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709" r:id="rId1"/>
  </p:sldMasterIdLst>
  <p:notesMasterIdLst>
    <p:notesMasterId r:id="rId34"/>
  </p:notesMasterIdLst>
  <p:handoutMasterIdLst>
    <p:handoutMasterId r:id="rId35"/>
  </p:handoutMasterIdLst>
  <p:sldIdLst>
    <p:sldId id="1081" r:id="rId2"/>
    <p:sldId id="1082" r:id="rId3"/>
    <p:sldId id="1031" r:id="rId4"/>
    <p:sldId id="1030" r:id="rId5"/>
    <p:sldId id="1072" r:id="rId6"/>
    <p:sldId id="1058" r:id="rId7"/>
    <p:sldId id="664" r:id="rId8"/>
    <p:sldId id="260" r:id="rId9"/>
    <p:sldId id="891" r:id="rId10"/>
    <p:sldId id="1066" r:id="rId11"/>
    <p:sldId id="1045" r:id="rId12"/>
    <p:sldId id="366" r:id="rId13"/>
    <p:sldId id="1076" r:id="rId14"/>
    <p:sldId id="1047" r:id="rId15"/>
    <p:sldId id="1084" r:id="rId16"/>
    <p:sldId id="1085" r:id="rId17"/>
    <p:sldId id="1052" r:id="rId18"/>
    <p:sldId id="1053" r:id="rId19"/>
    <p:sldId id="1054" r:id="rId20"/>
    <p:sldId id="279" r:id="rId21"/>
    <p:sldId id="1043" r:id="rId22"/>
    <p:sldId id="1083" r:id="rId23"/>
    <p:sldId id="1087" r:id="rId24"/>
    <p:sldId id="1088" r:id="rId25"/>
    <p:sldId id="1006" r:id="rId26"/>
    <p:sldId id="1089" r:id="rId27"/>
    <p:sldId id="1075" r:id="rId28"/>
    <p:sldId id="1080" r:id="rId29"/>
    <p:sldId id="339" r:id="rId30"/>
    <p:sldId id="1086" r:id="rId31"/>
    <p:sldId id="1049" r:id="rId32"/>
    <p:sldId id="1068" r:id="rId33"/>
  </p:sldIdLst>
  <p:sldSz cx="12192000" cy="6858000"/>
  <p:notesSz cx="7559675" cy="10691813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0E2F8"/>
    <a:srgbClr val="333333"/>
    <a:srgbClr val="33CCFF"/>
    <a:srgbClr val="E498DB"/>
    <a:srgbClr val="003300"/>
    <a:srgbClr val="3399FF"/>
    <a:srgbClr val="657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5" autoAdjust="0"/>
    <p:restoredTop sz="96234" autoAdjust="0"/>
  </p:normalViewPr>
  <p:slideViewPr>
    <p:cSldViewPr>
      <p:cViewPr varScale="1">
        <p:scale>
          <a:sx n="124" d="100"/>
          <a:sy n="124" d="100"/>
        </p:scale>
        <p:origin x="184" y="192"/>
      </p:cViewPr>
      <p:guideLst>
        <p:guide orient="horz" pos="211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gYunlong" userId="3f07a773-7a19-420d-9c29-e64f190c10f1" providerId="ADAL" clId="{4546FD70-E7D9-4D34-85E2-68C4F2D13A25}"/>
    <pc:docChg chg="undo custSel addSld delSld modSld sldOrd">
      <pc:chgData name="zhangYunlong" userId="3f07a773-7a19-420d-9c29-e64f190c10f1" providerId="ADAL" clId="{4546FD70-E7D9-4D34-85E2-68C4F2D13A25}" dt="2025-07-02T01:21:59.948" v="195"/>
      <pc:docMkLst>
        <pc:docMk/>
      </pc:docMkLst>
      <pc:sldChg chg="del">
        <pc:chgData name="zhangYunlong" userId="3f07a773-7a19-420d-9c29-e64f190c10f1" providerId="ADAL" clId="{4546FD70-E7D9-4D34-85E2-68C4F2D13A25}" dt="2025-07-01T15:58:46.213" v="26" actId="47"/>
        <pc:sldMkLst>
          <pc:docMk/>
          <pc:sldMk cId="1081880925" sldId="262"/>
        </pc:sldMkLst>
      </pc:sldChg>
      <pc:sldChg chg="del">
        <pc:chgData name="zhangYunlong" userId="3f07a773-7a19-420d-9c29-e64f190c10f1" providerId="ADAL" clId="{4546FD70-E7D9-4D34-85E2-68C4F2D13A25}" dt="2025-07-01T15:59:21.027" v="35" actId="47"/>
        <pc:sldMkLst>
          <pc:docMk/>
          <pc:sldMk cId="2481355874" sldId="266"/>
        </pc:sldMkLst>
      </pc:sldChg>
      <pc:sldChg chg="del">
        <pc:chgData name="zhangYunlong" userId="3f07a773-7a19-420d-9c29-e64f190c10f1" providerId="ADAL" clId="{4546FD70-E7D9-4D34-85E2-68C4F2D13A25}" dt="2025-07-01T15:58:50.760" v="28" actId="47"/>
        <pc:sldMkLst>
          <pc:docMk/>
          <pc:sldMk cId="3035671274" sldId="267"/>
        </pc:sldMkLst>
      </pc:sldChg>
      <pc:sldChg chg="add del">
        <pc:chgData name="zhangYunlong" userId="3f07a773-7a19-420d-9c29-e64f190c10f1" providerId="ADAL" clId="{4546FD70-E7D9-4D34-85E2-68C4F2D13A25}" dt="2025-07-01T15:59:39.953" v="36"/>
        <pc:sldMkLst>
          <pc:docMk/>
          <pc:sldMk cId="3173805188" sldId="279"/>
        </pc:sldMkLst>
      </pc:sldChg>
      <pc:sldChg chg="add">
        <pc:chgData name="zhangYunlong" userId="3f07a773-7a19-420d-9c29-e64f190c10f1" providerId="ADAL" clId="{4546FD70-E7D9-4D34-85E2-68C4F2D13A25}" dt="2025-07-01T15:59:12.443" v="33"/>
        <pc:sldMkLst>
          <pc:docMk/>
          <pc:sldMk cId="3481389185" sldId="366"/>
        </pc:sldMkLst>
      </pc:sldChg>
      <pc:sldChg chg="del">
        <pc:chgData name="zhangYunlong" userId="3f07a773-7a19-420d-9c29-e64f190c10f1" providerId="ADAL" clId="{4546FD70-E7D9-4D34-85E2-68C4F2D13A25}" dt="2025-07-01T16:00:32.434" v="43" actId="47"/>
        <pc:sldMkLst>
          <pc:docMk/>
          <pc:sldMk cId="0" sldId="729"/>
        </pc:sldMkLst>
      </pc:sldChg>
      <pc:sldChg chg="del">
        <pc:chgData name="zhangYunlong" userId="3f07a773-7a19-420d-9c29-e64f190c10f1" providerId="ADAL" clId="{4546FD70-E7D9-4D34-85E2-68C4F2D13A25}" dt="2025-07-01T16:04:01.270" v="78" actId="47"/>
        <pc:sldMkLst>
          <pc:docMk/>
          <pc:sldMk cId="0" sldId="994"/>
        </pc:sldMkLst>
      </pc:sldChg>
      <pc:sldChg chg="add">
        <pc:chgData name="zhangYunlong" userId="3f07a773-7a19-420d-9c29-e64f190c10f1" providerId="ADAL" clId="{4546FD70-E7D9-4D34-85E2-68C4F2D13A25}" dt="2025-07-01T18:03:21.862" v="142"/>
        <pc:sldMkLst>
          <pc:docMk/>
          <pc:sldMk cId="0" sldId="1006"/>
        </pc:sldMkLst>
      </pc:sldChg>
      <pc:sldChg chg="del">
        <pc:chgData name="zhangYunlong" userId="3f07a773-7a19-420d-9c29-e64f190c10f1" providerId="ADAL" clId="{4546FD70-E7D9-4D34-85E2-68C4F2D13A25}" dt="2025-07-01T15:58:44.152" v="24" actId="47"/>
        <pc:sldMkLst>
          <pc:docMk/>
          <pc:sldMk cId="3704392396" sldId="1025"/>
        </pc:sldMkLst>
      </pc:sldChg>
      <pc:sldChg chg="del">
        <pc:chgData name="zhangYunlong" userId="3f07a773-7a19-420d-9c29-e64f190c10f1" providerId="ADAL" clId="{4546FD70-E7D9-4D34-85E2-68C4F2D13A25}" dt="2025-07-01T15:58:12.030" v="1" actId="47"/>
        <pc:sldMkLst>
          <pc:docMk/>
          <pc:sldMk cId="564356521" sldId="1032"/>
        </pc:sldMkLst>
      </pc:sldChg>
      <pc:sldChg chg="del">
        <pc:chgData name="zhangYunlong" userId="3f07a773-7a19-420d-9c29-e64f190c10f1" providerId="ADAL" clId="{4546FD70-E7D9-4D34-85E2-68C4F2D13A25}" dt="2025-07-01T15:58:12.307" v="2" actId="47"/>
        <pc:sldMkLst>
          <pc:docMk/>
          <pc:sldMk cId="1233369505" sldId="1033"/>
        </pc:sldMkLst>
      </pc:sldChg>
      <pc:sldChg chg="del">
        <pc:chgData name="zhangYunlong" userId="3f07a773-7a19-420d-9c29-e64f190c10f1" providerId="ADAL" clId="{4546FD70-E7D9-4D34-85E2-68C4F2D13A25}" dt="2025-07-01T15:58:15.763" v="14" actId="47"/>
        <pc:sldMkLst>
          <pc:docMk/>
          <pc:sldMk cId="2732203998" sldId="1034"/>
        </pc:sldMkLst>
      </pc:sldChg>
      <pc:sldChg chg="del">
        <pc:chgData name="zhangYunlong" userId="3f07a773-7a19-420d-9c29-e64f190c10f1" providerId="ADAL" clId="{4546FD70-E7D9-4D34-85E2-68C4F2D13A25}" dt="2025-07-01T15:58:14.719" v="12" actId="47"/>
        <pc:sldMkLst>
          <pc:docMk/>
          <pc:sldMk cId="1798050112" sldId="1036"/>
        </pc:sldMkLst>
      </pc:sldChg>
      <pc:sldChg chg="del">
        <pc:chgData name="zhangYunlong" userId="3f07a773-7a19-420d-9c29-e64f190c10f1" providerId="ADAL" clId="{4546FD70-E7D9-4D34-85E2-68C4F2D13A25}" dt="2025-07-01T15:58:18.629" v="16" actId="47"/>
        <pc:sldMkLst>
          <pc:docMk/>
          <pc:sldMk cId="617054521" sldId="1038"/>
        </pc:sldMkLst>
      </pc:sldChg>
      <pc:sldChg chg="del">
        <pc:chgData name="zhangYunlong" userId="3f07a773-7a19-420d-9c29-e64f190c10f1" providerId="ADAL" clId="{4546FD70-E7D9-4D34-85E2-68C4F2D13A25}" dt="2025-07-01T15:58:14.386" v="11" actId="47"/>
        <pc:sldMkLst>
          <pc:docMk/>
          <pc:sldMk cId="391504987" sldId="1040"/>
        </pc:sldMkLst>
      </pc:sldChg>
      <pc:sldChg chg="del">
        <pc:chgData name="zhangYunlong" userId="3f07a773-7a19-420d-9c29-e64f190c10f1" providerId="ADAL" clId="{4546FD70-E7D9-4D34-85E2-68C4F2D13A25}" dt="2025-07-01T15:58:12.922" v="4" actId="47"/>
        <pc:sldMkLst>
          <pc:docMk/>
          <pc:sldMk cId="3164732111" sldId="1041"/>
        </pc:sldMkLst>
      </pc:sldChg>
      <pc:sldChg chg="del">
        <pc:chgData name="zhangYunlong" userId="3f07a773-7a19-420d-9c29-e64f190c10f1" providerId="ADAL" clId="{4546FD70-E7D9-4D34-85E2-68C4F2D13A25}" dt="2025-07-01T15:58:13.165" v="5" actId="47"/>
        <pc:sldMkLst>
          <pc:docMk/>
          <pc:sldMk cId="161501174" sldId="1042"/>
        </pc:sldMkLst>
      </pc:sldChg>
      <pc:sldChg chg="addSp modSp add mod">
        <pc:chgData name="zhangYunlong" userId="3f07a773-7a19-420d-9c29-e64f190c10f1" providerId="ADAL" clId="{4546FD70-E7D9-4D34-85E2-68C4F2D13A25}" dt="2025-07-01T16:02:42.406" v="71" actId="14100"/>
        <pc:sldMkLst>
          <pc:docMk/>
          <pc:sldMk cId="987893632" sldId="1043"/>
        </pc:sldMkLst>
        <pc:spChg chg="add mod">
          <ac:chgData name="zhangYunlong" userId="3f07a773-7a19-420d-9c29-e64f190c10f1" providerId="ADAL" clId="{4546FD70-E7D9-4D34-85E2-68C4F2D13A25}" dt="2025-07-01T16:02:39.332" v="70" actId="14100"/>
          <ac:spMkLst>
            <pc:docMk/>
            <pc:sldMk cId="987893632" sldId="1043"/>
            <ac:spMk id="6" creationId="{875FB90E-C2C3-4EBF-80B8-26DEFE62B8B1}"/>
          </ac:spMkLst>
        </pc:spChg>
        <pc:spChg chg="add mod">
          <ac:chgData name="zhangYunlong" userId="3f07a773-7a19-420d-9c29-e64f190c10f1" providerId="ADAL" clId="{4546FD70-E7D9-4D34-85E2-68C4F2D13A25}" dt="2025-07-01T16:02:42.406" v="71" actId="14100"/>
          <ac:spMkLst>
            <pc:docMk/>
            <pc:sldMk cId="987893632" sldId="1043"/>
            <ac:spMk id="9" creationId="{50218226-EC5F-476A-8042-28F2E49A1D46}"/>
          </ac:spMkLst>
        </pc:spChg>
        <pc:spChg chg="add mod">
          <ac:chgData name="zhangYunlong" userId="3f07a773-7a19-420d-9c29-e64f190c10f1" providerId="ADAL" clId="{4546FD70-E7D9-4D34-85E2-68C4F2D13A25}" dt="2025-07-01T16:02:39.332" v="70" actId="14100"/>
          <ac:spMkLst>
            <pc:docMk/>
            <pc:sldMk cId="987893632" sldId="1043"/>
            <ac:spMk id="10" creationId="{6E2CEAD8-5B04-4C62-BB59-D2D5A22553CE}"/>
          </ac:spMkLst>
        </pc:spChg>
        <pc:spChg chg="add mod">
          <ac:chgData name="zhangYunlong" userId="3f07a773-7a19-420d-9c29-e64f190c10f1" providerId="ADAL" clId="{4546FD70-E7D9-4D34-85E2-68C4F2D13A25}" dt="2025-07-01T16:02:39.332" v="70" actId="14100"/>
          <ac:spMkLst>
            <pc:docMk/>
            <pc:sldMk cId="987893632" sldId="1043"/>
            <ac:spMk id="11" creationId="{9B4B2D6B-4591-4AFC-9242-6169FD25068F}"/>
          </ac:spMkLst>
        </pc:spChg>
        <pc:picChg chg="add mod">
          <ac:chgData name="zhangYunlong" userId="3f07a773-7a19-420d-9c29-e64f190c10f1" providerId="ADAL" clId="{4546FD70-E7D9-4D34-85E2-68C4F2D13A25}" dt="2025-07-01T16:02:39.332" v="70" actId="14100"/>
          <ac:picMkLst>
            <pc:docMk/>
            <pc:sldMk cId="987893632" sldId="1043"/>
            <ac:picMk id="7" creationId="{3BDE81AB-E944-4427-9C70-E78EA534B63D}"/>
          </ac:picMkLst>
        </pc:picChg>
        <pc:picChg chg="add mod">
          <ac:chgData name="zhangYunlong" userId="3f07a773-7a19-420d-9c29-e64f190c10f1" providerId="ADAL" clId="{4546FD70-E7D9-4D34-85E2-68C4F2D13A25}" dt="2025-07-01T16:02:39.332" v="70" actId="14100"/>
          <ac:picMkLst>
            <pc:docMk/>
            <pc:sldMk cId="987893632" sldId="1043"/>
            <ac:picMk id="8" creationId="{9A93F380-B231-41AD-A3BF-9E08054F539B}"/>
          </ac:picMkLst>
        </pc:picChg>
      </pc:sldChg>
      <pc:sldChg chg="del">
        <pc:chgData name="zhangYunlong" userId="3f07a773-7a19-420d-9c29-e64f190c10f1" providerId="ADAL" clId="{4546FD70-E7D9-4D34-85E2-68C4F2D13A25}" dt="2025-07-01T15:58:13.317" v="6" actId="47"/>
        <pc:sldMkLst>
          <pc:docMk/>
          <pc:sldMk cId="3588783305" sldId="1043"/>
        </pc:sldMkLst>
      </pc:sldChg>
      <pc:sldChg chg="add del">
        <pc:chgData name="zhangYunlong" userId="3f07a773-7a19-420d-9c29-e64f190c10f1" providerId="ADAL" clId="{4546FD70-E7D9-4D34-85E2-68C4F2D13A25}" dt="2025-07-01T16:07:53.071" v="112" actId="2696"/>
        <pc:sldMkLst>
          <pc:docMk/>
          <pc:sldMk cId="1807058957" sldId="1044"/>
        </pc:sldMkLst>
      </pc:sldChg>
      <pc:sldChg chg="del">
        <pc:chgData name="zhangYunlong" userId="3f07a773-7a19-420d-9c29-e64f190c10f1" providerId="ADAL" clId="{4546FD70-E7D9-4D34-85E2-68C4F2D13A25}" dt="2025-07-01T15:58:13.495" v="7" actId="47"/>
        <pc:sldMkLst>
          <pc:docMk/>
          <pc:sldMk cId="3730807104" sldId="1044"/>
        </pc:sldMkLst>
      </pc:sldChg>
      <pc:sldChg chg="del">
        <pc:chgData name="zhangYunlong" userId="3f07a773-7a19-420d-9c29-e64f190c10f1" providerId="ADAL" clId="{4546FD70-E7D9-4D34-85E2-68C4F2D13A25}" dt="2025-07-01T15:58:13.807" v="8" actId="47"/>
        <pc:sldMkLst>
          <pc:docMk/>
          <pc:sldMk cId="2165522048" sldId="1045"/>
        </pc:sldMkLst>
      </pc:sldChg>
      <pc:sldChg chg="add">
        <pc:chgData name="zhangYunlong" userId="3f07a773-7a19-420d-9c29-e64f190c10f1" providerId="ADAL" clId="{4546FD70-E7D9-4D34-85E2-68C4F2D13A25}" dt="2025-07-01T15:59:12.443" v="33"/>
        <pc:sldMkLst>
          <pc:docMk/>
          <pc:sldMk cId="2663121970" sldId="1045"/>
        </pc:sldMkLst>
      </pc:sldChg>
      <pc:sldChg chg="add">
        <pc:chgData name="zhangYunlong" userId="3f07a773-7a19-420d-9c29-e64f190c10f1" providerId="ADAL" clId="{4546FD70-E7D9-4D34-85E2-68C4F2D13A25}" dt="2025-07-01T18:03:21.862" v="142"/>
        <pc:sldMkLst>
          <pc:docMk/>
          <pc:sldMk cId="499286519" sldId="1046"/>
        </pc:sldMkLst>
      </pc:sldChg>
      <pc:sldChg chg="del">
        <pc:chgData name="zhangYunlong" userId="3f07a773-7a19-420d-9c29-e64f190c10f1" providerId="ADAL" clId="{4546FD70-E7D9-4D34-85E2-68C4F2D13A25}" dt="2025-07-01T15:58:14.026" v="9" actId="47"/>
        <pc:sldMkLst>
          <pc:docMk/>
          <pc:sldMk cId="3423964088" sldId="1047"/>
        </pc:sldMkLst>
      </pc:sldChg>
      <pc:sldChg chg="addSp modSp add mod">
        <pc:chgData name="zhangYunlong" userId="3f07a773-7a19-420d-9c29-e64f190c10f1" providerId="ADAL" clId="{4546FD70-E7D9-4D34-85E2-68C4F2D13A25}" dt="2025-07-01T17:08:31.241" v="117" actId="1076"/>
        <pc:sldMkLst>
          <pc:docMk/>
          <pc:sldMk cId="3977036073" sldId="1047"/>
        </pc:sldMkLst>
        <pc:spChg chg="add mod">
          <ac:chgData name="zhangYunlong" userId="3f07a773-7a19-420d-9c29-e64f190c10f1" providerId="ADAL" clId="{4546FD70-E7D9-4D34-85E2-68C4F2D13A25}" dt="2025-07-01T17:06:23.480" v="116" actId="255"/>
          <ac:spMkLst>
            <pc:docMk/>
            <pc:sldMk cId="3977036073" sldId="1047"/>
            <ac:spMk id="2" creationId="{6E3CA6DE-1DB1-4FAD-BAA2-516D0DE0201C}"/>
          </ac:spMkLst>
        </pc:spChg>
        <pc:spChg chg="mod">
          <ac:chgData name="zhangYunlong" userId="3f07a773-7a19-420d-9c29-e64f190c10f1" providerId="ADAL" clId="{4546FD70-E7D9-4D34-85E2-68C4F2D13A25}" dt="2025-07-01T17:08:31.241" v="117" actId="1076"/>
          <ac:spMkLst>
            <pc:docMk/>
            <pc:sldMk cId="3977036073" sldId="1047"/>
            <ac:spMk id="6" creationId="{CE059506-E2B9-4707-B8EF-AFB6E5A3DECA}"/>
          </ac:spMkLst>
        </pc:spChg>
      </pc:sldChg>
      <pc:sldChg chg="add">
        <pc:chgData name="zhangYunlong" userId="3f07a773-7a19-420d-9c29-e64f190c10f1" providerId="ADAL" clId="{4546FD70-E7D9-4D34-85E2-68C4F2D13A25}" dt="2025-07-01T18:06:11.522" v="152"/>
        <pc:sldMkLst>
          <pc:docMk/>
          <pc:sldMk cId="2758808097" sldId="1048"/>
        </pc:sldMkLst>
      </pc:sldChg>
      <pc:sldChg chg="modSp add del mod">
        <pc:chgData name="zhangYunlong" userId="3f07a773-7a19-420d-9c29-e64f190c10f1" providerId="ADAL" clId="{4546FD70-E7D9-4D34-85E2-68C4F2D13A25}" dt="2025-07-01T18:06:05.196" v="151" actId="2696"/>
        <pc:sldMkLst>
          <pc:docMk/>
          <pc:sldMk cId="2834915131" sldId="1048"/>
        </pc:sldMkLst>
        <pc:spChg chg="mod">
          <ac:chgData name="zhangYunlong" userId="3f07a773-7a19-420d-9c29-e64f190c10f1" providerId="ADAL" clId="{4546FD70-E7D9-4D34-85E2-68C4F2D13A25}" dt="2025-07-01T17:11:12.211" v="122"/>
          <ac:spMkLst>
            <pc:docMk/>
            <pc:sldMk cId="2834915131" sldId="1048"/>
            <ac:spMk id="7" creationId="{EC653244-C7BA-4262-80AE-38CDAEA21E53}"/>
          </ac:spMkLst>
        </pc:spChg>
      </pc:sldChg>
      <pc:sldChg chg="del">
        <pc:chgData name="zhangYunlong" userId="3f07a773-7a19-420d-9c29-e64f190c10f1" providerId="ADAL" clId="{4546FD70-E7D9-4D34-85E2-68C4F2D13A25}" dt="2025-07-01T15:58:14.218" v="10" actId="47"/>
        <pc:sldMkLst>
          <pc:docMk/>
          <pc:sldMk cId="3687750570" sldId="1048"/>
        </pc:sldMkLst>
      </pc:sldChg>
      <pc:sldChg chg="add ord">
        <pc:chgData name="zhangYunlong" userId="3f07a773-7a19-420d-9c29-e64f190c10f1" providerId="ADAL" clId="{4546FD70-E7D9-4D34-85E2-68C4F2D13A25}" dt="2025-07-01T18:02:34.296" v="137"/>
        <pc:sldMkLst>
          <pc:docMk/>
          <pc:sldMk cId="3288889218" sldId="1049"/>
        </pc:sldMkLst>
      </pc:sldChg>
      <pc:sldChg chg="del">
        <pc:chgData name="zhangYunlong" userId="3f07a773-7a19-420d-9c29-e64f190c10f1" providerId="ADAL" clId="{4546FD70-E7D9-4D34-85E2-68C4F2D13A25}" dt="2025-07-01T15:58:15.011" v="13" actId="47"/>
        <pc:sldMkLst>
          <pc:docMk/>
          <pc:sldMk cId="3500752554" sldId="1049"/>
        </pc:sldMkLst>
      </pc:sldChg>
      <pc:sldChg chg="add ord">
        <pc:chgData name="zhangYunlong" userId="3f07a773-7a19-420d-9c29-e64f190c10f1" providerId="ADAL" clId="{4546FD70-E7D9-4D34-85E2-68C4F2D13A25}" dt="2025-07-01T17:52:22.828" v="131"/>
        <pc:sldMkLst>
          <pc:docMk/>
          <pc:sldMk cId="1904156779" sldId="1050"/>
        </pc:sldMkLst>
      </pc:sldChg>
      <pc:sldChg chg="del">
        <pc:chgData name="zhangYunlong" userId="3f07a773-7a19-420d-9c29-e64f190c10f1" providerId="ADAL" clId="{4546FD70-E7D9-4D34-85E2-68C4F2D13A25}" dt="2025-07-01T15:58:15.944" v="15" actId="47"/>
        <pc:sldMkLst>
          <pc:docMk/>
          <pc:sldMk cId="1601814925" sldId="1051"/>
        </pc:sldMkLst>
      </pc:sldChg>
      <pc:sldChg chg="del">
        <pc:chgData name="zhangYunlong" userId="3f07a773-7a19-420d-9c29-e64f190c10f1" providerId="ADAL" clId="{4546FD70-E7D9-4D34-85E2-68C4F2D13A25}" dt="2025-07-01T15:58:19.483" v="17" actId="47"/>
        <pc:sldMkLst>
          <pc:docMk/>
          <pc:sldMk cId="504791835" sldId="1052"/>
        </pc:sldMkLst>
      </pc:sldChg>
      <pc:sldChg chg="addSp delSp modSp add mod">
        <pc:chgData name="zhangYunlong" userId="3f07a773-7a19-420d-9c29-e64f190c10f1" providerId="ADAL" clId="{4546FD70-E7D9-4D34-85E2-68C4F2D13A25}" dt="2025-07-01T18:07:36.271" v="164" actId="1076"/>
        <pc:sldMkLst>
          <pc:docMk/>
          <pc:sldMk cId="2511754315" sldId="1052"/>
        </pc:sldMkLst>
        <pc:spChg chg="mod">
          <ac:chgData name="zhangYunlong" userId="3f07a773-7a19-420d-9c29-e64f190c10f1" providerId="ADAL" clId="{4546FD70-E7D9-4D34-85E2-68C4F2D13A25}" dt="2025-07-01T18:07:29.386" v="163" actId="1076"/>
          <ac:spMkLst>
            <pc:docMk/>
            <pc:sldMk cId="2511754315" sldId="1052"/>
            <ac:spMk id="6" creationId="{C9736DCE-0130-4340-A31F-4BCCA05DDEEB}"/>
          </ac:spMkLst>
        </pc:spChg>
        <pc:spChg chg="del">
          <ac:chgData name="zhangYunlong" userId="3f07a773-7a19-420d-9c29-e64f190c10f1" providerId="ADAL" clId="{4546FD70-E7D9-4D34-85E2-68C4F2D13A25}" dt="2025-07-01T18:06:57.744" v="157" actId="478"/>
          <ac:spMkLst>
            <pc:docMk/>
            <pc:sldMk cId="2511754315" sldId="1052"/>
            <ac:spMk id="7" creationId="{F664DEB9-8D73-4F4A-BB94-5D688AD98CD1}"/>
          </ac:spMkLst>
        </pc:spChg>
        <pc:spChg chg="del">
          <ac:chgData name="zhangYunlong" userId="3f07a773-7a19-420d-9c29-e64f190c10f1" providerId="ADAL" clId="{4546FD70-E7D9-4D34-85E2-68C4F2D13A25}" dt="2025-07-01T18:07:00.693" v="158" actId="478"/>
          <ac:spMkLst>
            <pc:docMk/>
            <pc:sldMk cId="2511754315" sldId="1052"/>
            <ac:spMk id="11" creationId="{B013E23F-D634-4375-8DD7-43ED732498CB}"/>
          </ac:spMkLst>
        </pc:spChg>
        <pc:spChg chg="del">
          <ac:chgData name="zhangYunlong" userId="3f07a773-7a19-420d-9c29-e64f190c10f1" providerId="ADAL" clId="{4546FD70-E7D9-4D34-85E2-68C4F2D13A25}" dt="2025-07-01T18:06:54.432" v="155" actId="478"/>
          <ac:spMkLst>
            <pc:docMk/>
            <pc:sldMk cId="2511754315" sldId="1052"/>
            <ac:spMk id="12" creationId="{F65CC584-6014-4343-B3F8-15B505744DD3}"/>
          </ac:spMkLst>
        </pc:spChg>
        <pc:spChg chg="add mod">
          <ac:chgData name="zhangYunlong" userId="3f07a773-7a19-420d-9c29-e64f190c10f1" providerId="ADAL" clId="{4546FD70-E7D9-4D34-85E2-68C4F2D13A25}" dt="2025-07-01T18:07:36.271" v="164" actId="1076"/>
          <ac:spMkLst>
            <pc:docMk/>
            <pc:sldMk cId="2511754315" sldId="1052"/>
            <ac:spMk id="14" creationId="{F8294AB5-5F92-4DAC-97FC-89E4BB238040}"/>
          </ac:spMkLst>
        </pc:spChg>
        <pc:spChg chg="add mod">
          <ac:chgData name="zhangYunlong" userId="3f07a773-7a19-420d-9c29-e64f190c10f1" providerId="ADAL" clId="{4546FD70-E7D9-4D34-85E2-68C4F2D13A25}" dt="2025-07-01T18:07:36.271" v="164" actId="1076"/>
          <ac:spMkLst>
            <pc:docMk/>
            <pc:sldMk cId="2511754315" sldId="1052"/>
            <ac:spMk id="15" creationId="{C7E75D0E-394E-4015-AE14-855323639C99}"/>
          </ac:spMkLst>
        </pc:spChg>
        <pc:spChg chg="add mod">
          <ac:chgData name="zhangYunlong" userId="3f07a773-7a19-420d-9c29-e64f190c10f1" providerId="ADAL" clId="{4546FD70-E7D9-4D34-85E2-68C4F2D13A25}" dt="2025-07-01T18:07:36.271" v="164" actId="1076"/>
          <ac:spMkLst>
            <pc:docMk/>
            <pc:sldMk cId="2511754315" sldId="1052"/>
            <ac:spMk id="16" creationId="{DD532CD8-E5AC-4096-BB66-DB2EB786B547}"/>
          </ac:spMkLst>
        </pc:spChg>
        <pc:spChg chg="add mod">
          <ac:chgData name="zhangYunlong" userId="3f07a773-7a19-420d-9c29-e64f190c10f1" providerId="ADAL" clId="{4546FD70-E7D9-4D34-85E2-68C4F2D13A25}" dt="2025-07-01T18:07:36.271" v="164" actId="1076"/>
          <ac:spMkLst>
            <pc:docMk/>
            <pc:sldMk cId="2511754315" sldId="1052"/>
            <ac:spMk id="17" creationId="{EF981524-1CB5-445B-8E9D-30BF610327AA}"/>
          </ac:spMkLst>
        </pc:spChg>
        <pc:spChg chg="add mod">
          <ac:chgData name="zhangYunlong" userId="3f07a773-7a19-420d-9c29-e64f190c10f1" providerId="ADAL" clId="{4546FD70-E7D9-4D34-85E2-68C4F2D13A25}" dt="2025-07-01T18:07:36.271" v="164" actId="1076"/>
          <ac:spMkLst>
            <pc:docMk/>
            <pc:sldMk cId="2511754315" sldId="1052"/>
            <ac:spMk id="18" creationId="{3F700CB0-A3C9-4531-9619-F0E9505BD1F0}"/>
          </ac:spMkLst>
        </pc:spChg>
        <pc:spChg chg="add mod">
          <ac:chgData name="zhangYunlong" userId="3f07a773-7a19-420d-9c29-e64f190c10f1" providerId="ADAL" clId="{4546FD70-E7D9-4D34-85E2-68C4F2D13A25}" dt="2025-07-01T18:07:36.271" v="164" actId="1076"/>
          <ac:spMkLst>
            <pc:docMk/>
            <pc:sldMk cId="2511754315" sldId="1052"/>
            <ac:spMk id="19" creationId="{882FAA4A-8549-47E3-893B-E7E02063BBAC}"/>
          </ac:spMkLst>
        </pc:spChg>
        <pc:spChg chg="add mod">
          <ac:chgData name="zhangYunlong" userId="3f07a773-7a19-420d-9c29-e64f190c10f1" providerId="ADAL" clId="{4546FD70-E7D9-4D34-85E2-68C4F2D13A25}" dt="2025-07-01T18:07:36.271" v="164" actId="1076"/>
          <ac:spMkLst>
            <pc:docMk/>
            <pc:sldMk cId="2511754315" sldId="1052"/>
            <ac:spMk id="20" creationId="{92E6090F-3B11-43B1-B6BE-B3909646C66A}"/>
          </ac:spMkLst>
        </pc:spChg>
        <pc:spChg chg="add mod">
          <ac:chgData name="zhangYunlong" userId="3f07a773-7a19-420d-9c29-e64f190c10f1" providerId="ADAL" clId="{4546FD70-E7D9-4D34-85E2-68C4F2D13A25}" dt="2025-07-01T18:07:36.271" v="164" actId="1076"/>
          <ac:spMkLst>
            <pc:docMk/>
            <pc:sldMk cId="2511754315" sldId="1052"/>
            <ac:spMk id="21" creationId="{78D065C6-0E7E-4028-A7EE-C2575DAFE6AC}"/>
          </ac:spMkLst>
        </pc:spChg>
        <pc:picChg chg="mod">
          <ac:chgData name="zhangYunlong" userId="3f07a773-7a19-420d-9c29-e64f190c10f1" providerId="ADAL" clId="{4546FD70-E7D9-4D34-85E2-68C4F2D13A25}" dt="2025-07-01T18:07:36.271" v="164" actId="1076"/>
          <ac:picMkLst>
            <pc:docMk/>
            <pc:sldMk cId="2511754315" sldId="1052"/>
            <ac:picMk id="8" creationId="{C1EB0E23-A32E-4E68-A99E-67F49AFFA30C}"/>
          </ac:picMkLst>
        </pc:picChg>
        <pc:picChg chg="del">
          <ac:chgData name="zhangYunlong" userId="3f07a773-7a19-420d-9c29-e64f190c10f1" providerId="ADAL" clId="{4546FD70-E7D9-4D34-85E2-68C4F2D13A25}" dt="2025-07-01T18:06:56.373" v="156" actId="478"/>
          <ac:picMkLst>
            <pc:docMk/>
            <pc:sldMk cId="2511754315" sldId="1052"/>
            <ac:picMk id="9" creationId="{C807784D-8D26-4DB0-837A-5D8FBB5F304A}"/>
          </ac:picMkLst>
        </pc:picChg>
        <pc:picChg chg="del">
          <ac:chgData name="zhangYunlong" userId="3f07a773-7a19-420d-9c29-e64f190c10f1" providerId="ADAL" clId="{4546FD70-E7D9-4D34-85E2-68C4F2D13A25}" dt="2025-07-01T18:06:52.560" v="154" actId="478"/>
          <ac:picMkLst>
            <pc:docMk/>
            <pc:sldMk cId="2511754315" sldId="1052"/>
            <ac:picMk id="10" creationId="{5A1C3766-0D4A-44D0-950B-E780AA78EEE1}"/>
          </ac:picMkLst>
        </pc:picChg>
        <pc:picChg chg="add mod">
          <ac:chgData name="zhangYunlong" userId="3f07a773-7a19-420d-9c29-e64f190c10f1" providerId="ADAL" clId="{4546FD70-E7D9-4D34-85E2-68C4F2D13A25}" dt="2025-07-01T18:07:36.271" v="164" actId="1076"/>
          <ac:picMkLst>
            <pc:docMk/>
            <pc:sldMk cId="2511754315" sldId="1052"/>
            <ac:picMk id="13" creationId="{EF02252D-C8B9-4BA4-B1B3-B32E80AB799A}"/>
          </ac:picMkLst>
        </pc:picChg>
      </pc:sldChg>
      <pc:sldChg chg="del">
        <pc:chgData name="zhangYunlong" userId="3f07a773-7a19-420d-9c29-e64f190c10f1" providerId="ADAL" clId="{4546FD70-E7D9-4D34-85E2-68C4F2D13A25}" dt="2025-07-01T15:58:20.394" v="18" actId="47"/>
        <pc:sldMkLst>
          <pc:docMk/>
          <pc:sldMk cId="1011146243" sldId="1053"/>
        </pc:sldMkLst>
      </pc:sldChg>
      <pc:sldChg chg="addSp delSp modSp add mod">
        <pc:chgData name="zhangYunlong" userId="3f07a773-7a19-420d-9c29-e64f190c10f1" providerId="ADAL" clId="{4546FD70-E7D9-4D34-85E2-68C4F2D13A25}" dt="2025-07-01T18:08:39.829" v="178" actId="1076"/>
        <pc:sldMkLst>
          <pc:docMk/>
          <pc:sldMk cId="2598260690" sldId="1053"/>
        </pc:sldMkLst>
        <pc:spChg chg="del">
          <ac:chgData name="zhangYunlong" userId="3f07a773-7a19-420d-9c29-e64f190c10f1" providerId="ADAL" clId="{4546FD70-E7D9-4D34-85E2-68C4F2D13A25}" dt="2025-07-01T18:07:53.952" v="167" actId="478"/>
          <ac:spMkLst>
            <pc:docMk/>
            <pc:sldMk cId="2598260690" sldId="1053"/>
            <ac:spMk id="6" creationId="{3432C0FC-7455-4869-9EC2-22DAEC8B4995}"/>
          </ac:spMkLst>
        </pc:spChg>
        <pc:spChg chg="del">
          <ac:chgData name="zhangYunlong" userId="3f07a773-7a19-420d-9c29-e64f190c10f1" providerId="ADAL" clId="{4546FD70-E7D9-4D34-85E2-68C4F2D13A25}" dt="2025-07-01T18:07:56.316" v="168" actId="478"/>
          <ac:spMkLst>
            <pc:docMk/>
            <pc:sldMk cId="2598260690" sldId="1053"/>
            <ac:spMk id="7" creationId="{5E20CD20-5F2F-482C-9C3F-9BD7DD2CE2B4}"/>
          </ac:spMkLst>
        </pc:spChg>
        <pc:spChg chg="add del mod">
          <ac:chgData name="zhangYunlong" userId="3f07a773-7a19-420d-9c29-e64f190c10f1" providerId="ADAL" clId="{4546FD70-E7D9-4D34-85E2-68C4F2D13A25}" dt="2025-07-01T18:08:13.322" v="172"/>
          <ac:spMkLst>
            <pc:docMk/>
            <pc:sldMk cId="2598260690" sldId="1053"/>
            <ac:spMk id="10" creationId="{D1B028D9-EAD9-4987-B480-820287ED7FFF}"/>
          </ac:spMkLst>
        </pc:spChg>
        <pc:spChg chg="add del mod">
          <ac:chgData name="zhangYunlong" userId="3f07a773-7a19-420d-9c29-e64f190c10f1" providerId="ADAL" clId="{4546FD70-E7D9-4D34-85E2-68C4F2D13A25}" dt="2025-07-01T18:08:13.322" v="172"/>
          <ac:spMkLst>
            <pc:docMk/>
            <pc:sldMk cId="2598260690" sldId="1053"/>
            <ac:spMk id="11" creationId="{2B2FBB5D-3C90-4F22-8BC2-283BECE0FDB8}"/>
          </ac:spMkLst>
        </pc:spChg>
        <pc:spChg chg="add del mod">
          <ac:chgData name="zhangYunlong" userId="3f07a773-7a19-420d-9c29-e64f190c10f1" providerId="ADAL" clId="{4546FD70-E7D9-4D34-85E2-68C4F2D13A25}" dt="2025-07-01T18:08:13.322" v="172"/>
          <ac:spMkLst>
            <pc:docMk/>
            <pc:sldMk cId="2598260690" sldId="1053"/>
            <ac:spMk id="15" creationId="{67EBB9DB-B952-4E18-96D8-BE714E1622C5}"/>
          </ac:spMkLst>
        </pc:spChg>
        <pc:spChg chg="add del mod">
          <ac:chgData name="zhangYunlong" userId="3f07a773-7a19-420d-9c29-e64f190c10f1" providerId="ADAL" clId="{4546FD70-E7D9-4D34-85E2-68C4F2D13A25}" dt="2025-07-01T18:08:13.322" v="172"/>
          <ac:spMkLst>
            <pc:docMk/>
            <pc:sldMk cId="2598260690" sldId="1053"/>
            <ac:spMk id="16" creationId="{B0B1ABCC-409F-4E7E-B18D-BE7718F5795C}"/>
          </ac:spMkLst>
        </pc:spChg>
        <pc:spChg chg="add del mod">
          <ac:chgData name="zhangYunlong" userId="3f07a773-7a19-420d-9c29-e64f190c10f1" providerId="ADAL" clId="{4546FD70-E7D9-4D34-85E2-68C4F2D13A25}" dt="2025-07-01T18:08:13.322" v="172"/>
          <ac:spMkLst>
            <pc:docMk/>
            <pc:sldMk cId="2598260690" sldId="1053"/>
            <ac:spMk id="17" creationId="{F89703B9-84D0-4ACB-A433-5DB3C5DADF76}"/>
          </ac:spMkLst>
        </pc:spChg>
        <pc:spChg chg="add del mod">
          <ac:chgData name="zhangYunlong" userId="3f07a773-7a19-420d-9c29-e64f190c10f1" providerId="ADAL" clId="{4546FD70-E7D9-4D34-85E2-68C4F2D13A25}" dt="2025-07-01T18:08:32.888" v="176"/>
          <ac:spMkLst>
            <pc:docMk/>
            <pc:sldMk cId="2598260690" sldId="1053"/>
            <ac:spMk id="18" creationId="{C7AB2CE9-74B0-44A7-8654-E39129502F5F}"/>
          </ac:spMkLst>
        </pc:spChg>
        <pc:spChg chg="add del mod">
          <ac:chgData name="zhangYunlong" userId="3f07a773-7a19-420d-9c29-e64f190c10f1" providerId="ADAL" clId="{4546FD70-E7D9-4D34-85E2-68C4F2D13A25}" dt="2025-07-01T18:08:32.888" v="176"/>
          <ac:spMkLst>
            <pc:docMk/>
            <pc:sldMk cId="2598260690" sldId="1053"/>
            <ac:spMk id="22" creationId="{A2C55CEF-AE02-4B43-AC52-5ED529216F5D}"/>
          </ac:spMkLst>
        </pc:spChg>
        <pc:spChg chg="add del mod">
          <ac:chgData name="zhangYunlong" userId="3f07a773-7a19-420d-9c29-e64f190c10f1" providerId="ADAL" clId="{4546FD70-E7D9-4D34-85E2-68C4F2D13A25}" dt="2025-07-01T18:08:32.888" v="176"/>
          <ac:spMkLst>
            <pc:docMk/>
            <pc:sldMk cId="2598260690" sldId="1053"/>
            <ac:spMk id="23" creationId="{971E9A45-9B0F-4EEE-9291-0F37D7DFCD3C}"/>
          </ac:spMkLst>
        </pc:spChg>
        <pc:spChg chg="add del mod">
          <ac:chgData name="zhangYunlong" userId="3f07a773-7a19-420d-9c29-e64f190c10f1" providerId="ADAL" clId="{4546FD70-E7D9-4D34-85E2-68C4F2D13A25}" dt="2025-07-01T18:08:32.888" v="176"/>
          <ac:spMkLst>
            <pc:docMk/>
            <pc:sldMk cId="2598260690" sldId="1053"/>
            <ac:spMk id="24" creationId="{877B6158-BA4C-4C45-882A-DBA4AD26936E}"/>
          </ac:spMkLst>
        </pc:spChg>
        <pc:spChg chg="add mod">
          <ac:chgData name="zhangYunlong" userId="3f07a773-7a19-420d-9c29-e64f190c10f1" providerId="ADAL" clId="{4546FD70-E7D9-4D34-85E2-68C4F2D13A25}" dt="2025-07-01T18:08:39.829" v="178" actId="1076"/>
          <ac:spMkLst>
            <pc:docMk/>
            <pc:sldMk cId="2598260690" sldId="1053"/>
            <ac:spMk id="25" creationId="{1038911D-964C-4B43-9039-14096BE96C1E}"/>
          </ac:spMkLst>
        </pc:spChg>
        <pc:spChg chg="add mod">
          <ac:chgData name="zhangYunlong" userId="3f07a773-7a19-420d-9c29-e64f190c10f1" providerId="ADAL" clId="{4546FD70-E7D9-4D34-85E2-68C4F2D13A25}" dt="2025-07-01T18:08:39.829" v="178" actId="1076"/>
          <ac:spMkLst>
            <pc:docMk/>
            <pc:sldMk cId="2598260690" sldId="1053"/>
            <ac:spMk id="30" creationId="{52D6AAD0-01AC-45BF-9D00-214BD17DD17D}"/>
          </ac:spMkLst>
        </pc:spChg>
        <pc:spChg chg="add mod">
          <ac:chgData name="zhangYunlong" userId="3f07a773-7a19-420d-9c29-e64f190c10f1" providerId="ADAL" clId="{4546FD70-E7D9-4D34-85E2-68C4F2D13A25}" dt="2025-07-01T18:08:39.829" v="178" actId="1076"/>
          <ac:spMkLst>
            <pc:docMk/>
            <pc:sldMk cId="2598260690" sldId="1053"/>
            <ac:spMk id="31" creationId="{E5DFA8A1-12F5-464C-82D7-68BD4D7EB8E6}"/>
          </ac:spMkLst>
        </pc:spChg>
        <pc:spChg chg="add mod">
          <ac:chgData name="zhangYunlong" userId="3f07a773-7a19-420d-9c29-e64f190c10f1" providerId="ADAL" clId="{4546FD70-E7D9-4D34-85E2-68C4F2D13A25}" dt="2025-07-01T18:08:39.829" v="178" actId="1076"/>
          <ac:spMkLst>
            <pc:docMk/>
            <pc:sldMk cId="2598260690" sldId="1053"/>
            <ac:spMk id="32" creationId="{8AB3EEBF-16C1-48EF-B17B-2D1461571EBD}"/>
          </ac:spMkLst>
        </pc:spChg>
        <pc:picChg chg="del">
          <ac:chgData name="zhangYunlong" userId="3f07a773-7a19-420d-9c29-e64f190c10f1" providerId="ADAL" clId="{4546FD70-E7D9-4D34-85E2-68C4F2D13A25}" dt="2025-07-01T18:07:57.553" v="170" actId="478"/>
          <ac:picMkLst>
            <pc:docMk/>
            <pc:sldMk cId="2598260690" sldId="1053"/>
            <ac:picMk id="8" creationId="{806FF948-E610-4810-A8E6-FD143ECAF8F7}"/>
          </ac:picMkLst>
        </pc:picChg>
        <pc:picChg chg="del">
          <ac:chgData name="zhangYunlong" userId="3f07a773-7a19-420d-9c29-e64f190c10f1" providerId="ADAL" clId="{4546FD70-E7D9-4D34-85E2-68C4F2D13A25}" dt="2025-07-01T18:07:57.115" v="169" actId="478"/>
          <ac:picMkLst>
            <pc:docMk/>
            <pc:sldMk cId="2598260690" sldId="1053"/>
            <ac:picMk id="9" creationId="{DCE112D3-7F25-42A5-9E81-C88DF4712A7B}"/>
          </ac:picMkLst>
        </pc:picChg>
        <pc:picChg chg="add del mod">
          <ac:chgData name="zhangYunlong" userId="3f07a773-7a19-420d-9c29-e64f190c10f1" providerId="ADAL" clId="{4546FD70-E7D9-4D34-85E2-68C4F2D13A25}" dt="2025-07-01T18:08:13.322" v="172"/>
          <ac:picMkLst>
            <pc:docMk/>
            <pc:sldMk cId="2598260690" sldId="1053"/>
            <ac:picMk id="12" creationId="{67DCAA1C-E164-43D6-B52D-DBE232E015B0}"/>
          </ac:picMkLst>
        </pc:picChg>
        <pc:picChg chg="add del mod">
          <ac:chgData name="zhangYunlong" userId="3f07a773-7a19-420d-9c29-e64f190c10f1" providerId="ADAL" clId="{4546FD70-E7D9-4D34-85E2-68C4F2D13A25}" dt="2025-07-01T18:08:13.322" v="172"/>
          <ac:picMkLst>
            <pc:docMk/>
            <pc:sldMk cId="2598260690" sldId="1053"/>
            <ac:picMk id="13" creationId="{AE4F904F-5F8D-4C39-AFAE-7D1C17A5A36A}"/>
          </ac:picMkLst>
        </pc:picChg>
        <pc:picChg chg="add del mod">
          <ac:chgData name="zhangYunlong" userId="3f07a773-7a19-420d-9c29-e64f190c10f1" providerId="ADAL" clId="{4546FD70-E7D9-4D34-85E2-68C4F2D13A25}" dt="2025-07-01T18:08:13.322" v="172"/>
          <ac:picMkLst>
            <pc:docMk/>
            <pc:sldMk cId="2598260690" sldId="1053"/>
            <ac:picMk id="14" creationId="{8BC9E709-1BF0-4A25-91A4-44A09CCD82A1}"/>
          </ac:picMkLst>
        </pc:picChg>
        <pc:picChg chg="add del mod">
          <ac:chgData name="zhangYunlong" userId="3f07a773-7a19-420d-9c29-e64f190c10f1" providerId="ADAL" clId="{4546FD70-E7D9-4D34-85E2-68C4F2D13A25}" dt="2025-07-01T18:08:32.888" v="176"/>
          <ac:picMkLst>
            <pc:docMk/>
            <pc:sldMk cId="2598260690" sldId="1053"/>
            <ac:picMk id="19" creationId="{823F0397-04A9-4CE6-899C-0DCE60F38EA1}"/>
          </ac:picMkLst>
        </pc:picChg>
        <pc:picChg chg="add del mod">
          <ac:chgData name="zhangYunlong" userId="3f07a773-7a19-420d-9c29-e64f190c10f1" providerId="ADAL" clId="{4546FD70-E7D9-4D34-85E2-68C4F2D13A25}" dt="2025-07-01T18:08:32.888" v="176"/>
          <ac:picMkLst>
            <pc:docMk/>
            <pc:sldMk cId="2598260690" sldId="1053"/>
            <ac:picMk id="20" creationId="{67268CED-8DEB-456C-971E-BBE2C7B351AE}"/>
          </ac:picMkLst>
        </pc:picChg>
        <pc:picChg chg="add del mod">
          <ac:chgData name="zhangYunlong" userId="3f07a773-7a19-420d-9c29-e64f190c10f1" providerId="ADAL" clId="{4546FD70-E7D9-4D34-85E2-68C4F2D13A25}" dt="2025-07-01T18:08:32.888" v="176"/>
          <ac:picMkLst>
            <pc:docMk/>
            <pc:sldMk cId="2598260690" sldId="1053"/>
            <ac:picMk id="21" creationId="{52D85DEB-F81A-4387-904A-F23A5EAA6BC0}"/>
          </ac:picMkLst>
        </pc:picChg>
        <pc:picChg chg="add mod">
          <ac:chgData name="zhangYunlong" userId="3f07a773-7a19-420d-9c29-e64f190c10f1" providerId="ADAL" clId="{4546FD70-E7D9-4D34-85E2-68C4F2D13A25}" dt="2025-07-01T18:08:39.829" v="178" actId="1076"/>
          <ac:picMkLst>
            <pc:docMk/>
            <pc:sldMk cId="2598260690" sldId="1053"/>
            <ac:picMk id="26" creationId="{CA327A50-B036-4030-BD95-88E7D8445437}"/>
          </ac:picMkLst>
        </pc:picChg>
        <pc:picChg chg="add mod">
          <ac:chgData name="zhangYunlong" userId="3f07a773-7a19-420d-9c29-e64f190c10f1" providerId="ADAL" clId="{4546FD70-E7D9-4D34-85E2-68C4F2D13A25}" dt="2025-07-01T18:08:39.829" v="178" actId="1076"/>
          <ac:picMkLst>
            <pc:docMk/>
            <pc:sldMk cId="2598260690" sldId="1053"/>
            <ac:picMk id="27" creationId="{74DCF364-7983-42D1-B660-BEE02A23F9D0}"/>
          </ac:picMkLst>
        </pc:picChg>
        <pc:picChg chg="add mod">
          <ac:chgData name="zhangYunlong" userId="3f07a773-7a19-420d-9c29-e64f190c10f1" providerId="ADAL" clId="{4546FD70-E7D9-4D34-85E2-68C4F2D13A25}" dt="2025-07-01T18:08:39.829" v="178" actId="1076"/>
          <ac:picMkLst>
            <pc:docMk/>
            <pc:sldMk cId="2598260690" sldId="1053"/>
            <ac:picMk id="28" creationId="{702CDFF7-1EF9-46C8-9287-E903D9C28F3D}"/>
          </ac:picMkLst>
        </pc:picChg>
        <pc:picChg chg="add mod">
          <ac:chgData name="zhangYunlong" userId="3f07a773-7a19-420d-9c29-e64f190c10f1" providerId="ADAL" clId="{4546FD70-E7D9-4D34-85E2-68C4F2D13A25}" dt="2025-07-01T18:08:39.829" v="178" actId="1076"/>
          <ac:picMkLst>
            <pc:docMk/>
            <pc:sldMk cId="2598260690" sldId="1053"/>
            <ac:picMk id="29" creationId="{46FE231A-9DB8-4785-B581-11436DE0EDB7}"/>
          </ac:picMkLst>
        </pc:picChg>
      </pc:sldChg>
      <pc:sldChg chg="del">
        <pc:chgData name="zhangYunlong" userId="3f07a773-7a19-420d-9c29-e64f190c10f1" providerId="ADAL" clId="{4546FD70-E7D9-4D34-85E2-68C4F2D13A25}" dt="2025-07-01T15:58:37.230" v="22" actId="47"/>
        <pc:sldMkLst>
          <pc:docMk/>
          <pc:sldMk cId="3045786925" sldId="1054"/>
        </pc:sldMkLst>
      </pc:sldChg>
      <pc:sldChg chg="add">
        <pc:chgData name="zhangYunlong" userId="3f07a773-7a19-420d-9c29-e64f190c10f1" providerId="ADAL" clId="{4546FD70-E7D9-4D34-85E2-68C4F2D13A25}" dt="2025-07-01T15:59:39.953" v="36"/>
        <pc:sldMkLst>
          <pc:docMk/>
          <pc:sldMk cId="3825623214" sldId="1054"/>
        </pc:sldMkLst>
      </pc:sldChg>
      <pc:sldChg chg="del">
        <pc:chgData name="zhangYunlong" userId="3f07a773-7a19-420d-9c29-e64f190c10f1" providerId="ADAL" clId="{4546FD70-E7D9-4D34-85E2-68C4F2D13A25}" dt="2025-07-01T15:58:34.999" v="21" actId="47"/>
        <pc:sldMkLst>
          <pc:docMk/>
          <pc:sldMk cId="0" sldId="1057"/>
        </pc:sldMkLst>
      </pc:sldChg>
      <pc:sldChg chg="del">
        <pc:chgData name="zhangYunlong" userId="3f07a773-7a19-420d-9c29-e64f190c10f1" providerId="ADAL" clId="{4546FD70-E7D9-4D34-85E2-68C4F2D13A25}" dt="2025-07-01T15:58:43.619" v="23" actId="47"/>
        <pc:sldMkLst>
          <pc:docMk/>
          <pc:sldMk cId="3615258967" sldId="1059"/>
        </pc:sldMkLst>
      </pc:sldChg>
      <pc:sldChg chg="del">
        <pc:chgData name="zhangYunlong" userId="3f07a773-7a19-420d-9c29-e64f190c10f1" providerId="ADAL" clId="{4546FD70-E7D9-4D34-85E2-68C4F2D13A25}" dt="2025-07-01T15:58:45.646" v="25" actId="47"/>
        <pc:sldMkLst>
          <pc:docMk/>
          <pc:sldMk cId="1205142381" sldId="1060"/>
        </pc:sldMkLst>
      </pc:sldChg>
      <pc:sldChg chg="del">
        <pc:chgData name="zhangYunlong" userId="3f07a773-7a19-420d-9c29-e64f190c10f1" providerId="ADAL" clId="{4546FD70-E7D9-4D34-85E2-68C4F2D13A25}" dt="2025-07-01T15:58:51.379" v="29" actId="47"/>
        <pc:sldMkLst>
          <pc:docMk/>
          <pc:sldMk cId="2340073321" sldId="1061"/>
        </pc:sldMkLst>
      </pc:sldChg>
      <pc:sldChg chg="del">
        <pc:chgData name="zhangYunlong" userId="3f07a773-7a19-420d-9c29-e64f190c10f1" providerId="ADAL" clId="{4546FD70-E7D9-4D34-85E2-68C4F2D13A25}" dt="2025-07-01T15:58:51.984" v="30" actId="47"/>
        <pc:sldMkLst>
          <pc:docMk/>
          <pc:sldMk cId="1152250166" sldId="1065"/>
        </pc:sldMkLst>
      </pc:sldChg>
      <pc:sldChg chg="add del">
        <pc:chgData name="zhangYunlong" userId="3f07a773-7a19-420d-9c29-e64f190c10f1" providerId="ADAL" clId="{4546FD70-E7D9-4D34-85E2-68C4F2D13A25}" dt="2025-07-01T15:58:54.856" v="32" actId="47"/>
        <pc:sldMkLst>
          <pc:docMk/>
          <pc:sldMk cId="1497140110" sldId="1066"/>
        </pc:sldMkLst>
      </pc:sldChg>
      <pc:sldChg chg="del">
        <pc:chgData name="zhangYunlong" userId="3f07a773-7a19-420d-9c29-e64f190c10f1" providerId="ADAL" clId="{4546FD70-E7D9-4D34-85E2-68C4F2D13A25}" dt="2025-07-01T15:59:19.940" v="34" actId="47"/>
        <pc:sldMkLst>
          <pc:docMk/>
          <pc:sldMk cId="3334882807" sldId="1067"/>
        </pc:sldMkLst>
      </pc:sldChg>
      <pc:sldChg chg="del">
        <pc:chgData name="zhangYunlong" userId="3f07a773-7a19-420d-9c29-e64f190c10f1" providerId="ADAL" clId="{4546FD70-E7D9-4D34-85E2-68C4F2D13A25}" dt="2025-07-01T15:58:12.559" v="3" actId="47"/>
        <pc:sldMkLst>
          <pc:docMk/>
          <pc:sldMk cId="3240517629" sldId="1070"/>
        </pc:sldMkLst>
      </pc:sldChg>
      <pc:sldChg chg="del">
        <pc:chgData name="zhangYunlong" userId="3f07a773-7a19-420d-9c29-e64f190c10f1" providerId="ADAL" clId="{4546FD70-E7D9-4D34-85E2-68C4F2D13A25}" dt="2025-07-01T15:58:11.732" v="0" actId="47"/>
        <pc:sldMkLst>
          <pc:docMk/>
          <pc:sldMk cId="835642028" sldId="1071"/>
        </pc:sldMkLst>
      </pc:sldChg>
      <pc:sldChg chg="add del">
        <pc:chgData name="zhangYunlong" userId="3f07a773-7a19-420d-9c29-e64f190c10f1" providerId="ADAL" clId="{4546FD70-E7D9-4D34-85E2-68C4F2D13A25}" dt="2025-07-01T15:58:22.913" v="20" actId="47"/>
        <pc:sldMkLst>
          <pc:docMk/>
          <pc:sldMk cId="2391122529" sldId="1072"/>
        </pc:sldMkLst>
      </pc:sldChg>
      <pc:sldChg chg="del">
        <pc:chgData name="zhangYunlong" userId="3f07a773-7a19-420d-9c29-e64f190c10f1" providerId="ADAL" clId="{4546FD70-E7D9-4D34-85E2-68C4F2D13A25}" dt="2025-07-01T18:03:23.923" v="143" actId="47"/>
        <pc:sldMkLst>
          <pc:docMk/>
          <pc:sldMk cId="598574259" sldId="1073"/>
        </pc:sldMkLst>
      </pc:sldChg>
      <pc:sldChg chg="del ord">
        <pc:chgData name="zhangYunlong" userId="3f07a773-7a19-420d-9c29-e64f190c10f1" providerId="ADAL" clId="{4546FD70-E7D9-4D34-85E2-68C4F2D13A25}" dt="2025-07-01T18:03:25.569" v="144" actId="47"/>
        <pc:sldMkLst>
          <pc:docMk/>
          <pc:sldMk cId="2546342271" sldId="1074"/>
        </pc:sldMkLst>
      </pc:sldChg>
      <pc:sldChg chg="ord">
        <pc:chgData name="zhangYunlong" userId="3f07a773-7a19-420d-9c29-e64f190c10f1" providerId="ADAL" clId="{4546FD70-E7D9-4D34-85E2-68C4F2D13A25}" dt="2025-07-01T18:02:36.221" v="139"/>
        <pc:sldMkLst>
          <pc:docMk/>
          <pc:sldMk cId="278038949" sldId="1075"/>
        </pc:sldMkLst>
      </pc:sldChg>
      <pc:sldChg chg="addSp modSp add mod">
        <pc:chgData name="zhangYunlong" userId="3f07a773-7a19-420d-9c29-e64f190c10f1" providerId="ADAL" clId="{4546FD70-E7D9-4D34-85E2-68C4F2D13A25}" dt="2025-07-01T17:17:05.396" v="124" actId="14100"/>
        <pc:sldMkLst>
          <pc:docMk/>
          <pc:sldMk cId="3237034671" sldId="1076"/>
        </pc:sldMkLst>
        <pc:spChg chg="mod">
          <ac:chgData name="zhangYunlong" userId="3f07a773-7a19-420d-9c29-e64f190c10f1" providerId="ADAL" clId="{4546FD70-E7D9-4D34-85E2-68C4F2D13A25}" dt="2025-07-01T16:07:26.926" v="102" actId="1076"/>
          <ac:spMkLst>
            <pc:docMk/>
            <pc:sldMk cId="3237034671" sldId="1076"/>
            <ac:spMk id="23" creationId="{19575D43-FC4C-410F-A3AA-6EEA594B4880}"/>
          </ac:spMkLst>
        </pc:spChg>
        <pc:spChg chg="mod">
          <ac:chgData name="zhangYunlong" userId="3f07a773-7a19-420d-9c29-e64f190c10f1" providerId="ADAL" clId="{4546FD70-E7D9-4D34-85E2-68C4F2D13A25}" dt="2025-07-01T16:07:20.443" v="101" actId="1076"/>
          <ac:spMkLst>
            <pc:docMk/>
            <pc:sldMk cId="3237034671" sldId="1076"/>
            <ac:spMk id="25" creationId="{8FF1C6B5-129A-4DD4-A9F5-3BE5AAAEEF4B}"/>
          </ac:spMkLst>
        </pc:spChg>
        <pc:spChg chg="mod">
          <ac:chgData name="zhangYunlong" userId="3f07a773-7a19-420d-9c29-e64f190c10f1" providerId="ADAL" clId="{4546FD70-E7D9-4D34-85E2-68C4F2D13A25}" dt="2025-07-01T17:17:05.396" v="124" actId="14100"/>
          <ac:spMkLst>
            <pc:docMk/>
            <pc:sldMk cId="3237034671" sldId="1076"/>
            <ac:spMk id="26" creationId="{2B116FDB-EBA1-4960-A475-1CBB950EBA69}"/>
          </ac:spMkLst>
        </pc:spChg>
        <pc:spChg chg="mod">
          <ac:chgData name="zhangYunlong" userId="3f07a773-7a19-420d-9c29-e64f190c10f1" providerId="ADAL" clId="{4546FD70-E7D9-4D34-85E2-68C4F2D13A25}" dt="2025-07-01T16:07:32.015" v="104" actId="1076"/>
          <ac:spMkLst>
            <pc:docMk/>
            <pc:sldMk cId="3237034671" sldId="1076"/>
            <ac:spMk id="27" creationId="{EC023910-D019-46ED-BCC5-B57A1BE86393}"/>
          </ac:spMkLst>
        </pc:spChg>
        <pc:picChg chg="add mod">
          <ac:chgData name="zhangYunlong" userId="3f07a773-7a19-420d-9c29-e64f190c10f1" providerId="ADAL" clId="{4546FD70-E7D9-4D34-85E2-68C4F2D13A25}" dt="2025-07-01T16:07:49.933" v="111" actId="1076"/>
          <ac:picMkLst>
            <pc:docMk/>
            <pc:sldMk cId="3237034671" sldId="1076"/>
            <ac:picMk id="13" creationId="{DDE488D9-A6DC-4D9E-8A24-1F8351E4C871}"/>
          </ac:picMkLst>
        </pc:picChg>
        <pc:picChg chg="mod">
          <ac:chgData name="zhangYunlong" userId="3f07a773-7a19-420d-9c29-e64f190c10f1" providerId="ADAL" clId="{4546FD70-E7D9-4D34-85E2-68C4F2D13A25}" dt="2025-07-01T16:07:38.454" v="107" actId="1076"/>
          <ac:picMkLst>
            <pc:docMk/>
            <pc:sldMk cId="3237034671" sldId="1076"/>
            <ac:picMk id="21" creationId="{7052E329-2AAA-43A2-82A9-9D890A76D395}"/>
          </ac:picMkLst>
        </pc:picChg>
        <pc:picChg chg="mod">
          <ac:chgData name="zhangYunlong" userId="3f07a773-7a19-420d-9c29-e64f190c10f1" providerId="ADAL" clId="{4546FD70-E7D9-4D34-85E2-68C4F2D13A25}" dt="2025-07-01T16:07:15.588" v="100" actId="1076"/>
          <ac:picMkLst>
            <pc:docMk/>
            <pc:sldMk cId="3237034671" sldId="1076"/>
            <ac:picMk id="24" creationId="{85D1DC52-33CA-45BD-98E1-2907ABDA2D2B}"/>
          </ac:picMkLst>
        </pc:picChg>
      </pc:sldChg>
      <pc:sldChg chg="add del">
        <pc:chgData name="zhangYunlong" userId="3f07a773-7a19-420d-9c29-e64f190c10f1" providerId="ADAL" clId="{4546FD70-E7D9-4D34-85E2-68C4F2D13A25}" dt="2025-07-01T16:03:25.965" v="72" actId="47"/>
        <pc:sldMkLst>
          <pc:docMk/>
          <pc:sldMk cId="3310843700" sldId="1077"/>
        </pc:sldMkLst>
      </pc:sldChg>
      <pc:sldChg chg="add del">
        <pc:chgData name="zhangYunlong" userId="3f07a773-7a19-420d-9c29-e64f190c10f1" providerId="ADAL" clId="{4546FD70-E7D9-4D34-85E2-68C4F2D13A25}" dt="2025-07-01T16:03:26.132" v="73" actId="47"/>
        <pc:sldMkLst>
          <pc:docMk/>
          <pc:sldMk cId="2749560614" sldId="1078"/>
        </pc:sldMkLst>
      </pc:sldChg>
      <pc:sldChg chg="add del">
        <pc:chgData name="zhangYunlong" userId="3f07a773-7a19-420d-9c29-e64f190c10f1" providerId="ADAL" clId="{4546FD70-E7D9-4D34-85E2-68C4F2D13A25}" dt="2025-07-01T16:03:27.555" v="74" actId="47"/>
        <pc:sldMkLst>
          <pc:docMk/>
          <pc:sldMk cId="221115779" sldId="1079"/>
        </pc:sldMkLst>
      </pc:sldChg>
      <pc:sldChg chg="add ord">
        <pc:chgData name="zhangYunlong" userId="3f07a773-7a19-420d-9c29-e64f190c10f1" providerId="ADAL" clId="{4546FD70-E7D9-4D34-85E2-68C4F2D13A25}" dt="2025-07-01T18:02:37.924" v="141"/>
        <pc:sldMkLst>
          <pc:docMk/>
          <pc:sldMk cId="2115788865" sldId="1080"/>
        </pc:sldMkLst>
      </pc:sldChg>
      <pc:sldChg chg="modSp add mod">
        <pc:chgData name="zhangYunlong" userId="3f07a773-7a19-420d-9c29-e64f190c10f1" providerId="ADAL" clId="{4546FD70-E7D9-4D34-85E2-68C4F2D13A25}" dt="2025-07-01T16:01:29.972" v="66" actId="20577"/>
        <pc:sldMkLst>
          <pc:docMk/>
          <pc:sldMk cId="0" sldId="1081"/>
        </pc:sldMkLst>
        <pc:spChg chg="mod">
          <ac:chgData name="zhangYunlong" userId="3f07a773-7a19-420d-9c29-e64f190c10f1" providerId="ADAL" clId="{4546FD70-E7D9-4D34-85E2-68C4F2D13A25}" dt="2025-07-01T16:01:29.972" v="66" actId="20577"/>
          <ac:spMkLst>
            <pc:docMk/>
            <pc:sldMk cId="0" sldId="1081"/>
            <ac:spMk id="16" creationId="{C7B0BA2E-FCF0-42A2-9A0D-DD8511EEB85D}"/>
          </ac:spMkLst>
        </pc:spChg>
        <pc:spChg chg="mod">
          <ac:chgData name="zhangYunlong" userId="3f07a773-7a19-420d-9c29-e64f190c10f1" providerId="ADAL" clId="{4546FD70-E7D9-4D34-85E2-68C4F2D13A25}" dt="2025-07-01T16:00:44.306" v="49"/>
          <ac:spMkLst>
            <pc:docMk/>
            <pc:sldMk cId="0" sldId="1081"/>
            <ac:spMk id="5123" creationId="{8ABA90F2-0AB3-4B2B-8B44-8395DD1D9F41}"/>
          </ac:spMkLst>
        </pc:spChg>
      </pc:sldChg>
      <pc:sldChg chg="modSp add mod">
        <pc:chgData name="zhangYunlong" userId="3f07a773-7a19-420d-9c29-e64f190c10f1" providerId="ADAL" clId="{4546FD70-E7D9-4D34-85E2-68C4F2D13A25}" dt="2025-07-01T16:05:29.431" v="97"/>
        <pc:sldMkLst>
          <pc:docMk/>
          <pc:sldMk cId="0" sldId="1082"/>
        </pc:sldMkLst>
        <pc:spChg chg="mod">
          <ac:chgData name="zhangYunlong" userId="3f07a773-7a19-420d-9c29-e64f190c10f1" providerId="ADAL" clId="{4546FD70-E7D9-4D34-85E2-68C4F2D13A25}" dt="2025-07-01T16:05:29.431" v="97"/>
          <ac:spMkLst>
            <pc:docMk/>
            <pc:sldMk cId="0" sldId="1082"/>
            <ac:spMk id="27" creationId="{59BE8070-C881-4D95-B173-7E9262492C2C}"/>
          </ac:spMkLst>
        </pc:spChg>
      </pc:sldChg>
      <pc:sldChg chg="addSp modSp add mod">
        <pc:chgData name="zhangYunlong" userId="3f07a773-7a19-420d-9c29-e64f190c10f1" providerId="ADAL" clId="{4546FD70-E7D9-4D34-85E2-68C4F2D13A25}" dt="2025-07-01T18:09:46.538" v="189" actId="1076"/>
        <pc:sldMkLst>
          <pc:docMk/>
          <pc:sldMk cId="1629767623" sldId="1083"/>
        </pc:sldMkLst>
        <pc:picChg chg="add mod">
          <ac:chgData name="zhangYunlong" userId="3f07a773-7a19-420d-9c29-e64f190c10f1" providerId="ADAL" clId="{4546FD70-E7D9-4D34-85E2-68C4F2D13A25}" dt="2025-07-01T18:09:32.808" v="182" actId="1076"/>
          <ac:picMkLst>
            <pc:docMk/>
            <pc:sldMk cId="1629767623" sldId="1083"/>
            <ac:picMk id="6" creationId="{2B54A9AE-F9F0-4794-8B42-E2F6A3730D3D}"/>
          </ac:picMkLst>
        </pc:picChg>
        <pc:picChg chg="add mod">
          <ac:chgData name="zhangYunlong" userId="3f07a773-7a19-420d-9c29-e64f190c10f1" providerId="ADAL" clId="{4546FD70-E7D9-4D34-85E2-68C4F2D13A25}" dt="2025-07-01T18:09:39.042" v="185" actId="14100"/>
          <ac:picMkLst>
            <pc:docMk/>
            <pc:sldMk cId="1629767623" sldId="1083"/>
            <ac:picMk id="7" creationId="{ABD497A6-D6E2-4758-9655-9D51FDF6E3B2}"/>
          </ac:picMkLst>
        </pc:picChg>
        <pc:picChg chg="add mod">
          <ac:chgData name="zhangYunlong" userId="3f07a773-7a19-420d-9c29-e64f190c10f1" providerId="ADAL" clId="{4546FD70-E7D9-4D34-85E2-68C4F2D13A25}" dt="2025-07-01T18:09:46.538" v="189" actId="1076"/>
          <ac:picMkLst>
            <pc:docMk/>
            <pc:sldMk cId="1629767623" sldId="1083"/>
            <ac:picMk id="8" creationId="{E77D303F-65FC-4089-B98A-5BDA927FC08A}"/>
          </ac:picMkLst>
        </pc:picChg>
      </pc:sldChg>
      <pc:sldChg chg="addSp modSp add mod">
        <pc:chgData name="zhangYunlong" userId="3f07a773-7a19-420d-9c29-e64f190c10f1" providerId="ADAL" clId="{4546FD70-E7D9-4D34-85E2-68C4F2D13A25}" dt="2025-07-01T17:21:42.395" v="129" actId="1076"/>
        <pc:sldMkLst>
          <pc:docMk/>
          <pc:sldMk cId="2011218226" sldId="1084"/>
        </pc:sldMkLst>
        <pc:picChg chg="add mod">
          <ac:chgData name="zhangYunlong" userId="3f07a773-7a19-420d-9c29-e64f190c10f1" providerId="ADAL" clId="{4546FD70-E7D9-4D34-85E2-68C4F2D13A25}" dt="2025-07-01T17:21:00.252" v="127" actId="1076"/>
          <ac:picMkLst>
            <pc:docMk/>
            <pc:sldMk cId="2011218226" sldId="1084"/>
            <ac:picMk id="2" creationId="{FCA8C5DF-088F-4FD5-870D-1299C8247632}"/>
          </ac:picMkLst>
        </pc:picChg>
        <pc:picChg chg="add mod">
          <ac:chgData name="zhangYunlong" userId="3f07a773-7a19-420d-9c29-e64f190c10f1" providerId="ADAL" clId="{4546FD70-E7D9-4D34-85E2-68C4F2D13A25}" dt="2025-07-01T17:21:42.395" v="129" actId="1076"/>
          <ac:picMkLst>
            <pc:docMk/>
            <pc:sldMk cId="2011218226" sldId="1084"/>
            <ac:picMk id="6" creationId="{656D7077-30C1-4D2A-84FF-4CC8150AB4DA}"/>
          </ac:picMkLst>
        </pc:picChg>
      </pc:sldChg>
      <pc:sldChg chg="addSp delSp modSp add mod">
        <pc:chgData name="zhangYunlong" userId="3f07a773-7a19-420d-9c29-e64f190c10f1" providerId="ADAL" clId="{4546FD70-E7D9-4D34-85E2-68C4F2D13A25}" dt="2025-07-01T18:05:13.024" v="150"/>
        <pc:sldMkLst>
          <pc:docMk/>
          <pc:sldMk cId="3753445622" sldId="1085"/>
        </pc:sldMkLst>
        <pc:spChg chg="add mod">
          <ac:chgData name="zhangYunlong" userId="3f07a773-7a19-420d-9c29-e64f190c10f1" providerId="ADAL" clId="{4546FD70-E7D9-4D34-85E2-68C4F2D13A25}" dt="2025-07-01T18:05:13.024" v="150"/>
          <ac:spMkLst>
            <pc:docMk/>
            <pc:sldMk cId="3753445622" sldId="1085"/>
            <ac:spMk id="9" creationId="{38355F76-3710-4C99-B1CF-EFD19236F610}"/>
          </ac:spMkLst>
        </pc:spChg>
        <pc:spChg chg="add mod">
          <ac:chgData name="zhangYunlong" userId="3f07a773-7a19-420d-9c29-e64f190c10f1" providerId="ADAL" clId="{4546FD70-E7D9-4D34-85E2-68C4F2D13A25}" dt="2025-07-01T18:05:13.024" v="150"/>
          <ac:spMkLst>
            <pc:docMk/>
            <pc:sldMk cId="3753445622" sldId="1085"/>
            <ac:spMk id="10" creationId="{F6852BB3-8580-4F80-80B9-8E36BA353E52}"/>
          </ac:spMkLst>
        </pc:spChg>
        <pc:spChg chg="add mod">
          <ac:chgData name="zhangYunlong" userId="3f07a773-7a19-420d-9c29-e64f190c10f1" providerId="ADAL" clId="{4546FD70-E7D9-4D34-85E2-68C4F2D13A25}" dt="2025-07-01T18:05:13.024" v="150"/>
          <ac:spMkLst>
            <pc:docMk/>
            <pc:sldMk cId="3753445622" sldId="1085"/>
            <ac:spMk id="14" creationId="{7E159855-711A-42E5-BF00-49D685CC34BC}"/>
          </ac:spMkLst>
        </pc:spChg>
        <pc:spChg chg="add mod">
          <ac:chgData name="zhangYunlong" userId="3f07a773-7a19-420d-9c29-e64f190c10f1" providerId="ADAL" clId="{4546FD70-E7D9-4D34-85E2-68C4F2D13A25}" dt="2025-07-01T18:05:13.024" v="150"/>
          <ac:spMkLst>
            <pc:docMk/>
            <pc:sldMk cId="3753445622" sldId="1085"/>
            <ac:spMk id="15" creationId="{3A9561B6-3158-415E-9E7A-BB3CE83AF835}"/>
          </ac:spMkLst>
        </pc:spChg>
        <pc:picChg chg="add del mod">
          <ac:chgData name="zhangYunlong" userId="3f07a773-7a19-420d-9c29-e64f190c10f1" providerId="ADAL" clId="{4546FD70-E7D9-4D34-85E2-68C4F2D13A25}" dt="2025-07-01T18:05:11.748" v="149"/>
          <ac:picMkLst>
            <pc:docMk/>
            <pc:sldMk cId="3753445622" sldId="1085"/>
            <ac:picMk id="6" creationId="{35E95085-0CF3-4CCF-9765-007C2B1B2AEA}"/>
          </ac:picMkLst>
        </pc:picChg>
        <pc:picChg chg="add del mod">
          <ac:chgData name="zhangYunlong" userId="3f07a773-7a19-420d-9c29-e64f190c10f1" providerId="ADAL" clId="{4546FD70-E7D9-4D34-85E2-68C4F2D13A25}" dt="2025-07-01T18:05:11.748" v="149"/>
          <ac:picMkLst>
            <pc:docMk/>
            <pc:sldMk cId="3753445622" sldId="1085"/>
            <ac:picMk id="7" creationId="{1773D074-963A-4B6C-831B-9B71FDB801CD}"/>
          </ac:picMkLst>
        </pc:picChg>
        <pc:picChg chg="add del mod">
          <ac:chgData name="zhangYunlong" userId="3f07a773-7a19-420d-9c29-e64f190c10f1" providerId="ADAL" clId="{4546FD70-E7D9-4D34-85E2-68C4F2D13A25}" dt="2025-07-01T18:05:11.748" v="149"/>
          <ac:picMkLst>
            <pc:docMk/>
            <pc:sldMk cId="3753445622" sldId="1085"/>
            <ac:picMk id="8" creationId="{CAFEB50A-A7DC-42BA-B208-805A824EF03A}"/>
          </ac:picMkLst>
        </pc:picChg>
        <pc:picChg chg="add mod">
          <ac:chgData name="zhangYunlong" userId="3f07a773-7a19-420d-9c29-e64f190c10f1" providerId="ADAL" clId="{4546FD70-E7D9-4D34-85E2-68C4F2D13A25}" dt="2025-07-01T18:05:13.024" v="150"/>
          <ac:picMkLst>
            <pc:docMk/>
            <pc:sldMk cId="3753445622" sldId="1085"/>
            <ac:picMk id="11" creationId="{F8E20CA4-08CF-4088-A17F-DC01C314C80C}"/>
          </ac:picMkLst>
        </pc:picChg>
        <pc:picChg chg="add mod">
          <ac:chgData name="zhangYunlong" userId="3f07a773-7a19-420d-9c29-e64f190c10f1" providerId="ADAL" clId="{4546FD70-E7D9-4D34-85E2-68C4F2D13A25}" dt="2025-07-01T18:05:13.024" v="150"/>
          <ac:picMkLst>
            <pc:docMk/>
            <pc:sldMk cId="3753445622" sldId="1085"/>
            <ac:picMk id="12" creationId="{8E4E3B84-E5EF-4BDB-8ADF-3FE3B7A85D47}"/>
          </ac:picMkLst>
        </pc:picChg>
        <pc:picChg chg="add mod">
          <ac:chgData name="zhangYunlong" userId="3f07a773-7a19-420d-9c29-e64f190c10f1" providerId="ADAL" clId="{4546FD70-E7D9-4D34-85E2-68C4F2D13A25}" dt="2025-07-01T18:05:13.024" v="150"/>
          <ac:picMkLst>
            <pc:docMk/>
            <pc:sldMk cId="3753445622" sldId="1085"/>
            <ac:picMk id="13" creationId="{68D7B302-B509-4A95-A2B8-15F89668293D}"/>
          </ac:picMkLst>
        </pc:picChg>
      </pc:sldChg>
      <pc:sldChg chg="add">
        <pc:chgData name="zhangYunlong" userId="3f07a773-7a19-420d-9c29-e64f190c10f1" providerId="ADAL" clId="{4546FD70-E7D9-4D34-85E2-68C4F2D13A25}" dt="2025-07-01T18:07:42.864" v="166"/>
        <pc:sldMkLst>
          <pc:docMk/>
          <pc:sldMk cId="1288551789" sldId="1086"/>
        </pc:sldMkLst>
      </pc:sldChg>
      <pc:sldChg chg="add del">
        <pc:chgData name="zhangYunlong" userId="3f07a773-7a19-420d-9c29-e64f190c10f1" providerId="ADAL" clId="{4546FD70-E7D9-4D34-85E2-68C4F2D13A25}" dt="2025-07-01T18:07:39.444" v="165" actId="2696"/>
        <pc:sldMkLst>
          <pc:docMk/>
          <pc:sldMk cId="2772667427" sldId="1086"/>
        </pc:sldMkLst>
      </pc:sldChg>
      <pc:sldChg chg="addSp modSp add">
        <pc:chgData name="zhangYunlong" userId="3f07a773-7a19-420d-9c29-e64f190c10f1" providerId="ADAL" clId="{4546FD70-E7D9-4D34-85E2-68C4F2D13A25}" dt="2025-07-01T18:10:09.718" v="191"/>
        <pc:sldMkLst>
          <pc:docMk/>
          <pc:sldMk cId="3695586709" sldId="1087"/>
        </pc:sldMkLst>
        <pc:spChg chg="add mod">
          <ac:chgData name="zhangYunlong" userId="3f07a773-7a19-420d-9c29-e64f190c10f1" providerId="ADAL" clId="{4546FD70-E7D9-4D34-85E2-68C4F2D13A25}" dt="2025-07-01T18:10:09.718" v="191"/>
          <ac:spMkLst>
            <pc:docMk/>
            <pc:sldMk cId="3695586709" sldId="1087"/>
            <ac:spMk id="7" creationId="{385CF121-D223-44A9-BCD6-20D66C6589E9}"/>
          </ac:spMkLst>
        </pc:spChg>
        <pc:spChg chg="add mod">
          <ac:chgData name="zhangYunlong" userId="3f07a773-7a19-420d-9c29-e64f190c10f1" providerId="ADAL" clId="{4546FD70-E7D9-4D34-85E2-68C4F2D13A25}" dt="2025-07-01T18:10:09.718" v="191"/>
          <ac:spMkLst>
            <pc:docMk/>
            <pc:sldMk cId="3695586709" sldId="1087"/>
            <ac:spMk id="8" creationId="{7386B53D-354B-45EF-AE40-3130D7B96D96}"/>
          </ac:spMkLst>
        </pc:spChg>
        <pc:spChg chg="add mod">
          <ac:chgData name="zhangYunlong" userId="3f07a773-7a19-420d-9c29-e64f190c10f1" providerId="ADAL" clId="{4546FD70-E7D9-4D34-85E2-68C4F2D13A25}" dt="2025-07-01T18:10:09.718" v="191"/>
          <ac:spMkLst>
            <pc:docMk/>
            <pc:sldMk cId="3695586709" sldId="1087"/>
            <ac:spMk id="15" creationId="{75C39A37-F2F3-498F-BD27-5309C4476D30}"/>
          </ac:spMkLst>
        </pc:spChg>
        <pc:spChg chg="add mod">
          <ac:chgData name="zhangYunlong" userId="3f07a773-7a19-420d-9c29-e64f190c10f1" providerId="ADAL" clId="{4546FD70-E7D9-4D34-85E2-68C4F2D13A25}" dt="2025-07-01T18:10:09.718" v="191"/>
          <ac:spMkLst>
            <pc:docMk/>
            <pc:sldMk cId="3695586709" sldId="1087"/>
            <ac:spMk id="17" creationId="{7DDA9C3F-009E-4FAC-BA81-10837E6CCCFF}"/>
          </ac:spMkLst>
        </pc:spChg>
        <pc:spChg chg="add mod">
          <ac:chgData name="zhangYunlong" userId="3f07a773-7a19-420d-9c29-e64f190c10f1" providerId="ADAL" clId="{4546FD70-E7D9-4D34-85E2-68C4F2D13A25}" dt="2025-07-01T18:10:09.718" v="191"/>
          <ac:spMkLst>
            <pc:docMk/>
            <pc:sldMk cId="3695586709" sldId="1087"/>
            <ac:spMk id="20" creationId="{B6B9184B-D943-4BB6-BC22-BA59D7E3D365}"/>
          </ac:spMkLst>
        </pc:spChg>
        <pc:spChg chg="add mod">
          <ac:chgData name="zhangYunlong" userId="3f07a773-7a19-420d-9c29-e64f190c10f1" providerId="ADAL" clId="{4546FD70-E7D9-4D34-85E2-68C4F2D13A25}" dt="2025-07-01T18:10:09.718" v="191"/>
          <ac:spMkLst>
            <pc:docMk/>
            <pc:sldMk cId="3695586709" sldId="1087"/>
            <ac:spMk id="21" creationId="{460DEFAD-4548-4F3D-B348-69552E49AA5A}"/>
          </ac:spMkLst>
        </pc:spChg>
        <pc:spChg chg="add mod">
          <ac:chgData name="zhangYunlong" userId="3f07a773-7a19-420d-9c29-e64f190c10f1" providerId="ADAL" clId="{4546FD70-E7D9-4D34-85E2-68C4F2D13A25}" dt="2025-07-01T18:10:09.718" v="191"/>
          <ac:spMkLst>
            <pc:docMk/>
            <pc:sldMk cId="3695586709" sldId="1087"/>
            <ac:spMk id="23" creationId="{A2B0F818-78CD-4BD0-B314-CBC93B9917CE}"/>
          </ac:spMkLst>
        </pc:spChg>
        <pc:picChg chg="add mod">
          <ac:chgData name="zhangYunlong" userId="3f07a773-7a19-420d-9c29-e64f190c10f1" providerId="ADAL" clId="{4546FD70-E7D9-4D34-85E2-68C4F2D13A25}" dt="2025-07-01T18:10:09.718" v="191"/>
          <ac:picMkLst>
            <pc:docMk/>
            <pc:sldMk cId="3695586709" sldId="1087"/>
            <ac:picMk id="10" creationId="{8BC1BB48-318F-4069-B606-2AEF4CDC99F1}"/>
          </ac:picMkLst>
        </pc:picChg>
        <pc:picChg chg="add mod">
          <ac:chgData name="zhangYunlong" userId="3f07a773-7a19-420d-9c29-e64f190c10f1" providerId="ADAL" clId="{4546FD70-E7D9-4D34-85E2-68C4F2D13A25}" dt="2025-07-01T18:10:09.718" v="191"/>
          <ac:picMkLst>
            <pc:docMk/>
            <pc:sldMk cId="3695586709" sldId="1087"/>
            <ac:picMk id="11" creationId="{9BC49916-6B95-4444-B799-A2FF8C209C29}"/>
          </ac:picMkLst>
        </pc:picChg>
        <pc:picChg chg="add mod">
          <ac:chgData name="zhangYunlong" userId="3f07a773-7a19-420d-9c29-e64f190c10f1" providerId="ADAL" clId="{4546FD70-E7D9-4D34-85E2-68C4F2D13A25}" dt="2025-07-01T18:10:09.718" v="191"/>
          <ac:picMkLst>
            <pc:docMk/>
            <pc:sldMk cId="3695586709" sldId="1087"/>
            <ac:picMk id="13" creationId="{05E5769D-0751-49F6-BEEC-87B9AD740AEA}"/>
          </ac:picMkLst>
        </pc:picChg>
        <pc:cxnChg chg="add mod">
          <ac:chgData name="zhangYunlong" userId="3f07a773-7a19-420d-9c29-e64f190c10f1" providerId="ADAL" clId="{4546FD70-E7D9-4D34-85E2-68C4F2D13A25}" dt="2025-07-01T18:10:09.718" v="191"/>
          <ac:cxnSpMkLst>
            <pc:docMk/>
            <pc:sldMk cId="3695586709" sldId="1087"/>
            <ac:cxnSpMk id="6" creationId="{34F638F5-5EB7-42F1-A868-C5F5D1FE7EAA}"/>
          </ac:cxnSpMkLst>
        </pc:cxnChg>
        <pc:cxnChg chg="add mod">
          <ac:chgData name="zhangYunlong" userId="3f07a773-7a19-420d-9c29-e64f190c10f1" providerId="ADAL" clId="{4546FD70-E7D9-4D34-85E2-68C4F2D13A25}" dt="2025-07-01T18:10:09.718" v="191"/>
          <ac:cxnSpMkLst>
            <pc:docMk/>
            <pc:sldMk cId="3695586709" sldId="1087"/>
            <ac:cxnSpMk id="9" creationId="{4B2A4331-EE64-4511-A9DD-7A3D950CC311}"/>
          </ac:cxnSpMkLst>
        </pc:cxnChg>
        <pc:cxnChg chg="add mod">
          <ac:chgData name="zhangYunlong" userId="3f07a773-7a19-420d-9c29-e64f190c10f1" providerId="ADAL" clId="{4546FD70-E7D9-4D34-85E2-68C4F2D13A25}" dt="2025-07-01T18:10:09.718" v="191"/>
          <ac:cxnSpMkLst>
            <pc:docMk/>
            <pc:sldMk cId="3695586709" sldId="1087"/>
            <ac:cxnSpMk id="12" creationId="{04F6300A-F144-4324-86B1-4376FA5E666D}"/>
          </ac:cxnSpMkLst>
        </pc:cxnChg>
        <pc:cxnChg chg="add mod">
          <ac:chgData name="zhangYunlong" userId="3f07a773-7a19-420d-9c29-e64f190c10f1" providerId="ADAL" clId="{4546FD70-E7D9-4D34-85E2-68C4F2D13A25}" dt="2025-07-01T18:10:09.718" v="191"/>
          <ac:cxnSpMkLst>
            <pc:docMk/>
            <pc:sldMk cId="3695586709" sldId="1087"/>
            <ac:cxnSpMk id="14" creationId="{C573095E-E5FE-494C-B595-8BA39D35EC85}"/>
          </ac:cxnSpMkLst>
        </pc:cxnChg>
        <pc:cxnChg chg="add mod">
          <ac:chgData name="zhangYunlong" userId="3f07a773-7a19-420d-9c29-e64f190c10f1" providerId="ADAL" clId="{4546FD70-E7D9-4D34-85E2-68C4F2D13A25}" dt="2025-07-01T18:10:09.718" v="191"/>
          <ac:cxnSpMkLst>
            <pc:docMk/>
            <pc:sldMk cId="3695586709" sldId="1087"/>
            <ac:cxnSpMk id="16" creationId="{E9A2ED08-D0F4-4152-92BA-EFA51120A326}"/>
          </ac:cxnSpMkLst>
        </pc:cxnChg>
        <pc:cxnChg chg="add mod">
          <ac:chgData name="zhangYunlong" userId="3f07a773-7a19-420d-9c29-e64f190c10f1" providerId="ADAL" clId="{4546FD70-E7D9-4D34-85E2-68C4F2D13A25}" dt="2025-07-01T18:10:09.718" v="191"/>
          <ac:cxnSpMkLst>
            <pc:docMk/>
            <pc:sldMk cId="3695586709" sldId="1087"/>
            <ac:cxnSpMk id="18" creationId="{8BF98847-E160-4EB2-A42F-46B6D71B8196}"/>
          </ac:cxnSpMkLst>
        </pc:cxnChg>
        <pc:cxnChg chg="add mod">
          <ac:chgData name="zhangYunlong" userId="3f07a773-7a19-420d-9c29-e64f190c10f1" providerId="ADAL" clId="{4546FD70-E7D9-4D34-85E2-68C4F2D13A25}" dt="2025-07-01T18:10:09.718" v="191"/>
          <ac:cxnSpMkLst>
            <pc:docMk/>
            <pc:sldMk cId="3695586709" sldId="1087"/>
            <ac:cxnSpMk id="19" creationId="{A07488EB-4685-4D24-8FC0-36C5759D2362}"/>
          </ac:cxnSpMkLst>
        </pc:cxnChg>
        <pc:cxnChg chg="add mod">
          <ac:chgData name="zhangYunlong" userId="3f07a773-7a19-420d-9c29-e64f190c10f1" providerId="ADAL" clId="{4546FD70-E7D9-4D34-85E2-68C4F2D13A25}" dt="2025-07-01T18:10:09.718" v="191"/>
          <ac:cxnSpMkLst>
            <pc:docMk/>
            <pc:sldMk cId="3695586709" sldId="1087"/>
            <ac:cxnSpMk id="22" creationId="{AC746043-21D0-4C2D-BEBE-62D419FB8A16}"/>
          </ac:cxnSpMkLst>
        </pc:cxnChg>
      </pc:sldChg>
      <pc:sldChg chg="add del">
        <pc:chgData name="zhangYunlong" userId="3f07a773-7a19-420d-9c29-e64f190c10f1" providerId="ADAL" clId="{4546FD70-E7D9-4D34-85E2-68C4F2D13A25}" dt="2025-07-02T01:21:45.870" v="193"/>
        <pc:sldMkLst>
          <pc:docMk/>
          <pc:sldMk cId="3085951445" sldId="1088"/>
        </pc:sldMkLst>
      </pc:sldChg>
      <pc:sldChg chg="addSp modSp add">
        <pc:chgData name="zhangYunlong" userId="3f07a773-7a19-420d-9c29-e64f190c10f1" providerId="ADAL" clId="{4546FD70-E7D9-4D34-85E2-68C4F2D13A25}" dt="2025-07-02T01:21:59.948" v="195"/>
        <pc:sldMkLst>
          <pc:docMk/>
          <pc:sldMk cId="3117558751" sldId="1088"/>
        </pc:sldMkLst>
        <pc:spChg chg="add 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6" creationId="{C6F76F37-FE65-4302-88A0-77E2D13A1428}"/>
          </ac:spMkLst>
        </pc:spChg>
        <pc:spChg chg="add 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7" creationId="{F38A834F-ECB1-4D13-A24D-1FC71147E32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3" creationId="{8765173E-2B14-46B5-A65F-AAF8E44D64F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5" creationId="{9FE88EB3-A22A-4878-BB7F-24702E0818F9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8" creationId="{F321F2FB-EB99-4AA8-AD82-8F7567708DD7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9" creationId="{0E5BE0FF-4EE0-40A7-AF5B-D97C3E87420E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0" creationId="{E03CC7AE-8AF1-40D7-933F-C94A54E8A20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1" creationId="{7026BA85-FCEF-4B2F-861A-77C3129B4B6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2" creationId="{648C6C79-52E5-4D9A-AFBA-8B49F0B2C9E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3" creationId="{A5A66495-6C75-4F35-AB83-46CC1055F53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4" creationId="{F116CFF7-A91B-4827-A467-3DAF0B20C9D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5" creationId="{1E836B9C-4927-49CC-8212-1550392D768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7" creationId="{B0850836-8AB7-4F72-8919-C737DC2E400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9" creationId="{AB1338B7-44F2-4156-AF91-6E79E2B6FC8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31" creationId="{F14685EA-6CBA-4780-BA5F-DACEF61D0EB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33" creationId="{CCF41474-3EAA-4936-8366-AF4B93F09C4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34" creationId="{DAEE0B8D-4248-40F8-9597-CFFC4B0104B7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35" creationId="{CB41EAD1-B268-43D2-9AAD-E2C1EB9B300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36" creationId="{FE348FD0-15E8-4856-A47C-B8C20F5920E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37" creationId="{10703820-12A4-4F38-8EAC-3CBC11AF8F7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38" creationId="{D3A10019-E844-47FA-88FD-F6ABF4352E1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39" creationId="{A48993B4-D74C-4B7A-96BB-9900D0ED7D4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40" creationId="{A7D222AE-D079-4782-AABA-4EA9CB6740E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41" creationId="{4550F9E0-357A-48FF-A1AC-631F528437B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43" creationId="{02475C1A-8A08-4651-B92C-6E3467BADF8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44" creationId="{A462DF6E-E5ED-415D-AF7E-7A20A982826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45" creationId="{41850801-BCCC-4CE5-A7DA-BD9BAF7CE62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46" creationId="{B9375501-E5D2-437D-ACE4-F7896102446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47" creationId="{A7D66861-4430-47C8-99D3-29878874748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48" creationId="{C9661BC5-7A15-4D8E-AB97-E7054746CE6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49" creationId="{EFBDD368-ADC4-4F97-8BB1-02D2883CF4D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54" creationId="{AEAD55CD-FCA7-4392-9732-5DB84CAED69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55" creationId="{79FA44EF-9C0F-414B-9323-0DBC4F3AD59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56" creationId="{45BDFEA5-70D8-410C-A798-F83B8B9ABC0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58" creationId="{5FF72360-9F3F-48B1-A735-6D1D4AC34EC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60" creationId="{3ED27D4A-4711-4354-A448-996B586BD17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67" creationId="{451ED2B4-E390-4E19-81B6-11FFCD9FE9D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68" creationId="{8DEAED4B-2A15-45BB-AF27-9D8D76F474A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69" creationId="{1E173BF1-4970-4164-8109-BA2728C2D07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70" creationId="{4191E2C0-A4E6-4FF1-B22B-B23942A8271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71" creationId="{8C630036-40F3-411C-B2F2-A17CE6FE7B6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72" creationId="{CA692C7D-296C-4948-8AD2-7CBACCC84469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73" creationId="{F0C64DD3-B18C-4C5E-8F36-1A1F465EE61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74" creationId="{B4F92834-350E-4374-91A6-C5082450662E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75" creationId="{60E51404-CD96-42B6-B3E3-592861661C5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76" creationId="{22DC5F73-01D4-4F64-99E0-19BFAC969CE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77" creationId="{E39C5923-C1B0-47FA-93B1-6487E70CF2C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78" creationId="{8CE06D4A-77CD-4898-84B6-26D7F18CB809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79" creationId="{41BB805D-F22D-4C28-AD01-B82AAA583A1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80" creationId="{8E654D92-86D4-49AA-9AE1-8465DD637A4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81" creationId="{F9726BE8-6823-409C-BDF0-694AE2DDA2E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82" creationId="{6EBD2B49-5DB4-4390-994F-475C964D8DF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83" creationId="{C53AB955-AC92-44A0-9999-9538F5D9BB5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84" creationId="{5AE891B6-0169-4825-8A4F-63211883F38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85" creationId="{01DA992C-BE7E-4D13-8292-D274A316647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86" creationId="{6F6C2079-3455-46F5-A3DE-7011C870B04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87" creationId="{5A8B927E-EBCB-4300-B2CD-4149B21959EE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88" creationId="{B00F54E4-4512-4882-867B-F55ACC14C74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89" creationId="{EF9DEF50-C247-42BD-BB3E-4F62B17B449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90" creationId="{4D025FD1-89D2-458D-B872-66A1506A4D7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91" creationId="{876BB4DC-195A-4961-B4E1-0A798AEDDDD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92" creationId="{3049D4B1-2351-4AAF-9251-B5E0D879FEE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93" creationId="{06051B84-8C70-453C-9F8B-8D4186F84AF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94" creationId="{7F6A157C-96F1-4660-9E7B-67662328056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95" creationId="{7CF188B9-EBA0-455C-A686-AB7AF7593C7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96" creationId="{1A1EE862-9C34-4B7E-BE50-F3C471BEE61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97" creationId="{CF3D931C-B345-4B92-AC6B-AD99E1AD9A8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98" creationId="{7C4E3F8B-C84C-40B2-929D-93128B47F23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99" creationId="{2FCBB3D0-1FCA-4593-A476-B2857DFE4BF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00" creationId="{238A3FF2-5759-4F23-BDAA-9C853867ADE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01" creationId="{B5FA8886-93A4-469F-B8C6-FF721B3DA1E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02" creationId="{C1A51F3F-AC65-4B3E-80F9-B05FC41E57C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03" creationId="{699FF688-D231-4CEE-9FE8-BE2DC6A871B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04" creationId="{58FFA55E-5025-4EB8-9FFC-424F474A569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05" creationId="{A8D49964-3F57-4759-B009-57D3F805D15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06" creationId="{8FEF0036-A9E6-48F7-9459-F2E25943A4E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07" creationId="{5CF80590-8288-4A4D-A5A4-4A03F50B58A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08" creationId="{FF0F7A67-C89C-495D-85FC-5142BF1FDCB7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09" creationId="{32D97DCB-9D5C-46BD-BE4E-AC5F169B69B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10" creationId="{696E0451-290C-436A-A995-296BE270FBF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11" creationId="{E6A29566-10A1-4C97-B26C-5DB261873A4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12" creationId="{054C38B7-1419-4C58-BA88-F7D78E84C09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13" creationId="{41B8BBEE-07A4-4065-8488-2C17C9F065E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14" creationId="{44A6B55D-7989-4A38-B2CD-968538347509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15" creationId="{75459B58-D438-4DE2-9628-B5966AB8B89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16" creationId="{4D273EB4-15B8-44A9-8F37-8C4BF8E5F83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17" creationId="{444677E6-21E8-482B-8DD0-24E7D350C4B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18" creationId="{590BB86C-EDEA-48E1-A6A4-C0BD7975E15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19" creationId="{65DC3541-4C6A-4AFD-91C0-F90AC359A9C9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20" creationId="{A4B02217-347B-4801-9188-42EC740D761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21" creationId="{1206BF13-D854-40C5-AA92-1A9EEEF6511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22" creationId="{3EA81C81-3DFE-4BEC-B100-AA129A922AA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23" creationId="{41256C44-8505-42AD-A750-3F968F924CF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24" creationId="{1BD7BBAF-D89D-4024-92F0-1C22B77BCE3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25" creationId="{CA66BB86-BAFF-4931-B891-11FBAA1CEEA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26" creationId="{3C5EE4E5-0995-42F4-9339-6E13F38CF1E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27" creationId="{E7F7A5B5-2B5F-4CDE-ABFD-B17B47B678C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28" creationId="{CDD0F899-2DF6-4F8B-874D-A8E6CB6173BE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29" creationId="{2D857690-A7FE-4FE8-9E9F-0A360C18BCA7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30" creationId="{E754CF35-D191-47A1-9BC4-D4940DB1CF4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31" creationId="{47B1CE66-B831-4F47-819A-47C6A6EBABD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32" creationId="{32F45B45-3B66-415E-9A64-EF5DAD06D27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33" creationId="{3F143D4A-BA51-4D20-BF51-C56FB0F14C9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34" creationId="{BA9764B7-5237-44ED-B9E7-944FDC1E04C7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35" creationId="{EC61F9C3-6CC5-4A9F-93B5-A91DB65C219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36" creationId="{5BD6ECD0-C5B4-48A9-A664-FE03E2C5988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37" creationId="{23DBCADC-F908-4E50-9D2B-5FCFD3780BA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38" creationId="{6BB21D07-CA04-4811-9731-12C47AD3077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39" creationId="{E278F4DB-FFDB-45F0-B2A6-4C592C1C638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40" creationId="{AEF341D6-5CF0-46DE-B9BC-325FE132992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41" creationId="{F3FD9C96-3F90-4A14-AA85-140366850F5E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42" creationId="{CF196305-2367-4654-835A-039CD98992C9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43" creationId="{432257ED-275A-434D-8C52-1C1269DCA21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44" creationId="{7EC38FDD-5707-4601-ADEB-1C0C04D4B85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45" creationId="{37CB9B09-FA6A-4311-A2CF-AE7A6F1AA93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46" creationId="{F1C67445-A963-4F65-A362-5E00482B349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47" creationId="{CA48336B-6043-42D9-B179-2C415675E22E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48" creationId="{82CD4179-26CE-49F9-93A7-E685FC6A9DE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49" creationId="{55D626B5-42A2-481B-A9E2-6B5242964CAE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50" creationId="{4CEE457E-AAC7-4CD8-BD1C-4F2E62CE3E2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51" creationId="{78B9CFE2-74FD-402A-8C9B-568B84E23F8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52" creationId="{2E283CD3-E366-4A8D-9668-3150DA6537D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53" creationId="{6B54F72F-C996-4B30-837E-862B27970A5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54" creationId="{8A2C8E4E-0EC8-450A-8420-A395D26AF63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55" creationId="{3F5F0F4F-8E95-4E94-BAA5-FBFF5DE792C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56" creationId="{D22C6E1A-097E-473F-9EA6-8CD5E1FC510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57" creationId="{1991A1CB-C43C-4A7E-B279-5279AF1DCC1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58" creationId="{DCE30D34-20BF-4EA4-8220-89B76095587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59" creationId="{A336860F-04FB-4779-BFFE-EC7AE9E96E1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60" creationId="{791DFD58-54D1-40C2-BC1B-84ABCEA31E1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61" creationId="{C73A83FB-6364-4AB6-8671-F43121AAC0F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62" creationId="{B9A0D673-6EE4-42D8-995D-14A93B555F4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63" creationId="{9F7B9E1D-918E-4CF6-AF68-B9C889F308D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64" creationId="{29D00B40-653C-4130-B484-2A3D069580A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65" creationId="{9370A290-D504-4314-B7CA-BF506B9661DE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66" creationId="{22222376-0709-44ED-8183-2636C3E1D7B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67" creationId="{6DBABD2D-7A44-4DB9-B7EB-EF3932ABFC0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68" creationId="{C9A6A453-C86E-4014-A9D7-6AFF3B2CDCA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69" creationId="{F147BB79-D3C8-4638-9A88-A440CDA33A8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70" creationId="{7B18CB74-344C-4316-84C6-577A99D1530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71" creationId="{5B1D6634-B8B0-4389-A78A-1D3A0D7EB6C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72" creationId="{D4A86310-4FD6-48A8-8BC6-E5A0BF9AFE8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73" creationId="{DE37A581-6241-4251-9187-952E748E08A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80" creationId="{32E4E883-D340-4DF6-866C-0C917D212C0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81" creationId="{DD457F6B-2551-49F2-9B0D-7886C016DA2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82" creationId="{D9A2410A-BD04-42AE-B8FF-CF0409613E0E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83" creationId="{F6ED95A1-FFD3-4472-9A7E-B58C84B4FA7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84" creationId="{A4FEB246-D86C-4742-BFD2-8BE27727C73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85" creationId="{1416EC67-27C7-491B-BDDC-1B9381A75C0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86" creationId="{161D7102-24D6-49B7-A1A6-0EB67AF13EF9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87" creationId="{B59E220D-7399-45B9-BA32-B7270B8C593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88" creationId="{173AE723-F77B-4B9A-87BC-C4D61B4C4FD7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89" creationId="{A6779663-52C5-4AB1-BE40-1816243BDC3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90" creationId="{6669DAAB-CA47-43B0-8342-631B5FFF8E1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91" creationId="{9ED7F819-55E8-48B0-8A04-60C485888D0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92" creationId="{31A10162-9476-4BC5-97A1-C5670200986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93" creationId="{3E76B4AC-E53D-4E4A-A9BB-95C62CE1748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94" creationId="{BE2BF151-9958-4F10-89AD-FDECBF4B58C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95" creationId="{9E8942EE-990C-41EF-81EF-46266B1D728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96" creationId="{518EE9CC-F7D4-4E41-90A7-AC087073C38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97" creationId="{20683D91-5380-4E0E-AEB1-72DCDBCB288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98" creationId="{4FD609B3-6DCA-4BC6-B3F9-7DF08568C96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199" creationId="{847A243E-6FAF-4548-8BD1-2755A356D0A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00" creationId="{0C3C72B2-B5AC-4DF7-A43B-13A89132DBE9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01" creationId="{FF37DCC7-59B8-4F6F-A1B3-C2F2385DB4B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02" creationId="{60AADB1D-2A74-4E1A-96ED-6278410F5B4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03" creationId="{A78494DE-B8BD-41CB-BF97-4457934C99E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04" creationId="{03BD2B85-BE36-46FE-BD90-BBF6C1AFE37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05" creationId="{A44AF226-069B-47C9-91A3-D306DD75118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06" creationId="{3935A351-E2DD-49B4-B480-99EE43274E4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07" creationId="{121DD763-FD22-41EC-8BC8-4EEC1BE4217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08" creationId="{ED71D9A9-3C2C-45E6-BCDE-CC63E964BAF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09" creationId="{B028F320-A954-44AB-90EB-633B88172A3E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10" creationId="{21A722C8-680A-48FD-A06E-578B992A303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11" creationId="{7E90ED19-B6C9-4E12-8E14-1A9B9676EDE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12" creationId="{2CD0150F-38A5-4EF5-9E6C-FC7A3B99477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13" creationId="{ED2501F1-3EB3-451A-B21C-1CE8D6FF0AB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14" creationId="{3A395963-C321-4E2E-BF16-141CD3FBD88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15" creationId="{64A9797C-A44A-4862-8DAD-7E7D2B16B1A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16" creationId="{96C329C1-DD4A-4115-B2F1-5FB02FEFC287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17" creationId="{18791B2B-66CB-403D-89AD-FFD710960D0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18" creationId="{863FD1E1-3502-4F7E-8F1D-BE8FD2FCDFF9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19" creationId="{759AE78A-813A-407C-82A4-88C3F7CBAFF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20" creationId="{2EC199EC-E266-4625-8697-E494868A68B7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21" creationId="{832A1E3E-83FA-4B42-B38D-7BC33C515186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22" creationId="{C1BE39C6-38A7-47B8-8130-B97FF8922DE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23" creationId="{55009CDA-9E7A-4CD1-8E83-E03146E74945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24" creationId="{2C57C89A-77E6-456B-9464-6948FF1E048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25" creationId="{E36B7F8C-8703-4E75-99BF-AF4E2564A64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26" creationId="{9BAB6C01-DCD8-43E6-86BE-9896EB5E6D29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27" creationId="{B2DD130A-9B97-4826-865D-93BA157F53F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28" creationId="{0F3872E5-1EB9-4D64-827D-4196E991396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29" creationId="{FC6916BA-8E96-4BFC-BCC5-26E3611517F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30" creationId="{DF6CECB7-4F88-46E4-8F1F-25972851937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31" creationId="{C07BF1AC-2AB8-422E-89E8-DC3686BF5DC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32" creationId="{BD84AA9A-1DF8-426C-86B5-DF1B5F3D664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33" creationId="{EB777BA4-6A1C-4E9E-9DA3-A9A4F2D4A3B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34" creationId="{C9D89917-E716-4D40-8A4F-625EBA8BFE8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35" creationId="{091BD53E-168B-496D-A750-6E47AFE2A578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36" creationId="{197CA137-BCBA-47E5-9287-C7319D01537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37" creationId="{1613FAD6-C0B5-4033-B231-CF059CC23D0C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38" creationId="{3E1186C5-6EBF-435E-880B-54A1617C016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39" creationId="{24160B92-8335-43F6-9602-9F5226092D9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40" creationId="{4C07D882-0653-47F1-9099-C77C11D90D8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41" creationId="{6BDBDB69-6945-4D85-8408-080CF90CA9D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42" creationId="{47FF2468-5CC3-45F8-9FD0-4CB714B90B3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43" creationId="{E5713A80-3BA1-4FFC-A04C-445D21D582A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44" creationId="{19075DE4-7833-4290-84EA-2D30F18B396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45" creationId="{A71B41A4-BC48-402F-9B3C-6F21E2E8917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46" creationId="{EE5F2E77-2DC8-4823-9ADF-6B76CCE4DC0F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47" creationId="{376ED882-B3FA-4F8E-A723-8729E110B81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48" creationId="{5A84B90F-243F-44D8-AFD0-693CB8B32457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49" creationId="{B288C862-8D04-4EF3-A0E1-515FDCA8FD0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50" creationId="{CD5804D4-A439-4E45-A718-CB092E90530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51" creationId="{48F09A5B-4726-477B-B263-E5A54A31052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52" creationId="{58BF98C1-4078-4A20-8F2A-F2E89E56E0D1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53" creationId="{E2C24C98-CF70-4791-BEE5-15EC879C3E6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54" creationId="{D809D9E0-E2EE-4AB3-BFF5-C81A67C8345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55" creationId="{03EB5361-FBC7-47CA-ACB7-59D4D4B9B56D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56" creationId="{2039C2DB-0612-4A70-BEFE-89B5BB1F2132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57" creationId="{5DA7997A-C2AD-408B-AF19-2462D1FAE20E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58" creationId="{075F59C8-1011-4A40-BB00-445F98C39710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59" creationId="{3A9EDF56-BA1A-4F58-9996-811664D7DEB4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60" creationId="{35EE3BFE-D885-4EEB-83F5-1D74714A3BAA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61" creationId="{C2C701FC-7572-4FAE-ADB9-B8148297E8A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62" creationId="{AFE2B99A-7EFF-4817-9ACF-BE12DE5B7BDB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63" creationId="{9C8EE255-D511-4A93-930F-87510BD844A3}"/>
          </ac:spMkLst>
        </pc:spChg>
        <pc:spChg chg="mod">
          <ac:chgData name="zhangYunlong" userId="3f07a773-7a19-420d-9c29-e64f190c10f1" providerId="ADAL" clId="{4546FD70-E7D9-4D34-85E2-68C4F2D13A25}" dt="2025-07-02T01:21:59.948" v="195"/>
          <ac:spMkLst>
            <pc:docMk/>
            <pc:sldMk cId="3117558751" sldId="1088"/>
            <ac:spMk id="264" creationId="{A0B23C97-BD14-4CC8-AA4C-B62DD4C7CFC3}"/>
          </ac:spMkLst>
        </pc:spChg>
        <pc:grpChg chg="add mod">
          <ac:chgData name="zhangYunlong" userId="3f07a773-7a19-420d-9c29-e64f190c10f1" providerId="ADAL" clId="{4546FD70-E7D9-4D34-85E2-68C4F2D13A25}" dt="2025-07-02T01:21:59.948" v="195"/>
          <ac:grpSpMkLst>
            <pc:docMk/>
            <pc:sldMk cId="3117558751" sldId="1088"/>
            <ac:grpSpMk id="9" creationId="{06379779-7CF7-4406-8E15-FCCB30DE5DAF}"/>
          </ac:grpSpMkLst>
        </pc:grpChg>
        <pc:grpChg chg="mod">
          <ac:chgData name="zhangYunlong" userId="3f07a773-7a19-420d-9c29-e64f190c10f1" providerId="ADAL" clId="{4546FD70-E7D9-4D34-85E2-68C4F2D13A25}" dt="2025-07-02T01:21:59.948" v="195"/>
          <ac:grpSpMkLst>
            <pc:docMk/>
            <pc:sldMk cId="3117558751" sldId="1088"/>
            <ac:grpSpMk id="10" creationId="{D2151A87-6ACA-4520-A6FD-B23357F64245}"/>
          </ac:grpSpMkLst>
        </pc:grpChg>
        <pc:grpChg chg="mod">
          <ac:chgData name="zhangYunlong" userId="3f07a773-7a19-420d-9c29-e64f190c10f1" providerId="ADAL" clId="{4546FD70-E7D9-4D34-85E2-68C4F2D13A25}" dt="2025-07-02T01:21:59.948" v="195"/>
          <ac:grpSpMkLst>
            <pc:docMk/>
            <pc:sldMk cId="3117558751" sldId="1088"/>
            <ac:grpSpMk id="16" creationId="{7ED5554E-31C0-4B50-8202-36281CC0D544}"/>
          </ac:grpSpMkLst>
        </pc:grpChg>
        <pc:grpChg chg="mod">
          <ac:chgData name="zhangYunlong" userId="3f07a773-7a19-420d-9c29-e64f190c10f1" providerId="ADAL" clId="{4546FD70-E7D9-4D34-85E2-68C4F2D13A25}" dt="2025-07-02T01:21:59.948" v="195"/>
          <ac:grpSpMkLst>
            <pc:docMk/>
            <pc:sldMk cId="3117558751" sldId="1088"/>
            <ac:grpSpMk id="17" creationId="{BA154465-63A7-4735-A058-CD6AA7F57E46}"/>
          </ac:grpSpMkLst>
        </pc:grpChg>
        <pc:picChg chg="add mod">
          <ac:chgData name="zhangYunlong" userId="3f07a773-7a19-420d-9c29-e64f190c10f1" providerId="ADAL" clId="{4546FD70-E7D9-4D34-85E2-68C4F2D13A25}" dt="2025-07-02T01:21:59.948" v="195"/>
          <ac:picMkLst>
            <pc:docMk/>
            <pc:sldMk cId="3117558751" sldId="1088"/>
            <ac:picMk id="8" creationId="{2532D8A4-0749-49EF-9351-2BC406F1A2BB}"/>
          </ac:picMkLst>
        </pc:picChg>
        <pc:picChg chg="mod">
          <ac:chgData name="zhangYunlong" userId="3f07a773-7a19-420d-9c29-e64f190c10f1" providerId="ADAL" clId="{4546FD70-E7D9-4D34-85E2-68C4F2D13A25}" dt="2025-07-02T01:21:59.948" v="195"/>
          <ac:picMkLst>
            <pc:docMk/>
            <pc:sldMk cId="3117558751" sldId="1088"/>
            <ac:picMk id="61" creationId="{3905D137-2DCA-4E2B-A5ED-F390EE1BC877}"/>
          </ac:picMkLst>
        </pc:pic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11" creationId="{36D305DE-16ED-482B-8F8E-BAC0DF57F44B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12" creationId="{CD64C65D-127E-4535-8410-D78D4DED6F77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14" creationId="{D1F23006-0C13-4334-A883-6F3DAB30D176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26" creationId="{A9F9C50F-C51A-483D-BE9C-B0173F7E38DA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28" creationId="{0F6C3F3E-7D8D-41D3-AFDA-544A8B5F9921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30" creationId="{D20C0165-DB9C-46EB-905F-7A685B4FF477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32" creationId="{C4DBD507-723B-4200-BA39-26F431541B3A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42" creationId="{C672B0B2-F911-4F3E-9A58-1791029AADEC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50" creationId="{3CB5ACF9-97FA-4162-B7ED-07FD0DEA5D39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51" creationId="{156DA73B-A407-4F37-9FE9-5B9E1B5E2085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52" creationId="{741FED57-D445-4181-A290-6D4B209343A4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53" creationId="{182B2248-96D9-4593-A810-3673A4D80A01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57" creationId="{43920ED6-E4B4-4504-BC47-58F8A61CCAB1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59" creationId="{50249CE5-89F1-4CA2-AC84-8FC117CFA28E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62" creationId="{EF52D179-7A85-45FF-AA81-41BDD8D5C5A7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63" creationId="{434EFE87-2286-4DDE-9AE1-04CBE92AC181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64" creationId="{E0B17E4C-3834-4005-929F-957A2089A795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65" creationId="{0300FA8A-A0F0-4B4A-806F-A56B13B84219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66" creationId="{63EAAA04-518A-4A65-8F7C-4ABD4398DF17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174" creationId="{9602B3CC-7813-4B45-B01D-41345CEC62F1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175" creationId="{742518AB-300B-48C8-A176-F7DAECCB7983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176" creationId="{AE4F6F6B-88B7-4D6C-9B3A-D6E357BD2456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177" creationId="{574F7850-9AC4-4411-9AAF-454C6BB63B5F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178" creationId="{63F067AF-4915-4F3C-A977-3E0E832EE4AB}"/>
          </ac:cxnSpMkLst>
        </pc:cxnChg>
        <pc:cxnChg chg="mod">
          <ac:chgData name="zhangYunlong" userId="3f07a773-7a19-420d-9c29-e64f190c10f1" providerId="ADAL" clId="{4546FD70-E7D9-4D34-85E2-68C4F2D13A25}" dt="2025-07-02T01:21:59.948" v="195"/>
          <ac:cxnSpMkLst>
            <pc:docMk/>
            <pc:sldMk cId="3117558751" sldId="1088"/>
            <ac:cxnSpMk id="179" creationId="{C91F00A6-4491-4755-9494-4583E2394969}"/>
          </ac:cxnSpMkLst>
        </pc:cxnChg>
      </pc:sldChg>
    </pc:docChg>
  </pc:docChgLst>
  <pc:docChgLst>
    <pc:chgData name="zhangYunlong" userId="3f07a773-7a19-420d-9c29-e64f190c10f1" providerId="ADAL" clId="{3D9ADE85-5D80-6643-9EB4-F1B7E4EBEC85}"/>
    <pc:docChg chg="undo custSel addSld delSld modSld">
      <pc:chgData name="zhangYunlong" userId="3f07a773-7a19-420d-9c29-e64f190c10f1" providerId="ADAL" clId="{3D9ADE85-5D80-6643-9EB4-F1B7E4EBEC85}" dt="2025-07-03T06:22:44.820" v="2421" actId="2696"/>
      <pc:docMkLst>
        <pc:docMk/>
      </pc:docMkLst>
      <pc:sldChg chg="addSp delSp modSp mod">
        <pc:chgData name="zhangYunlong" userId="3f07a773-7a19-420d-9c29-e64f190c10f1" providerId="ADAL" clId="{3D9ADE85-5D80-6643-9EB4-F1B7E4EBEC85}" dt="2025-07-02T10:06:06.682" v="1677" actId="1076"/>
        <pc:sldMkLst>
          <pc:docMk/>
          <pc:sldMk cId="3173805188" sldId="279"/>
        </pc:sldMkLst>
        <pc:spChg chg="mod">
          <ac:chgData name="zhangYunlong" userId="3f07a773-7a19-420d-9c29-e64f190c10f1" providerId="ADAL" clId="{3D9ADE85-5D80-6643-9EB4-F1B7E4EBEC85}" dt="2025-07-02T07:04:15.729" v="1458" actId="20577"/>
          <ac:spMkLst>
            <pc:docMk/>
            <pc:sldMk cId="3173805188" sldId="279"/>
            <ac:spMk id="5" creationId="{31843F08-8D47-4E34-BA53-54E9180F16AE}"/>
          </ac:spMkLst>
        </pc:spChg>
        <pc:spChg chg="add mod">
          <ac:chgData name="zhangYunlong" userId="3f07a773-7a19-420d-9c29-e64f190c10f1" providerId="ADAL" clId="{3D9ADE85-5D80-6643-9EB4-F1B7E4EBEC85}" dt="2025-07-02T10:05:51.821" v="1675" actId="1076"/>
          <ac:spMkLst>
            <pc:docMk/>
            <pc:sldMk cId="3173805188" sldId="279"/>
            <ac:spMk id="6" creationId="{2A05B79F-C268-C19E-6144-5288EEAC77EF}"/>
          </ac:spMkLst>
        </pc:spChg>
        <pc:spChg chg="add del mod">
          <ac:chgData name="zhangYunlong" userId="3f07a773-7a19-420d-9c29-e64f190c10f1" providerId="ADAL" clId="{3D9ADE85-5D80-6643-9EB4-F1B7E4EBEC85}" dt="2025-07-02T10:05:37.427" v="1669" actId="478"/>
          <ac:spMkLst>
            <pc:docMk/>
            <pc:sldMk cId="3173805188" sldId="279"/>
            <ac:spMk id="7" creationId="{D7E2D23D-5FF7-7ED3-63E5-ED7521595CE6}"/>
          </ac:spMkLst>
        </pc:spChg>
        <pc:spChg chg="add del mod">
          <ac:chgData name="zhangYunlong" userId="3f07a773-7a19-420d-9c29-e64f190c10f1" providerId="ADAL" clId="{3D9ADE85-5D80-6643-9EB4-F1B7E4EBEC85}" dt="2025-07-02T10:05:37.427" v="1669" actId="478"/>
          <ac:spMkLst>
            <pc:docMk/>
            <pc:sldMk cId="3173805188" sldId="279"/>
            <ac:spMk id="8" creationId="{69EFB614-2254-1F6D-3E30-A2B7F4BD25C8}"/>
          </ac:spMkLst>
        </pc:spChg>
        <pc:spChg chg="del mod">
          <ac:chgData name="zhangYunlong" userId="3f07a773-7a19-420d-9c29-e64f190c10f1" providerId="ADAL" clId="{3D9ADE85-5D80-6643-9EB4-F1B7E4EBEC85}" dt="2025-07-02T10:05:37.427" v="1669" actId="478"/>
          <ac:spMkLst>
            <pc:docMk/>
            <pc:sldMk cId="3173805188" sldId="279"/>
            <ac:spMk id="13" creationId="{250C5798-115A-4D8E-9003-C7E50D22C83B}"/>
          </ac:spMkLst>
        </pc:spChg>
        <pc:spChg chg="add del mod">
          <ac:chgData name="zhangYunlong" userId="3f07a773-7a19-420d-9c29-e64f190c10f1" providerId="ADAL" clId="{3D9ADE85-5D80-6643-9EB4-F1B7E4EBEC85}" dt="2025-07-02T10:05:35.337" v="1668"/>
          <ac:spMkLst>
            <pc:docMk/>
            <pc:sldMk cId="3173805188" sldId="279"/>
            <ac:spMk id="14" creationId="{342B57B9-B554-95B7-C531-35FF22472417}"/>
          </ac:spMkLst>
        </pc:spChg>
        <pc:spChg chg="del mod">
          <ac:chgData name="zhangYunlong" userId="3f07a773-7a19-420d-9c29-e64f190c10f1" providerId="ADAL" clId="{3D9ADE85-5D80-6643-9EB4-F1B7E4EBEC85}" dt="2025-07-02T10:05:37.427" v="1669" actId="478"/>
          <ac:spMkLst>
            <pc:docMk/>
            <pc:sldMk cId="3173805188" sldId="279"/>
            <ac:spMk id="16" creationId="{71F507BF-F908-4A57-A008-A360BD7D1EF9}"/>
          </ac:spMkLst>
        </pc:spChg>
        <pc:spChg chg="del mod">
          <ac:chgData name="zhangYunlong" userId="3f07a773-7a19-420d-9c29-e64f190c10f1" providerId="ADAL" clId="{3D9ADE85-5D80-6643-9EB4-F1B7E4EBEC85}" dt="2025-07-02T10:05:37.427" v="1669" actId="478"/>
          <ac:spMkLst>
            <pc:docMk/>
            <pc:sldMk cId="3173805188" sldId="279"/>
            <ac:spMk id="17" creationId="{B6B5E487-E33F-4939-BA02-96A7085C6362}"/>
          </ac:spMkLst>
        </pc:spChg>
        <pc:spChg chg="del mod">
          <ac:chgData name="zhangYunlong" userId="3f07a773-7a19-420d-9c29-e64f190c10f1" providerId="ADAL" clId="{3D9ADE85-5D80-6643-9EB4-F1B7E4EBEC85}" dt="2025-07-02T10:05:37.427" v="1669" actId="478"/>
          <ac:spMkLst>
            <pc:docMk/>
            <pc:sldMk cId="3173805188" sldId="279"/>
            <ac:spMk id="18" creationId="{3B0994BF-2131-4375-AC13-1959E3F7571D}"/>
          </ac:spMkLst>
        </pc:spChg>
        <pc:spChg chg="del mod">
          <ac:chgData name="zhangYunlong" userId="3f07a773-7a19-420d-9c29-e64f190c10f1" providerId="ADAL" clId="{3D9ADE85-5D80-6643-9EB4-F1B7E4EBEC85}" dt="2025-07-02T10:05:37.427" v="1669" actId="478"/>
          <ac:spMkLst>
            <pc:docMk/>
            <pc:sldMk cId="3173805188" sldId="279"/>
            <ac:spMk id="19" creationId="{A5B2C613-CE93-41E2-8344-78EC10592673}"/>
          </ac:spMkLst>
        </pc:spChg>
        <pc:spChg chg="del mod">
          <ac:chgData name="zhangYunlong" userId="3f07a773-7a19-420d-9c29-e64f190c10f1" providerId="ADAL" clId="{3D9ADE85-5D80-6643-9EB4-F1B7E4EBEC85}" dt="2025-07-02T07:08:38.460" v="1631" actId="478"/>
          <ac:spMkLst>
            <pc:docMk/>
            <pc:sldMk cId="3173805188" sldId="279"/>
            <ac:spMk id="21" creationId="{D0E99CD4-B49D-4503-A15C-398C602FFAF0}"/>
          </ac:spMkLst>
        </pc:spChg>
        <pc:spChg chg="del mod">
          <ac:chgData name="zhangYunlong" userId="3f07a773-7a19-420d-9c29-e64f190c10f1" providerId="ADAL" clId="{3D9ADE85-5D80-6643-9EB4-F1B7E4EBEC85}" dt="2025-07-02T10:05:37.427" v="1669" actId="478"/>
          <ac:spMkLst>
            <pc:docMk/>
            <pc:sldMk cId="3173805188" sldId="279"/>
            <ac:spMk id="22" creationId="{36D81A09-22CA-42C0-8ACC-13044F2106FF}"/>
          </ac:spMkLst>
        </pc:spChg>
        <pc:spChg chg="del mod">
          <ac:chgData name="zhangYunlong" userId="3f07a773-7a19-420d-9c29-e64f190c10f1" providerId="ADAL" clId="{3D9ADE85-5D80-6643-9EB4-F1B7E4EBEC85}" dt="2025-07-02T10:05:37.427" v="1669" actId="478"/>
          <ac:spMkLst>
            <pc:docMk/>
            <pc:sldMk cId="3173805188" sldId="279"/>
            <ac:spMk id="23" creationId="{3AA5EB17-63FB-4CB2-A3F5-94A4250C39B2}"/>
          </ac:spMkLst>
        </pc:spChg>
        <pc:picChg chg="mod">
          <ac:chgData name="zhangYunlong" userId="3f07a773-7a19-420d-9c29-e64f190c10f1" providerId="ADAL" clId="{3D9ADE85-5D80-6643-9EB4-F1B7E4EBEC85}" dt="2025-07-02T10:06:04.373" v="1676" actId="1076"/>
          <ac:picMkLst>
            <pc:docMk/>
            <pc:sldMk cId="3173805188" sldId="279"/>
            <ac:picMk id="11" creationId="{5CC438A1-0837-4FDE-B4A9-B89DEFAC6CB4}"/>
          </ac:picMkLst>
        </pc:picChg>
        <pc:picChg chg="del">
          <ac:chgData name="zhangYunlong" userId="3f07a773-7a19-420d-9c29-e64f190c10f1" providerId="ADAL" clId="{3D9ADE85-5D80-6643-9EB4-F1B7E4EBEC85}" dt="2025-07-02T07:00:58.994" v="1314" actId="478"/>
          <ac:picMkLst>
            <pc:docMk/>
            <pc:sldMk cId="3173805188" sldId="279"/>
            <ac:picMk id="12" creationId="{3D293FFC-D492-421E-831D-660362EAFB84}"/>
          </ac:picMkLst>
        </pc:picChg>
        <pc:picChg chg="add mod">
          <ac:chgData name="zhangYunlong" userId="3f07a773-7a19-420d-9c29-e64f190c10f1" providerId="ADAL" clId="{3D9ADE85-5D80-6643-9EB4-F1B7E4EBEC85}" dt="2025-07-02T10:06:06.682" v="1677" actId="1076"/>
          <ac:picMkLst>
            <pc:docMk/>
            <pc:sldMk cId="3173805188" sldId="279"/>
            <ac:picMk id="15" creationId="{93A33B6B-50BB-BFF6-C507-959D2A9AFA5E}"/>
          </ac:picMkLst>
        </pc:picChg>
        <pc:cxnChg chg="del mod">
          <ac:chgData name="zhangYunlong" userId="3f07a773-7a19-420d-9c29-e64f190c10f1" providerId="ADAL" clId="{3D9ADE85-5D80-6643-9EB4-F1B7E4EBEC85}" dt="2025-07-02T10:05:37.427" v="1669" actId="478"/>
          <ac:cxnSpMkLst>
            <pc:docMk/>
            <pc:sldMk cId="3173805188" sldId="279"/>
            <ac:cxnSpMk id="20" creationId="{A28F8761-7D01-4B9C-ACAF-C096A8556A77}"/>
          </ac:cxnSpMkLst>
        </pc:cxnChg>
        <pc:cxnChg chg="del mod">
          <ac:chgData name="zhangYunlong" userId="3f07a773-7a19-420d-9c29-e64f190c10f1" providerId="ADAL" clId="{3D9ADE85-5D80-6643-9EB4-F1B7E4EBEC85}" dt="2025-07-02T10:05:37.427" v="1669" actId="478"/>
          <ac:cxnSpMkLst>
            <pc:docMk/>
            <pc:sldMk cId="3173805188" sldId="279"/>
            <ac:cxnSpMk id="24" creationId="{AE06E19A-4E25-48D8-80CD-23B5A673E20A}"/>
          </ac:cxnSpMkLst>
        </pc:cxnChg>
        <pc:cxnChg chg="del mod">
          <ac:chgData name="zhangYunlong" userId="3f07a773-7a19-420d-9c29-e64f190c10f1" providerId="ADAL" clId="{3D9ADE85-5D80-6643-9EB4-F1B7E4EBEC85}" dt="2025-07-02T10:05:37.427" v="1669" actId="478"/>
          <ac:cxnSpMkLst>
            <pc:docMk/>
            <pc:sldMk cId="3173805188" sldId="279"/>
            <ac:cxnSpMk id="25" creationId="{3846F116-E0A4-4163-8A8E-A28BD2E28D0B}"/>
          </ac:cxnSpMkLst>
        </pc:cxnChg>
        <pc:cxnChg chg="del mod">
          <ac:chgData name="zhangYunlong" userId="3f07a773-7a19-420d-9c29-e64f190c10f1" providerId="ADAL" clId="{3D9ADE85-5D80-6643-9EB4-F1B7E4EBEC85}" dt="2025-07-02T10:05:37.427" v="1669" actId="478"/>
          <ac:cxnSpMkLst>
            <pc:docMk/>
            <pc:sldMk cId="3173805188" sldId="279"/>
            <ac:cxnSpMk id="26" creationId="{895C5FCA-9D2C-4664-B88B-C305819E2E57}"/>
          </ac:cxnSpMkLst>
        </pc:cxnChg>
        <pc:cxnChg chg="del mod">
          <ac:chgData name="zhangYunlong" userId="3f07a773-7a19-420d-9c29-e64f190c10f1" providerId="ADAL" clId="{3D9ADE85-5D80-6643-9EB4-F1B7E4EBEC85}" dt="2025-07-02T10:05:37.427" v="1669" actId="478"/>
          <ac:cxnSpMkLst>
            <pc:docMk/>
            <pc:sldMk cId="3173805188" sldId="279"/>
            <ac:cxnSpMk id="27" creationId="{67E1CB95-F989-4CEB-9A2B-66FC1E168FF5}"/>
          </ac:cxnSpMkLst>
        </pc:cxnChg>
      </pc:sldChg>
      <pc:sldChg chg="modSp add mod">
        <pc:chgData name="zhangYunlong" userId="3f07a773-7a19-420d-9c29-e64f190c10f1" providerId="ADAL" clId="{3D9ADE85-5D80-6643-9EB4-F1B7E4EBEC85}" dt="2025-07-02T05:51:13.955" v="727" actId="20577"/>
        <pc:sldMkLst>
          <pc:docMk/>
          <pc:sldMk cId="8623350" sldId="339"/>
        </pc:sldMkLst>
        <pc:spChg chg="mod">
          <ac:chgData name="zhangYunlong" userId="3f07a773-7a19-420d-9c29-e64f190c10f1" providerId="ADAL" clId="{3D9ADE85-5D80-6643-9EB4-F1B7E4EBEC85}" dt="2025-07-02T05:51:13.955" v="727" actId="20577"/>
          <ac:spMkLst>
            <pc:docMk/>
            <pc:sldMk cId="8623350" sldId="339"/>
            <ac:spMk id="2" creationId="{28490C82-CB2A-4198-8D31-D24FA19A649F}"/>
          </ac:spMkLst>
        </pc:spChg>
      </pc:sldChg>
      <pc:sldChg chg="modSp mod">
        <pc:chgData name="zhangYunlong" userId="3f07a773-7a19-420d-9c29-e64f190c10f1" providerId="ADAL" clId="{3D9ADE85-5D80-6643-9EB4-F1B7E4EBEC85}" dt="2025-07-02T16:17:20.012" v="2372" actId="1076"/>
        <pc:sldMkLst>
          <pc:docMk/>
          <pc:sldMk cId="3481389185" sldId="366"/>
        </pc:sldMkLst>
        <pc:spChg chg="mod">
          <ac:chgData name="zhangYunlong" userId="3f07a773-7a19-420d-9c29-e64f190c10f1" providerId="ADAL" clId="{3D9ADE85-5D80-6643-9EB4-F1B7E4EBEC85}" dt="2025-07-02T16:17:20.012" v="2372" actId="1076"/>
          <ac:spMkLst>
            <pc:docMk/>
            <pc:sldMk cId="3481389185" sldId="366"/>
            <ac:spMk id="24" creationId="{28A300C9-FD78-44FF-B976-F16F9265F2EC}"/>
          </ac:spMkLst>
        </pc:spChg>
        <pc:spChg chg="mod">
          <ac:chgData name="zhangYunlong" userId="3f07a773-7a19-420d-9c29-e64f190c10f1" providerId="ADAL" clId="{3D9ADE85-5D80-6643-9EB4-F1B7E4EBEC85}" dt="2025-07-02T16:16:42.217" v="2371" actId="207"/>
          <ac:spMkLst>
            <pc:docMk/>
            <pc:sldMk cId="3481389185" sldId="366"/>
            <ac:spMk id="25" creationId="{173731C8-23F5-4994-8FE2-FBBB733B1EC9}"/>
          </ac:spMkLst>
        </pc:spChg>
        <pc:spChg chg="mod">
          <ac:chgData name="zhangYunlong" userId="3f07a773-7a19-420d-9c29-e64f190c10f1" providerId="ADAL" clId="{3D9ADE85-5D80-6643-9EB4-F1B7E4EBEC85}" dt="2025-07-02T04:57:24.783" v="59" actId="20577"/>
          <ac:spMkLst>
            <pc:docMk/>
            <pc:sldMk cId="3481389185" sldId="366"/>
            <ac:spMk id="29" creationId="{CF0136C1-5231-42E0-8574-C443669FF475}"/>
          </ac:spMkLst>
        </pc:spChg>
      </pc:sldChg>
      <pc:sldChg chg="modSp mod">
        <pc:chgData name="zhangYunlong" userId="3f07a773-7a19-420d-9c29-e64f190c10f1" providerId="ADAL" clId="{3D9ADE85-5D80-6643-9EB4-F1B7E4EBEC85}" dt="2025-07-02T16:05:50.153" v="2362" actId="20577"/>
        <pc:sldMkLst>
          <pc:docMk/>
          <pc:sldMk cId="0" sldId="1006"/>
        </pc:sldMkLst>
        <pc:spChg chg="mod">
          <ac:chgData name="zhangYunlong" userId="3f07a773-7a19-420d-9c29-e64f190c10f1" providerId="ADAL" clId="{3D9ADE85-5D80-6643-9EB4-F1B7E4EBEC85}" dt="2025-07-02T16:05:50.153" v="2362" actId="20577"/>
          <ac:spMkLst>
            <pc:docMk/>
            <pc:sldMk cId="0" sldId="1006"/>
            <ac:spMk id="7" creationId="{47ED11C4-494F-4497-BE97-352E9EE43628}"/>
          </ac:spMkLst>
        </pc:spChg>
      </pc:sldChg>
      <pc:sldChg chg="del">
        <pc:chgData name="zhangYunlong" userId="3f07a773-7a19-420d-9c29-e64f190c10f1" providerId="ADAL" clId="{3D9ADE85-5D80-6643-9EB4-F1B7E4EBEC85}" dt="2025-07-02T04:57:58.956" v="74" actId="2696"/>
        <pc:sldMkLst>
          <pc:docMk/>
          <pc:sldMk cId="927365607" sldId="1039"/>
        </pc:sldMkLst>
      </pc:sldChg>
      <pc:sldChg chg="add del">
        <pc:chgData name="zhangYunlong" userId="3f07a773-7a19-420d-9c29-e64f190c10f1" providerId="ADAL" clId="{3D9ADE85-5D80-6643-9EB4-F1B7E4EBEC85}" dt="2025-07-03T06:22:42.384" v="2420" actId="2696"/>
        <pc:sldMkLst>
          <pc:docMk/>
          <pc:sldMk cId="3803481605" sldId="1039"/>
        </pc:sldMkLst>
      </pc:sldChg>
      <pc:sldChg chg="delSp modSp mod">
        <pc:chgData name="zhangYunlong" userId="3f07a773-7a19-420d-9c29-e64f190c10f1" providerId="ADAL" clId="{3D9ADE85-5D80-6643-9EB4-F1B7E4EBEC85}" dt="2025-07-02T17:00:38.214" v="2414" actId="14100"/>
        <pc:sldMkLst>
          <pc:docMk/>
          <pc:sldMk cId="987893632" sldId="1043"/>
        </pc:sldMkLst>
        <pc:spChg chg="mod">
          <ac:chgData name="zhangYunlong" userId="3f07a773-7a19-420d-9c29-e64f190c10f1" providerId="ADAL" clId="{3D9ADE85-5D80-6643-9EB4-F1B7E4EBEC85}" dt="2025-07-02T07:04:21.128" v="1462" actId="20577"/>
          <ac:spMkLst>
            <pc:docMk/>
            <pc:sldMk cId="987893632" sldId="1043"/>
            <ac:spMk id="5" creationId="{31843F08-8D47-4E34-BA53-54E9180F16AE}"/>
          </ac:spMkLst>
        </pc:spChg>
        <pc:spChg chg="mod">
          <ac:chgData name="zhangYunlong" userId="3f07a773-7a19-420d-9c29-e64f190c10f1" providerId="ADAL" clId="{3D9ADE85-5D80-6643-9EB4-F1B7E4EBEC85}" dt="2025-07-02T17:00:31.544" v="2412" actId="2710"/>
          <ac:spMkLst>
            <pc:docMk/>
            <pc:sldMk cId="987893632" sldId="1043"/>
            <ac:spMk id="6" creationId="{875FB90E-C2C3-4EBF-80B8-26DEFE62B8B1}"/>
          </ac:spMkLst>
        </pc:spChg>
        <pc:spChg chg="del mod">
          <ac:chgData name="zhangYunlong" userId="3f07a773-7a19-420d-9c29-e64f190c10f1" providerId="ADAL" clId="{3D9ADE85-5D80-6643-9EB4-F1B7E4EBEC85}" dt="2025-07-02T17:00:18.486" v="2405" actId="478"/>
          <ac:spMkLst>
            <pc:docMk/>
            <pc:sldMk cId="987893632" sldId="1043"/>
            <ac:spMk id="11" creationId="{9B4B2D6B-4591-4AFC-9242-6169FD25068F}"/>
          </ac:spMkLst>
        </pc:spChg>
        <pc:picChg chg="mod">
          <ac:chgData name="zhangYunlong" userId="3f07a773-7a19-420d-9c29-e64f190c10f1" providerId="ADAL" clId="{3D9ADE85-5D80-6643-9EB4-F1B7E4EBEC85}" dt="2025-07-02T17:00:34.748" v="2413" actId="14100"/>
          <ac:picMkLst>
            <pc:docMk/>
            <pc:sldMk cId="987893632" sldId="1043"/>
            <ac:picMk id="7" creationId="{3BDE81AB-E944-4427-9C70-E78EA534B63D}"/>
          </ac:picMkLst>
        </pc:picChg>
        <pc:picChg chg="mod">
          <ac:chgData name="zhangYunlong" userId="3f07a773-7a19-420d-9c29-e64f190c10f1" providerId="ADAL" clId="{3D9ADE85-5D80-6643-9EB4-F1B7E4EBEC85}" dt="2025-07-02T17:00:38.214" v="2414" actId="14100"/>
          <ac:picMkLst>
            <pc:docMk/>
            <pc:sldMk cId="987893632" sldId="1043"/>
            <ac:picMk id="8" creationId="{9A93F380-B231-41AD-A3BF-9E08054F539B}"/>
          </ac:picMkLst>
        </pc:picChg>
      </pc:sldChg>
      <pc:sldChg chg="modSp mod">
        <pc:chgData name="zhangYunlong" userId="3f07a773-7a19-420d-9c29-e64f190c10f1" providerId="ADAL" clId="{3D9ADE85-5D80-6643-9EB4-F1B7E4EBEC85}" dt="2025-07-02T16:30:57.063" v="2383" actId="1038"/>
        <pc:sldMkLst>
          <pc:docMk/>
          <pc:sldMk cId="2663121970" sldId="1045"/>
        </pc:sldMkLst>
        <pc:spChg chg="mod">
          <ac:chgData name="zhangYunlong" userId="3f07a773-7a19-420d-9c29-e64f190c10f1" providerId="ADAL" clId="{3D9ADE85-5D80-6643-9EB4-F1B7E4EBEC85}" dt="2025-07-02T04:57:08.665" v="40" actId="20577"/>
          <ac:spMkLst>
            <pc:docMk/>
            <pc:sldMk cId="2663121970" sldId="1045"/>
            <ac:spMk id="5" creationId="{31843F08-8D47-4E34-BA53-54E9180F16AE}"/>
          </ac:spMkLst>
        </pc:spChg>
        <pc:spChg chg="mod">
          <ac:chgData name="zhangYunlong" userId="3f07a773-7a19-420d-9c29-e64f190c10f1" providerId="ADAL" clId="{3D9ADE85-5D80-6643-9EB4-F1B7E4EBEC85}" dt="2025-07-02T16:30:57.063" v="2383" actId="1038"/>
          <ac:spMkLst>
            <pc:docMk/>
            <pc:sldMk cId="2663121970" sldId="1045"/>
            <ac:spMk id="15" creationId="{AA9DD195-17DA-4532-A79D-B832E0725209}"/>
          </ac:spMkLst>
        </pc:spChg>
      </pc:sldChg>
      <pc:sldChg chg="del">
        <pc:chgData name="zhangYunlong" userId="3f07a773-7a19-420d-9c29-e64f190c10f1" providerId="ADAL" clId="{3D9ADE85-5D80-6643-9EB4-F1B7E4EBEC85}" dt="2025-07-02T16:06:19.360" v="2365" actId="2696"/>
        <pc:sldMkLst>
          <pc:docMk/>
          <pc:sldMk cId="499286519" sldId="1046"/>
        </pc:sldMkLst>
      </pc:sldChg>
      <pc:sldChg chg="addSp delSp modSp mod">
        <pc:chgData name="zhangYunlong" userId="3f07a773-7a19-420d-9c29-e64f190c10f1" providerId="ADAL" clId="{3D9ADE85-5D80-6643-9EB4-F1B7E4EBEC85}" dt="2025-07-02T14:47:47.776" v="1700" actId="1076"/>
        <pc:sldMkLst>
          <pc:docMk/>
          <pc:sldMk cId="3977036073" sldId="1047"/>
        </pc:sldMkLst>
        <pc:spChg chg="mod">
          <ac:chgData name="zhangYunlong" userId="3f07a773-7a19-420d-9c29-e64f190c10f1" providerId="ADAL" clId="{3D9ADE85-5D80-6643-9EB4-F1B7E4EBEC85}" dt="2025-07-02T04:59:51.712" v="146" actId="1036"/>
          <ac:spMkLst>
            <pc:docMk/>
            <pc:sldMk cId="3977036073" sldId="1047"/>
            <ac:spMk id="2" creationId="{6E3CA6DE-1DB1-4FAD-BAA2-516D0DE0201C}"/>
          </ac:spMkLst>
        </pc:spChg>
        <pc:spChg chg="mod">
          <ac:chgData name="zhangYunlong" userId="3f07a773-7a19-420d-9c29-e64f190c10f1" providerId="ADAL" clId="{3D9ADE85-5D80-6643-9EB4-F1B7E4EBEC85}" dt="2025-07-02T07:03:24.832" v="1417" actId="20577"/>
          <ac:spMkLst>
            <pc:docMk/>
            <pc:sldMk cId="3977036073" sldId="1047"/>
            <ac:spMk id="5" creationId="{31843F08-8D47-4E34-BA53-54E9180F16AE}"/>
          </ac:spMkLst>
        </pc:spChg>
        <pc:spChg chg="del">
          <ac:chgData name="zhangYunlong" userId="3f07a773-7a19-420d-9c29-e64f190c10f1" providerId="ADAL" clId="{3D9ADE85-5D80-6643-9EB4-F1B7E4EBEC85}" dt="2025-07-02T04:58:45.917" v="121" actId="21"/>
          <ac:spMkLst>
            <pc:docMk/>
            <pc:sldMk cId="3977036073" sldId="1047"/>
            <ac:spMk id="6" creationId="{CE059506-E2B9-4707-B8EF-AFB6E5A3DECA}"/>
          </ac:spMkLst>
        </pc:spChg>
        <pc:spChg chg="del mod">
          <ac:chgData name="zhangYunlong" userId="3f07a773-7a19-420d-9c29-e64f190c10f1" providerId="ADAL" clId="{3D9ADE85-5D80-6643-9EB4-F1B7E4EBEC85}" dt="2025-07-02T04:58:58.765" v="123" actId="478"/>
          <ac:spMkLst>
            <pc:docMk/>
            <pc:sldMk cId="3977036073" sldId="1047"/>
            <ac:spMk id="7" creationId="{4711FF8D-4FB6-4869-8E33-8526D1B73276}"/>
          </ac:spMkLst>
        </pc:spChg>
        <pc:spChg chg="mod">
          <ac:chgData name="zhangYunlong" userId="3f07a773-7a19-420d-9c29-e64f190c10f1" providerId="ADAL" clId="{3D9ADE85-5D80-6643-9EB4-F1B7E4EBEC85}" dt="2025-07-02T04:59:51.712" v="146" actId="1036"/>
          <ac:spMkLst>
            <pc:docMk/>
            <pc:sldMk cId="3977036073" sldId="1047"/>
            <ac:spMk id="8" creationId="{A0E2FCED-0E90-482D-B41B-EA4CEF0CC209}"/>
          </ac:spMkLst>
        </pc:spChg>
        <pc:spChg chg="mod">
          <ac:chgData name="zhangYunlong" userId="3f07a773-7a19-420d-9c29-e64f190c10f1" providerId="ADAL" clId="{3D9ADE85-5D80-6643-9EB4-F1B7E4EBEC85}" dt="2025-07-02T04:59:51.712" v="146" actId="1036"/>
          <ac:spMkLst>
            <pc:docMk/>
            <pc:sldMk cId="3977036073" sldId="1047"/>
            <ac:spMk id="9" creationId="{566D8C00-6262-4AB4-8604-398B5F1231D6}"/>
          </ac:spMkLst>
        </pc:spChg>
        <pc:spChg chg="add mod">
          <ac:chgData name="zhangYunlong" userId="3f07a773-7a19-420d-9c29-e64f190c10f1" providerId="ADAL" clId="{3D9ADE85-5D80-6643-9EB4-F1B7E4EBEC85}" dt="2025-07-02T14:47:47.776" v="1700" actId="1076"/>
          <ac:spMkLst>
            <pc:docMk/>
            <pc:sldMk cId="3977036073" sldId="1047"/>
            <ac:spMk id="11" creationId="{99D44082-3C2E-3601-2423-90CAA0265D54}"/>
          </ac:spMkLst>
        </pc:spChg>
        <pc:spChg chg="mod">
          <ac:chgData name="zhangYunlong" userId="3f07a773-7a19-420d-9c29-e64f190c10f1" providerId="ADAL" clId="{3D9ADE85-5D80-6643-9EB4-F1B7E4EBEC85}" dt="2025-07-02T04:59:51.712" v="146" actId="1036"/>
          <ac:spMkLst>
            <pc:docMk/>
            <pc:sldMk cId="3977036073" sldId="1047"/>
            <ac:spMk id="13" creationId="{624C17F4-E0F2-47E5-A844-DD00F1DE582C}"/>
          </ac:spMkLst>
        </pc:spChg>
        <pc:spChg chg="mod">
          <ac:chgData name="zhangYunlong" userId="3f07a773-7a19-420d-9c29-e64f190c10f1" providerId="ADAL" clId="{3D9ADE85-5D80-6643-9EB4-F1B7E4EBEC85}" dt="2025-07-02T14:43:34.606" v="1699" actId="20577"/>
          <ac:spMkLst>
            <pc:docMk/>
            <pc:sldMk cId="3977036073" sldId="1047"/>
            <ac:spMk id="15" creationId="{98D73878-AA48-4FCA-9641-016D0B8DC368}"/>
          </ac:spMkLst>
        </pc:spChg>
        <pc:spChg chg="mod">
          <ac:chgData name="zhangYunlong" userId="3f07a773-7a19-420d-9c29-e64f190c10f1" providerId="ADAL" clId="{3D9ADE85-5D80-6643-9EB4-F1B7E4EBEC85}" dt="2025-07-02T14:43:23.794" v="1697" actId="20577"/>
          <ac:spMkLst>
            <pc:docMk/>
            <pc:sldMk cId="3977036073" sldId="1047"/>
            <ac:spMk id="17" creationId="{9BBE1B24-295A-4382-A9FB-35F2A854FD1C}"/>
          </ac:spMkLst>
        </pc:spChg>
        <pc:picChg chg="mod">
          <ac:chgData name="zhangYunlong" userId="3f07a773-7a19-420d-9c29-e64f190c10f1" providerId="ADAL" clId="{3D9ADE85-5D80-6643-9EB4-F1B7E4EBEC85}" dt="2025-07-02T04:59:51.712" v="146" actId="1036"/>
          <ac:picMkLst>
            <pc:docMk/>
            <pc:sldMk cId="3977036073" sldId="1047"/>
            <ac:picMk id="10" creationId="{028D0DEA-47C8-4B10-8741-6EF9E562640A}"/>
          </ac:picMkLst>
        </pc:picChg>
        <pc:picChg chg="mod">
          <ac:chgData name="zhangYunlong" userId="3f07a773-7a19-420d-9c29-e64f190c10f1" providerId="ADAL" clId="{3D9ADE85-5D80-6643-9EB4-F1B7E4EBEC85}" dt="2025-07-02T04:59:51.712" v="146" actId="1036"/>
          <ac:picMkLst>
            <pc:docMk/>
            <pc:sldMk cId="3977036073" sldId="1047"/>
            <ac:picMk id="18" creationId="{84292CA1-5358-4D35-A05F-B7B99E2C0DEE}"/>
          </ac:picMkLst>
        </pc:picChg>
        <pc:cxnChg chg="mod">
          <ac:chgData name="zhangYunlong" userId="3f07a773-7a19-420d-9c29-e64f190c10f1" providerId="ADAL" clId="{3D9ADE85-5D80-6643-9EB4-F1B7E4EBEC85}" dt="2025-07-02T04:59:51.712" v="146" actId="1036"/>
          <ac:cxnSpMkLst>
            <pc:docMk/>
            <pc:sldMk cId="3977036073" sldId="1047"/>
            <ac:cxnSpMk id="12" creationId="{64C17945-62A3-47F6-B306-A3AAEAAE3333}"/>
          </ac:cxnSpMkLst>
        </pc:cxnChg>
        <pc:cxnChg chg="mod">
          <ac:chgData name="zhangYunlong" userId="3f07a773-7a19-420d-9c29-e64f190c10f1" providerId="ADAL" clId="{3D9ADE85-5D80-6643-9EB4-F1B7E4EBEC85}" dt="2025-07-02T04:59:51.712" v="146" actId="1036"/>
          <ac:cxnSpMkLst>
            <pc:docMk/>
            <pc:sldMk cId="3977036073" sldId="1047"/>
            <ac:cxnSpMk id="14" creationId="{3676124B-CB74-4472-AB1F-1CCAFC117032}"/>
          </ac:cxnSpMkLst>
        </pc:cxnChg>
        <pc:cxnChg chg="mod">
          <ac:chgData name="zhangYunlong" userId="3f07a773-7a19-420d-9c29-e64f190c10f1" providerId="ADAL" clId="{3D9ADE85-5D80-6643-9EB4-F1B7E4EBEC85}" dt="2025-07-02T04:59:51.712" v="146" actId="1036"/>
          <ac:cxnSpMkLst>
            <pc:docMk/>
            <pc:sldMk cId="3977036073" sldId="1047"/>
            <ac:cxnSpMk id="16" creationId="{B3715191-AE4B-44EC-B63F-85E7B0428901}"/>
          </ac:cxnSpMkLst>
        </pc:cxnChg>
      </pc:sldChg>
      <pc:sldChg chg="del">
        <pc:chgData name="zhangYunlong" userId="3f07a773-7a19-420d-9c29-e64f190c10f1" providerId="ADAL" clId="{3D9ADE85-5D80-6643-9EB4-F1B7E4EBEC85}" dt="2025-07-03T06:22:39.176" v="2419" actId="2696"/>
        <pc:sldMkLst>
          <pc:docMk/>
          <pc:sldMk cId="2758808097" sldId="1048"/>
        </pc:sldMkLst>
      </pc:sldChg>
      <pc:sldChg chg="add del">
        <pc:chgData name="zhangYunlong" userId="3f07a773-7a19-420d-9c29-e64f190c10f1" providerId="ADAL" clId="{3D9ADE85-5D80-6643-9EB4-F1B7E4EBEC85}" dt="2025-07-03T06:22:44.820" v="2421" actId="2696"/>
        <pc:sldMkLst>
          <pc:docMk/>
          <pc:sldMk cId="1555437422" sldId="1050"/>
        </pc:sldMkLst>
      </pc:sldChg>
      <pc:sldChg chg="del">
        <pc:chgData name="zhangYunlong" userId="3f07a773-7a19-420d-9c29-e64f190c10f1" providerId="ADAL" clId="{3D9ADE85-5D80-6643-9EB4-F1B7E4EBEC85}" dt="2025-07-02T04:57:42.868" v="72" actId="2696"/>
        <pc:sldMkLst>
          <pc:docMk/>
          <pc:sldMk cId="1904156779" sldId="1050"/>
        </pc:sldMkLst>
      </pc:sldChg>
      <pc:sldChg chg="addSp delSp modSp mod">
        <pc:chgData name="zhangYunlong" userId="3f07a773-7a19-420d-9c29-e64f190c10f1" providerId="ADAL" clId="{3D9ADE85-5D80-6643-9EB4-F1B7E4EBEC85}" dt="2025-07-02T07:03:58.362" v="1451"/>
        <pc:sldMkLst>
          <pc:docMk/>
          <pc:sldMk cId="2511754315" sldId="1052"/>
        </pc:sldMkLst>
        <pc:spChg chg="add mod">
          <ac:chgData name="zhangYunlong" userId="3f07a773-7a19-420d-9c29-e64f190c10f1" providerId="ADAL" clId="{3D9ADE85-5D80-6643-9EB4-F1B7E4EBEC85}" dt="2025-07-02T06:59:00.512" v="1144" actId="207"/>
          <ac:spMkLst>
            <pc:docMk/>
            <pc:sldMk cId="2511754315" sldId="1052"/>
            <ac:spMk id="2" creationId="{658113F1-EB06-7FED-FC17-3A6A99C48606}"/>
          </ac:spMkLst>
        </pc:spChg>
        <pc:spChg chg="mod">
          <ac:chgData name="zhangYunlong" userId="3f07a773-7a19-420d-9c29-e64f190c10f1" providerId="ADAL" clId="{3D9ADE85-5D80-6643-9EB4-F1B7E4EBEC85}" dt="2025-07-02T07:03:58.362" v="1451"/>
          <ac:spMkLst>
            <pc:docMk/>
            <pc:sldMk cId="2511754315" sldId="1052"/>
            <ac:spMk id="5" creationId="{31843F08-8D47-4E34-BA53-54E9180F16AE}"/>
          </ac:spMkLst>
        </pc:spChg>
        <pc:spChg chg="mod">
          <ac:chgData name="zhangYunlong" userId="3f07a773-7a19-420d-9c29-e64f190c10f1" providerId="ADAL" clId="{3D9ADE85-5D80-6643-9EB4-F1B7E4EBEC85}" dt="2025-07-02T06:51:38.042" v="1017" actId="14100"/>
          <ac:spMkLst>
            <pc:docMk/>
            <pc:sldMk cId="2511754315" sldId="1052"/>
            <ac:spMk id="6" creationId="{C9736DCE-0130-4340-A31F-4BCCA05DDEEB}"/>
          </ac:spMkLst>
        </pc:spChg>
        <pc:spChg chg="add mod">
          <ac:chgData name="zhangYunlong" userId="3f07a773-7a19-420d-9c29-e64f190c10f1" providerId="ADAL" clId="{3D9ADE85-5D80-6643-9EB4-F1B7E4EBEC85}" dt="2025-07-02T06:59:04.073" v="1145" actId="207"/>
          <ac:spMkLst>
            <pc:docMk/>
            <pc:sldMk cId="2511754315" sldId="1052"/>
            <ac:spMk id="7" creationId="{3B0B3A7E-8BB5-3748-6B32-D4CDE455C7EB}"/>
          </ac:spMkLst>
        </pc:spChg>
        <pc:spChg chg="add mod">
          <ac:chgData name="zhangYunlong" userId="3f07a773-7a19-420d-9c29-e64f190c10f1" providerId="ADAL" clId="{3D9ADE85-5D80-6643-9EB4-F1B7E4EBEC85}" dt="2025-07-02T06:27:41.693" v="1008" actId="207"/>
          <ac:spMkLst>
            <pc:docMk/>
            <pc:sldMk cId="2511754315" sldId="1052"/>
            <ac:spMk id="9" creationId="{8B4DF897-E6F2-4349-3DFE-7BF43476B5AD}"/>
          </ac:spMkLst>
        </pc:spChg>
        <pc:spChg chg="mod">
          <ac:chgData name="zhangYunlong" userId="3f07a773-7a19-420d-9c29-e64f190c10f1" providerId="ADAL" clId="{3D9ADE85-5D80-6643-9EB4-F1B7E4EBEC85}" dt="2025-07-02T05:36:21.841" v="573" actId="1076"/>
          <ac:spMkLst>
            <pc:docMk/>
            <pc:sldMk cId="2511754315" sldId="1052"/>
            <ac:spMk id="14" creationId="{F8294AB5-5F92-4DAC-97FC-89E4BB238040}"/>
          </ac:spMkLst>
        </pc:spChg>
        <pc:spChg chg="mod">
          <ac:chgData name="zhangYunlong" userId="3f07a773-7a19-420d-9c29-e64f190c10f1" providerId="ADAL" clId="{3D9ADE85-5D80-6643-9EB4-F1B7E4EBEC85}" dt="2025-07-02T05:36:45.651" v="578" actId="1076"/>
          <ac:spMkLst>
            <pc:docMk/>
            <pc:sldMk cId="2511754315" sldId="1052"/>
            <ac:spMk id="15" creationId="{C7E75D0E-394E-4015-AE14-855323639C99}"/>
          </ac:spMkLst>
        </pc:spChg>
        <pc:spChg chg="mod">
          <ac:chgData name="zhangYunlong" userId="3f07a773-7a19-420d-9c29-e64f190c10f1" providerId="ADAL" clId="{3D9ADE85-5D80-6643-9EB4-F1B7E4EBEC85}" dt="2025-07-02T05:36:21.841" v="573" actId="1076"/>
          <ac:spMkLst>
            <pc:docMk/>
            <pc:sldMk cId="2511754315" sldId="1052"/>
            <ac:spMk id="16" creationId="{DD532CD8-E5AC-4096-BB66-DB2EB786B547}"/>
          </ac:spMkLst>
        </pc:spChg>
        <pc:spChg chg="mod">
          <ac:chgData name="zhangYunlong" userId="3f07a773-7a19-420d-9c29-e64f190c10f1" providerId="ADAL" clId="{3D9ADE85-5D80-6643-9EB4-F1B7E4EBEC85}" dt="2025-07-02T05:36:21.841" v="573" actId="1076"/>
          <ac:spMkLst>
            <pc:docMk/>
            <pc:sldMk cId="2511754315" sldId="1052"/>
            <ac:spMk id="17" creationId="{EF981524-1CB5-445B-8E9D-30BF610327AA}"/>
          </ac:spMkLst>
        </pc:spChg>
        <pc:spChg chg="mod">
          <ac:chgData name="zhangYunlong" userId="3f07a773-7a19-420d-9c29-e64f190c10f1" providerId="ADAL" clId="{3D9ADE85-5D80-6643-9EB4-F1B7E4EBEC85}" dt="2025-07-02T05:36:21.841" v="573" actId="1076"/>
          <ac:spMkLst>
            <pc:docMk/>
            <pc:sldMk cId="2511754315" sldId="1052"/>
            <ac:spMk id="18" creationId="{3F700CB0-A3C9-4531-9619-F0E9505BD1F0}"/>
          </ac:spMkLst>
        </pc:spChg>
        <pc:spChg chg="mod">
          <ac:chgData name="zhangYunlong" userId="3f07a773-7a19-420d-9c29-e64f190c10f1" providerId="ADAL" clId="{3D9ADE85-5D80-6643-9EB4-F1B7E4EBEC85}" dt="2025-07-02T05:36:50.492" v="579" actId="1076"/>
          <ac:spMkLst>
            <pc:docMk/>
            <pc:sldMk cId="2511754315" sldId="1052"/>
            <ac:spMk id="19" creationId="{882FAA4A-8549-47E3-893B-E7E02063BBAC}"/>
          </ac:spMkLst>
        </pc:spChg>
        <pc:spChg chg="mod">
          <ac:chgData name="zhangYunlong" userId="3f07a773-7a19-420d-9c29-e64f190c10f1" providerId="ADAL" clId="{3D9ADE85-5D80-6643-9EB4-F1B7E4EBEC85}" dt="2025-07-02T05:36:21.841" v="573" actId="1076"/>
          <ac:spMkLst>
            <pc:docMk/>
            <pc:sldMk cId="2511754315" sldId="1052"/>
            <ac:spMk id="20" creationId="{92E6090F-3B11-43B1-B6BE-B3909646C66A}"/>
          </ac:spMkLst>
        </pc:spChg>
        <pc:spChg chg="mod">
          <ac:chgData name="zhangYunlong" userId="3f07a773-7a19-420d-9c29-e64f190c10f1" providerId="ADAL" clId="{3D9ADE85-5D80-6643-9EB4-F1B7E4EBEC85}" dt="2025-07-02T05:36:21.841" v="573" actId="1076"/>
          <ac:spMkLst>
            <pc:docMk/>
            <pc:sldMk cId="2511754315" sldId="1052"/>
            <ac:spMk id="21" creationId="{78D065C6-0E7E-4028-A7EE-C2575DAFE6AC}"/>
          </ac:spMkLst>
        </pc:spChg>
        <pc:picChg chg="del mod">
          <ac:chgData name="zhangYunlong" userId="3f07a773-7a19-420d-9c29-e64f190c10f1" providerId="ADAL" clId="{3D9ADE85-5D80-6643-9EB4-F1B7E4EBEC85}" dt="2025-07-02T06:20:12.279" v="965" actId="478"/>
          <ac:picMkLst>
            <pc:docMk/>
            <pc:sldMk cId="2511754315" sldId="1052"/>
            <ac:picMk id="8" creationId="{C1EB0E23-A32E-4E68-A99E-67F49AFFA30C}"/>
          </ac:picMkLst>
        </pc:picChg>
        <pc:picChg chg="add mod">
          <ac:chgData name="zhangYunlong" userId="3f07a773-7a19-420d-9c29-e64f190c10f1" providerId="ADAL" clId="{3D9ADE85-5D80-6643-9EB4-F1B7E4EBEC85}" dt="2025-07-02T06:20:16.603" v="967" actId="1076"/>
          <ac:picMkLst>
            <pc:docMk/>
            <pc:sldMk cId="2511754315" sldId="1052"/>
            <ac:picMk id="10" creationId="{42062F2E-3A6B-BC85-095D-0B69A4E2B9EB}"/>
          </ac:picMkLst>
        </pc:picChg>
        <pc:picChg chg="mod">
          <ac:chgData name="zhangYunlong" userId="3f07a773-7a19-420d-9c29-e64f190c10f1" providerId="ADAL" clId="{3D9ADE85-5D80-6643-9EB4-F1B7E4EBEC85}" dt="2025-07-02T05:36:40.091" v="576" actId="1076"/>
          <ac:picMkLst>
            <pc:docMk/>
            <pc:sldMk cId="2511754315" sldId="1052"/>
            <ac:picMk id="13" creationId="{EF02252D-C8B9-4BA4-B1B3-B32E80AB799A}"/>
          </ac:picMkLst>
        </pc:picChg>
      </pc:sldChg>
      <pc:sldChg chg="addSp delSp modSp mod">
        <pc:chgData name="zhangYunlong" userId="3f07a773-7a19-420d-9c29-e64f190c10f1" providerId="ADAL" clId="{3D9ADE85-5D80-6643-9EB4-F1B7E4EBEC85}" dt="2025-07-02T16:58:50.218" v="2392" actId="20577"/>
        <pc:sldMkLst>
          <pc:docMk/>
          <pc:sldMk cId="2598260690" sldId="1053"/>
        </pc:sldMkLst>
        <pc:spChg chg="mod">
          <ac:chgData name="zhangYunlong" userId="3f07a773-7a19-420d-9c29-e64f190c10f1" providerId="ADAL" clId="{3D9ADE85-5D80-6643-9EB4-F1B7E4EBEC85}" dt="2025-07-02T07:04:06.128" v="1452"/>
          <ac:spMkLst>
            <pc:docMk/>
            <pc:sldMk cId="2598260690" sldId="1053"/>
            <ac:spMk id="5" creationId="{31843F08-8D47-4E34-BA53-54E9180F16AE}"/>
          </ac:spMkLst>
        </pc:spChg>
        <pc:spChg chg="add del mod">
          <ac:chgData name="zhangYunlong" userId="3f07a773-7a19-420d-9c29-e64f190c10f1" providerId="ADAL" clId="{3D9ADE85-5D80-6643-9EB4-F1B7E4EBEC85}" dt="2025-07-02T06:22:07.182" v="978" actId="478"/>
          <ac:spMkLst>
            <pc:docMk/>
            <pc:sldMk cId="2598260690" sldId="1053"/>
            <ac:spMk id="6" creationId="{2B90029C-ECD1-1D75-783F-9728B0C73C8A}"/>
          </ac:spMkLst>
        </pc:spChg>
        <pc:spChg chg="add mod">
          <ac:chgData name="zhangYunlong" userId="3f07a773-7a19-420d-9c29-e64f190c10f1" providerId="ADAL" clId="{3D9ADE85-5D80-6643-9EB4-F1B7E4EBEC85}" dt="2025-07-02T16:58:50.218" v="2392" actId="20577"/>
          <ac:spMkLst>
            <pc:docMk/>
            <pc:sldMk cId="2598260690" sldId="1053"/>
            <ac:spMk id="7" creationId="{40EA397E-98E2-D5AC-0DEF-4846FEA1740E}"/>
          </ac:spMkLst>
        </pc:spChg>
        <pc:spChg chg="del">
          <ac:chgData name="zhangYunlong" userId="3f07a773-7a19-420d-9c29-e64f190c10f1" providerId="ADAL" clId="{3D9ADE85-5D80-6643-9EB4-F1B7E4EBEC85}" dt="2025-07-02T06:20:30.093" v="969" actId="478"/>
          <ac:spMkLst>
            <pc:docMk/>
            <pc:sldMk cId="2598260690" sldId="1053"/>
            <ac:spMk id="25" creationId="{1038911D-964C-4B43-9039-14096BE96C1E}"/>
          </ac:spMkLst>
        </pc:spChg>
        <pc:spChg chg="mod">
          <ac:chgData name="zhangYunlong" userId="3f07a773-7a19-420d-9c29-e64f190c10f1" providerId="ADAL" clId="{3D9ADE85-5D80-6643-9EB4-F1B7E4EBEC85}" dt="2025-07-02T06:58:31.971" v="1143" actId="207"/>
          <ac:spMkLst>
            <pc:docMk/>
            <pc:sldMk cId="2598260690" sldId="1053"/>
            <ac:spMk id="30" creationId="{52D6AAD0-01AC-45BF-9D00-214BD17DD17D}"/>
          </ac:spMkLst>
        </pc:spChg>
        <pc:spChg chg="mod">
          <ac:chgData name="zhangYunlong" userId="3f07a773-7a19-420d-9c29-e64f190c10f1" providerId="ADAL" clId="{3D9ADE85-5D80-6643-9EB4-F1B7E4EBEC85}" dt="2025-07-02T06:58:28.951" v="1142" actId="207"/>
          <ac:spMkLst>
            <pc:docMk/>
            <pc:sldMk cId="2598260690" sldId="1053"/>
            <ac:spMk id="31" creationId="{E5DFA8A1-12F5-464C-82D7-68BD4D7EB8E6}"/>
          </ac:spMkLst>
        </pc:spChg>
        <pc:spChg chg="del">
          <ac:chgData name="zhangYunlong" userId="3f07a773-7a19-420d-9c29-e64f190c10f1" providerId="ADAL" clId="{3D9ADE85-5D80-6643-9EB4-F1B7E4EBEC85}" dt="2025-07-02T06:21:12.759" v="974" actId="478"/>
          <ac:spMkLst>
            <pc:docMk/>
            <pc:sldMk cId="2598260690" sldId="1053"/>
            <ac:spMk id="32" creationId="{8AB3EEBF-16C1-48EF-B17B-2D1461571EBD}"/>
          </ac:spMkLst>
        </pc:spChg>
        <pc:picChg chg="add del mod">
          <ac:chgData name="zhangYunlong" userId="3f07a773-7a19-420d-9c29-e64f190c10f1" providerId="ADAL" clId="{3D9ADE85-5D80-6643-9EB4-F1B7E4EBEC85}" dt="2025-07-02T06:22:07.182" v="978" actId="478"/>
          <ac:picMkLst>
            <pc:docMk/>
            <pc:sldMk cId="2598260690" sldId="1053"/>
            <ac:picMk id="2" creationId="{D70F4FB4-CE90-E407-7ED8-C2F3CBF44A5F}"/>
          </ac:picMkLst>
        </pc:picChg>
        <pc:picChg chg="del">
          <ac:chgData name="zhangYunlong" userId="3f07a773-7a19-420d-9c29-e64f190c10f1" providerId="ADAL" clId="{3D9ADE85-5D80-6643-9EB4-F1B7E4EBEC85}" dt="2025-07-02T06:20:27.039" v="968" actId="478"/>
          <ac:picMkLst>
            <pc:docMk/>
            <pc:sldMk cId="2598260690" sldId="1053"/>
            <ac:picMk id="26" creationId="{CA327A50-B036-4030-BD95-88E7D8445437}"/>
          </ac:picMkLst>
        </pc:picChg>
        <pc:picChg chg="del mod">
          <ac:chgData name="zhangYunlong" userId="3f07a773-7a19-420d-9c29-e64f190c10f1" providerId="ADAL" clId="{3D9ADE85-5D80-6643-9EB4-F1B7E4EBEC85}" dt="2025-07-02T06:21:12.759" v="974" actId="478"/>
          <ac:picMkLst>
            <pc:docMk/>
            <pc:sldMk cId="2598260690" sldId="1053"/>
            <ac:picMk id="27" creationId="{74DCF364-7983-42D1-B660-BEE02A23F9D0}"/>
          </ac:picMkLst>
        </pc:picChg>
        <pc:picChg chg="mod">
          <ac:chgData name="zhangYunlong" userId="3f07a773-7a19-420d-9c29-e64f190c10f1" providerId="ADAL" clId="{3D9ADE85-5D80-6643-9EB4-F1B7E4EBEC85}" dt="2025-07-02T06:58:07.678" v="1136" actId="1076"/>
          <ac:picMkLst>
            <pc:docMk/>
            <pc:sldMk cId="2598260690" sldId="1053"/>
            <ac:picMk id="28" creationId="{702CDFF7-1EF9-46C8-9287-E903D9C28F3D}"/>
          </ac:picMkLst>
        </pc:picChg>
        <pc:picChg chg="mod">
          <ac:chgData name="zhangYunlong" userId="3f07a773-7a19-420d-9c29-e64f190c10f1" providerId="ADAL" clId="{3D9ADE85-5D80-6643-9EB4-F1B7E4EBEC85}" dt="2025-07-02T06:58:21.767" v="1141" actId="1076"/>
          <ac:picMkLst>
            <pc:docMk/>
            <pc:sldMk cId="2598260690" sldId="1053"/>
            <ac:picMk id="29" creationId="{46FE231A-9DB8-4785-B581-11436DE0EDB7}"/>
          </ac:picMkLst>
        </pc:picChg>
      </pc:sldChg>
      <pc:sldChg chg="addSp delSp modSp mod">
        <pc:chgData name="zhangYunlong" userId="3f07a773-7a19-420d-9c29-e64f190c10f1" providerId="ADAL" clId="{3D9ADE85-5D80-6643-9EB4-F1B7E4EBEC85}" dt="2025-07-02T16:59:34.084" v="2399" actId="20577"/>
        <pc:sldMkLst>
          <pc:docMk/>
          <pc:sldMk cId="3825623214" sldId="1054"/>
        </pc:sldMkLst>
        <pc:spChg chg="mod">
          <ac:chgData name="zhangYunlong" userId="3f07a773-7a19-420d-9c29-e64f190c10f1" providerId="ADAL" clId="{3D9ADE85-5D80-6643-9EB4-F1B7E4EBEC85}" dt="2025-07-02T16:56:56.904" v="2387" actId="1076"/>
          <ac:spMkLst>
            <pc:docMk/>
            <pc:sldMk cId="3825623214" sldId="1054"/>
            <ac:spMk id="2" creationId="{D208A106-DFEB-4933-8C14-30D26446DF19}"/>
          </ac:spMkLst>
        </pc:spChg>
        <pc:spChg chg="mod">
          <ac:chgData name="zhangYunlong" userId="3f07a773-7a19-420d-9c29-e64f190c10f1" providerId="ADAL" clId="{3D9ADE85-5D80-6643-9EB4-F1B7E4EBEC85}" dt="2025-07-02T07:04:10.757" v="1454" actId="20577"/>
          <ac:spMkLst>
            <pc:docMk/>
            <pc:sldMk cId="3825623214" sldId="1054"/>
            <ac:spMk id="5" creationId="{31843F08-8D47-4E34-BA53-54E9180F16AE}"/>
          </ac:spMkLst>
        </pc:spChg>
        <pc:spChg chg="mod">
          <ac:chgData name="zhangYunlong" userId="3f07a773-7a19-420d-9c29-e64f190c10f1" providerId="ADAL" clId="{3D9ADE85-5D80-6643-9EB4-F1B7E4EBEC85}" dt="2025-07-02T16:56:56.904" v="2387" actId="1076"/>
          <ac:spMkLst>
            <pc:docMk/>
            <pc:sldMk cId="3825623214" sldId="1054"/>
            <ac:spMk id="6" creationId="{FB5D9BC9-DFBE-461E-99AF-A7D9AD6CA119}"/>
          </ac:spMkLst>
        </pc:spChg>
        <pc:spChg chg="add mod">
          <ac:chgData name="zhangYunlong" userId="3f07a773-7a19-420d-9c29-e64f190c10f1" providerId="ADAL" clId="{3D9ADE85-5D80-6643-9EB4-F1B7E4EBEC85}" dt="2025-07-02T16:59:34.084" v="2399" actId="20577"/>
          <ac:spMkLst>
            <pc:docMk/>
            <pc:sldMk cId="3825623214" sldId="1054"/>
            <ac:spMk id="12" creationId="{9DAC271A-FDD9-5CD5-A9DB-CD6BDDA86CCC}"/>
          </ac:spMkLst>
        </pc:spChg>
        <pc:spChg chg="add del mod">
          <ac:chgData name="zhangYunlong" userId="3f07a773-7a19-420d-9c29-e64f190c10f1" providerId="ADAL" clId="{3D9ADE85-5D80-6643-9EB4-F1B7E4EBEC85}" dt="2025-07-02T15:46:44.172" v="1767" actId="478"/>
          <ac:spMkLst>
            <pc:docMk/>
            <pc:sldMk cId="3825623214" sldId="1054"/>
            <ac:spMk id="14" creationId="{E05E627F-8CE2-9643-17E2-BB922E022A73}"/>
          </ac:spMkLst>
        </pc:spChg>
        <pc:grpChg chg="mod">
          <ac:chgData name="zhangYunlong" userId="3f07a773-7a19-420d-9c29-e64f190c10f1" providerId="ADAL" clId="{3D9ADE85-5D80-6643-9EB4-F1B7E4EBEC85}" dt="2025-07-02T16:56:56.904" v="2387" actId="1076"/>
          <ac:grpSpMkLst>
            <pc:docMk/>
            <pc:sldMk cId="3825623214" sldId="1054"/>
            <ac:grpSpMk id="7" creationId="{85B6EEE8-2D56-472E-B210-059FEA5FACBA}"/>
          </ac:grpSpMkLst>
        </pc:grpChg>
        <pc:picChg chg="mod">
          <ac:chgData name="zhangYunlong" userId="3f07a773-7a19-420d-9c29-e64f190c10f1" providerId="ADAL" clId="{3D9ADE85-5D80-6643-9EB4-F1B7E4EBEC85}" dt="2025-07-02T16:56:56.904" v="2387" actId="1076"/>
          <ac:picMkLst>
            <pc:docMk/>
            <pc:sldMk cId="3825623214" sldId="1054"/>
            <ac:picMk id="11" creationId="{ABCD8BA9-48E1-4194-B12B-D85B701E6641}"/>
          </ac:picMkLst>
        </pc:picChg>
        <pc:picChg chg="add mod">
          <ac:chgData name="zhangYunlong" userId="3f07a773-7a19-420d-9c29-e64f190c10f1" providerId="ADAL" clId="{3D9ADE85-5D80-6643-9EB4-F1B7E4EBEC85}" dt="2025-07-02T16:57:07.043" v="2390" actId="14100"/>
          <ac:picMkLst>
            <pc:docMk/>
            <pc:sldMk cId="3825623214" sldId="1054"/>
            <ac:picMk id="15" creationId="{E6726930-4393-CBC3-72C6-7A013805E6E2}"/>
          </ac:picMkLst>
        </pc:picChg>
        <pc:cxnChg chg="mod">
          <ac:chgData name="zhangYunlong" userId="3f07a773-7a19-420d-9c29-e64f190c10f1" providerId="ADAL" clId="{3D9ADE85-5D80-6643-9EB4-F1B7E4EBEC85}" dt="2025-07-02T16:56:56.904" v="2387" actId="1076"/>
          <ac:cxnSpMkLst>
            <pc:docMk/>
            <pc:sldMk cId="3825623214" sldId="1054"/>
            <ac:cxnSpMk id="13" creationId="{9A497A46-734A-49A8-AD93-9C37AC6D1350}"/>
          </ac:cxnSpMkLst>
        </pc:cxnChg>
      </pc:sldChg>
      <pc:sldChg chg="modSp mod">
        <pc:chgData name="zhangYunlong" userId="3f07a773-7a19-420d-9c29-e64f190c10f1" providerId="ADAL" clId="{3D9ADE85-5D80-6643-9EB4-F1B7E4EBEC85}" dt="2025-07-02T04:57:35.687" v="71" actId="20577"/>
        <pc:sldMkLst>
          <pc:docMk/>
          <pc:sldMk cId="3237034671" sldId="1076"/>
        </pc:sldMkLst>
        <pc:spChg chg="mod">
          <ac:chgData name="zhangYunlong" userId="3f07a773-7a19-420d-9c29-e64f190c10f1" providerId="ADAL" clId="{3D9ADE85-5D80-6643-9EB4-F1B7E4EBEC85}" dt="2025-07-02T04:57:35.687" v="71" actId="20577"/>
          <ac:spMkLst>
            <pc:docMk/>
            <pc:sldMk cId="3237034671" sldId="1076"/>
            <ac:spMk id="5" creationId="{31843F08-8D47-4E34-BA53-54E9180F16AE}"/>
          </ac:spMkLst>
        </pc:spChg>
      </pc:sldChg>
      <pc:sldChg chg="addSp delSp modSp">
        <pc:chgData name="zhangYunlong" userId="3f07a773-7a19-420d-9c29-e64f190c10f1" providerId="ADAL" clId="{3D9ADE85-5D80-6643-9EB4-F1B7E4EBEC85}" dt="2025-07-02T07:06:04.911" v="1470" actId="478"/>
        <pc:sldMkLst>
          <pc:docMk/>
          <pc:sldMk cId="0" sldId="1081"/>
        </pc:sldMkLst>
        <pc:picChg chg="add del mod">
          <ac:chgData name="zhangYunlong" userId="3f07a773-7a19-420d-9c29-e64f190c10f1" providerId="ADAL" clId="{3D9ADE85-5D80-6643-9EB4-F1B7E4EBEC85}" dt="2025-07-02T07:06:04.911" v="1470" actId="478"/>
          <ac:picMkLst>
            <pc:docMk/>
            <pc:sldMk cId="0" sldId="1081"/>
            <ac:picMk id="1026" creationId="{6F69D0AC-840F-B71E-33B4-3CBEB85702E3}"/>
          </ac:picMkLst>
        </pc:picChg>
      </pc:sldChg>
      <pc:sldChg chg="addSp modSp mod">
        <pc:chgData name="zhangYunlong" userId="3f07a773-7a19-420d-9c29-e64f190c10f1" providerId="ADAL" clId="{3D9ADE85-5D80-6643-9EB4-F1B7E4EBEC85}" dt="2025-07-02T15:48:31.681" v="1879" actId="1076"/>
        <pc:sldMkLst>
          <pc:docMk/>
          <pc:sldMk cId="1629767623" sldId="1083"/>
        </pc:sldMkLst>
        <pc:spChg chg="add mod">
          <ac:chgData name="zhangYunlong" userId="3f07a773-7a19-420d-9c29-e64f190c10f1" providerId="ADAL" clId="{3D9ADE85-5D80-6643-9EB4-F1B7E4EBEC85}" dt="2025-07-02T15:48:00.932" v="1876" actId="20577"/>
          <ac:spMkLst>
            <pc:docMk/>
            <pc:sldMk cId="1629767623" sldId="1083"/>
            <ac:spMk id="2" creationId="{2C906F2D-1006-8B80-9B72-95DE6FD22532}"/>
          </ac:spMkLst>
        </pc:spChg>
        <pc:spChg chg="mod">
          <ac:chgData name="zhangYunlong" userId="3f07a773-7a19-420d-9c29-e64f190c10f1" providerId="ADAL" clId="{3D9ADE85-5D80-6643-9EB4-F1B7E4EBEC85}" dt="2025-07-02T07:04:24.931" v="1463" actId="20577"/>
          <ac:spMkLst>
            <pc:docMk/>
            <pc:sldMk cId="1629767623" sldId="1083"/>
            <ac:spMk id="5" creationId="{31843F08-8D47-4E34-BA53-54E9180F16AE}"/>
          </ac:spMkLst>
        </pc:spChg>
        <pc:picChg chg="mod">
          <ac:chgData name="zhangYunlong" userId="3f07a773-7a19-420d-9c29-e64f190c10f1" providerId="ADAL" clId="{3D9ADE85-5D80-6643-9EB4-F1B7E4EBEC85}" dt="2025-07-02T15:48:31.681" v="1879" actId="1076"/>
          <ac:picMkLst>
            <pc:docMk/>
            <pc:sldMk cId="1629767623" sldId="1083"/>
            <ac:picMk id="6" creationId="{2B54A9AE-F9F0-4794-8B42-E2F6A3730D3D}"/>
          </ac:picMkLst>
        </pc:picChg>
      </pc:sldChg>
      <pc:sldChg chg="addSp modSp mod">
        <pc:chgData name="zhangYunlong" userId="3f07a773-7a19-420d-9c29-e64f190c10f1" providerId="ADAL" clId="{3D9ADE85-5D80-6643-9EB4-F1B7E4EBEC85}" dt="2025-07-02T07:03:32.042" v="1418"/>
        <pc:sldMkLst>
          <pc:docMk/>
          <pc:sldMk cId="2011218226" sldId="1084"/>
        </pc:sldMkLst>
        <pc:spChg chg="mod">
          <ac:chgData name="zhangYunlong" userId="3f07a773-7a19-420d-9c29-e64f190c10f1" providerId="ADAL" clId="{3D9ADE85-5D80-6643-9EB4-F1B7E4EBEC85}" dt="2025-07-02T07:03:32.042" v="1418"/>
          <ac:spMkLst>
            <pc:docMk/>
            <pc:sldMk cId="2011218226" sldId="1084"/>
            <ac:spMk id="5" creationId="{31843F08-8D47-4E34-BA53-54E9180F16AE}"/>
          </ac:spMkLst>
        </pc:spChg>
        <pc:spChg chg="add mod">
          <ac:chgData name="zhangYunlong" userId="3f07a773-7a19-420d-9c29-e64f190c10f1" providerId="ADAL" clId="{3D9ADE85-5D80-6643-9EB4-F1B7E4EBEC85}" dt="2025-07-02T05:03:21.228" v="297" actId="1076"/>
          <ac:spMkLst>
            <pc:docMk/>
            <pc:sldMk cId="2011218226" sldId="1084"/>
            <ac:spMk id="7" creationId="{D0101C19-6181-03D1-220D-74B883EF6CC7}"/>
          </ac:spMkLst>
        </pc:spChg>
        <pc:spChg chg="add mod">
          <ac:chgData name="zhangYunlong" userId="3f07a773-7a19-420d-9c29-e64f190c10f1" providerId="ADAL" clId="{3D9ADE85-5D80-6643-9EB4-F1B7E4EBEC85}" dt="2025-07-02T05:03:44.863" v="306" actId="1076"/>
          <ac:spMkLst>
            <pc:docMk/>
            <pc:sldMk cId="2011218226" sldId="1084"/>
            <ac:spMk id="8" creationId="{26DC9C76-EB95-6571-5812-6CD05F0A9E3F}"/>
          </ac:spMkLst>
        </pc:spChg>
      </pc:sldChg>
      <pc:sldChg chg="addSp modSp mod">
        <pc:chgData name="zhangYunlong" userId="3f07a773-7a19-420d-9c29-e64f190c10f1" providerId="ADAL" clId="{3D9ADE85-5D80-6643-9EB4-F1B7E4EBEC85}" dt="2025-07-02T07:03:49.465" v="1450" actId="20577"/>
        <pc:sldMkLst>
          <pc:docMk/>
          <pc:sldMk cId="3753445622" sldId="1085"/>
        </pc:sldMkLst>
        <pc:spChg chg="mod">
          <ac:chgData name="zhangYunlong" userId="3f07a773-7a19-420d-9c29-e64f190c10f1" providerId="ADAL" clId="{3D9ADE85-5D80-6643-9EB4-F1B7E4EBEC85}" dt="2025-07-02T07:03:49.465" v="1450" actId="20577"/>
          <ac:spMkLst>
            <pc:docMk/>
            <pc:sldMk cId="3753445622" sldId="1085"/>
            <ac:spMk id="5" creationId="{31843F08-8D47-4E34-BA53-54E9180F16AE}"/>
          </ac:spMkLst>
        </pc:spChg>
        <pc:spChg chg="mod">
          <ac:chgData name="zhangYunlong" userId="3f07a773-7a19-420d-9c29-e64f190c10f1" providerId="ADAL" clId="{3D9ADE85-5D80-6643-9EB4-F1B7E4EBEC85}" dt="2025-07-02T06:28:31.993" v="1014" actId="20577"/>
          <ac:spMkLst>
            <pc:docMk/>
            <pc:sldMk cId="3753445622" sldId="1085"/>
            <ac:spMk id="9" creationId="{38355F76-3710-4C99-B1CF-EFD19236F610}"/>
          </ac:spMkLst>
        </pc:spChg>
        <pc:spChg chg="mod">
          <ac:chgData name="zhangYunlong" userId="3f07a773-7a19-420d-9c29-e64f190c10f1" providerId="ADAL" clId="{3D9ADE85-5D80-6643-9EB4-F1B7E4EBEC85}" dt="2025-07-02T05:15:29.040" v="331" actId="1076"/>
          <ac:spMkLst>
            <pc:docMk/>
            <pc:sldMk cId="3753445622" sldId="1085"/>
            <ac:spMk id="10" creationId="{F6852BB3-8580-4F80-80B9-8E36BA353E52}"/>
          </ac:spMkLst>
        </pc:spChg>
        <pc:spChg chg="mod">
          <ac:chgData name="zhangYunlong" userId="3f07a773-7a19-420d-9c29-e64f190c10f1" providerId="ADAL" clId="{3D9ADE85-5D80-6643-9EB4-F1B7E4EBEC85}" dt="2025-07-02T05:15:29.040" v="331" actId="1076"/>
          <ac:spMkLst>
            <pc:docMk/>
            <pc:sldMk cId="3753445622" sldId="1085"/>
            <ac:spMk id="14" creationId="{7E159855-711A-42E5-BF00-49D685CC34BC}"/>
          </ac:spMkLst>
        </pc:spChg>
        <pc:spChg chg="mod">
          <ac:chgData name="zhangYunlong" userId="3f07a773-7a19-420d-9c29-e64f190c10f1" providerId="ADAL" clId="{3D9ADE85-5D80-6643-9EB4-F1B7E4EBEC85}" dt="2025-07-02T05:15:29.040" v="331" actId="1076"/>
          <ac:spMkLst>
            <pc:docMk/>
            <pc:sldMk cId="3753445622" sldId="1085"/>
            <ac:spMk id="15" creationId="{3A9561B6-3158-415E-9E7A-BB3CE83AF835}"/>
          </ac:spMkLst>
        </pc:spChg>
        <pc:picChg chg="add mod">
          <ac:chgData name="zhangYunlong" userId="3f07a773-7a19-420d-9c29-e64f190c10f1" providerId="ADAL" clId="{3D9ADE85-5D80-6643-9EB4-F1B7E4EBEC85}" dt="2025-07-02T06:28:38.183" v="1016" actId="1076"/>
          <ac:picMkLst>
            <pc:docMk/>
            <pc:sldMk cId="3753445622" sldId="1085"/>
            <ac:picMk id="2" creationId="{9228CEB7-46A5-2D0D-6F65-ABCA547DC3D9}"/>
          </ac:picMkLst>
        </pc:picChg>
        <pc:picChg chg="mod">
          <ac:chgData name="zhangYunlong" userId="3f07a773-7a19-420d-9c29-e64f190c10f1" providerId="ADAL" clId="{3D9ADE85-5D80-6643-9EB4-F1B7E4EBEC85}" dt="2025-07-02T05:15:29.040" v="331" actId="1076"/>
          <ac:picMkLst>
            <pc:docMk/>
            <pc:sldMk cId="3753445622" sldId="1085"/>
            <ac:picMk id="11" creationId="{F8E20CA4-08CF-4088-A17F-DC01C314C80C}"/>
          </ac:picMkLst>
        </pc:picChg>
        <pc:picChg chg="mod">
          <ac:chgData name="zhangYunlong" userId="3f07a773-7a19-420d-9c29-e64f190c10f1" providerId="ADAL" clId="{3D9ADE85-5D80-6643-9EB4-F1B7E4EBEC85}" dt="2025-07-02T05:15:29.040" v="331" actId="1076"/>
          <ac:picMkLst>
            <pc:docMk/>
            <pc:sldMk cId="3753445622" sldId="1085"/>
            <ac:picMk id="12" creationId="{8E4E3B84-E5EF-4BDB-8ADF-3FE3B7A85D47}"/>
          </ac:picMkLst>
        </pc:picChg>
        <pc:picChg chg="mod">
          <ac:chgData name="zhangYunlong" userId="3f07a773-7a19-420d-9c29-e64f190c10f1" providerId="ADAL" clId="{3D9ADE85-5D80-6643-9EB4-F1B7E4EBEC85}" dt="2025-07-02T05:15:29.040" v="331" actId="1076"/>
          <ac:picMkLst>
            <pc:docMk/>
            <pc:sldMk cId="3753445622" sldId="1085"/>
            <ac:picMk id="13" creationId="{68D7B302-B509-4A95-A2B8-15F89668293D}"/>
          </ac:picMkLst>
        </pc:picChg>
      </pc:sldChg>
      <pc:sldChg chg="addSp delSp modSp mod">
        <pc:chgData name="zhangYunlong" userId="3f07a773-7a19-420d-9c29-e64f190c10f1" providerId="ADAL" clId="{3D9ADE85-5D80-6643-9EB4-F1B7E4EBEC85}" dt="2025-07-02T17:01:42.867" v="2418" actId="1035"/>
        <pc:sldMkLst>
          <pc:docMk/>
          <pc:sldMk cId="3695586709" sldId="1087"/>
        </pc:sldMkLst>
        <pc:spChg chg="add mod">
          <ac:chgData name="zhangYunlong" userId="3f07a773-7a19-420d-9c29-e64f190c10f1" providerId="ADAL" clId="{3D9ADE85-5D80-6643-9EB4-F1B7E4EBEC85}" dt="2025-07-02T17:01:42.867" v="2418" actId="1035"/>
          <ac:spMkLst>
            <pc:docMk/>
            <pc:sldMk cId="3695586709" sldId="1087"/>
            <ac:spMk id="2" creationId="{67C1A4B0-3DC6-1310-BAE6-EDF3A03ACA0F}"/>
          </ac:spMkLst>
        </pc:spChg>
        <pc:spChg chg="mod">
          <ac:chgData name="zhangYunlong" userId="3f07a773-7a19-420d-9c29-e64f190c10f1" providerId="ADAL" clId="{3D9ADE85-5D80-6643-9EB4-F1B7E4EBEC85}" dt="2025-07-02T07:04:28.408" v="1464" actId="20577"/>
          <ac:spMkLst>
            <pc:docMk/>
            <pc:sldMk cId="3695586709" sldId="1087"/>
            <ac:spMk id="5" creationId="{31843F08-8D47-4E34-BA53-54E9180F16AE}"/>
          </ac:spMkLst>
        </pc:spChg>
        <pc:spChg chg="del mod">
          <ac:chgData name="zhangYunlong" userId="3f07a773-7a19-420d-9c29-e64f190c10f1" providerId="ADAL" clId="{3D9ADE85-5D80-6643-9EB4-F1B7E4EBEC85}" dt="2025-07-02T15:49:25.640" v="1971" actId="478"/>
          <ac:spMkLst>
            <pc:docMk/>
            <pc:sldMk cId="3695586709" sldId="1087"/>
            <ac:spMk id="7" creationId="{385CF121-D223-44A9-BCD6-20D66C6589E9}"/>
          </ac:spMkLst>
        </pc:spChg>
        <pc:spChg chg="del">
          <ac:chgData name="zhangYunlong" userId="3f07a773-7a19-420d-9c29-e64f190c10f1" providerId="ADAL" clId="{3D9ADE85-5D80-6643-9EB4-F1B7E4EBEC85}" dt="2025-07-02T15:48:25.202" v="1878" actId="478"/>
          <ac:spMkLst>
            <pc:docMk/>
            <pc:sldMk cId="3695586709" sldId="1087"/>
            <ac:spMk id="8" creationId="{7386B53D-354B-45EF-AE40-3130D7B96D96}"/>
          </ac:spMkLst>
        </pc:spChg>
        <pc:spChg chg="mod">
          <ac:chgData name="zhangYunlong" userId="3f07a773-7a19-420d-9c29-e64f190c10f1" providerId="ADAL" clId="{3D9ADE85-5D80-6643-9EB4-F1B7E4EBEC85}" dt="2025-07-02T15:50:15.239" v="2037" actId="1076"/>
          <ac:spMkLst>
            <pc:docMk/>
            <pc:sldMk cId="3695586709" sldId="1087"/>
            <ac:spMk id="17" creationId="{7DDA9C3F-009E-4FAC-BA81-10837E6CCCFF}"/>
          </ac:spMkLst>
        </pc:spChg>
        <pc:spChg chg="mod">
          <ac:chgData name="zhangYunlong" userId="3f07a773-7a19-420d-9c29-e64f190c10f1" providerId="ADAL" clId="{3D9ADE85-5D80-6643-9EB4-F1B7E4EBEC85}" dt="2025-07-02T15:50:15.239" v="2037" actId="1076"/>
          <ac:spMkLst>
            <pc:docMk/>
            <pc:sldMk cId="3695586709" sldId="1087"/>
            <ac:spMk id="20" creationId="{B6B9184B-D943-4BB6-BC22-BA59D7E3D365}"/>
          </ac:spMkLst>
        </pc:spChg>
        <pc:spChg chg="mod">
          <ac:chgData name="zhangYunlong" userId="3f07a773-7a19-420d-9c29-e64f190c10f1" providerId="ADAL" clId="{3D9ADE85-5D80-6643-9EB4-F1B7E4EBEC85}" dt="2025-07-02T15:50:15.239" v="2037" actId="1076"/>
          <ac:spMkLst>
            <pc:docMk/>
            <pc:sldMk cId="3695586709" sldId="1087"/>
            <ac:spMk id="21" creationId="{460DEFAD-4548-4F3D-B348-69552E49AA5A}"/>
          </ac:spMkLst>
        </pc:spChg>
        <pc:spChg chg="mod">
          <ac:chgData name="zhangYunlong" userId="3f07a773-7a19-420d-9c29-e64f190c10f1" providerId="ADAL" clId="{3D9ADE85-5D80-6643-9EB4-F1B7E4EBEC85}" dt="2025-07-02T15:50:15.239" v="2037" actId="1076"/>
          <ac:spMkLst>
            <pc:docMk/>
            <pc:sldMk cId="3695586709" sldId="1087"/>
            <ac:spMk id="23" creationId="{A2B0F818-78CD-4BD0-B314-CBC93B9917CE}"/>
          </ac:spMkLst>
        </pc:spChg>
        <pc:picChg chg="mod">
          <ac:chgData name="zhangYunlong" userId="3f07a773-7a19-420d-9c29-e64f190c10f1" providerId="ADAL" clId="{3D9ADE85-5D80-6643-9EB4-F1B7E4EBEC85}" dt="2025-07-02T15:50:28.296" v="2042" actId="14100"/>
          <ac:picMkLst>
            <pc:docMk/>
            <pc:sldMk cId="3695586709" sldId="1087"/>
            <ac:picMk id="10" creationId="{8BC1BB48-318F-4069-B606-2AEF4CDC99F1}"/>
          </ac:picMkLst>
        </pc:picChg>
        <pc:picChg chg="mod">
          <ac:chgData name="zhangYunlong" userId="3f07a773-7a19-420d-9c29-e64f190c10f1" providerId="ADAL" clId="{3D9ADE85-5D80-6643-9EB4-F1B7E4EBEC85}" dt="2025-07-02T15:50:26.099" v="2041" actId="14100"/>
          <ac:picMkLst>
            <pc:docMk/>
            <pc:sldMk cId="3695586709" sldId="1087"/>
            <ac:picMk id="11" creationId="{9BC49916-6B95-4444-B799-A2FF8C209C29}"/>
          </ac:picMkLst>
        </pc:picChg>
        <pc:picChg chg="mod">
          <ac:chgData name="zhangYunlong" userId="3f07a773-7a19-420d-9c29-e64f190c10f1" providerId="ADAL" clId="{3D9ADE85-5D80-6643-9EB4-F1B7E4EBEC85}" dt="2025-07-02T15:50:15.239" v="2037" actId="1076"/>
          <ac:picMkLst>
            <pc:docMk/>
            <pc:sldMk cId="3695586709" sldId="1087"/>
            <ac:picMk id="13" creationId="{05E5769D-0751-49F6-BEEC-87B9AD740AEA}"/>
          </ac:picMkLst>
        </pc:picChg>
        <pc:cxnChg chg="mod">
          <ac:chgData name="zhangYunlong" userId="3f07a773-7a19-420d-9c29-e64f190c10f1" providerId="ADAL" clId="{3D9ADE85-5D80-6643-9EB4-F1B7E4EBEC85}" dt="2025-07-02T15:50:15.239" v="2037" actId="1076"/>
          <ac:cxnSpMkLst>
            <pc:docMk/>
            <pc:sldMk cId="3695586709" sldId="1087"/>
            <ac:cxnSpMk id="12" creationId="{04F6300A-F144-4324-86B1-4376FA5E666D}"/>
          </ac:cxnSpMkLst>
        </pc:cxnChg>
        <pc:cxnChg chg="mod">
          <ac:chgData name="zhangYunlong" userId="3f07a773-7a19-420d-9c29-e64f190c10f1" providerId="ADAL" clId="{3D9ADE85-5D80-6643-9EB4-F1B7E4EBEC85}" dt="2025-07-02T15:50:15.239" v="2037" actId="1076"/>
          <ac:cxnSpMkLst>
            <pc:docMk/>
            <pc:sldMk cId="3695586709" sldId="1087"/>
            <ac:cxnSpMk id="16" creationId="{E9A2ED08-D0F4-4152-92BA-EFA51120A326}"/>
          </ac:cxnSpMkLst>
        </pc:cxnChg>
        <pc:cxnChg chg="mod">
          <ac:chgData name="zhangYunlong" userId="3f07a773-7a19-420d-9c29-e64f190c10f1" providerId="ADAL" clId="{3D9ADE85-5D80-6643-9EB4-F1B7E4EBEC85}" dt="2025-07-02T15:50:15.239" v="2037" actId="1076"/>
          <ac:cxnSpMkLst>
            <pc:docMk/>
            <pc:sldMk cId="3695586709" sldId="1087"/>
            <ac:cxnSpMk id="18" creationId="{8BF98847-E160-4EB2-A42F-46B6D71B8196}"/>
          </ac:cxnSpMkLst>
        </pc:cxnChg>
        <pc:cxnChg chg="mod">
          <ac:chgData name="zhangYunlong" userId="3f07a773-7a19-420d-9c29-e64f190c10f1" providerId="ADAL" clId="{3D9ADE85-5D80-6643-9EB4-F1B7E4EBEC85}" dt="2025-07-02T15:50:15.239" v="2037" actId="1076"/>
          <ac:cxnSpMkLst>
            <pc:docMk/>
            <pc:sldMk cId="3695586709" sldId="1087"/>
            <ac:cxnSpMk id="19" creationId="{A07488EB-4685-4D24-8FC0-36C5759D2362}"/>
          </ac:cxnSpMkLst>
        </pc:cxnChg>
        <pc:cxnChg chg="mod">
          <ac:chgData name="zhangYunlong" userId="3f07a773-7a19-420d-9c29-e64f190c10f1" providerId="ADAL" clId="{3D9ADE85-5D80-6643-9EB4-F1B7E4EBEC85}" dt="2025-07-02T15:50:15.239" v="2037" actId="1076"/>
          <ac:cxnSpMkLst>
            <pc:docMk/>
            <pc:sldMk cId="3695586709" sldId="1087"/>
            <ac:cxnSpMk id="22" creationId="{AC746043-21D0-4C2D-BEBE-62D419FB8A16}"/>
          </ac:cxnSpMkLst>
        </pc:cxnChg>
      </pc:sldChg>
      <pc:sldChg chg="delSp modSp mod">
        <pc:chgData name="zhangYunlong" userId="3f07a773-7a19-420d-9c29-e64f190c10f1" providerId="ADAL" clId="{3D9ADE85-5D80-6643-9EB4-F1B7E4EBEC85}" dt="2025-07-02T15:50:55.797" v="2045" actId="478"/>
        <pc:sldMkLst>
          <pc:docMk/>
          <pc:sldMk cId="3117558751" sldId="1088"/>
        </pc:sldMkLst>
        <pc:spChg chg="mod">
          <ac:chgData name="zhangYunlong" userId="3f07a773-7a19-420d-9c29-e64f190c10f1" providerId="ADAL" clId="{3D9ADE85-5D80-6643-9EB4-F1B7E4EBEC85}" dt="2025-07-02T07:04:35.545" v="1466" actId="20577"/>
          <ac:spMkLst>
            <pc:docMk/>
            <pc:sldMk cId="3117558751" sldId="1088"/>
            <ac:spMk id="5" creationId="{31843F08-8D47-4E34-BA53-54E9180F16AE}"/>
          </ac:spMkLst>
        </pc:spChg>
        <pc:spChg chg="del">
          <ac:chgData name="zhangYunlong" userId="3f07a773-7a19-420d-9c29-e64f190c10f1" providerId="ADAL" clId="{3D9ADE85-5D80-6643-9EB4-F1B7E4EBEC85}" dt="2025-07-02T15:50:55.797" v="2045" actId="478"/>
          <ac:spMkLst>
            <pc:docMk/>
            <pc:sldMk cId="3117558751" sldId="1088"/>
            <ac:spMk id="6" creationId="{C6F76F37-FE65-4302-88A0-77E2D13A1428}"/>
          </ac:spMkLst>
        </pc:spChg>
        <pc:picChg chg="mod">
          <ac:chgData name="zhangYunlong" userId="3f07a773-7a19-420d-9c29-e64f190c10f1" providerId="ADAL" clId="{3D9ADE85-5D80-6643-9EB4-F1B7E4EBEC85}" dt="2025-07-02T15:50:50.066" v="2044" actId="1076"/>
          <ac:picMkLst>
            <pc:docMk/>
            <pc:sldMk cId="3117558751" sldId="1088"/>
            <ac:picMk id="8" creationId="{2532D8A4-0749-49EF-9351-2BC406F1A2BB}"/>
          </ac:picMkLst>
        </pc:picChg>
      </pc:sldChg>
      <pc:sldChg chg="addSp modSp add modAnim">
        <pc:chgData name="zhangYunlong" userId="3f07a773-7a19-420d-9c29-e64f190c10f1" providerId="ADAL" clId="{3D9ADE85-5D80-6643-9EB4-F1B7E4EBEC85}" dt="2025-07-02T16:06:16.675" v="2364"/>
        <pc:sldMkLst>
          <pc:docMk/>
          <pc:sldMk cId="2489599660" sldId="1089"/>
        </pc:sldMkLst>
        <pc:spChg chg="add mod">
          <ac:chgData name="zhangYunlong" userId="3f07a773-7a19-420d-9c29-e64f190c10f1" providerId="ADAL" clId="{3D9ADE85-5D80-6643-9EB4-F1B7E4EBEC85}" dt="2025-07-02T16:06:16.675" v="2364"/>
          <ac:spMkLst>
            <pc:docMk/>
            <pc:sldMk cId="2489599660" sldId="1089"/>
            <ac:spMk id="2" creationId="{326B3C79-5113-624A-1560-C5420A032A0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162BC37-FF6D-4F92-B5B7-E0EB7F5DF7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1E9469A-77CB-41C8-B088-82DAF41B23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06274FF-4064-467C-A223-1F0E59523289}" type="datetimeFigureOut">
              <a:rPr lang="zh-CN" altLang="en-US"/>
              <a:pPr>
                <a:defRPr/>
              </a:pPr>
              <a:t>2025/7/3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49B98D7-08F3-4E83-A1A7-6ACE1BF76D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CEFDE78-155E-48D8-81CE-CD526938FF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D9402B-F7F5-4EB0-932B-156269BEE2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6FFBFD5-CB3F-4429-B6E5-4183B0BE04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8F252F-0A0D-4D51-A23D-45B24B7633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6C741D74-E839-4E35-8F7D-0DC98CDDF903}" type="datetimeFigureOut">
              <a:rPr lang="zh-CN" altLang="en-US"/>
              <a:pPr>
                <a:defRPr/>
              </a:pPr>
              <a:t>2025/7/3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ED737556-6C47-4D1B-B78E-C963299765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A846E40A-3E9D-4EBB-8D58-2EA8893F4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F43BDD-4500-4AF0-B39D-7F0F04B882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15D8F8-1ECB-4F72-8B57-FC6D6703B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6AE3E9-B8AE-4355-87CD-E3D7BDEE21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D2125AEF-CD18-49D7-8AC6-3E7BE25779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BAD4E0DA-C901-4025-80B9-7FDCCCD6D7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0FBF5F97-D1C5-4338-91F9-16D2B10BD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CC552A-53CD-40B0-87BB-1DD6721E455D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39486-6852-9B82-D5BE-9F6046362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>
            <a:extLst>
              <a:ext uri="{FF2B5EF4-FFF2-40B4-BE49-F238E27FC236}">
                <a16:creationId xmlns:a16="http://schemas.microsoft.com/office/drawing/2014/main" id="{B9781641-5030-83A6-8733-947ABD8560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>
            <a:extLst>
              <a:ext uri="{FF2B5EF4-FFF2-40B4-BE49-F238E27FC236}">
                <a16:creationId xmlns:a16="http://schemas.microsoft.com/office/drawing/2014/main" id="{588F7EA4-6666-2E3E-3F5E-76B936D22C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16" name="灯片编号占位符 3">
            <a:extLst>
              <a:ext uri="{FF2B5EF4-FFF2-40B4-BE49-F238E27FC236}">
                <a16:creationId xmlns:a16="http://schemas.microsoft.com/office/drawing/2014/main" id="{379CD6F9-095B-B581-A5DD-4EAB5843B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A005A-5865-40E7-80FC-D051ADE8BC8A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84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2D2471A-B9BD-4A92-A8E8-9CAA4EAB07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B05C6E6A-E288-455B-B64B-B91FBF9C93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D2CB6503-0594-4D78-B9E2-A427E5A88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687EE6-2ABE-42F7-8EAA-8075A89A4674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2D2471A-B9BD-4A92-A8E8-9CAA4EAB07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B05C6E6A-E288-455B-B64B-B91FBF9C93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D2CB6503-0594-4D78-B9E2-A427E5A88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687EE6-2ABE-42F7-8EAA-8075A89A4674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75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2D2471A-B9BD-4A92-A8E8-9CAA4EAB07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B05C6E6A-E288-455B-B64B-B91FBF9C93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D2CB6503-0594-4D78-B9E2-A427E5A88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687EE6-2ABE-42F7-8EAA-8075A89A4674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235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2D2471A-B9BD-4A92-A8E8-9CAA4EAB07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B05C6E6A-E288-455B-B64B-B91FBF9C93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D2CB6503-0594-4D78-B9E2-A427E5A88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687EE6-2ABE-42F7-8EAA-8075A89A4674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735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>
            <a:extLst>
              <a:ext uri="{FF2B5EF4-FFF2-40B4-BE49-F238E27FC236}">
                <a16:creationId xmlns:a16="http://schemas.microsoft.com/office/drawing/2014/main" id="{737ED29C-231F-424D-ACEF-EC289562B0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>
            <a:extLst>
              <a:ext uri="{FF2B5EF4-FFF2-40B4-BE49-F238E27FC236}">
                <a16:creationId xmlns:a16="http://schemas.microsoft.com/office/drawing/2014/main" id="{A251863C-05B7-441A-8D79-90C740D365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868" name="灯片编号占位符 3">
            <a:extLst>
              <a:ext uri="{FF2B5EF4-FFF2-40B4-BE49-F238E27FC236}">
                <a16:creationId xmlns:a16="http://schemas.microsoft.com/office/drawing/2014/main" id="{C685BBCD-90D7-4071-B6FF-EAF5568EB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0C29A-EE5C-4694-A6D9-7E7DE2F57A5B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3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id="{78E1EE61-10E1-B550-11F5-E22574410A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id="{4989EBD4-29A9-001D-F7ED-970C0C26CD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4580" name="灯片编号占位符 3">
            <a:extLst>
              <a:ext uri="{FF2B5EF4-FFF2-40B4-BE49-F238E27FC236}">
                <a16:creationId xmlns:a16="http://schemas.microsoft.com/office/drawing/2014/main" id="{FF160D16-58D2-9F4B-ECFB-75FE19B34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A47D519-E3B7-1749-853A-123EE655BD42}" type="slidenum">
              <a:rPr lang="en-US" altLang="zh-CN" smtClean="0"/>
              <a:pPr/>
              <a:t>9</a:t>
            </a:fld>
            <a:endParaRPr lang="en-US" altLang="zh-CN"/>
          </a:p>
        </p:txBody>
      </p:sp>
      <p:sp>
        <p:nvSpPr>
          <p:cNvPr id="24581" name="日期占位符 1">
            <a:extLst>
              <a:ext uri="{FF2B5EF4-FFF2-40B4-BE49-F238E27FC236}">
                <a16:creationId xmlns:a16="http://schemas.microsoft.com/office/drawing/2014/main" id="{20B56D8A-E8B0-4317-B906-54FE173411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D512623-682B-D746-BF5A-5500BF89B579}" type="datetime1">
              <a:rPr lang="zh-CN" altLang="en-US" smtClean="0"/>
              <a:pPr/>
              <a:t>2025/7/3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AA2F-3AE9-4A43-84FE-BDF8246190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794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>
            <a:extLst>
              <a:ext uri="{FF2B5EF4-FFF2-40B4-BE49-F238E27FC236}">
                <a16:creationId xmlns:a16="http://schemas.microsoft.com/office/drawing/2014/main" id="{78DD6084-96F2-411A-9B46-87735B6D9A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>
            <a:extLst>
              <a:ext uri="{FF2B5EF4-FFF2-40B4-BE49-F238E27FC236}">
                <a16:creationId xmlns:a16="http://schemas.microsoft.com/office/drawing/2014/main" id="{9EA15DB0-0A95-4C32-98E6-D3755617FA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16" name="灯片编号占位符 3">
            <a:extLst>
              <a:ext uri="{FF2B5EF4-FFF2-40B4-BE49-F238E27FC236}">
                <a16:creationId xmlns:a16="http://schemas.microsoft.com/office/drawing/2014/main" id="{89C53CFB-28A9-46C6-AFBC-E0DD6D1E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A005A-5865-40E7-80FC-D051ADE8BC8A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AF29C-7284-47B6-99C7-46CB1528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8F92-435A-41D5-953A-2A4E6AB9878A}" type="datetime1">
              <a:rPr lang="zh-CN" altLang="en-US"/>
              <a:pPr>
                <a:defRPr/>
              </a:pPr>
              <a:t>2025/7/3</a:t>
            </a:fld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A8A18-61F8-4A2D-8B76-0284A0B6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B1F69-3C7F-4C74-97E3-563B3E75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A083F-5FEA-457C-961D-E3E7F558F5AB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2712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7EBF-27DE-4D6F-9878-4CD3F32F7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88060-73BF-4650-A7C3-8D4E962D0252}" type="datetime1">
              <a:rPr lang="zh-CN" altLang="en-US"/>
              <a:pPr>
                <a:defRPr/>
              </a:pPr>
              <a:t>2025/7/3</a:t>
            </a:fld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C4C3-D9EA-43FC-ACE6-4A8BAED8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673CF-989A-48E4-9C97-5EE9AC23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CA40C-4C26-404E-B865-13DAEB65B4DD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768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9A1DF-6C6C-44DB-B9E1-6DE650E5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A82B9-593A-4FD6-86A5-F1D780084C3D}" type="datetime1">
              <a:rPr lang="zh-CN" altLang="en-US"/>
              <a:pPr>
                <a:defRPr/>
              </a:pPr>
              <a:t>2025/7/3</a:t>
            </a:fld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05745-585F-4873-84BE-05787410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A5A99-05A2-4D2B-B6C9-99582F18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54F81-5FD9-4C43-95D2-2A68F290EFE5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5887255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5F304-348E-4783-B320-478BC509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192EA-BEF0-463D-A9DC-AB622215858C}" type="datetime1">
              <a:rPr lang="zh-CN" altLang="en-US"/>
              <a:pPr>
                <a:defRPr/>
              </a:pPr>
              <a:t>2025/7/3</a:t>
            </a:fld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80967-B22D-411C-A4FE-E4D1F4A34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7415F-8BC2-4614-BFFD-ABEE9F46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CA185-5DD9-49E0-99C8-82DA910F9C4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8941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6D524-9CD4-4FE0-B25B-CBEE3B1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fld id="{873EE16E-83C7-4FC7-8656-C558D713DC20}" type="datetime1">
              <a:rPr lang="en-US" altLang="zh-CN"/>
              <a:pPr/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90537-5A33-4543-81A5-99D920F6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CEB9C-B22A-4611-BB55-0EA166280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fld id="{CC0FABE0-052A-4E06-B0C6-BD00B9500FC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701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1935CD-0F7F-4135-AFE8-977A316E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0A606-AF79-4571-83A1-70E7BF560EC6}" type="datetime1">
              <a:rPr lang="zh-CN" altLang="en-US"/>
              <a:pPr>
                <a:defRPr/>
              </a:pPr>
              <a:t>2025/7/3</a:t>
            </a:fld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CF7F42-C990-45D1-B0DE-FCF4A1884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7EB514-99C8-4092-B486-650B1AB28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0C357-0D21-4BD7-AA3C-ED6B4A27F684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9885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BDD46E-DC81-430B-9DBB-C156D21B6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E7A85-1D17-456F-8CD0-E8316234B6B5}" type="datetime1">
              <a:rPr lang="zh-CN" altLang="en-US"/>
              <a:pPr>
                <a:defRPr/>
              </a:pPr>
              <a:t>2025/7/3</a:t>
            </a:fld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2A3088-90FB-4216-89B8-0085B9846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A3F119-440F-4A80-9A8F-9DF861C8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DD976-8B24-482B-8877-8432E54FF986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5682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9A11165-42EA-427A-AB60-CFAE8294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9D535-CE5A-4472-9BD9-26F6FDE359D0}" type="datetime1">
              <a:rPr lang="zh-CN" altLang="en-US"/>
              <a:pPr>
                <a:defRPr/>
              </a:pPr>
              <a:t>2025/7/3</a:t>
            </a:fld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4E2DA7-2264-4DAC-B8B6-EABA696B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58F29F-2039-4629-8886-09173740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17B69-0B8A-4439-8990-B292A767CFD1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42083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1FE307-AB22-409E-81C3-45A54C687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93837-3244-474E-B281-45BB34AD3E77}" type="datetime1">
              <a:rPr lang="zh-CN" altLang="en-US"/>
              <a:pPr>
                <a:defRPr/>
              </a:pPr>
              <a:t>2025/7/3</a:t>
            </a:fld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8E6B44-2AFC-4EBE-B5BD-F3BAFEAB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2DF756-083B-41F0-BCEB-8F40B5BD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0BFCA-6804-43C5-A10A-F84FB029038B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115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9BB585-2CA4-48ED-A5B0-5555D7B1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3C25E-61BB-461F-A738-6D016E5D2286}" type="datetime1">
              <a:rPr lang="zh-CN" altLang="en-US"/>
              <a:pPr>
                <a:defRPr/>
              </a:pPr>
              <a:t>2025/7/3</a:t>
            </a:fld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65E48A-ACEF-47AC-9C08-245FDA335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B1E98D-04B6-40D9-98E4-368E39726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E91B8-7A11-4741-978E-CD5DD9AEA9F6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1625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D88C5D-4EDC-44DA-8CF3-C307406B2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88B0A-5D80-4710-8A2E-7AB32BE1B0D2}" type="datetime1">
              <a:rPr lang="zh-CN" altLang="en-US"/>
              <a:pPr>
                <a:defRPr/>
              </a:pPr>
              <a:t>2025/7/3</a:t>
            </a:fld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19A257-99F3-44E1-B387-624E6E73E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891CB8-586C-4554-A015-25FA9B62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0F59-B7E1-4C2A-9546-8699203A6F60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5425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0A33493-5467-4A5C-A0AB-BB70CDB8D0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6DA3132-1F67-4F13-BB69-87CFBC34F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92FC3-CEC2-4352-B6D2-C67BA9C23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762958-F4E2-4F89-AB4C-E315AA98BE3C}" type="datetime1">
              <a:rPr lang="zh-CN" altLang="en-US"/>
              <a:pPr>
                <a:defRPr/>
              </a:pPr>
              <a:t>2025/7/3</a:t>
            </a:fld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F9D8D-F9A8-4D47-BE3C-B31FDDB4F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FB171-6611-4DD6-A2CB-D70913ED3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4E5D85-0E19-4D53-A28F-2C723006E123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  <p:pic>
        <p:nvPicPr>
          <p:cNvPr id="7" name="图片 110" descr="系楼3.jpg">
            <a:extLst>
              <a:ext uri="{FF2B5EF4-FFF2-40B4-BE49-F238E27FC236}">
                <a16:creationId xmlns:a16="http://schemas.microsoft.com/office/drawing/2014/main" id="{55F72B9B-71B9-4C3D-8E90-8306EDFA424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-10584" y="5983288"/>
            <a:ext cx="1926168" cy="8826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22" r:id="rId1"/>
    <p:sldLayoutId id="2147485723" r:id="rId2"/>
    <p:sldLayoutId id="2147485732" r:id="rId3"/>
    <p:sldLayoutId id="2147485724" r:id="rId4"/>
    <p:sldLayoutId id="2147485725" r:id="rId5"/>
    <p:sldLayoutId id="2147485726" r:id="rId6"/>
    <p:sldLayoutId id="2147485727" r:id="rId7"/>
    <p:sldLayoutId id="2147485728" r:id="rId8"/>
    <p:sldLayoutId id="2147485729" r:id="rId9"/>
    <p:sldLayoutId id="2147485730" r:id="rId10"/>
    <p:sldLayoutId id="2147485731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5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顶部">
            <a:extLst>
              <a:ext uri="{FF2B5EF4-FFF2-40B4-BE49-F238E27FC236}">
                <a16:creationId xmlns:a16="http://schemas.microsoft.com/office/drawing/2014/main" id="{A18D044C-8851-4C22-96C4-6A65DC515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5">
            <a:extLst>
              <a:ext uri="{FF2B5EF4-FFF2-40B4-BE49-F238E27FC236}">
                <a16:creationId xmlns:a16="http://schemas.microsoft.com/office/drawing/2014/main" id="{8ABA90F2-0AB3-4B2B-8B44-8395DD1D9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738" y="1804988"/>
            <a:ext cx="8820150" cy="118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000" b="1" dirty="0">
                <a:ea typeface="黑体" panose="02010609060101010101" pitchFamily="49" charset="-122"/>
              </a:rPr>
              <a:t>STCF</a:t>
            </a:r>
            <a:r>
              <a:rPr lang="zh-CN" altLang="en-US" sz="6000" b="1" dirty="0">
                <a:ea typeface="黑体" panose="02010609060101010101" pitchFamily="49" charset="-122"/>
              </a:rPr>
              <a:t> </a:t>
            </a:r>
            <a:r>
              <a:rPr lang="en-US" altLang="zh-CN" sz="6000" b="1" dirty="0">
                <a:ea typeface="黑体" panose="02010609060101010101" pitchFamily="49" charset="-122"/>
              </a:rPr>
              <a:t>ECAL</a:t>
            </a:r>
            <a:r>
              <a:rPr lang="zh-CN" altLang="en-US" sz="6000" b="1" dirty="0">
                <a:ea typeface="黑体" panose="02010609060101010101" pitchFamily="49" charset="-122"/>
              </a:rPr>
              <a:t> 研究进展</a:t>
            </a:r>
            <a:endParaRPr lang="en-US" altLang="zh-CN" sz="6000" b="1" dirty="0">
              <a:ea typeface="黑体" panose="02010609060101010101" pitchFamily="49" charset="-122"/>
            </a:endParaRPr>
          </a:p>
        </p:txBody>
      </p:sp>
      <p:grpSp>
        <p:nvGrpSpPr>
          <p:cNvPr id="5124" name="组合 13">
            <a:extLst>
              <a:ext uri="{FF2B5EF4-FFF2-40B4-BE49-F238E27FC236}">
                <a16:creationId xmlns:a16="http://schemas.microsoft.com/office/drawing/2014/main" id="{2E7FCC12-3397-44BE-A2E0-F08ED9B2B158}"/>
              </a:ext>
            </a:extLst>
          </p:cNvPr>
          <p:cNvGrpSpPr>
            <a:grpSpLocks/>
          </p:cNvGrpSpPr>
          <p:nvPr/>
        </p:nvGrpSpPr>
        <p:grpSpPr bwMode="auto">
          <a:xfrm>
            <a:off x="3173413" y="3519488"/>
            <a:ext cx="5845175" cy="2141537"/>
            <a:chOff x="3143208" y="3357562"/>
            <a:chExt cx="4941728" cy="2357454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36B378A5-675C-4AD8-904A-8739D7BA4244}"/>
                </a:ext>
              </a:extLst>
            </p:cNvPr>
            <p:cNvSpPr/>
            <p:nvPr/>
          </p:nvSpPr>
          <p:spPr>
            <a:xfrm>
              <a:off x="3143208" y="3357562"/>
              <a:ext cx="4941728" cy="2357454"/>
            </a:xfrm>
            <a:prstGeom prst="roundRect">
              <a:avLst/>
            </a:prstGeom>
            <a:noFill/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AFFC0F94-8C9B-42F6-B0B1-4CDBC46F1034}"/>
                </a:ext>
              </a:extLst>
            </p:cNvPr>
            <p:cNvSpPr txBox="1"/>
            <p:nvPr/>
          </p:nvSpPr>
          <p:spPr>
            <a:xfrm>
              <a:off x="3278763" y="4026876"/>
              <a:ext cx="4732355" cy="5067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125" name="TextBox 22">
            <a:extLst>
              <a:ext uri="{FF2B5EF4-FFF2-40B4-BE49-F238E27FC236}">
                <a16:creationId xmlns:a16="http://schemas.microsoft.com/office/drawing/2014/main" id="{2FFFFE0F-4B2C-40F6-B56C-A265B9AFB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7" y="3081060"/>
            <a:ext cx="8480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ea typeface="黑体" panose="02010609060101010101" pitchFamily="49" charset="-122"/>
              </a:rPr>
              <a:t>张云龙</a:t>
            </a:r>
            <a:endParaRPr lang="en-US" altLang="zh-CN" sz="3600" b="1" dirty="0">
              <a:ea typeface="黑体" panose="02010609060101010101" pitchFamily="49" charset="-122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BAF41F8A-B4BE-45FD-8F18-63366FE549D9}"/>
              </a:ext>
            </a:extLst>
          </p:cNvPr>
          <p:cNvSpPr txBox="1"/>
          <p:nvPr/>
        </p:nvSpPr>
        <p:spPr bwMode="auto">
          <a:xfrm>
            <a:off x="1892299" y="3835847"/>
            <a:ext cx="8480425" cy="1692771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+mn-lt"/>
                <a:ea typeface="黑体" panose="02010609060101010101" pitchFamily="49" charset="-122"/>
              </a:rPr>
              <a:t>核探测与核电子学国家重点实验室</a:t>
            </a:r>
            <a:endParaRPr lang="en-US" altLang="zh-CN" sz="2400" dirty="0">
              <a:latin typeface="+mn-lt"/>
              <a:ea typeface="黑体" panose="02010609060101010101" pitchFamily="49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+mn-lt"/>
                <a:ea typeface="黑体" panose="02010609060101010101" pitchFamily="49" charset="-122"/>
              </a:rPr>
              <a:t>中国科学技术大学</a:t>
            </a:r>
            <a:endParaRPr lang="en-US" altLang="zh-CN" sz="2400" dirty="0">
              <a:latin typeface="+mn-lt"/>
              <a:ea typeface="黑体" panose="02010609060101010101" pitchFamily="49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800" dirty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代表</a:t>
            </a:r>
            <a:r>
              <a:rPr lang="en-US" altLang="zh-CN" sz="24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STCF</a:t>
            </a:r>
            <a:r>
              <a:rPr lang="zh-CN" altLang="en-US" sz="24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ECAL</a:t>
            </a:r>
            <a:r>
              <a:rPr lang="zh-CN" altLang="en-US" sz="24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合作组</a:t>
            </a:r>
          </a:p>
        </p:txBody>
      </p:sp>
      <p:sp>
        <p:nvSpPr>
          <p:cNvPr id="16" name="页脚占位符 1">
            <a:extLst>
              <a:ext uri="{FF2B5EF4-FFF2-40B4-BE49-F238E27FC236}">
                <a16:creationId xmlns:a16="http://schemas.microsoft.com/office/drawing/2014/main" id="{C7B0BA2E-FCF0-42A2-9A0D-DD8511EEB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784559"/>
            <a:ext cx="44005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2025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年超级陶粲装置研讨会 湘潭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2025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-5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zh-CN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C50973B-D2DF-D47C-96DE-7694173A5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" y="20512"/>
            <a:ext cx="5803542" cy="129507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束流测试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9ED5239-4BA1-4CDF-821E-27A92D083E13}"/>
              </a:ext>
            </a:extLst>
          </p:cNvPr>
          <p:cNvSpPr txBox="1"/>
          <p:nvPr/>
        </p:nvSpPr>
        <p:spPr>
          <a:xfrm>
            <a:off x="163584" y="1124026"/>
            <a:ext cx="575300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束流测试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PS T09 beam line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Multi-system beam test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T0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Track Detector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PID Detector——DTOF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Beam particle and momentum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1947D5-587A-44AE-95F0-971612A35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15" y="1193261"/>
            <a:ext cx="3693705" cy="2086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表格 13">
                <a:extLst>
                  <a:ext uri="{FF2B5EF4-FFF2-40B4-BE49-F238E27FC236}">
                    <a16:creationId xmlns:a16="http://schemas.microsoft.com/office/drawing/2014/main" id="{60A2E478-CD41-4007-94C1-6EE3766307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2655" y="4542895"/>
              <a:ext cx="562393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11965">
                      <a:extLst>
                        <a:ext uri="{9D8B030D-6E8A-4147-A177-3AD203B41FA5}">
                          <a16:colId xmlns:a16="http://schemas.microsoft.com/office/drawing/2014/main" val="2420750944"/>
                        </a:ext>
                      </a:extLst>
                    </a:gridCol>
                    <a:gridCol w="2811965">
                      <a:extLst>
                        <a:ext uri="{9D8B030D-6E8A-4147-A177-3AD203B41FA5}">
                          <a16:colId xmlns:a16="http://schemas.microsoft.com/office/drawing/2014/main" val="298732747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Particle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Momentum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89001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5 GeV/c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90050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0.5-5 GeV/c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8039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h𝑎𝑟𝑑𝑜𝑛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1-5 GeV/c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3521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表格 13">
                <a:extLst>
                  <a:ext uri="{FF2B5EF4-FFF2-40B4-BE49-F238E27FC236}">
                    <a16:creationId xmlns:a16="http://schemas.microsoft.com/office/drawing/2014/main" id="{60A2E478-CD41-4007-94C1-6EE3766307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239463"/>
                  </p:ext>
                </p:extLst>
              </p:nvPr>
            </p:nvGraphicFramePr>
            <p:xfrm>
              <a:off x="292655" y="4542895"/>
              <a:ext cx="562393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11965">
                      <a:extLst>
                        <a:ext uri="{9D8B030D-6E8A-4147-A177-3AD203B41FA5}">
                          <a16:colId xmlns:a16="http://schemas.microsoft.com/office/drawing/2014/main" val="2420750944"/>
                        </a:ext>
                      </a:extLst>
                    </a:gridCol>
                    <a:gridCol w="2811965">
                      <a:extLst>
                        <a:ext uri="{9D8B030D-6E8A-4147-A177-3AD203B41FA5}">
                          <a16:colId xmlns:a16="http://schemas.microsoft.com/office/drawing/2014/main" val="298732747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Particle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Momentum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89001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33" t="-108197" r="-10064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5 GeV/c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90050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33" t="-208197" r="-10064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0.5-5 GeV/c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8039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33" t="-308197" r="-100649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1-5 GeV/c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35213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005382A1-16F6-422C-85E0-A23E5C6EB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719" y="3634140"/>
            <a:ext cx="5623930" cy="285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40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58858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对电子的响应</a:t>
            </a:r>
            <a:r>
              <a:rPr lang="en-US" altLang="zh-CN" sz="3600" dirty="0">
                <a:solidFill>
                  <a:schemeClr val="bg1"/>
                </a:solidFill>
                <a:ea typeface="黑体" panose="02010609060101010101" pitchFamily="49" charset="-122"/>
              </a:rPr>
              <a:t>—</a:t>
            </a: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能量重建</a:t>
            </a:r>
            <a:endParaRPr lang="en-US" altLang="zh-CN" sz="3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9A8337-A720-4519-B7D3-400E84BB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CBD3-62E0-41F4-AE12-24E895B276A7}" type="datetime1">
              <a:rPr lang="zh-CN" altLang="en-US" smtClean="0"/>
              <a:t>2025/7/3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A9DD195-17DA-4532-A79D-B832E0725209}"/>
                  </a:ext>
                </a:extLst>
              </p:cNvPr>
              <p:cNvSpPr/>
              <p:nvPr/>
            </p:nvSpPr>
            <p:spPr>
              <a:xfrm>
                <a:off x="664420" y="5909210"/>
                <a:ext cx="35593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spectrum of 1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A9DD195-17DA-4532-A79D-B832E0725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20" y="5909210"/>
                <a:ext cx="3559372" cy="400110"/>
              </a:xfrm>
              <a:prstGeom prst="rect">
                <a:avLst/>
              </a:prstGeom>
              <a:blipFill>
                <a:blip r:embed="rId3"/>
                <a:stretch>
                  <a:fillRect l="-1779" t="-9375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756C4A18-DF92-4722-A423-64F22B2DFFC3}"/>
              </a:ext>
            </a:extLst>
          </p:cNvPr>
          <p:cNvSpPr txBox="1"/>
          <p:nvPr/>
        </p:nvSpPr>
        <p:spPr>
          <a:xfrm>
            <a:off x="138113" y="1074821"/>
            <a:ext cx="10854431" cy="203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3.5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电子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能量分辨率～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2.5%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能量分辨率曲线比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MC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略差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没有考虑束线上的物质量及束流能散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8089CE2-BECF-4936-AE70-824280E99F63}"/>
              </a:ext>
            </a:extLst>
          </p:cNvPr>
          <p:cNvSpPr/>
          <p:nvPr/>
        </p:nvSpPr>
        <p:spPr>
          <a:xfrm>
            <a:off x="8325688" y="5929636"/>
            <a:ext cx="3461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Energy resolution vs.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CA830DD-6E70-4990-8C6B-7BC7E2743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873" y="2989767"/>
            <a:ext cx="3537035" cy="250846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35E44DE-6ADA-421C-BD45-3D2B2F51E143}"/>
              </a:ext>
            </a:extLst>
          </p:cNvPr>
          <p:cNvSpPr txBox="1"/>
          <p:nvPr/>
        </p:nvSpPr>
        <p:spPr>
          <a:xfrm>
            <a:off x="8818686" y="4540976"/>
            <a:ext cx="161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Data result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0418078C-D998-45B5-BACB-A38660F5178A}"/>
                  </a:ext>
                </a:extLst>
              </p:cNvPr>
              <p:cNvSpPr txBox="1"/>
              <p:nvPr/>
            </p:nvSpPr>
            <p:spPr>
              <a:xfrm>
                <a:off x="8818686" y="4881028"/>
                <a:ext cx="3270086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MC result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=1%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0418078C-D998-45B5-BACB-A38660F51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8686" y="4881028"/>
                <a:ext cx="3270086" cy="390748"/>
              </a:xfrm>
              <a:prstGeom prst="rect">
                <a:avLst/>
              </a:prstGeom>
              <a:blipFill>
                <a:blip r:embed="rId8"/>
                <a:stretch>
                  <a:fillRect l="-1679" t="-9375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E024D4A6-E9C3-7BB2-D7EC-434AB346162A}"/>
              </a:ext>
            </a:extLst>
          </p:cNvPr>
          <p:cNvSpPr/>
          <p:nvPr/>
        </p:nvSpPr>
        <p:spPr>
          <a:xfrm>
            <a:off x="5167587" y="5871722"/>
            <a:ext cx="1952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linearity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332B0C-C8CC-6604-DC4C-A1920C784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5944" y="3081712"/>
            <a:ext cx="3736066" cy="25814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0D0F1C-6566-4848-A8D7-0A984A1F3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722" y="3026884"/>
            <a:ext cx="3733260" cy="264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2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D1CD-1E66-44C1-8CB3-9A0A8F551F60}" type="slidenum">
              <a:rPr lang="zh-CN" altLang="en-US" sz="1600" b="1" smtClean="0">
                <a:solidFill>
                  <a:schemeClr val="tx1"/>
                </a:solidFill>
              </a:rPr>
              <a:t>12</a:t>
            </a:fld>
            <a:endParaRPr lang="zh-CN" alt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E5F478-B718-42FC-9948-84140C1F9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22470"/>
            <a:ext cx="12192000" cy="1355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243603B-F613-473C-B935-10205AF9BF31}"/>
              </a:ext>
            </a:extLst>
          </p:cNvPr>
          <p:cNvSpPr txBox="1"/>
          <p:nvPr/>
        </p:nvSpPr>
        <p:spPr>
          <a:xfrm>
            <a:off x="816258" y="29871"/>
            <a:ext cx="3616504" cy="74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Outline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424B56-4DDA-4816-918D-554D62FEE800}"/>
                  </a:ext>
                </a:extLst>
              </p:cNvPr>
              <p:cNvSpPr txBox="1"/>
              <p:nvPr/>
            </p:nvSpPr>
            <p:spPr>
              <a:xfrm>
                <a:off x="133773" y="1077643"/>
                <a:ext cx="10153227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利用束线上径迹探测器的信息，进行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ECAL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位置分辨的研究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 GeV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位置分辨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~5.3mm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∆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𝐸𝐶𝐴𝐿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_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𝑟𝑒𝑐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𝑖𝑛𝑐𝑖𝑑𝑒𝑛𝑡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457200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模拟与测试结果基本一致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424B56-4DDA-4816-918D-554D62F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73" y="1077643"/>
                <a:ext cx="10153227" cy="1354217"/>
              </a:xfrm>
              <a:prstGeom prst="rect">
                <a:avLst/>
              </a:prstGeom>
              <a:blipFill>
                <a:blip r:embed="rId4"/>
                <a:stretch>
                  <a:fillRect l="-874" t="-2778" b="-92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536B05DF-527A-4C12-A87A-123C4BA65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58" y="2843186"/>
            <a:ext cx="4714530" cy="286276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8A6BD12-D105-4F0A-99B5-A4D7FDE1C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427" y="2705286"/>
            <a:ext cx="4800328" cy="3074445"/>
          </a:xfrm>
          <a:prstGeom prst="rect">
            <a:avLst/>
          </a:prstGeom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3902B50C-B27B-4DA0-BB7F-49DF611790AE}"/>
              </a:ext>
            </a:extLst>
          </p:cNvPr>
          <p:cNvSpPr/>
          <p:nvPr/>
        </p:nvSpPr>
        <p:spPr>
          <a:xfrm>
            <a:off x="9133759" y="3120094"/>
            <a:ext cx="124287" cy="1206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5778E1A-564C-41AB-A7FF-77009CF9E5BB}"/>
              </a:ext>
            </a:extLst>
          </p:cNvPr>
          <p:cNvSpPr txBox="1"/>
          <p:nvPr/>
        </p:nvSpPr>
        <p:spPr>
          <a:xfrm>
            <a:off x="9341845" y="2982195"/>
            <a:ext cx="161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Data result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58F643D-644A-4390-930E-EA4646298726}"/>
              </a:ext>
            </a:extLst>
          </p:cNvPr>
          <p:cNvSpPr/>
          <p:nvPr/>
        </p:nvSpPr>
        <p:spPr>
          <a:xfrm>
            <a:off x="9133759" y="3460146"/>
            <a:ext cx="124287" cy="120672"/>
          </a:xfrm>
          <a:prstGeom prst="ellipse">
            <a:avLst/>
          </a:prstGeom>
          <a:solidFill>
            <a:srgbClr val="3434FF"/>
          </a:solidFill>
          <a:ln>
            <a:solidFill>
              <a:srgbClr val="343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9BFD282-57CE-469D-A0DA-BA4E04A1444E}"/>
              </a:ext>
            </a:extLst>
          </p:cNvPr>
          <p:cNvSpPr txBox="1"/>
          <p:nvPr/>
        </p:nvSpPr>
        <p:spPr>
          <a:xfrm>
            <a:off x="9341845" y="3322247"/>
            <a:ext cx="205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MC result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8A300C9-FD78-44FF-B976-F16F9265F2EC}"/>
                  </a:ext>
                </a:extLst>
              </p:cNvPr>
              <p:cNvSpPr txBox="1"/>
              <p:nvPr/>
            </p:nvSpPr>
            <p:spPr>
              <a:xfrm>
                <a:off x="1164388" y="3056928"/>
                <a:ext cx="19123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b="1" i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zh-CN" alt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8A300C9-FD78-44FF-B976-F16F9265F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388" y="3056928"/>
                <a:ext cx="191237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C4B306B2-600D-4CA8-AA61-D1391C37D7A3}"/>
              </a:ext>
            </a:extLst>
          </p:cNvPr>
          <p:cNvSpPr/>
          <p:nvPr/>
        </p:nvSpPr>
        <p:spPr>
          <a:xfrm>
            <a:off x="699814" y="2340817"/>
            <a:ext cx="242774" cy="58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F25AF33-8F9F-4793-AEB1-969F202786F2}"/>
              </a:ext>
            </a:extLst>
          </p:cNvPr>
          <p:cNvSpPr/>
          <p:nvPr/>
        </p:nvSpPr>
        <p:spPr>
          <a:xfrm>
            <a:off x="563778" y="2454003"/>
            <a:ext cx="242774" cy="58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D857E1E-44FF-4514-986D-3A61951C64DA}"/>
              </a:ext>
            </a:extLst>
          </p:cNvPr>
          <p:cNvSpPr/>
          <p:nvPr/>
        </p:nvSpPr>
        <p:spPr>
          <a:xfrm rot="6293987">
            <a:off x="5177162" y="5348283"/>
            <a:ext cx="242774" cy="58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567B4F9-72C8-47E7-9B61-120295BD0215}"/>
                  </a:ext>
                </a:extLst>
              </p:cNvPr>
              <p:cNvSpPr txBox="1"/>
              <p:nvPr/>
            </p:nvSpPr>
            <p:spPr>
              <a:xfrm>
                <a:off x="4398131" y="5521284"/>
                <a:ext cx="10804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567B4F9-72C8-47E7-9B61-120295BD0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131" y="5521284"/>
                <a:ext cx="1080424" cy="369332"/>
              </a:xfrm>
              <a:prstGeom prst="rect">
                <a:avLst/>
              </a:prstGeom>
              <a:blipFill>
                <a:blip r:embed="rId9"/>
                <a:stretch>
                  <a:fillRect l="-5056" r="-2809" b="-3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173731C8-23F5-4994-8FE2-FBBB733B1EC9}"/>
              </a:ext>
            </a:extLst>
          </p:cNvPr>
          <p:cNvSpPr txBox="1"/>
          <p:nvPr/>
        </p:nvSpPr>
        <p:spPr>
          <a:xfrm rot="16200000">
            <a:off x="371491" y="3223767"/>
            <a:ext cx="96697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Counts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ACD7757C-A356-487B-A8F8-D61496429548}"/>
                  </a:ext>
                </a:extLst>
              </p:cNvPr>
              <p:cNvSpPr/>
              <p:nvPr/>
            </p:nvSpPr>
            <p:spPr>
              <a:xfrm>
                <a:off x="699814" y="5993342"/>
                <a:ext cx="50421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Position reconstruction results of 1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ACD7757C-A356-487B-A8F8-D614964295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14" y="5993342"/>
                <a:ext cx="5042150" cy="400110"/>
              </a:xfrm>
              <a:prstGeom prst="rect">
                <a:avLst/>
              </a:prstGeom>
              <a:blipFill>
                <a:blip r:embed="rId10"/>
                <a:stretch>
                  <a:fillRect l="-1508" t="-606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>
            <a:extLst>
              <a:ext uri="{FF2B5EF4-FFF2-40B4-BE49-F238E27FC236}">
                <a16:creationId xmlns:a16="http://schemas.microsoft.com/office/drawing/2014/main" id="{278507E7-5993-4640-BF01-C8D0F118B1D7}"/>
              </a:ext>
            </a:extLst>
          </p:cNvPr>
          <p:cNvSpPr/>
          <p:nvPr/>
        </p:nvSpPr>
        <p:spPr>
          <a:xfrm>
            <a:off x="7176120" y="5779731"/>
            <a:ext cx="35621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Position resolution vs.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图片1">
            <a:extLst>
              <a:ext uri="{FF2B5EF4-FFF2-40B4-BE49-F238E27FC236}">
                <a16:creationId xmlns:a16="http://schemas.microsoft.com/office/drawing/2014/main" id="{786A89CF-C9F3-43F2-8D5B-D3F982DA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25">
            <a:extLst>
              <a:ext uri="{FF2B5EF4-FFF2-40B4-BE49-F238E27FC236}">
                <a16:creationId xmlns:a16="http://schemas.microsoft.com/office/drawing/2014/main" id="{CF0136C1-5231-42E0-8574-C443669FF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对电子的响应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位置重建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1389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5741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对电子的响应</a:t>
            </a:r>
            <a:r>
              <a:rPr lang="en-US" altLang="zh-CN" sz="3600" dirty="0">
                <a:solidFill>
                  <a:schemeClr val="bg1"/>
                </a:solidFill>
                <a:ea typeface="黑体" panose="02010609060101010101" pitchFamily="49" charset="-122"/>
              </a:rPr>
              <a:t>—</a:t>
            </a: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时间分辨</a:t>
            </a:r>
            <a:endParaRPr lang="en-US" altLang="zh-CN" sz="3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9A8337-A720-4519-B7D3-400E84BB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CBD3-62E0-41F4-AE12-24E895B276A7}" type="datetime1">
              <a:rPr lang="zh-CN" altLang="en-US" smtClean="0"/>
              <a:t>2025/7/3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6B249F7-07DD-455B-83AF-450CFC99660E}"/>
                  </a:ext>
                </a:extLst>
              </p:cNvPr>
              <p:cNvSpPr txBox="1"/>
              <p:nvPr/>
            </p:nvSpPr>
            <p:spPr>
              <a:xfrm>
                <a:off x="251477" y="1034987"/>
                <a:ext cx="8724843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利用束线上的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T0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探测器（时间分辨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）进行时间测量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Muon (~180 MeV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能量沉积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~390 </a:t>
                </a:r>
                <a:r>
                  <a:rPr lang="en-US" altLang="zh-CN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GeV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电子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~290 </a:t>
                </a:r>
                <a:r>
                  <a:rPr lang="en-US" altLang="zh-CN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发现簇射起始点位置与时间重建的关系，后期还可以进一步修正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6B249F7-07DD-455B-83AF-450CFC996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77" y="1034987"/>
                <a:ext cx="8724843" cy="1800493"/>
              </a:xfrm>
              <a:prstGeom prst="rect">
                <a:avLst/>
              </a:prstGeom>
              <a:blipFill>
                <a:blip r:embed="rId3"/>
                <a:stretch>
                  <a:fillRect l="-872" t="-2797" b="-13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7052E329-2AAA-43A2-82A9-9D890A76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08" y="3111308"/>
            <a:ext cx="3456384" cy="2801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575D43-FC4C-410F-A3AA-6EEA594B4880}"/>
                  </a:ext>
                </a:extLst>
              </p:cNvPr>
              <p:cNvSpPr txBox="1"/>
              <p:nvPr/>
            </p:nvSpPr>
            <p:spPr>
              <a:xfrm>
                <a:off x="974267" y="3257777"/>
                <a:ext cx="19123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40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𝟑𝟗𝟎</m:t>
                    </m:r>
                  </m:oMath>
                </a14:m>
                <a:r>
                  <a:rPr lang="zh-CN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endParaRPr lang="zh-CN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575D43-FC4C-410F-A3AA-6EEA594B4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267" y="3257777"/>
                <a:ext cx="1912373" cy="461665"/>
              </a:xfrm>
              <a:prstGeom prst="rect">
                <a:avLst/>
              </a:prstGeom>
              <a:blipFill>
                <a:blip r:embed="rId5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85D1DC52-33CA-45BD-98E1-2907ABDA2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808" y="3102185"/>
            <a:ext cx="3456384" cy="289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FF1C6B5-129A-4DD4-A9F5-3BE5AAAEEF4B}"/>
                  </a:ext>
                </a:extLst>
              </p:cNvPr>
              <p:cNvSpPr txBox="1"/>
              <p:nvPr/>
            </p:nvSpPr>
            <p:spPr>
              <a:xfrm>
                <a:off x="4638380" y="3257921"/>
                <a:ext cx="19123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40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𝟐𝟖𝟗</m:t>
                    </m:r>
                  </m:oMath>
                </a14:m>
                <a:r>
                  <a:rPr lang="zh-CN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endParaRPr lang="zh-CN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FF1C6B5-129A-4DD4-A9F5-3BE5AAAEE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380" y="3257921"/>
                <a:ext cx="1912373" cy="461665"/>
              </a:xfrm>
              <a:prstGeom prst="rect">
                <a:avLst/>
              </a:prstGeom>
              <a:blipFill>
                <a:blip r:embed="rId7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2B116FDB-EBA1-4960-A475-1CBB950EBA69}"/>
              </a:ext>
            </a:extLst>
          </p:cNvPr>
          <p:cNvSpPr/>
          <p:nvPr/>
        </p:nvSpPr>
        <p:spPr>
          <a:xfrm>
            <a:off x="251477" y="5902032"/>
            <a:ext cx="4260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Time reconstruction results of MIPs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C023910-D019-46ED-BCC5-B57A1BE86393}"/>
                  </a:ext>
                </a:extLst>
              </p:cNvPr>
              <p:cNvSpPr/>
              <p:nvPr/>
            </p:nvSpPr>
            <p:spPr>
              <a:xfrm>
                <a:off x="4367808" y="6068074"/>
                <a:ext cx="46896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 reconstruction results of 1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C023910-D019-46ED-BCC5-B57A1BE86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808" y="6068074"/>
                <a:ext cx="4689617" cy="400110"/>
              </a:xfrm>
              <a:prstGeom prst="rect">
                <a:avLst/>
              </a:prstGeom>
              <a:blipFill>
                <a:blip r:embed="rId8"/>
                <a:stretch>
                  <a:fillRect l="-1430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DDE488D9-A6DC-4D9E-8A24-1F8351E4C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5858" y="3124968"/>
            <a:ext cx="3714794" cy="27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34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对强子的响应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0E2FCED-0E90-482D-B41B-EA4CEF0CC209}"/>
              </a:ext>
            </a:extLst>
          </p:cNvPr>
          <p:cNvSpPr txBox="1"/>
          <p:nvPr/>
        </p:nvSpPr>
        <p:spPr>
          <a:xfrm>
            <a:off x="1565127" y="6228020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3 GeV</a:t>
            </a:r>
            <a:r>
              <a:rPr lang="zh-CN" altLang="en-US" dirty="0"/>
              <a:t> </a:t>
            </a:r>
            <a:r>
              <a:rPr lang="en-US" altLang="zh-CN" dirty="0"/>
              <a:t>hadron</a:t>
            </a:r>
            <a:r>
              <a:rPr lang="en-US" altLang="zh-CN" baseline="30000" dirty="0"/>
              <a:t>+</a:t>
            </a:r>
            <a:r>
              <a:rPr lang="zh-CN" altLang="en-US" dirty="0"/>
              <a:t>能量沉积谱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66D8C00-6262-4AB4-8604-398B5F1231D6}"/>
              </a:ext>
            </a:extLst>
          </p:cNvPr>
          <p:cNvSpPr txBox="1"/>
          <p:nvPr/>
        </p:nvSpPr>
        <p:spPr>
          <a:xfrm>
            <a:off x="7424905" y="6221880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飞行时间筛选出质子能谱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28D0DEA-47C8-4B10-8741-6EF9E5626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4" y="2589160"/>
            <a:ext cx="5278992" cy="3600000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4C17945-62A3-47F6-B306-A3AAEAAE3333}"/>
              </a:ext>
            </a:extLst>
          </p:cNvPr>
          <p:cNvCxnSpPr>
            <a:cxnSpLocks/>
          </p:cNvCxnSpPr>
          <p:nvPr/>
        </p:nvCxnSpPr>
        <p:spPr>
          <a:xfrm flipH="1">
            <a:off x="1210675" y="3387116"/>
            <a:ext cx="478550" cy="373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624C17F4-E0F2-47E5-A844-DD00F1DE582C}"/>
              </a:ext>
            </a:extLst>
          </p:cNvPr>
          <p:cNvSpPr txBox="1"/>
          <p:nvPr/>
        </p:nvSpPr>
        <p:spPr>
          <a:xfrm>
            <a:off x="1210675" y="3017784"/>
            <a:ext cx="9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MIP</a:t>
            </a:r>
            <a:endParaRPr lang="zh-CN" altLang="en-US" baseline="30000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3676124B-CB74-4472-AB1F-1CCAFC117032}"/>
              </a:ext>
            </a:extLst>
          </p:cNvPr>
          <p:cNvCxnSpPr>
            <a:cxnSpLocks/>
          </p:cNvCxnSpPr>
          <p:nvPr/>
        </p:nvCxnSpPr>
        <p:spPr>
          <a:xfrm flipH="1">
            <a:off x="2297066" y="3735454"/>
            <a:ext cx="478550" cy="373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98D73878-AA48-4FCA-9641-016D0B8DC368}"/>
              </a:ext>
            </a:extLst>
          </p:cNvPr>
          <p:cNvSpPr txBox="1"/>
          <p:nvPr/>
        </p:nvSpPr>
        <p:spPr>
          <a:xfrm>
            <a:off x="2177590" y="3366122"/>
            <a:ext cx="119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强子</a:t>
            </a:r>
            <a:endParaRPr lang="zh-CN" altLang="en-US" baseline="30000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B3715191-AE4B-44EC-B63F-85E7B0428901}"/>
              </a:ext>
            </a:extLst>
          </p:cNvPr>
          <p:cNvCxnSpPr>
            <a:cxnSpLocks/>
          </p:cNvCxnSpPr>
          <p:nvPr/>
        </p:nvCxnSpPr>
        <p:spPr>
          <a:xfrm>
            <a:off x="4192939" y="4229437"/>
            <a:ext cx="346577" cy="4170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9BBE1B24-295A-4382-A9FB-35F2A854FD1C}"/>
              </a:ext>
            </a:extLst>
          </p:cNvPr>
          <p:cNvSpPr txBox="1"/>
          <p:nvPr/>
        </p:nvSpPr>
        <p:spPr>
          <a:xfrm>
            <a:off x="3594913" y="3847152"/>
            <a:ext cx="119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电子</a:t>
            </a:r>
            <a:endParaRPr lang="zh-CN" altLang="en-US" baseline="300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4292CA1-5358-4D35-A05F-B7B99E2C0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2656169"/>
            <a:ext cx="5168621" cy="356571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E3CA6DE-1DB1-4FAD-BAA2-516D0DE0201C}"/>
              </a:ext>
            </a:extLst>
          </p:cNvPr>
          <p:cNvSpPr txBox="1"/>
          <p:nvPr/>
        </p:nvSpPr>
        <p:spPr>
          <a:xfrm>
            <a:off x="8131508" y="3387116"/>
            <a:ext cx="180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proton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9D44082-3C2E-3601-2423-90CAA0265D54}"/>
              </a:ext>
            </a:extLst>
          </p:cNvPr>
          <p:cNvSpPr txBox="1"/>
          <p:nvPr/>
        </p:nvSpPr>
        <p:spPr>
          <a:xfrm>
            <a:off x="470250" y="1166818"/>
            <a:ext cx="3653631" cy="106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3</a:t>
            </a:r>
            <a:r>
              <a:rPr lang="zh-CN" altLang="en-US" sz="2400" dirty="0"/>
              <a:t> </a:t>
            </a:r>
            <a:r>
              <a:rPr lang="en-US" altLang="zh-CN" sz="2400" dirty="0"/>
              <a:t>GeV/c</a:t>
            </a:r>
            <a:r>
              <a:rPr lang="zh-CN" altLang="en-US" sz="2400" dirty="0"/>
              <a:t> 强子束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PID</a:t>
            </a:r>
            <a:r>
              <a:rPr lang="zh-CN" altLang="en-US" sz="2000" dirty="0"/>
              <a:t>探测器筛选质子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977036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对强子的响应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CA8C5DF-088F-4FD5-870D-1299C824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2348880"/>
            <a:ext cx="4648200" cy="31527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6D7077-30C1-4D2A-84FF-4CC8150AB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2348880"/>
            <a:ext cx="4648200" cy="31908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0101C19-6181-03D1-220D-74B883EF6CC7}"/>
              </a:ext>
            </a:extLst>
          </p:cNvPr>
          <p:cNvSpPr txBox="1"/>
          <p:nvPr/>
        </p:nvSpPr>
        <p:spPr>
          <a:xfrm>
            <a:off x="1271464" y="1865068"/>
            <a:ext cx="3393319" cy="53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时间分辨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1.96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6DC9C76-EB95-6571-5812-6CD05F0A9E3F}"/>
              </a:ext>
            </a:extLst>
          </p:cNvPr>
          <p:cNvSpPr txBox="1"/>
          <p:nvPr/>
        </p:nvSpPr>
        <p:spPr>
          <a:xfrm>
            <a:off x="7155488" y="1988840"/>
            <a:ext cx="3393319" cy="53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位置分辨：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011218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时间性能分析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8355F76-3710-4C99-B1CF-EFD19236F610}"/>
              </a:ext>
            </a:extLst>
          </p:cNvPr>
          <p:cNvSpPr txBox="1"/>
          <p:nvPr/>
        </p:nvSpPr>
        <p:spPr>
          <a:xfrm>
            <a:off x="417435" y="1279559"/>
            <a:ext cx="10927293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通过对波形进行拟合，得到波形的起始时刻</a:t>
            </a:r>
            <a:endParaRPr lang="en-US" altLang="zh-CN" sz="24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发现不同种类粒子的波形存在一定偏差</a:t>
            </a:r>
            <a:endParaRPr lang="en-US" altLang="zh-CN" sz="24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采用同一个模版进行波形拟合，会造成结果偏差</a:t>
            </a:r>
            <a:endParaRPr lang="en-US" altLang="zh-CN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6852BB3-8580-4F80-80B9-8E36BA353E52}"/>
              </a:ext>
            </a:extLst>
          </p:cNvPr>
          <p:cNvSpPr txBox="1"/>
          <p:nvPr/>
        </p:nvSpPr>
        <p:spPr>
          <a:xfrm>
            <a:off x="522513" y="5574737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MIP</a:t>
            </a:r>
            <a:r>
              <a:rPr lang="zh-CN" altLang="en-US" dirty="0"/>
              <a:t>平均波形拟合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8E20CA4-08CF-4088-A17F-DC01C314C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25" y="2996952"/>
            <a:ext cx="3928750" cy="25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E4E3B84-E5EF-4BDB-8ADF-3FE3B7A85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1" y="2996205"/>
            <a:ext cx="3928750" cy="252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D7B302-B509-4A95-A2B8-15F896682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74" y="2996952"/>
            <a:ext cx="3928750" cy="252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E159855-711A-42E5-BF00-49D685CC34BC}"/>
              </a:ext>
            </a:extLst>
          </p:cNvPr>
          <p:cNvSpPr txBox="1"/>
          <p:nvPr/>
        </p:nvSpPr>
        <p:spPr>
          <a:xfrm>
            <a:off x="4528456" y="5574737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电磁簇射平均波形拟合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A9561B6-3158-415E-9E7A-BB3CE83AF835}"/>
              </a:ext>
            </a:extLst>
          </p:cNvPr>
          <p:cNvSpPr txBox="1"/>
          <p:nvPr/>
        </p:nvSpPr>
        <p:spPr>
          <a:xfrm>
            <a:off x="8457206" y="5574737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强子簇射平均波形拟合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228CEB7-46A5-2D0D-6F65-ABCA547DC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3409" y="1484635"/>
            <a:ext cx="4502510" cy="108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45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时间性能分析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9736DCE-0130-4340-A31F-4BCCA05DDEEB}"/>
              </a:ext>
            </a:extLst>
          </p:cNvPr>
          <p:cNvSpPr txBox="1"/>
          <p:nvPr/>
        </p:nvSpPr>
        <p:spPr>
          <a:xfrm>
            <a:off x="263353" y="1317238"/>
            <a:ext cx="8064896" cy="101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“放开”拟合模版的参数，使其可以适应不同波形的差异</a:t>
            </a:r>
            <a:endParaRPr lang="en-US" altLang="zh-CN" sz="24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强子的时间离散度显著降低</a:t>
            </a:r>
            <a:endParaRPr lang="en-US" altLang="zh-CN" sz="24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F02252D-C8B9-4BA4-B1B3-B32E80AB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852936"/>
            <a:ext cx="4543545" cy="291434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8294AB5-5F92-4DAC-97FC-89E4BB238040}"/>
              </a:ext>
            </a:extLst>
          </p:cNvPr>
          <p:cNvSpPr/>
          <p:nvPr/>
        </p:nvSpPr>
        <p:spPr>
          <a:xfrm>
            <a:off x="1521229" y="4170538"/>
            <a:ext cx="1309502" cy="632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7E75D0E-394E-4015-AE14-855323639C99}"/>
              </a:ext>
            </a:extLst>
          </p:cNvPr>
          <p:cNvSpPr txBox="1"/>
          <p:nvPr/>
        </p:nvSpPr>
        <p:spPr>
          <a:xfrm>
            <a:off x="1679426" y="3855359"/>
            <a:ext cx="1119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强子簇射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D532CD8-E5AC-4096-BB66-DB2EB786B547}"/>
              </a:ext>
            </a:extLst>
          </p:cNvPr>
          <p:cNvSpPr/>
          <p:nvPr/>
        </p:nvSpPr>
        <p:spPr>
          <a:xfrm>
            <a:off x="2885159" y="4430930"/>
            <a:ext cx="1365069" cy="483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F981524-1CB5-445B-8E9D-30BF610327AA}"/>
              </a:ext>
            </a:extLst>
          </p:cNvPr>
          <p:cNvSpPr txBox="1"/>
          <p:nvPr/>
        </p:nvSpPr>
        <p:spPr>
          <a:xfrm>
            <a:off x="3007829" y="4408987"/>
            <a:ext cx="1119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电磁簇射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F700CB0-A3C9-4531-9619-F0E9505BD1F0}"/>
              </a:ext>
            </a:extLst>
          </p:cNvPr>
          <p:cNvSpPr/>
          <p:nvPr/>
        </p:nvSpPr>
        <p:spPr>
          <a:xfrm>
            <a:off x="1344131" y="4679418"/>
            <a:ext cx="291595" cy="369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82FAA4A-8549-47E3-893B-E7E02063BBAC}"/>
              </a:ext>
            </a:extLst>
          </p:cNvPr>
          <p:cNvSpPr txBox="1"/>
          <p:nvPr/>
        </p:nvSpPr>
        <p:spPr>
          <a:xfrm>
            <a:off x="1273876" y="5115844"/>
            <a:ext cx="529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</a:rPr>
              <a:t>MIP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2E6090F-3B11-43B1-B6BE-B3909646C66A}"/>
              </a:ext>
            </a:extLst>
          </p:cNvPr>
          <p:cNvSpPr/>
          <p:nvPr/>
        </p:nvSpPr>
        <p:spPr>
          <a:xfrm>
            <a:off x="1273876" y="4134699"/>
            <a:ext cx="207719" cy="369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8D065C6-0E7E-4028-A7EE-C2575DAFE6AC}"/>
              </a:ext>
            </a:extLst>
          </p:cNvPr>
          <p:cNvSpPr txBox="1"/>
          <p:nvPr/>
        </p:nvSpPr>
        <p:spPr>
          <a:xfrm>
            <a:off x="912794" y="3587872"/>
            <a:ext cx="1013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低能量</a:t>
            </a:r>
            <a:r>
              <a:rPr lang="en-US" altLang="zh-CN" sz="1600" dirty="0">
                <a:solidFill>
                  <a:srgbClr val="FF0000"/>
                </a:solidFill>
              </a:rPr>
              <a:t>HG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8113F1-EB06-7FED-FC17-3A6A99C48606}"/>
              </a:ext>
            </a:extLst>
          </p:cNvPr>
          <p:cNvSpPr txBox="1"/>
          <p:nvPr/>
        </p:nvSpPr>
        <p:spPr>
          <a:xfrm>
            <a:off x="2235477" y="5880108"/>
            <a:ext cx="12892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固定模板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0B3A7E-8BB5-3748-6B32-D4CDE455C7EB}"/>
              </a:ext>
            </a:extLst>
          </p:cNvPr>
          <p:cNvSpPr txBox="1"/>
          <p:nvPr/>
        </p:nvSpPr>
        <p:spPr>
          <a:xfrm>
            <a:off x="8256240" y="5877149"/>
            <a:ext cx="14332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不固定模板</a:t>
            </a:r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8B4DF897-E6F2-4349-3DFE-7BF43476B5AD}"/>
              </a:ext>
            </a:extLst>
          </p:cNvPr>
          <p:cNvSpPr/>
          <p:nvPr/>
        </p:nvSpPr>
        <p:spPr>
          <a:xfrm>
            <a:off x="5807967" y="4193913"/>
            <a:ext cx="1001073" cy="48550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FFFF00"/>
              </a:highlight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2062F2E-3A6B-BC85-095D-0B69A4E2B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40" y="2887280"/>
            <a:ext cx="449000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54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时间性能分析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702CDFF7-1EF9-46C8-9287-E903D9C28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0" y="2839929"/>
            <a:ext cx="4968552" cy="33740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6FE231A-9DB8-4785-B581-11436DE0E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77" y="2687851"/>
            <a:ext cx="4968553" cy="3374061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52D6AAD0-01AC-45BF-9D00-214BD17DD17D}"/>
              </a:ext>
            </a:extLst>
          </p:cNvPr>
          <p:cNvSpPr txBox="1"/>
          <p:nvPr/>
        </p:nvSpPr>
        <p:spPr>
          <a:xfrm>
            <a:off x="8180831" y="2509397"/>
            <a:ext cx="193684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强子：</a:t>
            </a:r>
            <a:r>
              <a:rPr lang="en-US" altLang="zh-CN" sz="2400" dirty="0"/>
              <a:t>519 </a:t>
            </a:r>
            <a:r>
              <a:rPr lang="en-US" altLang="zh-CN" sz="2400" dirty="0" err="1"/>
              <a:t>ps</a:t>
            </a:r>
            <a:endParaRPr lang="zh-CN" altLang="en-US" sz="24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5DFA8A1-12F5-464C-82D7-68BD4D7EB8E6}"/>
              </a:ext>
            </a:extLst>
          </p:cNvPr>
          <p:cNvSpPr txBox="1"/>
          <p:nvPr/>
        </p:nvSpPr>
        <p:spPr>
          <a:xfrm>
            <a:off x="2249688" y="2669338"/>
            <a:ext cx="194421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电子：</a:t>
            </a:r>
            <a:r>
              <a:rPr lang="en-US" altLang="zh-CN" sz="2400" dirty="0"/>
              <a:t>162 </a:t>
            </a:r>
            <a:r>
              <a:rPr lang="en-US" altLang="zh-CN" sz="2400" dirty="0" err="1"/>
              <a:t>ps</a:t>
            </a:r>
            <a:endParaRPr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EA397E-98E2-D5AC-0DEF-4846FEA1740E}"/>
              </a:ext>
            </a:extLst>
          </p:cNvPr>
          <p:cNvSpPr txBox="1"/>
          <p:nvPr/>
        </p:nvSpPr>
        <p:spPr>
          <a:xfrm>
            <a:off x="263353" y="1317238"/>
            <a:ext cx="8064896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电子的时间分辨从</a:t>
            </a:r>
            <a:r>
              <a:rPr lang="en-US" altLang="zh-CN" sz="2400" dirty="0"/>
              <a:t>260</a:t>
            </a:r>
            <a:r>
              <a:rPr lang="zh-CN" altLang="en-US" sz="2400" dirty="0"/>
              <a:t> </a:t>
            </a:r>
            <a:r>
              <a:rPr lang="en-US" altLang="zh-CN" sz="2400" dirty="0" err="1"/>
              <a:t>ps</a:t>
            </a:r>
            <a:r>
              <a:rPr lang="zh-CN" altLang="en-US" sz="2400" dirty="0"/>
              <a:t>改善为</a:t>
            </a:r>
            <a:r>
              <a:rPr lang="en-US" altLang="zh-CN" sz="2400" dirty="0"/>
              <a:t>162</a:t>
            </a:r>
            <a:r>
              <a:rPr lang="zh-CN" altLang="en-US" sz="2400" dirty="0"/>
              <a:t> </a:t>
            </a:r>
            <a:r>
              <a:rPr lang="en-US" altLang="zh-CN" sz="2400" dirty="0" err="1"/>
              <a:t>ps</a:t>
            </a:r>
            <a:endParaRPr lang="en-US" altLang="zh-CN" sz="24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强子从</a:t>
            </a:r>
            <a:r>
              <a:rPr lang="en-US" altLang="zh-CN" sz="2400" dirty="0"/>
              <a:t>1960</a:t>
            </a:r>
            <a:r>
              <a:rPr lang="zh-CN" altLang="en-US" sz="2400" dirty="0"/>
              <a:t> </a:t>
            </a:r>
            <a:r>
              <a:rPr lang="en-US" altLang="zh-CN" sz="2400" dirty="0" err="1"/>
              <a:t>ps</a:t>
            </a:r>
            <a:r>
              <a:rPr lang="zh-CN" altLang="en-US" sz="2400" dirty="0"/>
              <a:t> 改善为</a:t>
            </a:r>
            <a:r>
              <a:rPr lang="en-US" altLang="zh-CN" sz="2400" dirty="0"/>
              <a:t>519</a:t>
            </a:r>
            <a:r>
              <a:rPr lang="zh-CN" altLang="en-US" sz="2400" dirty="0"/>
              <a:t> </a:t>
            </a:r>
            <a:r>
              <a:rPr lang="en-US" altLang="zh-CN" sz="2400" dirty="0" err="1"/>
              <a:t>ps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598260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III—</a:t>
            </a:r>
            <a:r>
              <a:rPr lang="en-US" altLang="zh-CN" sz="2800" dirty="0" err="1">
                <a:solidFill>
                  <a:schemeClr val="bg1"/>
                </a:solidFill>
                <a:ea typeface="黑体" panose="02010609060101010101" pitchFamily="49" charset="-122"/>
              </a:rPr>
              <a:t>pCsI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晶体喷涂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B5D9BC9-DFBE-461E-99AF-A7D9AD6CA119}"/>
              </a:ext>
            </a:extLst>
          </p:cNvPr>
          <p:cNvSpPr txBox="1"/>
          <p:nvPr/>
        </p:nvSpPr>
        <p:spPr>
          <a:xfrm>
            <a:off x="1867495" y="6019794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测量不同位置的膜厚度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B6EEE8-2D56-472E-B210-059FEA5FACBA}"/>
              </a:ext>
            </a:extLst>
          </p:cNvPr>
          <p:cNvGrpSpPr/>
          <p:nvPr/>
        </p:nvGrpSpPr>
        <p:grpSpPr>
          <a:xfrm>
            <a:off x="265282" y="2938662"/>
            <a:ext cx="6518952" cy="2898905"/>
            <a:chOff x="245759" y="698861"/>
            <a:chExt cx="6953481" cy="323959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EE366C8-0D92-4684-9DD6-E158D13CB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0" t="35525" r="17949"/>
            <a:stretch/>
          </p:blipFill>
          <p:spPr>
            <a:xfrm rot="5400000">
              <a:off x="-213490" y="1158112"/>
              <a:ext cx="3239589" cy="232109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E8D708C-DADD-402F-9C1B-18D380846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8" t="9741" r="28283" b="24536"/>
            <a:stretch/>
          </p:blipFill>
          <p:spPr>
            <a:xfrm>
              <a:off x="4972442" y="698861"/>
              <a:ext cx="2226798" cy="323958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D7ED225-CC3F-4E20-BBF5-F5139A01B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5" t="23971" r="9740" b="3639"/>
            <a:stretch/>
          </p:blipFill>
          <p:spPr>
            <a:xfrm rot="5400000">
              <a:off x="2149850" y="1115862"/>
              <a:ext cx="3239591" cy="2405593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BCD8BA9-48E1-4194-B12B-D85B701E6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45" y="2768112"/>
            <a:ext cx="4751092" cy="324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208A106-DFEB-4933-8C14-30D26446DF19}"/>
              </a:ext>
            </a:extLst>
          </p:cNvPr>
          <p:cNvSpPr txBox="1"/>
          <p:nvPr/>
        </p:nvSpPr>
        <p:spPr>
          <a:xfrm>
            <a:off x="8420222" y="4579634"/>
            <a:ext cx="122636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20 um</a:t>
            </a:r>
            <a:endParaRPr lang="zh-CN" altLang="en-US" sz="2400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A497A46-734A-49A8-AD93-9C37AC6D1350}"/>
              </a:ext>
            </a:extLst>
          </p:cNvPr>
          <p:cNvCxnSpPr/>
          <p:nvPr/>
        </p:nvCxnSpPr>
        <p:spPr>
          <a:xfrm flipV="1">
            <a:off x="8708255" y="3728834"/>
            <a:ext cx="0" cy="63477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DAC271A-FDD9-5CD5-A9DB-CD6BDDA86CCC}"/>
              </a:ext>
            </a:extLst>
          </p:cNvPr>
          <p:cNvSpPr txBox="1"/>
          <p:nvPr/>
        </p:nvSpPr>
        <p:spPr>
          <a:xfrm>
            <a:off x="296909" y="1192257"/>
            <a:ext cx="8064896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比较了不同厚度的</a:t>
            </a:r>
            <a:r>
              <a:rPr lang="en-US" altLang="zh-CN" sz="2400" dirty="0"/>
              <a:t>WLS</a:t>
            </a:r>
            <a:r>
              <a:rPr lang="zh-CN" altLang="en-US" sz="2400" dirty="0"/>
              <a:t>材料对光输出的影响</a:t>
            </a:r>
            <a:endParaRPr lang="en-US" altLang="zh-CN" sz="24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认为</a:t>
            </a:r>
            <a:r>
              <a:rPr lang="en-US" altLang="zh-CN" sz="2400" dirty="0"/>
              <a:t>20</a:t>
            </a:r>
            <a:r>
              <a:rPr lang="zh-CN" altLang="en-US" sz="2400" dirty="0"/>
              <a:t> </a:t>
            </a:r>
            <a:r>
              <a:rPr lang="en-US" altLang="zh-CN" sz="2400" dirty="0"/>
              <a:t>um</a:t>
            </a:r>
            <a:r>
              <a:rPr lang="zh-CN" altLang="en-US" sz="2400" dirty="0"/>
              <a:t>厚度比较合适</a:t>
            </a:r>
            <a:endParaRPr lang="en-US" altLang="zh-CN" sz="24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6726930-4393-CBC3-72C6-7A013805E6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216" y="980728"/>
            <a:ext cx="2736300" cy="194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23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图片1">
            <a:extLst>
              <a:ext uri="{FF2B5EF4-FFF2-40B4-BE49-F238E27FC236}">
                <a16:creationId xmlns:a16="http://schemas.microsoft.com/office/drawing/2014/main" id="{CAA77047-F9CD-4F78-A0B3-86C1B26FDD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12192000" cy="903288"/>
          </a:xfrm>
        </p:spPr>
      </p:pic>
      <p:sp>
        <p:nvSpPr>
          <p:cNvPr id="7171" name="灯片编号占位符 1">
            <a:extLst>
              <a:ext uri="{FF2B5EF4-FFF2-40B4-BE49-F238E27FC236}">
                <a16:creationId xmlns:a16="http://schemas.microsoft.com/office/drawing/2014/main" id="{1AF64472-CA2E-4344-BBFE-85182C09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74145CC-CE8D-41A8-9008-448F87ABC934}" type="slidenum">
              <a:rPr lang="zh-CN" altLang="zh-CN" sz="140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zh-CN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2" name="Text Box 6">
            <a:extLst>
              <a:ext uri="{FF2B5EF4-FFF2-40B4-BE49-F238E27FC236}">
                <a16:creationId xmlns:a16="http://schemas.microsoft.com/office/drawing/2014/main" id="{30FCC2F2-3D22-46D8-879B-A9054CFB7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80963"/>
            <a:ext cx="2236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报告提纲</a:t>
            </a:r>
          </a:p>
        </p:txBody>
      </p:sp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59BE8070-C881-4D95-B173-7E9262492C2C}"/>
              </a:ext>
            </a:extLst>
          </p:cNvPr>
          <p:cNvSpPr txBox="1">
            <a:spLocks/>
          </p:cNvSpPr>
          <p:nvPr/>
        </p:nvSpPr>
        <p:spPr>
          <a:xfrm>
            <a:off x="982663" y="1125538"/>
            <a:ext cx="8281689" cy="53070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量能器</a:t>
            </a:r>
            <a:endParaRPr lang="en-US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STCF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量能器回顾</a:t>
            </a:r>
            <a:endParaRPr lang="en-US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研究进展</a:t>
            </a:r>
            <a:endParaRPr lang="en-US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444571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IV—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宇宙线测试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9A8337-A720-4519-B7D3-400E84BB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CBD3-62E0-41F4-AE12-24E895B276A7}" type="datetime1">
              <a:rPr lang="zh-CN" altLang="en-US" smtClean="0"/>
              <a:t>2025/7/3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CC438A1-0837-4FDE-B4A9-B89DEFAC6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165" y="3044216"/>
            <a:ext cx="3296651" cy="341523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A05B79F-C268-C19E-6144-5288EEAC77EF}"/>
              </a:ext>
            </a:extLst>
          </p:cNvPr>
          <p:cNvSpPr txBox="1"/>
          <p:nvPr/>
        </p:nvSpPr>
        <p:spPr>
          <a:xfrm>
            <a:off x="204003" y="1066346"/>
            <a:ext cx="6754794" cy="1821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搭建了一套宇宙线测试系统</a:t>
            </a:r>
            <a:endParaRPr lang="en-US" altLang="zh-CN" sz="24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采用</a:t>
            </a:r>
            <a:r>
              <a:rPr lang="en-US" altLang="zh-CN" sz="2400" dirty="0"/>
              <a:t>MRPC</a:t>
            </a:r>
            <a:r>
              <a:rPr lang="zh-CN" altLang="en-US" sz="2400" dirty="0"/>
              <a:t>探测器提供位置和时间信息</a:t>
            </a:r>
            <a:endParaRPr lang="en-US" altLang="zh-CN" sz="2400" dirty="0"/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位置分辨：</a:t>
            </a:r>
            <a:r>
              <a:rPr lang="en-US" altLang="zh-CN" sz="2000" dirty="0"/>
              <a:t>~3 mm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时间分辨：</a:t>
            </a:r>
            <a:r>
              <a:rPr lang="en-US" altLang="zh-CN" sz="2000" dirty="0"/>
              <a:t>100 </a:t>
            </a:r>
            <a:r>
              <a:rPr lang="en-US" altLang="zh-CN" sz="2000" dirty="0" err="1"/>
              <a:t>ps</a:t>
            </a:r>
            <a:endParaRPr lang="en-US" altLang="zh-CN" sz="20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3A33B6B-50BB-BFF6-C507-959D2A9AF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3045718"/>
            <a:ext cx="3839220" cy="33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05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IV—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宇宙线测试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75FB90E-C2C3-4EBF-80B8-26DEFE62B8B1}"/>
              </a:ext>
            </a:extLst>
          </p:cNvPr>
          <p:cNvSpPr txBox="1"/>
          <p:nvPr/>
        </p:nvSpPr>
        <p:spPr>
          <a:xfrm>
            <a:off x="168323" y="1116504"/>
            <a:ext cx="10270673" cy="114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不同晶体的非均匀性在</a:t>
            </a:r>
            <a:r>
              <a:rPr lang="en-US" altLang="zh-CN" sz="2400" dirty="0"/>
              <a:t>8%~18%</a:t>
            </a:r>
            <a:r>
              <a:rPr lang="zh-CN" altLang="en-US" sz="2400" dirty="0"/>
              <a:t>之间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基本表现为击中位置越靠近</a:t>
            </a:r>
            <a:r>
              <a:rPr lang="en-US" altLang="zh-CN" sz="2400" dirty="0"/>
              <a:t>APD</a:t>
            </a:r>
            <a:r>
              <a:rPr lang="zh-CN" altLang="en-US" sz="2400" dirty="0"/>
              <a:t>，测得的时间越早</a:t>
            </a:r>
            <a:endParaRPr lang="en-US" altLang="zh-CN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DE81AB-E944-4427-9C70-E78EA534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12" y="2564903"/>
            <a:ext cx="4763582" cy="31538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93F380-B231-41AD-A3BF-9E08054F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685" y="2564903"/>
            <a:ext cx="5129970" cy="309765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0218226-EC5F-476A-8042-28F2E49A1D46}"/>
              </a:ext>
            </a:extLst>
          </p:cNvPr>
          <p:cNvSpPr txBox="1"/>
          <p:nvPr/>
        </p:nvSpPr>
        <p:spPr>
          <a:xfrm>
            <a:off x="1559496" y="5789923"/>
            <a:ext cx="322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   光收集均匀性（</a:t>
            </a:r>
            <a:r>
              <a:rPr lang="en-US" altLang="zh-CN" dirty="0"/>
              <a:t>~15%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E2CEAD8-5B04-4C62-BB59-D2D5A22553CE}"/>
              </a:ext>
            </a:extLst>
          </p:cNvPr>
          <p:cNvSpPr txBox="1"/>
          <p:nvPr/>
        </p:nvSpPr>
        <p:spPr>
          <a:xfrm>
            <a:off x="7049524" y="5789923"/>
            <a:ext cx="378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   击中位置和测量时间的关系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87893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V—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机械设计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B54A9AE-F9F0-4794-8B42-E2F6A3730D3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4000"/>
          </a:blip>
          <a:srcRect l="11583" t="9602" r="2681" b="4112"/>
          <a:stretch>
            <a:fillRect/>
          </a:stretch>
        </p:blipFill>
        <p:spPr>
          <a:xfrm>
            <a:off x="551384" y="2828620"/>
            <a:ext cx="4968552" cy="32539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D497A6-D6E2-4758-9655-9D51FDF6E3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31" t="12920" r="13308" b="9973"/>
          <a:stretch>
            <a:fillRect/>
          </a:stretch>
        </p:blipFill>
        <p:spPr>
          <a:xfrm>
            <a:off x="7320136" y="1196752"/>
            <a:ext cx="3766185" cy="26642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7D303F-65FC-4089-B98A-5BDA927FC0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32" t="3290" r="4733"/>
          <a:stretch>
            <a:fillRect/>
          </a:stretch>
        </p:blipFill>
        <p:spPr>
          <a:xfrm>
            <a:off x="6295925" y="4463207"/>
            <a:ext cx="5814605" cy="163120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C906F2D-1006-8B80-9B72-95DE6FD22532}"/>
              </a:ext>
            </a:extLst>
          </p:cNvPr>
          <p:cNvSpPr txBox="1"/>
          <p:nvPr/>
        </p:nvSpPr>
        <p:spPr>
          <a:xfrm>
            <a:off x="335360" y="1424512"/>
            <a:ext cx="6210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初步完成了量能器结构设计，以及力学性能分析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629767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V—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机械设计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23</a:t>
            </a:fld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4F638F5-5EB7-42F1-A868-C5F5D1FE7EAA}"/>
              </a:ext>
            </a:extLst>
          </p:cNvPr>
          <p:cNvCxnSpPr/>
          <p:nvPr/>
        </p:nvCxnSpPr>
        <p:spPr>
          <a:xfrm>
            <a:off x="660400" y="813714"/>
            <a:ext cx="89770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B2A4331-EE64-4511-A9DD-7A3D950CC311}"/>
              </a:ext>
            </a:extLst>
          </p:cNvPr>
          <p:cNvCxnSpPr/>
          <p:nvPr/>
        </p:nvCxnSpPr>
        <p:spPr>
          <a:xfrm flipH="1">
            <a:off x="9399270" y="3070225"/>
            <a:ext cx="0" cy="540000"/>
          </a:xfrm>
          <a:prstGeom prst="straightConnector1">
            <a:avLst/>
          </a:prstGeom>
          <a:ln w="635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8BC1BB48-318F-4069-B606-2AEF4CDC99F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6000" contrast="12000"/>
          </a:blip>
          <a:stretch>
            <a:fillRect/>
          </a:stretch>
        </p:blipFill>
        <p:spPr>
          <a:xfrm>
            <a:off x="6568441" y="1158875"/>
            <a:ext cx="5072176" cy="18599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C49916-6B95-4444-B799-A2FF8C209C2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18000"/>
          </a:blip>
          <a:srcRect l="-11" t="-342"/>
          <a:stretch>
            <a:fillRect/>
          </a:stretch>
        </p:blipFill>
        <p:spPr>
          <a:xfrm>
            <a:off x="6567805" y="3610225"/>
            <a:ext cx="5144816" cy="2480250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04F6300A-F144-4324-86B1-4376FA5E666D}"/>
              </a:ext>
            </a:extLst>
          </p:cNvPr>
          <p:cNvCxnSpPr/>
          <p:nvPr/>
        </p:nvCxnSpPr>
        <p:spPr>
          <a:xfrm flipH="1" flipV="1">
            <a:off x="6087424" y="4881940"/>
            <a:ext cx="648335" cy="9525"/>
          </a:xfrm>
          <a:prstGeom prst="straightConnector1">
            <a:avLst/>
          </a:prstGeom>
          <a:ln w="635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05E5769D-0751-49F6-BEEC-87B9AD740AE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6000" contrast="12000"/>
          </a:blip>
          <a:stretch>
            <a:fillRect/>
          </a:stretch>
        </p:blipFill>
        <p:spPr>
          <a:xfrm>
            <a:off x="216214" y="4196775"/>
            <a:ext cx="5809615" cy="1795145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C573095E-E5FE-494C-B595-8BA39D35EC85}"/>
              </a:ext>
            </a:extLst>
          </p:cNvPr>
          <p:cNvCxnSpPr/>
          <p:nvPr/>
        </p:nvCxnSpPr>
        <p:spPr>
          <a:xfrm>
            <a:off x="7653655" y="1354455"/>
            <a:ext cx="339725" cy="5314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75C39A37-F2F3-498F-BD27-5309C4476D30}"/>
              </a:ext>
            </a:extLst>
          </p:cNvPr>
          <p:cNvSpPr txBox="1"/>
          <p:nvPr/>
        </p:nvSpPr>
        <p:spPr>
          <a:xfrm>
            <a:off x="7282815" y="1047750"/>
            <a:ext cx="9328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装配槽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9A2ED08-D0F4-4152-92BA-EFA51120A326}"/>
              </a:ext>
            </a:extLst>
          </p:cNvPr>
          <p:cNvCxnSpPr/>
          <p:nvPr/>
        </p:nvCxnSpPr>
        <p:spPr>
          <a:xfrm flipH="1">
            <a:off x="3530914" y="3963095"/>
            <a:ext cx="104775" cy="5441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7DDA9C3F-009E-4FAC-BA81-10837E6CCCFF}"/>
              </a:ext>
            </a:extLst>
          </p:cNvPr>
          <p:cNvSpPr txBox="1"/>
          <p:nvPr/>
        </p:nvSpPr>
        <p:spPr>
          <a:xfrm>
            <a:off x="3059109" y="3700205"/>
            <a:ext cx="12852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辅助吊装结构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8BF98847-E160-4EB2-A42F-46B6D71B8196}"/>
              </a:ext>
            </a:extLst>
          </p:cNvPr>
          <p:cNvCxnSpPr/>
          <p:nvPr/>
        </p:nvCxnSpPr>
        <p:spPr>
          <a:xfrm>
            <a:off x="2225989" y="4185980"/>
            <a:ext cx="49530" cy="476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07488EB-4685-4D24-8FC0-36C5759D2362}"/>
              </a:ext>
            </a:extLst>
          </p:cNvPr>
          <p:cNvCxnSpPr/>
          <p:nvPr/>
        </p:nvCxnSpPr>
        <p:spPr>
          <a:xfrm>
            <a:off x="4800914" y="4006910"/>
            <a:ext cx="151765" cy="9023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B6B9184B-D943-4BB6-BC22-BA59D7E3D365}"/>
              </a:ext>
            </a:extLst>
          </p:cNvPr>
          <p:cNvSpPr txBox="1"/>
          <p:nvPr/>
        </p:nvSpPr>
        <p:spPr>
          <a:xfrm>
            <a:off x="4410389" y="3744020"/>
            <a:ext cx="9328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支撑梁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60DEFAD-4548-4F3D-B348-69552E49AA5A}"/>
              </a:ext>
            </a:extLst>
          </p:cNvPr>
          <p:cNvSpPr txBox="1"/>
          <p:nvPr/>
        </p:nvSpPr>
        <p:spPr>
          <a:xfrm>
            <a:off x="1808159" y="3890070"/>
            <a:ext cx="11309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吊装连接孔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AC746043-21D0-4C2D-BEBE-62D419FB8A16}"/>
              </a:ext>
            </a:extLst>
          </p:cNvPr>
          <p:cNvCxnSpPr/>
          <p:nvPr/>
        </p:nvCxnSpPr>
        <p:spPr>
          <a:xfrm flipH="1">
            <a:off x="816289" y="4278055"/>
            <a:ext cx="32385" cy="581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A2B0F818-78CD-4BD0-B314-CBC93B9917CE}"/>
              </a:ext>
            </a:extLst>
          </p:cNvPr>
          <p:cNvSpPr txBox="1"/>
          <p:nvPr/>
        </p:nvSpPr>
        <p:spPr>
          <a:xfrm>
            <a:off x="129219" y="3994210"/>
            <a:ext cx="1678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与支撑梁螺栓连接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7C1A4B0-3DC6-1310-BAE6-EDF3A03ACA0F}"/>
              </a:ext>
            </a:extLst>
          </p:cNvPr>
          <p:cNvSpPr txBox="1"/>
          <p:nvPr/>
        </p:nvSpPr>
        <p:spPr>
          <a:xfrm>
            <a:off x="660400" y="1412776"/>
            <a:ext cx="4957365" cy="149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考虑了量能器的安装</a:t>
            </a:r>
            <a:endParaRPr lang="en-US" altLang="zh-CN" sz="24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设计了装配槽</a:t>
            </a:r>
            <a:endParaRPr lang="en-US" altLang="zh-CN" sz="24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并计划加工实物用于验证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695586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VI—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散热设计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38A834F-ECB1-4D13-A24D-1FC71147E322}"/>
              </a:ext>
            </a:extLst>
          </p:cNvPr>
          <p:cNvSpPr txBox="1"/>
          <p:nvPr/>
        </p:nvSpPr>
        <p:spPr>
          <a:xfrm>
            <a:off x="7918294" y="3098396"/>
            <a:ext cx="3766329" cy="30087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 sz="14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indent="0" algn="l">
              <a:buNone/>
            </a:pPr>
            <a:r>
              <a:rPr lang="zh-CN" altLang="en-US" sz="1600" dirty="0">
                <a:solidFill>
                  <a:schemeClr val="tx1"/>
                </a:solidFill>
              </a:rPr>
              <a:t>方案解释（有待进一步讨论）：</a:t>
            </a:r>
            <a:endParaRPr lang="en-US" altLang="zh-CN" sz="1600" dirty="0">
              <a:solidFill>
                <a:schemeClr val="tx1"/>
              </a:solidFill>
            </a:endParaRPr>
          </a:p>
          <a:p>
            <a:r>
              <a:rPr lang="zh-CN" altLang="en-US" dirty="0"/>
              <a:t>对</a:t>
            </a:r>
            <a:r>
              <a:rPr lang="en-US" altLang="zh-CN" dirty="0"/>
              <a:t>L</a:t>
            </a:r>
            <a:r>
              <a:rPr lang="zh-CN" altLang="en-US" dirty="0"/>
              <a:t>型支架进行改造，在晶体端部形成一个连续走管通道，在通道内布置对向走水的双冷却铜管，并填充导热硅脂。</a:t>
            </a:r>
            <a:endParaRPr lang="en-US" altLang="zh-CN" dirty="0"/>
          </a:p>
          <a:p>
            <a:r>
              <a:rPr lang="zh-CN" altLang="en-US" dirty="0"/>
              <a:t>为了进一步减小热量对晶体影响，在底部布置气凝胶隔热片（导热系数‌：</a:t>
            </a:r>
            <a:r>
              <a:rPr lang="en-US" altLang="zh-CN" dirty="0"/>
              <a:t>0.016–0.035 W/(</a:t>
            </a:r>
            <a:r>
              <a:rPr lang="en-US" altLang="zh-CN" dirty="0" err="1"/>
              <a:t>m·K</a:t>
            </a:r>
            <a:r>
              <a:rPr lang="en-US" altLang="zh-CN" dirty="0"/>
              <a:t>) </a:t>
            </a:r>
            <a:r>
              <a:rPr lang="zh-CN" altLang="en-US" dirty="0"/>
              <a:t>）。</a:t>
            </a:r>
            <a:endParaRPr lang="en-US" altLang="zh-CN" dirty="0"/>
          </a:p>
          <a:p>
            <a:r>
              <a:rPr lang="zh-CN" altLang="en-US" dirty="0"/>
              <a:t>为了对线排进行屏蔽，在</a:t>
            </a:r>
            <a:r>
              <a:rPr lang="en-US" altLang="zh-CN" dirty="0"/>
              <a:t>L</a:t>
            </a:r>
            <a:r>
              <a:rPr lang="zh-CN" altLang="en-US" dirty="0"/>
              <a:t>型支架内开设排线通道。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32D8A4-0749-49EF-9351-2BC406F1A2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213" y="1120083"/>
            <a:ext cx="11857573" cy="145438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06379779-7CF7-4406-8E15-FCCB30DE5DAF}"/>
              </a:ext>
            </a:extLst>
          </p:cNvPr>
          <p:cNvGrpSpPr/>
          <p:nvPr/>
        </p:nvGrpSpPr>
        <p:grpSpPr>
          <a:xfrm>
            <a:off x="-111527" y="2967840"/>
            <a:ext cx="7421078" cy="3684388"/>
            <a:chOff x="-111527" y="2967840"/>
            <a:chExt cx="7421078" cy="368438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2151A87-6ACA-4520-A6FD-B23357F64245}"/>
                </a:ext>
              </a:extLst>
            </p:cNvPr>
            <p:cNvGrpSpPr/>
            <p:nvPr/>
          </p:nvGrpSpPr>
          <p:grpSpPr>
            <a:xfrm>
              <a:off x="257809" y="2967840"/>
              <a:ext cx="6143630" cy="1286702"/>
              <a:chOff x="-22737" y="4956112"/>
              <a:chExt cx="6143630" cy="1286702"/>
            </a:xfrm>
          </p:grpSpPr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1E173BF1-4970-4164-8109-BA2728C2D07F}"/>
                  </a:ext>
                </a:extLst>
              </p:cNvPr>
              <p:cNvSpPr/>
              <p:nvPr/>
            </p:nvSpPr>
            <p:spPr>
              <a:xfrm rot="18197691">
                <a:off x="243670" y="5581966"/>
                <a:ext cx="174910" cy="4430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0" name="梯形 69">
                <a:extLst>
                  <a:ext uri="{FF2B5EF4-FFF2-40B4-BE49-F238E27FC236}">
                    <a16:creationId xmlns:a16="http://schemas.microsoft.com/office/drawing/2014/main" id="{4191E2C0-A4E6-4FF1-B22B-B23942A8271F}"/>
                  </a:ext>
                </a:extLst>
              </p:cNvPr>
              <p:cNvSpPr/>
              <p:nvPr/>
            </p:nvSpPr>
            <p:spPr>
              <a:xfrm rot="7397691">
                <a:off x="624682" y="5421879"/>
                <a:ext cx="199648" cy="896960"/>
              </a:xfrm>
              <a:prstGeom prst="trapezoid">
                <a:avLst>
                  <a:gd name="adj" fmla="val 13311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梯形 70">
                <a:extLst>
                  <a:ext uri="{FF2B5EF4-FFF2-40B4-BE49-F238E27FC236}">
                    <a16:creationId xmlns:a16="http://schemas.microsoft.com/office/drawing/2014/main" id="{8C630036-40F3-411C-B2F2-A17CE6FE7B66}"/>
                  </a:ext>
                </a:extLst>
              </p:cNvPr>
              <p:cNvSpPr/>
              <p:nvPr/>
            </p:nvSpPr>
            <p:spPr>
              <a:xfrm rot="7618020">
                <a:off x="906988" y="5419903"/>
                <a:ext cx="187364" cy="866977"/>
              </a:xfrm>
              <a:prstGeom prst="trapezoid">
                <a:avLst>
                  <a:gd name="adj" fmla="val 13311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梯形 71">
                <a:extLst>
                  <a:ext uri="{FF2B5EF4-FFF2-40B4-BE49-F238E27FC236}">
                    <a16:creationId xmlns:a16="http://schemas.microsoft.com/office/drawing/2014/main" id="{CA692C7D-296C-4948-8AD2-7CBACCC84469}"/>
                  </a:ext>
                </a:extLst>
              </p:cNvPr>
              <p:cNvSpPr/>
              <p:nvPr/>
            </p:nvSpPr>
            <p:spPr>
              <a:xfrm rot="7776506">
                <a:off x="1171608" y="5408244"/>
                <a:ext cx="187364" cy="866977"/>
              </a:xfrm>
              <a:prstGeom prst="trapezoid">
                <a:avLst>
                  <a:gd name="adj" fmla="val 10888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梯形 72">
                <a:extLst>
                  <a:ext uri="{FF2B5EF4-FFF2-40B4-BE49-F238E27FC236}">
                    <a16:creationId xmlns:a16="http://schemas.microsoft.com/office/drawing/2014/main" id="{F0C64DD3-B18C-4C5E-8F36-1A1F465EE61A}"/>
                  </a:ext>
                </a:extLst>
              </p:cNvPr>
              <p:cNvSpPr/>
              <p:nvPr/>
            </p:nvSpPr>
            <p:spPr>
              <a:xfrm rot="7863088">
                <a:off x="1435495" y="5402616"/>
                <a:ext cx="178853" cy="866977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梯形 73">
                <a:extLst>
                  <a:ext uri="{FF2B5EF4-FFF2-40B4-BE49-F238E27FC236}">
                    <a16:creationId xmlns:a16="http://schemas.microsoft.com/office/drawing/2014/main" id="{B4F92834-350E-4374-91A6-C5082450662E}"/>
                  </a:ext>
                </a:extLst>
              </p:cNvPr>
              <p:cNvSpPr/>
              <p:nvPr/>
            </p:nvSpPr>
            <p:spPr>
              <a:xfrm rot="7947853">
                <a:off x="1674584" y="5393191"/>
                <a:ext cx="183971" cy="864870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梯形 74">
                <a:extLst>
                  <a:ext uri="{FF2B5EF4-FFF2-40B4-BE49-F238E27FC236}">
                    <a16:creationId xmlns:a16="http://schemas.microsoft.com/office/drawing/2014/main" id="{60E51404-CD96-42B6-B3E3-592861661C51}"/>
                  </a:ext>
                </a:extLst>
              </p:cNvPr>
              <p:cNvSpPr/>
              <p:nvPr/>
            </p:nvSpPr>
            <p:spPr>
              <a:xfrm rot="8036696">
                <a:off x="1912063" y="5382102"/>
                <a:ext cx="186471" cy="862881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梯形 75">
                <a:extLst>
                  <a:ext uri="{FF2B5EF4-FFF2-40B4-BE49-F238E27FC236}">
                    <a16:creationId xmlns:a16="http://schemas.microsoft.com/office/drawing/2014/main" id="{22DC5F73-01D4-4F64-99E0-19BFAC969CE1}"/>
                  </a:ext>
                </a:extLst>
              </p:cNvPr>
              <p:cNvSpPr/>
              <p:nvPr/>
            </p:nvSpPr>
            <p:spPr>
              <a:xfrm rot="8180911">
                <a:off x="2142954" y="5379933"/>
                <a:ext cx="186471" cy="862881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梯形 76">
                <a:extLst>
                  <a:ext uri="{FF2B5EF4-FFF2-40B4-BE49-F238E27FC236}">
                    <a16:creationId xmlns:a16="http://schemas.microsoft.com/office/drawing/2014/main" id="{E39C5923-C1B0-47FA-93B1-6487E70CF2C3}"/>
                  </a:ext>
                </a:extLst>
              </p:cNvPr>
              <p:cNvSpPr/>
              <p:nvPr/>
            </p:nvSpPr>
            <p:spPr>
              <a:xfrm rot="8279278">
                <a:off x="2367309" y="5362932"/>
                <a:ext cx="186471" cy="862881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梯形 77">
                <a:extLst>
                  <a:ext uri="{FF2B5EF4-FFF2-40B4-BE49-F238E27FC236}">
                    <a16:creationId xmlns:a16="http://schemas.microsoft.com/office/drawing/2014/main" id="{8CE06D4A-77CD-4898-84B6-26D7F18CB809}"/>
                  </a:ext>
                </a:extLst>
              </p:cNvPr>
              <p:cNvSpPr/>
              <p:nvPr/>
            </p:nvSpPr>
            <p:spPr>
              <a:xfrm rot="8386353">
                <a:off x="2588218" y="5356243"/>
                <a:ext cx="179063" cy="862881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梯形 78">
                <a:extLst>
                  <a:ext uri="{FF2B5EF4-FFF2-40B4-BE49-F238E27FC236}">
                    <a16:creationId xmlns:a16="http://schemas.microsoft.com/office/drawing/2014/main" id="{41BB805D-F22D-4C28-AD01-B82AAA583A16}"/>
                  </a:ext>
                </a:extLst>
              </p:cNvPr>
              <p:cNvSpPr/>
              <p:nvPr/>
            </p:nvSpPr>
            <p:spPr>
              <a:xfrm rot="8483349">
                <a:off x="2793624" y="5348030"/>
                <a:ext cx="191899" cy="862881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梯形 79">
                <a:extLst>
                  <a:ext uri="{FF2B5EF4-FFF2-40B4-BE49-F238E27FC236}">
                    <a16:creationId xmlns:a16="http://schemas.microsoft.com/office/drawing/2014/main" id="{8E654D92-86D4-49AA-9AE1-8465DD637A4C}"/>
                  </a:ext>
                </a:extLst>
              </p:cNvPr>
              <p:cNvSpPr/>
              <p:nvPr/>
            </p:nvSpPr>
            <p:spPr>
              <a:xfrm rot="8626928">
                <a:off x="3004496" y="5338063"/>
                <a:ext cx="191899" cy="869417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梯形 80">
                <a:extLst>
                  <a:ext uri="{FF2B5EF4-FFF2-40B4-BE49-F238E27FC236}">
                    <a16:creationId xmlns:a16="http://schemas.microsoft.com/office/drawing/2014/main" id="{F9726BE8-6823-409C-BDF0-694AE2DDA2EA}"/>
                  </a:ext>
                </a:extLst>
              </p:cNvPr>
              <p:cNvSpPr/>
              <p:nvPr/>
            </p:nvSpPr>
            <p:spPr>
              <a:xfrm rot="8711494">
                <a:off x="3226609" y="5333373"/>
                <a:ext cx="175775" cy="869417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梯形 81">
                <a:extLst>
                  <a:ext uri="{FF2B5EF4-FFF2-40B4-BE49-F238E27FC236}">
                    <a16:creationId xmlns:a16="http://schemas.microsoft.com/office/drawing/2014/main" id="{6EBD2B49-5DB4-4390-994F-475C964D8DF6}"/>
                  </a:ext>
                </a:extLst>
              </p:cNvPr>
              <p:cNvSpPr/>
              <p:nvPr/>
            </p:nvSpPr>
            <p:spPr>
              <a:xfrm rot="8831509">
                <a:off x="3429338" y="5332382"/>
                <a:ext cx="175775" cy="869417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梯形 82">
                <a:extLst>
                  <a:ext uri="{FF2B5EF4-FFF2-40B4-BE49-F238E27FC236}">
                    <a16:creationId xmlns:a16="http://schemas.microsoft.com/office/drawing/2014/main" id="{C53AB955-AC92-44A0-9999-9538F5D9BB56}"/>
                  </a:ext>
                </a:extLst>
              </p:cNvPr>
              <p:cNvSpPr/>
              <p:nvPr/>
            </p:nvSpPr>
            <p:spPr>
              <a:xfrm rot="8934750">
                <a:off x="3620508" y="5325561"/>
                <a:ext cx="175775" cy="871859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梯形 83">
                <a:extLst>
                  <a:ext uri="{FF2B5EF4-FFF2-40B4-BE49-F238E27FC236}">
                    <a16:creationId xmlns:a16="http://schemas.microsoft.com/office/drawing/2014/main" id="{5AE891B6-0169-4825-8A4F-63211883F38F}"/>
                  </a:ext>
                </a:extLst>
              </p:cNvPr>
              <p:cNvSpPr/>
              <p:nvPr/>
            </p:nvSpPr>
            <p:spPr>
              <a:xfrm rot="9084591">
                <a:off x="3808948" y="5314590"/>
                <a:ext cx="182796" cy="889701"/>
              </a:xfrm>
              <a:prstGeom prst="trapezoid">
                <a:avLst>
                  <a:gd name="adj" fmla="val 1235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梯形 84">
                <a:extLst>
                  <a:ext uri="{FF2B5EF4-FFF2-40B4-BE49-F238E27FC236}">
                    <a16:creationId xmlns:a16="http://schemas.microsoft.com/office/drawing/2014/main" id="{01DA992C-BE7E-4D13-8292-D274A3166478}"/>
                  </a:ext>
                </a:extLst>
              </p:cNvPr>
              <p:cNvSpPr/>
              <p:nvPr/>
            </p:nvSpPr>
            <p:spPr>
              <a:xfrm rot="9265302">
                <a:off x="3992528" y="5319030"/>
                <a:ext cx="196548" cy="868454"/>
              </a:xfrm>
              <a:prstGeom prst="trapezoid">
                <a:avLst>
                  <a:gd name="adj" fmla="val 1235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梯形 85">
                <a:extLst>
                  <a:ext uri="{FF2B5EF4-FFF2-40B4-BE49-F238E27FC236}">
                    <a16:creationId xmlns:a16="http://schemas.microsoft.com/office/drawing/2014/main" id="{6F6C2079-3455-46F5-A3DE-7011C870B040}"/>
                  </a:ext>
                </a:extLst>
              </p:cNvPr>
              <p:cNvSpPr/>
              <p:nvPr/>
            </p:nvSpPr>
            <p:spPr>
              <a:xfrm rot="9464966">
                <a:off x="4177351" y="5310487"/>
                <a:ext cx="196548" cy="879063"/>
              </a:xfrm>
              <a:prstGeom prst="trapezoid">
                <a:avLst>
                  <a:gd name="adj" fmla="val 1235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梯形 86">
                <a:extLst>
                  <a:ext uri="{FF2B5EF4-FFF2-40B4-BE49-F238E27FC236}">
                    <a16:creationId xmlns:a16="http://schemas.microsoft.com/office/drawing/2014/main" id="{5A8B927E-EBCB-4300-B2CD-4149B21959EE}"/>
                  </a:ext>
                </a:extLst>
              </p:cNvPr>
              <p:cNvSpPr/>
              <p:nvPr/>
            </p:nvSpPr>
            <p:spPr>
              <a:xfrm rot="9650043">
                <a:off x="4361325" y="5309612"/>
                <a:ext cx="196548" cy="877037"/>
              </a:xfrm>
              <a:prstGeom prst="trapezoid">
                <a:avLst>
                  <a:gd name="adj" fmla="val 1235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梯形 87">
                <a:extLst>
                  <a:ext uri="{FF2B5EF4-FFF2-40B4-BE49-F238E27FC236}">
                    <a16:creationId xmlns:a16="http://schemas.microsoft.com/office/drawing/2014/main" id="{B00F54E4-4512-4882-867B-F55ACC14C74C}"/>
                  </a:ext>
                </a:extLst>
              </p:cNvPr>
              <p:cNvSpPr/>
              <p:nvPr/>
            </p:nvSpPr>
            <p:spPr>
              <a:xfrm rot="9842031">
                <a:off x="4544751" y="5308716"/>
                <a:ext cx="187602" cy="873050"/>
              </a:xfrm>
              <a:prstGeom prst="trapezoid">
                <a:avLst>
                  <a:gd name="adj" fmla="val 1235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梯形 88">
                <a:extLst>
                  <a:ext uri="{FF2B5EF4-FFF2-40B4-BE49-F238E27FC236}">
                    <a16:creationId xmlns:a16="http://schemas.microsoft.com/office/drawing/2014/main" id="{EF9DEF50-C247-42BD-BB3E-4F62B17B4493}"/>
                  </a:ext>
                </a:extLst>
              </p:cNvPr>
              <p:cNvSpPr/>
              <p:nvPr/>
            </p:nvSpPr>
            <p:spPr>
              <a:xfrm rot="10019358">
                <a:off x="4716875" y="5305514"/>
                <a:ext cx="196548" cy="866595"/>
              </a:xfrm>
              <a:prstGeom prst="trapezoid">
                <a:avLst>
                  <a:gd name="adj" fmla="val 1235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梯形 89">
                <a:extLst>
                  <a:ext uri="{FF2B5EF4-FFF2-40B4-BE49-F238E27FC236}">
                    <a16:creationId xmlns:a16="http://schemas.microsoft.com/office/drawing/2014/main" id="{4D025FD1-89D2-458D-B872-66A1506A4D76}"/>
                  </a:ext>
                </a:extLst>
              </p:cNvPr>
              <p:cNvSpPr/>
              <p:nvPr/>
            </p:nvSpPr>
            <p:spPr>
              <a:xfrm rot="10216904">
                <a:off x="4888891" y="5305641"/>
                <a:ext cx="196548" cy="870362"/>
              </a:xfrm>
              <a:prstGeom prst="trapezoid">
                <a:avLst>
                  <a:gd name="adj" fmla="val 1235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梯形 90">
                <a:extLst>
                  <a:ext uri="{FF2B5EF4-FFF2-40B4-BE49-F238E27FC236}">
                    <a16:creationId xmlns:a16="http://schemas.microsoft.com/office/drawing/2014/main" id="{876BB4DC-195A-4961-B4E1-0A798AEDDDD4}"/>
                  </a:ext>
                </a:extLst>
              </p:cNvPr>
              <p:cNvSpPr/>
              <p:nvPr/>
            </p:nvSpPr>
            <p:spPr>
              <a:xfrm rot="10388541">
                <a:off x="5061457" y="5306530"/>
                <a:ext cx="196548" cy="859010"/>
              </a:xfrm>
              <a:prstGeom prst="trapezoid">
                <a:avLst>
                  <a:gd name="adj" fmla="val 1235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梯形 91">
                <a:extLst>
                  <a:ext uri="{FF2B5EF4-FFF2-40B4-BE49-F238E27FC236}">
                    <a16:creationId xmlns:a16="http://schemas.microsoft.com/office/drawing/2014/main" id="{3049D4B1-2351-4AAF-9251-B5E0D879FEE0}"/>
                  </a:ext>
                </a:extLst>
              </p:cNvPr>
              <p:cNvSpPr/>
              <p:nvPr/>
            </p:nvSpPr>
            <p:spPr>
              <a:xfrm rot="10553308">
                <a:off x="5245733" y="5308352"/>
                <a:ext cx="196548" cy="866546"/>
              </a:xfrm>
              <a:prstGeom prst="trapezoid">
                <a:avLst>
                  <a:gd name="adj" fmla="val 7519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梯形 92">
                <a:extLst>
                  <a:ext uri="{FF2B5EF4-FFF2-40B4-BE49-F238E27FC236}">
                    <a16:creationId xmlns:a16="http://schemas.microsoft.com/office/drawing/2014/main" id="{06051B84-8C70-453C-9F8B-8D4186F84AFB}"/>
                  </a:ext>
                </a:extLst>
              </p:cNvPr>
              <p:cNvSpPr/>
              <p:nvPr/>
            </p:nvSpPr>
            <p:spPr>
              <a:xfrm rot="10635440">
                <a:off x="5431827" y="5306183"/>
                <a:ext cx="188316" cy="864422"/>
              </a:xfrm>
              <a:prstGeom prst="trapezoid">
                <a:avLst>
                  <a:gd name="adj" fmla="val 7519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梯形 93">
                <a:extLst>
                  <a:ext uri="{FF2B5EF4-FFF2-40B4-BE49-F238E27FC236}">
                    <a16:creationId xmlns:a16="http://schemas.microsoft.com/office/drawing/2014/main" id="{7F6A157C-96F1-4660-9E7B-676623280560}"/>
                  </a:ext>
                </a:extLst>
              </p:cNvPr>
              <p:cNvSpPr/>
              <p:nvPr/>
            </p:nvSpPr>
            <p:spPr>
              <a:xfrm rot="10740000">
                <a:off x="5610700" y="5305484"/>
                <a:ext cx="168479" cy="860976"/>
              </a:xfrm>
              <a:prstGeom prst="trapezoid">
                <a:avLst>
                  <a:gd name="adj" fmla="val 3101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梯形 94">
                <a:extLst>
                  <a:ext uri="{FF2B5EF4-FFF2-40B4-BE49-F238E27FC236}">
                    <a16:creationId xmlns:a16="http://schemas.microsoft.com/office/drawing/2014/main" id="{7CF188B9-EBA0-455C-A686-AB7AF7593C76}"/>
                  </a:ext>
                </a:extLst>
              </p:cNvPr>
              <p:cNvSpPr/>
              <p:nvPr/>
            </p:nvSpPr>
            <p:spPr>
              <a:xfrm rot="10800000">
                <a:off x="5774418" y="5306458"/>
                <a:ext cx="173674" cy="860976"/>
              </a:xfrm>
              <a:prstGeom prst="trapezoid">
                <a:avLst>
                  <a:gd name="adj" fmla="val 7341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1A1EE862-9C34-4B7E-BE50-F3C471BEE61B}"/>
                  </a:ext>
                </a:extLst>
              </p:cNvPr>
              <p:cNvSpPr/>
              <p:nvPr/>
            </p:nvSpPr>
            <p:spPr>
              <a:xfrm>
                <a:off x="893" y="4956112"/>
                <a:ext cx="6120000" cy="96544"/>
              </a:xfrm>
              <a:prstGeom prst="rect">
                <a:avLst/>
              </a:prstGeom>
              <a:solidFill>
                <a:schemeClr val="accent1">
                  <a:alpha val="2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CF3D931C-B345-4B92-AC6B-AD99E1AD9A86}"/>
                  </a:ext>
                </a:extLst>
              </p:cNvPr>
              <p:cNvSpPr/>
              <p:nvPr/>
            </p:nvSpPr>
            <p:spPr>
              <a:xfrm rot="18408375">
                <a:off x="549806" y="5556934"/>
                <a:ext cx="174910" cy="4430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7C4E3F8B-C84C-40B2-929D-93128B47F234}"/>
                  </a:ext>
                </a:extLst>
              </p:cNvPr>
              <p:cNvSpPr/>
              <p:nvPr/>
            </p:nvSpPr>
            <p:spPr>
              <a:xfrm rot="18626430">
                <a:off x="825523" y="5527778"/>
                <a:ext cx="174910" cy="4430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2FCBB3D0-1FCA-4593-A476-B2857DFE4BF4}"/>
                  </a:ext>
                </a:extLst>
              </p:cNvPr>
              <p:cNvSpPr/>
              <p:nvPr/>
            </p:nvSpPr>
            <p:spPr>
              <a:xfrm rot="18626430">
                <a:off x="1090325" y="5512389"/>
                <a:ext cx="174910" cy="4430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238A3FF2-5759-4F23-BDAA-9C853867ADE0}"/>
                  </a:ext>
                </a:extLst>
              </p:cNvPr>
              <p:cNvSpPr/>
              <p:nvPr/>
            </p:nvSpPr>
            <p:spPr>
              <a:xfrm rot="18626430">
                <a:off x="1347205" y="5500663"/>
                <a:ext cx="174910" cy="4430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B5FA8886-93A4-469F-B8C6-FF721B3DA1E4}"/>
                  </a:ext>
                </a:extLst>
              </p:cNvPr>
              <p:cNvSpPr/>
              <p:nvPr/>
            </p:nvSpPr>
            <p:spPr>
              <a:xfrm rot="18858527">
                <a:off x="1589270" y="5476002"/>
                <a:ext cx="174910" cy="4430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C1A51F3F-AC65-4B3E-80F9-B05FC41E57CF}"/>
                  </a:ext>
                </a:extLst>
              </p:cNvPr>
              <p:cNvSpPr/>
              <p:nvPr/>
            </p:nvSpPr>
            <p:spPr>
              <a:xfrm rot="18939707">
                <a:off x="1834740" y="5458368"/>
                <a:ext cx="174910" cy="4430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699FF688-D231-4CEE-9FE8-BE2DC6A871BB}"/>
                  </a:ext>
                </a:extLst>
              </p:cNvPr>
              <p:cNvSpPr/>
              <p:nvPr/>
            </p:nvSpPr>
            <p:spPr>
              <a:xfrm rot="19067084">
                <a:off x="2066891" y="5431858"/>
                <a:ext cx="174910" cy="4430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58FFA55E-5025-4EB8-9FFC-424F474A569F}"/>
                  </a:ext>
                </a:extLst>
              </p:cNvPr>
              <p:cNvSpPr/>
              <p:nvPr/>
            </p:nvSpPr>
            <p:spPr>
              <a:xfrm rot="19204651">
                <a:off x="2295136" y="5414004"/>
                <a:ext cx="174910" cy="4430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A8D49964-3F57-4759-B009-57D3F805D158}"/>
                  </a:ext>
                </a:extLst>
              </p:cNvPr>
              <p:cNvSpPr/>
              <p:nvPr/>
            </p:nvSpPr>
            <p:spPr>
              <a:xfrm rot="19275508">
                <a:off x="2517040" y="5398985"/>
                <a:ext cx="174910" cy="4430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8FEF0036-A9E6-48F7-9459-F2E25943A4EB}"/>
                  </a:ext>
                </a:extLst>
              </p:cNvPr>
              <p:cNvSpPr/>
              <p:nvPr/>
            </p:nvSpPr>
            <p:spPr>
              <a:xfrm rot="19387557">
                <a:off x="2743069" y="5374180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5CF80590-8288-4A4D-A5A4-4A03F50B58AF}"/>
                  </a:ext>
                </a:extLst>
              </p:cNvPr>
              <p:cNvSpPr/>
              <p:nvPr/>
            </p:nvSpPr>
            <p:spPr>
              <a:xfrm rot="19541554">
                <a:off x="2961932" y="5364180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FF0F7A67-C89C-495D-85FC-5142BF1FDCB7}"/>
                  </a:ext>
                </a:extLst>
              </p:cNvPr>
              <p:cNvSpPr/>
              <p:nvPr/>
            </p:nvSpPr>
            <p:spPr>
              <a:xfrm rot="19605804">
                <a:off x="3175886" y="5357480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9" name="矩形 108">
                <a:extLst>
                  <a:ext uri="{FF2B5EF4-FFF2-40B4-BE49-F238E27FC236}">
                    <a16:creationId xmlns:a16="http://schemas.microsoft.com/office/drawing/2014/main" id="{32D97DCB-9D5C-46BD-BE4E-AC5F169B69B6}"/>
                  </a:ext>
                </a:extLst>
              </p:cNvPr>
              <p:cNvSpPr/>
              <p:nvPr/>
            </p:nvSpPr>
            <p:spPr>
              <a:xfrm rot="19720563">
                <a:off x="3381921" y="5346832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id="{696E0451-290C-436A-A995-296BE270FBFA}"/>
                  </a:ext>
                </a:extLst>
              </p:cNvPr>
              <p:cNvSpPr/>
              <p:nvPr/>
            </p:nvSpPr>
            <p:spPr>
              <a:xfrm rot="19875513">
                <a:off x="3583496" y="5322714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E6A29566-10A1-4C97-B26C-5DB261873A40}"/>
                  </a:ext>
                </a:extLst>
              </p:cNvPr>
              <p:cNvSpPr/>
              <p:nvPr/>
            </p:nvSpPr>
            <p:spPr>
              <a:xfrm rot="20038168">
                <a:off x="3804305" y="5314875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054C38B7-1419-4C58-BA88-F7D78E84C09C}"/>
                  </a:ext>
                </a:extLst>
              </p:cNvPr>
              <p:cNvSpPr/>
              <p:nvPr/>
            </p:nvSpPr>
            <p:spPr>
              <a:xfrm rot="20255608">
                <a:off x="4014027" y="5293303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41B8BBEE-07A4-4065-8488-2C17C9F065E8}"/>
                  </a:ext>
                </a:extLst>
              </p:cNvPr>
              <p:cNvSpPr/>
              <p:nvPr/>
            </p:nvSpPr>
            <p:spPr>
              <a:xfrm rot="20481352">
                <a:off x="4216471" y="5283769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44A6B55D-7989-4A38-B2CD-968538347509}"/>
                  </a:ext>
                </a:extLst>
              </p:cNvPr>
              <p:cNvSpPr/>
              <p:nvPr/>
            </p:nvSpPr>
            <p:spPr>
              <a:xfrm rot="20620514">
                <a:off x="4423678" y="5278271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75459B58-D438-4DE2-9628-B5966AB8B89D}"/>
                  </a:ext>
                </a:extLst>
              </p:cNvPr>
              <p:cNvSpPr/>
              <p:nvPr/>
            </p:nvSpPr>
            <p:spPr>
              <a:xfrm rot="20843317">
                <a:off x="4624209" y="5266932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6" name="矩形 115">
                <a:extLst>
                  <a:ext uri="{FF2B5EF4-FFF2-40B4-BE49-F238E27FC236}">
                    <a16:creationId xmlns:a16="http://schemas.microsoft.com/office/drawing/2014/main" id="{4D273EB4-15B8-44A9-8F37-8C4BF8E5F838}"/>
                  </a:ext>
                </a:extLst>
              </p:cNvPr>
              <p:cNvSpPr/>
              <p:nvPr/>
            </p:nvSpPr>
            <p:spPr>
              <a:xfrm rot="21002506">
                <a:off x="4825526" y="5262281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7" name="矩形 116">
                <a:extLst>
                  <a:ext uri="{FF2B5EF4-FFF2-40B4-BE49-F238E27FC236}">
                    <a16:creationId xmlns:a16="http://schemas.microsoft.com/office/drawing/2014/main" id="{444677E6-21E8-482B-8DD0-24E7D350C4B1}"/>
                  </a:ext>
                </a:extLst>
              </p:cNvPr>
              <p:cNvSpPr/>
              <p:nvPr/>
            </p:nvSpPr>
            <p:spPr>
              <a:xfrm rot="21228581">
                <a:off x="5018791" y="5258269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8" name="矩形 117">
                <a:extLst>
                  <a:ext uri="{FF2B5EF4-FFF2-40B4-BE49-F238E27FC236}">
                    <a16:creationId xmlns:a16="http://schemas.microsoft.com/office/drawing/2014/main" id="{590BB86C-EDEA-48E1-A6A4-C0BD7975E154}"/>
                  </a:ext>
                </a:extLst>
              </p:cNvPr>
              <p:cNvSpPr/>
              <p:nvPr/>
            </p:nvSpPr>
            <p:spPr>
              <a:xfrm rot="21386831">
                <a:off x="5222147" y="5258973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9" name="矩形 118">
                <a:extLst>
                  <a:ext uri="{FF2B5EF4-FFF2-40B4-BE49-F238E27FC236}">
                    <a16:creationId xmlns:a16="http://schemas.microsoft.com/office/drawing/2014/main" id="{65DC3541-4C6A-4AFD-91C0-F90AC359A9C9}"/>
                  </a:ext>
                </a:extLst>
              </p:cNvPr>
              <p:cNvSpPr/>
              <p:nvPr/>
            </p:nvSpPr>
            <p:spPr>
              <a:xfrm rot="21430594">
                <a:off x="5416997" y="5255151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A4B02217-347B-4801-9188-42EC740D7613}"/>
                  </a:ext>
                </a:extLst>
              </p:cNvPr>
              <p:cNvSpPr/>
              <p:nvPr/>
            </p:nvSpPr>
            <p:spPr>
              <a:xfrm>
                <a:off x="5600178" y="5255166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1206BF13-D854-40C5-AA92-1A9EEEF6511A}"/>
                  </a:ext>
                </a:extLst>
              </p:cNvPr>
              <p:cNvSpPr/>
              <p:nvPr/>
            </p:nvSpPr>
            <p:spPr>
              <a:xfrm>
                <a:off x="5773582" y="5259851"/>
                <a:ext cx="174910" cy="45719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2" name="矩形 121">
                <a:extLst>
                  <a:ext uri="{FF2B5EF4-FFF2-40B4-BE49-F238E27FC236}">
                    <a16:creationId xmlns:a16="http://schemas.microsoft.com/office/drawing/2014/main" id="{3EA81C81-3DFE-4BEC-B100-AA129A922AAA}"/>
                  </a:ext>
                </a:extLst>
              </p:cNvPr>
              <p:cNvSpPr/>
              <p:nvPr/>
            </p:nvSpPr>
            <p:spPr>
              <a:xfrm rot="18217820">
                <a:off x="120937" y="5421539"/>
                <a:ext cx="164828" cy="198160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2">
                <a:extLst>
                  <a:ext uri="{FF2B5EF4-FFF2-40B4-BE49-F238E27FC236}">
                    <a16:creationId xmlns:a16="http://schemas.microsoft.com/office/drawing/2014/main" id="{41256C44-8505-42AD-A750-3F968F924CF0}"/>
                  </a:ext>
                </a:extLst>
              </p:cNvPr>
              <p:cNvSpPr/>
              <p:nvPr/>
            </p:nvSpPr>
            <p:spPr>
              <a:xfrm rot="18217820">
                <a:off x="214511" y="5568369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1BD7BBAF-D89D-4024-92F0-1C22B77BCE3C}"/>
                  </a:ext>
                </a:extLst>
              </p:cNvPr>
              <p:cNvSpPr/>
              <p:nvPr/>
            </p:nvSpPr>
            <p:spPr>
              <a:xfrm rot="18403487">
                <a:off x="410651" y="5342531"/>
                <a:ext cx="164828" cy="25297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4">
                <a:extLst>
                  <a:ext uri="{FF2B5EF4-FFF2-40B4-BE49-F238E27FC236}">
                    <a16:creationId xmlns:a16="http://schemas.microsoft.com/office/drawing/2014/main" id="{CA66BB86-BAFF-4931-B891-11FBAA1CEEA2}"/>
                  </a:ext>
                </a:extLst>
              </p:cNvPr>
              <p:cNvSpPr/>
              <p:nvPr/>
            </p:nvSpPr>
            <p:spPr>
              <a:xfrm rot="18403487">
                <a:off x="522696" y="5538139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3C5EE4E5-0995-42F4-9339-6E13F38CF1E0}"/>
                  </a:ext>
                </a:extLst>
              </p:cNvPr>
              <p:cNvSpPr/>
              <p:nvPr/>
            </p:nvSpPr>
            <p:spPr>
              <a:xfrm rot="18645882">
                <a:off x="693586" y="5302531"/>
                <a:ext cx="164828" cy="257353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E7F7A5B5-2B5F-4CDE-ABFD-B17B47B678C6}"/>
                  </a:ext>
                </a:extLst>
              </p:cNvPr>
              <p:cNvSpPr/>
              <p:nvPr/>
            </p:nvSpPr>
            <p:spPr>
              <a:xfrm rot="18645882">
                <a:off x="801118" y="5509466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CDD0F899-2DF6-4F8B-874D-A8E6CB6173BE}"/>
                  </a:ext>
                </a:extLst>
              </p:cNvPr>
              <p:cNvSpPr/>
              <p:nvPr/>
            </p:nvSpPr>
            <p:spPr>
              <a:xfrm rot="18645882">
                <a:off x="948367" y="5256607"/>
                <a:ext cx="164828" cy="293395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2D857690-A7FE-4FE8-9E9F-0A360C18BCA7}"/>
                  </a:ext>
                </a:extLst>
              </p:cNvPr>
              <p:cNvSpPr/>
              <p:nvPr/>
            </p:nvSpPr>
            <p:spPr>
              <a:xfrm rot="18645882">
                <a:off x="1069547" y="5493329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E754CF35-D191-47A1-9BC4-D4940DB1CF43}"/>
                  </a:ext>
                </a:extLst>
              </p:cNvPr>
              <p:cNvSpPr/>
              <p:nvPr/>
            </p:nvSpPr>
            <p:spPr>
              <a:xfrm rot="18645882">
                <a:off x="1193837" y="5221213"/>
                <a:ext cx="164828" cy="32762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47B1CE66-B831-4F47-819A-47C6A6EBABDC}"/>
                  </a:ext>
                </a:extLst>
              </p:cNvPr>
              <p:cNvSpPr/>
              <p:nvPr/>
            </p:nvSpPr>
            <p:spPr>
              <a:xfrm rot="18645882">
                <a:off x="1327982" y="5486228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32F45B45-3B66-415E-9A64-EF5DAD06D271}"/>
                  </a:ext>
                </a:extLst>
              </p:cNvPr>
              <p:cNvSpPr/>
              <p:nvPr/>
            </p:nvSpPr>
            <p:spPr>
              <a:xfrm rot="18864621">
                <a:off x="1452416" y="5208549"/>
                <a:ext cx="164828" cy="296900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3F143D4A-BA51-4D20-BF51-C56FB0F14C96}"/>
                  </a:ext>
                </a:extLst>
              </p:cNvPr>
              <p:cNvSpPr/>
              <p:nvPr/>
            </p:nvSpPr>
            <p:spPr>
              <a:xfrm rot="18864621">
                <a:off x="1567955" y="5455765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BA9764B7-5237-44ED-B9E7-944FDC1E04C7}"/>
                  </a:ext>
                </a:extLst>
              </p:cNvPr>
              <p:cNvSpPr/>
              <p:nvPr/>
            </p:nvSpPr>
            <p:spPr>
              <a:xfrm rot="18899071">
                <a:off x="1691614" y="5175224"/>
                <a:ext cx="164828" cy="312665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id="{EC61F9C3-6CC5-4A9F-93B5-A91DB65C219B}"/>
                  </a:ext>
                </a:extLst>
              </p:cNvPr>
              <p:cNvSpPr/>
              <p:nvPr/>
            </p:nvSpPr>
            <p:spPr>
              <a:xfrm rot="18899071">
                <a:off x="1811588" y="5437052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6" name="矩形 135">
                <a:extLst>
                  <a:ext uri="{FF2B5EF4-FFF2-40B4-BE49-F238E27FC236}">
                    <a16:creationId xmlns:a16="http://schemas.microsoft.com/office/drawing/2014/main" id="{5BD6ECD0-C5B4-48A9-A664-FE03E2C5988C}"/>
                  </a:ext>
                </a:extLst>
              </p:cNvPr>
              <p:cNvSpPr/>
              <p:nvPr/>
            </p:nvSpPr>
            <p:spPr>
              <a:xfrm rot="19005604">
                <a:off x="1930822" y="5161877"/>
                <a:ext cx="164828" cy="295105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23DBCADC-F908-4E50-9D2B-5FCFD3780BA8}"/>
                  </a:ext>
                </a:extLst>
              </p:cNvPr>
              <p:cNvSpPr/>
              <p:nvPr/>
            </p:nvSpPr>
            <p:spPr>
              <a:xfrm rot="19005604">
                <a:off x="2041005" y="5412198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6BB21D07-CA04-4811-9731-12C47AD3077C}"/>
                  </a:ext>
                </a:extLst>
              </p:cNvPr>
              <p:cNvSpPr/>
              <p:nvPr/>
            </p:nvSpPr>
            <p:spPr>
              <a:xfrm rot="19179398">
                <a:off x="2178297" y="5155662"/>
                <a:ext cx="164828" cy="271566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8">
                <a:extLst>
                  <a:ext uri="{FF2B5EF4-FFF2-40B4-BE49-F238E27FC236}">
                    <a16:creationId xmlns:a16="http://schemas.microsoft.com/office/drawing/2014/main" id="{E278F4DB-FFDB-45F0-B2A6-4C592C1C6385}"/>
                  </a:ext>
                </a:extLst>
              </p:cNvPr>
              <p:cNvSpPr/>
              <p:nvPr/>
            </p:nvSpPr>
            <p:spPr>
              <a:xfrm rot="19179398">
                <a:off x="2274794" y="5390678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0" name="矩形 139">
                <a:extLst>
                  <a:ext uri="{FF2B5EF4-FFF2-40B4-BE49-F238E27FC236}">
                    <a16:creationId xmlns:a16="http://schemas.microsoft.com/office/drawing/2014/main" id="{AEF341D6-5CF0-46DE-B9BC-325FE1329921}"/>
                  </a:ext>
                </a:extLst>
              </p:cNvPr>
              <p:cNvSpPr/>
              <p:nvPr/>
            </p:nvSpPr>
            <p:spPr>
              <a:xfrm rot="19273309">
                <a:off x="2407458" y="5140498"/>
                <a:ext cx="164828" cy="272151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id="{F3FD9C96-3F90-4A14-AA85-140366850F5E}"/>
                  </a:ext>
                </a:extLst>
              </p:cNvPr>
              <p:cNvSpPr/>
              <p:nvPr/>
            </p:nvSpPr>
            <p:spPr>
              <a:xfrm rot="19273309">
                <a:off x="2500995" y="5378638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CF196305-2367-4654-835A-039CD98992C9}"/>
                  </a:ext>
                </a:extLst>
              </p:cNvPr>
              <p:cNvSpPr/>
              <p:nvPr/>
            </p:nvSpPr>
            <p:spPr>
              <a:xfrm rot="19410688">
                <a:off x="2638679" y="5120663"/>
                <a:ext cx="164828" cy="258496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432257ED-275A-434D-8C52-1C1269DCA216}"/>
                  </a:ext>
                </a:extLst>
              </p:cNvPr>
              <p:cNvSpPr/>
              <p:nvPr/>
            </p:nvSpPr>
            <p:spPr>
              <a:xfrm rot="19410688">
                <a:off x="2723424" y="5350143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7EC38FDD-5707-4601-ADEB-1C0C04D4B851}"/>
                  </a:ext>
                </a:extLst>
              </p:cNvPr>
              <p:cNvSpPr/>
              <p:nvPr/>
            </p:nvSpPr>
            <p:spPr>
              <a:xfrm rot="19525788">
                <a:off x="2867259" y="5121695"/>
                <a:ext cx="164828" cy="247256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37CB9B09-FA6A-4311-A2CF-AE7A6F1AA93D}"/>
                  </a:ext>
                </a:extLst>
              </p:cNvPr>
              <p:cNvSpPr/>
              <p:nvPr/>
            </p:nvSpPr>
            <p:spPr>
              <a:xfrm rot="19525788">
                <a:off x="2944926" y="5343711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F1C67445-A963-4F65-A362-5E00482B3495}"/>
                  </a:ext>
                </a:extLst>
              </p:cNvPr>
              <p:cNvSpPr/>
              <p:nvPr/>
            </p:nvSpPr>
            <p:spPr>
              <a:xfrm rot="19601856">
                <a:off x="3089815" y="5120938"/>
                <a:ext cx="164828" cy="235319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6">
                <a:extLst>
                  <a:ext uri="{FF2B5EF4-FFF2-40B4-BE49-F238E27FC236}">
                    <a16:creationId xmlns:a16="http://schemas.microsoft.com/office/drawing/2014/main" id="{CA48336B-6043-42D9-B179-2C415675E22E}"/>
                  </a:ext>
                </a:extLst>
              </p:cNvPr>
              <p:cNvSpPr/>
              <p:nvPr/>
            </p:nvSpPr>
            <p:spPr>
              <a:xfrm rot="19601856">
                <a:off x="3161676" y="5333699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8" name="矩形 147">
                <a:extLst>
                  <a:ext uri="{FF2B5EF4-FFF2-40B4-BE49-F238E27FC236}">
                    <a16:creationId xmlns:a16="http://schemas.microsoft.com/office/drawing/2014/main" id="{82CD4179-26CE-49F9-93A7-E685FC6A9DE2}"/>
                  </a:ext>
                </a:extLst>
              </p:cNvPr>
              <p:cNvSpPr/>
              <p:nvPr/>
            </p:nvSpPr>
            <p:spPr>
              <a:xfrm rot="19671072">
                <a:off x="3303187" y="5123606"/>
                <a:ext cx="164828" cy="217590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8">
                <a:extLst>
                  <a:ext uri="{FF2B5EF4-FFF2-40B4-BE49-F238E27FC236}">
                    <a16:creationId xmlns:a16="http://schemas.microsoft.com/office/drawing/2014/main" id="{55D626B5-42A2-481B-A9E2-6B5242964CAE}"/>
                  </a:ext>
                </a:extLst>
              </p:cNvPr>
              <p:cNvSpPr/>
              <p:nvPr/>
            </p:nvSpPr>
            <p:spPr>
              <a:xfrm rot="19671072">
                <a:off x="3368121" y="5321426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id="{4CEE457E-AAC7-4CD8-BD1C-4F2E62CE3E2A}"/>
                  </a:ext>
                </a:extLst>
              </p:cNvPr>
              <p:cNvSpPr/>
              <p:nvPr/>
            </p:nvSpPr>
            <p:spPr>
              <a:xfrm rot="19916564">
                <a:off x="3511470" y="5114250"/>
                <a:ext cx="164828" cy="196499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78B9CFE2-74FD-402A-8C9B-568B84E23F83}"/>
                  </a:ext>
                </a:extLst>
              </p:cNvPr>
              <p:cNvSpPr/>
              <p:nvPr/>
            </p:nvSpPr>
            <p:spPr>
              <a:xfrm rot="19916564">
                <a:off x="3563892" y="5296613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2E283CD3-E366-4A8D-9668-3150DA6537DF}"/>
                  </a:ext>
                </a:extLst>
              </p:cNvPr>
              <p:cNvSpPr/>
              <p:nvPr/>
            </p:nvSpPr>
            <p:spPr>
              <a:xfrm rot="20095591">
                <a:off x="3748464" y="5116189"/>
                <a:ext cx="164828" cy="185885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6B54F72F-C996-4B30-837E-862B27970A5F}"/>
                  </a:ext>
                </a:extLst>
              </p:cNvPr>
              <p:cNvSpPr/>
              <p:nvPr/>
            </p:nvSpPr>
            <p:spPr>
              <a:xfrm rot="20095591">
                <a:off x="3793430" y="5291051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8A2C8E4E-0EC8-450A-8420-A395D26AF635}"/>
                  </a:ext>
                </a:extLst>
              </p:cNvPr>
              <p:cNvSpPr/>
              <p:nvPr/>
            </p:nvSpPr>
            <p:spPr>
              <a:xfrm rot="20260518">
                <a:off x="3969607" y="5117464"/>
                <a:ext cx="164828" cy="158171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3F5F0F4F-8E95-4E94-BAA5-FBFF5DE792CC}"/>
                  </a:ext>
                </a:extLst>
              </p:cNvPr>
              <p:cNvSpPr/>
              <p:nvPr/>
            </p:nvSpPr>
            <p:spPr>
              <a:xfrm rot="20260518">
                <a:off x="4004633" y="5267712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D22C6E1A-097E-473F-9EA6-8CD5E1FC5103}"/>
                  </a:ext>
                </a:extLst>
              </p:cNvPr>
              <p:cNvSpPr/>
              <p:nvPr/>
            </p:nvSpPr>
            <p:spPr>
              <a:xfrm rot="20476052">
                <a:off x="4178711" y="5109209"/>
                <a:ext cx="164828" cy="155900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1991A1CB-C43C-4A7E-B279-5279AF1DCC1B}"/>
                  </a:ext>
                </a:extLst>
              </p:cNvPr>
              <p:cNvSpPr/>
              <p:nvPr/>
            </p:nvSpPr>
            <p:spPr>
              <a:xfrm rot="20476052">
                <a:off x="4207936" y="5259294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8" name="矩形 157">
                <a:extLst>
                  <a:ext uri="{FF2B5EF4-FFF2-40B4-BE49-F238E27FC236}">
                    <a16:creationId xmlns:a16="http://schemas.microsoft.com/office/drawing/2014/main" id="{DCE30D34-20BF-4EA4-8220-89B760955871}"/>
                  </a:ext>
                </a:extLst>
              </p:cNvPr>
              <p:cNvSpPr/>
              <p:nvPr/>
            </p:nvSpPr>
            <p:spPr>
              <a:xfrm rot="20614965">
                <a:off x="4389547" y="5109043"/>
                <a:ext cx="164828" cy="14408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A336860F-04FB-4779-BFFE-EC7AE9E96E18}"/>
                  </a:ext>
                </a:extLst>
              </p:cNvPr>
              <p:cNvSpPr/>
              <p:nvPr/>
            </p:nvSpPr>
            <p:spPr>
              <a:xfrm rot="20614965">
                <a:off x="4413578" y="5248681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791DFD58-54D1-40C2-BC1B-84ABCEA31E1C}"/>
                  </a:ext>
                </a:extLst>
              </p:cNvPr>
              <p:cNvSpPr/>
              <p:nvPr/>
            </p:nvSpPr>
            <p:spPr>
              <a:xfrm rot="20813254">
                <a:off x="4600476" y="5105077"/>
                <a:ext cx="164828" cy="130294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0">
                <a:extLst>
                  <a:ext uri="{FF2B5EF4-FFF2-40B4-BE49-F238E27FC236}">
                    <a16:creationId xmlns:a16="http://schemas.microsoft.com/office/drawing/2014/main" id="{C73A83FB-6364-4AB6-8671-F43121AAC0F8}"/>
                  </a:ext>
                </a:extLst>
              </p:cNvPr>
              <p:cNvSpPr/>
              <p:nvPr/>
            </p:nvSpPr>
            <p:spPr>
              <a:xfrm rot="20813254">
                <a:off x="4618168" y="5232369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B9A0D673-6EE4-42D8-995D-14A93B555F4A}"/>
                  </a:ext>
                </a:extLst>
              </p:cNvPr>
              <p:cNvSpPr/>
              <p:nvPr/>
            </p:nvSpPr>
            <p:spPr>
              <a:xfrm rot="20948843">
                <a:off x="4803784" y="5102730"/>
                <a:ext cx="164828" cy="129720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>
                <a:extLst>
                  <a:ext uri="{FF2B5EF4-FFF2-40B4-BE49-F238E27FC236}">
                    <a16:creationId xmlns:a16="http://schemas.microsoft.com/office/drawing/2014/main" id="{9F7B9E1D-918E-4CF6-AF68-B9C889F308DF}"/>
                  </a:ext>
                </a:extLst>
              </p:cNvPr>
              <p:cNvSpPr/>
              <p:nvPr/>
            </p:nvSpPr>
            <p:spPr>
              <a:xfrm rot="20948843">
                <a:off x="4818386" y="5230105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29D00B40-653C-4130-B484-2A3D069580A5}"/>
                  </a:ext>
                </a:extLst>
              </p:cNvPr>
              <p:cNvSpPr/>
              <p:nvPr/>
            </p:nvSpPr>
            <p:spPr>
              <a:xfrm rot="21245207">
                <a:off x="5008366" y="5098043"/>
                <a:ext cx="164828" cy="126746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9370A290-D504-4314-B7CA-BF506B9661DE}"/>
                  </a:ext>
                </a:extLst>
              </p:cNvPr>
              <p:cNvSpPr/>
              <p:nvPr/>
            </p:nvSpPr>
            <p:spPr>
              <a:xfrm rot="21245207">
                <a:off x="5016127" y="5223453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6" name="矩形 165">
                <a:extLst>
                  <a:ext uri="{FF2B5EF4-FFF2-40B4-BE49-F238E27FC236}">
                    <a16:creationId xmlns:a16="http://schemas.microsoft.com/office/drawing/2014/main" id="{22222376-0709-44ED-8183-2636C3E1D7BF}"/>
                  </a:ext>
                </a:extLst>
              </p:cNvPr>
              <p:cNvSpPr/>
              <p:nvPr/>
            </p:nvSpPr>
            <p:spPr>
              <a:xfrm rot="21388167">
                <a:off x="5215149" y="5090886"/>
                <a:ext cx="164828" cy="135371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6">
                <a:extLst>
                  <a:ext uri="{FF2B5EF4-FFF2-40B4-BE49-F238E27FC236}">
                    <a16:creationId xmlns:a16="http://schemas.microsoft.com/office/drawing/2014/main" id="{6DBABD2D-7A44-4DB9-B7EB-EF3932ABFC0C}"/>
                  </a:ext>
                </a:extLst>
              </p:cNvPr>
              <p:cNvSpPr/>
              <p:nvPr/>
            </p:nvSpPr>
            <p:spPr>
              <a:xfrm rot="21388167">
                <a:off x="5219986" y="5225184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8" name="矩形 167">
                <a:extLst>
                  <a:ext uri="{FF2B5EF4-FFF2-40B4-BE49-F238E27FC236}">
                    <a16:creationId xmlns:a16="http://schemas.microsoft.com/office/drawing/2014/main" id="{C9A6A453-C86E-4014-A9D7-6AFF3B2CDCAD}"/>
                  </a:ext>
                </a:extLst>
              </p:cNvPr>
              <p:cNvSpPr/>
              <p:nvPr/>
            </p:nvSpPr>
            <p:spPr>
              <a:xfrm rot="21456325">
                <a:off x="5415950" y="5092308"/>
                <a:ext cx="164828" cy="131950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8">
                <a:extLst>
                  <a:ext uri="{FF2B5EF4-FFF2-40B4-BE49-F238E27FC236}">
                    <a16:creationId xmlns:a16="http://schemas.microsoft.com/office/drawing/2014/main" id="{F147BB79-D3C8-4638-9A88-A440CDA33A8A}"/>
                  </a:ext>
                </a:extLst>
              </p:cNvPr>
              <p:cNvSpPr/>
              <p:nvPr/>
            </p:nvSpPr>
            <p:spPr>
              <a:xfrm rot="21456325">
                <a:off x="5419107" y="5223273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0" name="矩形 169">
                <a:extLst>
                  <a:ext uri="{FF2B5EF4-FFF2-40B4-BE49-F238E27FC236}">
                    <a16:creationId xmlns:a16="http://schemas.microsoft.com/office/drawing/2014/main" id="{7B18CB74-344C-4316-84C6-577A99D15300}"/>
                  </a:ext>
                </a:extLst>
              </p:cNvPr>
              <p:cNvSpPr/>
              <p:nvPr/>
            </p:nvSpPr>
            <p:spPr>
              <a:xfrm rot="17691">
                <a:off x="5604753" y="5088237"/>
                <a:ext cx="164828" cy="137679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0">
                <a:extLst>
                  <a:ext uri="{FF2B5EF4-FFF2-40B4-BE49-F238E27FC236}">
                    <a16:creationId xmlns:a16="http://schemas.microsoft.com/office/drawing/2014/main" id="{5B1D6634-B8B0-4389-A78A-1D3A0D7EB6CD}"/>
                  </a:ext>
                </a:extLst>
              </p:cNvPr>
              <p:cNvSpPr/>
              <p:nvPr/>
            </p:nvSpPr>
            <p:spPr>
              <a:xfrm rot="17691">
                <a:off x="5604161" y="5225008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2" name="矩形 171">
                <a:extLst>
                  <a:ext uri="{FF2B5EF4-FFF2-40B4-BE49-F238E27FC236}">
                    <a16:creationId xmlns:a16="http://schemas.microsoft.com/office/drawing/2014/main" id="{D4A86310-4FD6-48A8-8BC6-E5A0BF9AFE81}"/>
                  </a:ext>
                </a:extLst>
              </p:cNvPr>
              <p:cNvSpPr/>
              <p:nvPr/>
            </p:nvSpPr>
            <p:spPr>
              <a:xfrm rot="17691">
                <a:off x="5783744" y="5087092"/>
                <a:ext cx="164828" cy="143761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2">
                <a:extLst>
                  <a:ext uri="{FF2B5EF4-FFF2-40B4-BE49-F238E27FC236}">
                    <a16:creationId xmlns:a16="http://schemas.microsoft.com/office/drawing/2014/main" id="{DE37A581-6241-4251-9187-952E748E08A8}"/>
                  </a:ext>
                </a:extLst>
              </p:cNvPr>
              <p:cNvSpPr/>
              <p:nvPr/>
            </p:nvSpPr>
            <p:spPr>
              <a:xfrm rot="17691">
                <a:off x="5783137" y="5229945"/>
                <a:ext cx="165517" cy="29018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74" name="直接连接符 173">
                <a:extLst>
                  <a:ext uri="{FF2B5EF4-FFF2-40B4-BE49-F238E27FC236}">
                    <a16:creationId xmlns:a16="http://schemas.microsoft.com/office/drawing/2014/main" id="{9602B3CC-7813-4B45-B01D-41345CEC62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7225" y="5155075"/>
                <a:ext cx="1543668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174">
                <a:extLst>
                  <a:ext uri="{FF2B5EF4-FFF2-40B4-BE49-F238E27FC236}">
                    <a16:creationId xmlns:a16="http://schemas.microsoft.com/office/drawing/2014/main" id="{742518AB-300B-48C8-A176-F7DAECCB79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2843" y="5156459"/>
                <a:ext cx="867561" cy="3600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>
                <a:extLst>
                  <a:ext uri="{FF2B5EF4-FFF2-40B4-BE49-F238E27FC236}">
                    <a16:creationId xmlns:a16="http://schemas.microsoft.com/office/drawing/2014/main" id="{AE4F6F6B-88B7-4D6C-9B3A-D6E357BD24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23049" y="5192149"/>
                <a:ext cx="905851" cy="37499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176">
                <a:extLst>
                  <a:ext uri="{FF2B5EF4-FFF2-40B4-BE49-F238E27FC236}">
                    <a16:creationId xmlns:a16="http://schemas.microsoft.com/office/drawing/2014/main" id="{574F7850-9AC4-4411-9AAF-454C6BB63B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46737" y="5228410"/>
                <a:ext cx="982361" cy="3600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>
                <a:extLst>
                  <a:ext uri="{FF2B5EF4-FFF2-40B4-BE49-F238E27FC236}">
                    <a16:creationId xmlns:a16="http://schemas.microsoft.com/office/drawing/2014/main" id="{63F067AF-4915-4F3C-A977-3E0E832EE4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2806" y="5263628"/>
                <a:ext cx="974068" cy="10800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>
                <a:extLst>
                  <a:ext uri="{FF2B5EF4-FFF2-40B4-BE49-F238E27FC236}">
                    <a16:creationId xmlns:a16="http://schemas.microsoft.com/office/drawing/2014/main" id="{C91F00A6-4491-4755-9494-4583E23949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22737" y="5369722"/>
                <a:ext cx="907277" cy="18000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椭圆 179">
                <a:extLst>
                  <a:ext uri="{FF2B5EF4-FFF2-40B4-BE49-F238E27FC236}">
                    <a16:creationId xmlns:a16="http://schemas.microsoft.com/office/drawing/2014/main" id="{32E4E883-D340-4DF6-866C-0C917D212C0F}"/>
                  </a:ext>
                </a:extLst>
              </p:cNvPr>
              <p:cNvSpPr/>
              <p:nvPr/>
            </p:nvSpPr>
            <p:spPr>
              <a:xfrm rot="17691" flipV="1">
                <a:off x="5905537" y="5190353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>
                <a:extLst>
                  <a:ext uri="{FF2B5EF4-FFF2-40B4-BE49-F238E27FC236}">
                    <a16:creationId xmlns:a16="http://schemas.microsoft.com/office/drawing/2014/main" id="{DD457F6B-2551-49F2-9B0D-7886C016DA2F}"/>
                  </a:ext>
                </a:extLst>
              </p:cNvPr>
              <p:cNvSpPr/>
              <p:nvPr/>
            </p:nvSpPr>
            <p:spPr>
              <a:xfrm rot="17691" flipV="1">
                <a:off x="5809858" y="5189694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>
                <a:extLst>
                  <a:ext uri="{FF2B5EF4-FFF2-40B4-BE49-F238E27FC236}">
                    <a16:creationId xmlns:a16="http://schemas.microsoft.com/office/drawing/2014/main" id="{D9A2410A-BD04-42AE-B8FF-CF0409613E0E}"/>
                  </a:ext>
                </a:extLst>
              </p:cNvPr>
              <p:cNvSpPr/>
              <p:nvPr/>
            </p:nvSpPr>
            <p:spPr>
              <a:xfrm rot="17691" flipV="1">
                <a:off x="5721213" y="5186740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F6ED95A1-FFD3-4472-9A7E-B58C84B4FA71}"/>
                  </a:ext>
                </a:extLst>
              </p:cNvPr>
              <p:cNvSpPr/>
              <p:nvPr/>
            </p:nvSpPr>
            <p:spPr>
              <a:xfrm rot="17691" flipV="1">
                <a:off x="5625534" y="5186081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>
                <a:extLst>
                  <a:ext uri="{FF2B5EF4-FFF2-40B4-BE49-F238E27FC236}">
                    <a16:creationId xmlns:a16="http://schemas.microsoft.com/office/drawing/2014/main" id="{A4FEB246-D86C-4742-BFD2-8BE27727C733}"/>
                  </a:ext>
                </a:extLst>
              </p:cNvPr>
              <p:cNvSpPr/>
              <p:nvPr/>
            </p:nvSpPr>
            <p:spPr>
              <a:xfrm rot="17691" flipV="1">
                <a:off x="5533920" y="5180035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>
                <a:extLst>
                  <a:ext uri="{FF2B5EF4-FFF2-40B4-BE49-F238E27FC236}">
                    <a16:creationId xmlns:a16="http://schemas.microsoft.com/office/drawing/2014/main" id="{1416EC67-27C7-491B-BDDC-1B9381A75C08}"/>
                  </a:ext>
                </a:extLst>
              </p:cNvPr>
              <p:cNvSpPr/>
              <p:nvPr/>
            </p:nvSpPr>
            <p:spPr>
              <a:xfrm rot="17691" flipV="1">
                <a:off x="5438241" y="5179376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161D7102-24D6-49B7-A1A6-0EB67AF13EF9}"/>
                  </a:ext>
                </a:extLst>
              </p:cNvPr>
              <p:cNvSpPr/>
              <p:nvPr/>
            </p:nvSpPr>
            <p:spPr>
              <a:xfrm rot="17691" flipV="1">
                <a:off x="5332410" y="5185046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椭圆 186">
                <a:extLst>
                  <a:ext uri="{FF2B5EF4-FFF2-40B4-BE49-F238E27FC236}">
                    <a16:creationId xmlns:a16="http://schemas.microsoft.com/office/drawing/2014/main" id="{B59E220D-7399-45B9-BA32-B7270B8C593A}"/>
                  </a:ext>
                </a:extLst>
              </p:cNvPr>
              <p:cNvSpPr/>
              <p:nvPr/>
            </p:nvSpPr>
            <p:spPr>
              <a:xfrm rot="17691" flipV="1">
                <a:off x="5236731" y="5184387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>
                <a:extLst>
                  <a:ext uri="{FF2B5EF4-FFF2-40B4-BE49-F238E27FC236}">
                    <a16:creationId xmlns:a16="http://schemas.microsoft.com/office/drawing/2014/main" id="{173AE723-F77B-4B9A-87BC-C4D61B4C4FD7}"/>
                  </a:ext>
                </a:extLst>
              </p:cNvPr>
              <p:cNvSpPr/>
              <p:nvPr/>
            </p:nvSpPr>
            <p:spPr>
              <a:xfrm rot="17691" flipV="1">
                <a:off x="5132024" y="5177380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>
                <a:extLst>
                  <a:ext uri="{FF2B5EF4-FFF2-40B4-BE49-F238E27FC236}">
                    <a16:creationId xmlns:a16="http://schemas.microsoft.com/office/drawing/2014/main" id="{A6779663-52C5-4AB1-BE40-1816243BDC3D}"/>
                  </a:ext>
                </a:extLst>
              </p:cNvPr>
              <p:cNvSpPr/>
              <p:nvPr/>
            </p:nvSpPr>
            <p:spPr>
              <a:xfrm rot="17691" flipV="1">
                <a:off x="5036345" y="5186245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>
                <a:extLst>
                  <a:ext uri="{FF2B5EF4-FFF2-40B4-BE49-F238E27FC236}">
                    <a16:creationId xmlns:a16="http://schemas.microsoft.com/office/drawing/2014/main" id="{6669DAAB-CA47-43B0-8342-631B5FFF8E1F}"/>
                  </a:ext>
                </a:extLst>
              </p:cNvPr>
              <p:cNvSpPr/>
              <p:nvPr/>
            </p:nvSpPr>
            <p:spPr>
              <a:xfrm rot="17691" flipV="1">
                <a:off x="4925675" y="5183441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椭圆 190">
                <a:extLst>
                  <a:ext uri="{FF2B5EF4-FFF2-40B4-BE49-F238E27FC236}">
                    <a16:creationId xmlns:a16="http://schemas.microsoft.com/office/drawing/2014/main" id="{9ED7F819-55E8-48B0-8A04-60C485888D0B}"/>
                  </a:ext>
                </a:extLst>
              </p:cNvPr>
              <p:cNvSpPr/>
              <p:nvPr/>
            </p:nvSpPr>
            <p:spPr>
              <a:xfrm rot="17691" flipV="1">
                <a:off x="4829996" y="5197068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>
                <a:extLst>
                  <a:ext uri="{FF2B5EF4-FFF2-40B4-BE49-F238E27FC236}">
                    <a16:creationId xmlns:a16="http://schemas.microsoft.com/office/drawing/2014/main" id="{31A10162-9476-4BC5-97A1-C56702009868}"/>
                  </a:ext>
                </a:extLst>
              </p:cNvPr>
              <p:cNvSpPr/>
              <p:nvPr/>
            </p:nvSpPr>
            <p:spPr>
              <a:xfrm rot="17691" flipV="1">
                <a:off x="4721328" y="5179337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>
                <a:extLst>
                  <a:ext uri="{FF2B5EF4-FFF2-40B4-BE49-F238E27FC236}">
                    <a16:creationId xmlns:a16="http://schemas.microsoft.com/office/drawing/2014/main" id="{3E76B4AC-E53D-4E4A-A9BB-95C62CE17484}"/>
                  </a:ext>
                </a:extLst>
              </p:cNvPr>
              <p:cNvSpPr/>
              <p:nvPr/>
            </p:nvSpPr>
            <p:spPr>
              <a:xfrm rot="17691" flipV="1">
                <a:off x="4625649" y="5200107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>
                <a:extLst>
                  <a:ext uri="{FF2B5EF4-FFF2-40B4-BE49-F238E27FC236}">
                    <a16:creationId xmlns:a16="http://schemas.microsoft.com/office/drawing/2014/main" id="{BE2BF151-9958-4F10-89AD-FDECBF4B58C8}"/>
                  </a:ext>
                </a:extLst>
              </p:cNvPr>
              <p:cNvSpPr/>
              <p:nvPr/>
            </p:nvSpPr>
            <p:spPr>
              <a:xfrm rot="17691" flipV="1">
                <a:off x="4517922" y="5188219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椭圆 194">
                <a:extLst>
                  <a:ext uri="{FF2B5EF4-FFF2-40B4-BE49-F238E27FC236}">
                    <a16:creationId xmlns:a16="http://schemas.microsoft.com/office/drawing/2014/main" id="{9E8942EE-990C-41EF-81EF-46266B1D7282}"/>
                  </a:ext>
                </a:extLst>
              </p:cNvPr>
              <p:cNvSpPr/>
              <p:nvPr/>
            </p:nvSpPr>
            <p:spPr>
              <a:xfrm rot="17691" flipV="1">
                <a:off x="4422243" y="5213751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>
                <a:extLst>
                  <a:ext uri="{FF2B5EF4-FFF2-40B4-BE49-F238E27FC236}">
                    <a16:creationId xmlns:a16="http://schemas.microsoft.com/office/drawing/2014/main" id="{518EE9CC-F7D4-4E41-90A7-AC087073C383}"/>
                  </a:ext>
                </a:extLst>
              </p:cNvPr>
              <p:cNvSpPr/>
              <p:nvPr/>
            </p:nvSpPr>
            <p:spPr>
              <a:xfrm rot="17691" flipV="1">
                <a:off x="4307805" y="5197711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>
                <a:extLst>
                  <a:ext uri="{FF2B5EF4-FFF2-40B4-BE49-F238E27FC236}">
                    <a16:creationId xmlns:a16="http://schemas.microsoft.com/office/drawing/2014/main" id="{20683D91-5380-4E0E-AEB1-72DCDBCB2885}"/>
                  </a:ext>
                </a:extLst>
              </p:cNvPr>
              <p:cNvSpPr/>
              <p:nvPr/>
            </p:nvSpPr>
            <p:spPr>
              <a:xfrm rot="17691" flipV="1">
                <a:off x="4212126" y="5228005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4FD609B3-6DCA-4BC6-B3F9-7DF08568C96D}"/>
                  </a:ext>
                </a:extLst>
              </p:cNvPr>
              <p:cNvSpPr/>
              <p:nvPr/>
            </p:nvSpPr>
            <p:spPr>
              <a:xfrm rot="17691" flipV="1">
                <a:off x="4098738" y="5202278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椭圆 198">
                <a:extLst>
                  <a:ext uri="{FF2B5EF4-FFF2-40B4-BE49-F238E27FC236}">
                    <a16:creationId xmlns:a16="http://schemas.microsoft.com/office/drawing/2014/main" id="{847A243E-6FAF-4548-8BD1-2755A356D0A2}"/>
                  </a:ext>
                </a:extLst>
              </p:cNvPr>
              <p:cNvSpPr/>
              <p:nvPr/>
            </p:nvSpPr>
            <p:spPr>
              <a:xfrm rot="17691" flipV="1">
                <a:off x="4007821" y="5237334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>
                <a:extLst>
                  <a:ext uri="{FF2B5EF4-FFF2-40B4-BE49-F238E27FC236}">
                    <a16:creationId xmlns:a16="http://schemas.microsoft.com/office/drawing/2014/main" id="{0C3C72B2-B5AC-4DF7-A43B-13A89132DBE9}"/>
                  </a:ext>
                </a:extLst>
              </p:cNvPr>
              <p:cNvSpPr/>
              <p:nvPr/>
            </p:nvSpPr>
            <p:spPr>
              <a:xfrm rot="17691" flipV="1">
                <a:off x="3884839" y="5227709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>
                <a:extLst>
                  <a:ext uri="{FF2B5EF4-FFF2-40B4-BE49-F238E27FC236}">
                    <a16:creationId xmlns:a16="http://schemas.microsoft.com/office/drawing/2014/main" id="{FF37DCC7-59B8-4F6F-A1B3-C2F2385DB4BB}"/>
                  </a:ext>
                </a:extLst>
              </p:cNvPr>
              <p:cNvSpPr/>
              <p:nvPr/>
            </p:nvSpPr>
            <p:spPr>
              <a:xfrm rot="17691" flipV="1">
                <a:off x="3796303" y="5262765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>
                <a:extLst>
                  <a:ext uri="{FF2B5EF4-FFF2-40B4-BE49-F238E27FC236}">
                    <a16:creationId xmlns:a16="http://schemas.microsoft.com/office/drawing/2014/main" id="{60AADB1D-2A74-4E1A-96ED-6278410F5B43}"/>
                  </a:ext>
                </a:extLst>
              </p:cNvPr>
              <p:cNvSpPr/>
              <p:nvPr/>
            </p:nvSpPr>
            <p:spPr>
              <a:xfrm rot="17691" flipV="1">
                <a:off x="3656354" y="5234099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椭圆 202">
                <a:extLst>
                  <a:ext uri="{FF2B5EF4-FFF2-40B4-BE49-F238E27FC236}">
                    <a16:creationId xmlns:a16="http://schemas.microsoft.com/office/drawing/2014/main" id="{A78494DE-B8BD-41CB-BF97-4457934C99ED}"/>
                  </a:ext>
                </a:extLst>
              </p:cNvPr>
              <p:cNvSpPr/>
              <p:nvPr/>
            </p:nvSpPr>
            <p:spPr>
              <a:xfrm rot="17691" flipV="1">
                <a:off x="3572013" y="5269948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>
                <a:extLst>
                  <a:ext uri="{FF2B5EF4-FFF2-40B4-BE49-F238E27FC236}">
                    <a16:creationId xmlns:a16="http://schemas.microsoft.com/office/drawing/2014/main" id="{03BD2B85-BE36-46FE-BD90-BBF6C1AFE378}"/>
                  </a:ext>
                </a:extLst>
              </p:cNvPr>
              <p:cNvSpPr/>
              <p:nvPr/>
            </p:nvSpPr>
            <p:spPr>
              <a:xfrm rot="17691" flipV="1">
                <a:off x="3446479" y="5248793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>
                <a:extLst>
                  <a:ext uri="{FF2B5EF4-FFF2-40B4-BE49-F238E27FC236}">
                    <a16:creationId xmlns:a16="http://schemas.microsoft.com/office/drawing/2014/main" id="{A44AF226-069B-47C9-91A3-D306DD751185}"/>
                  </a:ext>
                </a:extLst>
              </p:cNvPr>
              <p:cNvSpPr/>
              <p:nvPr/>
            </p:nvSpPr>
            <p:spPr>
              <a:xfrm rot="17691" flipV="1">
                <a:off x="3366029" y="5300772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>
                <a:extLst>
                  <a:ext uri="{FF2B5EF4-FFF2-40B4-BE49-F238E27FC236}">
                    <a16:creationId xmlns:a16="http://schemas.microsoft.com/office/drawing/2014/main" id="{3935A351-E2DD-49B4-B480-99EE43274E4A}"/>
                  </a:ext>
                </a:extLst>
              </p:cNvPr>
              <p:cNvSpPr/>
              <p:nvPr/>
            </p:nvSpPr>
            <p:spPr>
              <a:xfrm rot="17691" flipV="1">
                <a:off x="3246772" y="5259370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椭圆 206">
                <a:extLst>
                  <a:ext uri="{FF2B5EF4-FFF2-40B4-BE49-F238E27FC236}">
                    <a16:creationId xmlns:a16="http://schemas.microsoft.com/office/drawing/2014/main" id="{121DD763-FD22-41EC-8BC8-4EEC1BE4217A}"/>
                  </a:ext>
                </a:extLst>
              </p:cNvPr>
              <p:cNvSpPr/>
              <p:nvPr/>
            </p:nvSpPr>
            <p:spPr>
              <a:xfrm rot="17691" flipV="1">
                <a:off x="3168091" y="5316134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>
                <a:extLst>
                  <a:ext uri="{FF2B5EF4-FFF2-40B4-BE49-F238E27FC236}">
                    <a16:creationId xmlns:a16="http://schemas.microsoft.com/office/drawing/2014/main" id="{ED71D9A9-3C2C-45E6-BCDE-CC63E964BAFC}"/>
                  </a:ext>
                </a:extLst>
              </p:cNvPr>
              <p:cNvSpPr/>
              <p:nvPr/>
            </p:nvSpPr>
            <p:spPr>
              <a:xfrm rot="17691" flipV="1">
                <a:off x="3022145" y="5272908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>
                <a:extLst>
                  <a:ext uri="{FF2B5EF4-FFF2-40B4-BE49-F238E27FC236}">
                    <a16:creationId xmlns:a16="http://schemas.microsoft.com/office/drawing/2014/main" id="{B028F320-A954-44AB-90EB-633B88172A3E}"/>
                  </a:ext>
                </a:extLst>
              </p:cNvPr>
              <p:cNvSpPr/>
              <p:nvPr/>
            </p:nvSpPr>
            <p:spPr>
              <a:xfrm rot="17691" flipV="1">
                <a:off x="2945375" y="5322057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>
                <a:extLst>
                  <a:ext uri="{FF2B5EF4-FFF2-40B4-BE49-F238E27FC236}">
                    <a16:creationId xmlns:a16="http://schemas.microsoft.com/office/drawing/2014/main" id="{21A722C8-680A-48FD-A06E-578B992A3030}"/>
                  </a:ext>
                </a:extLst>
              </p:cNvPr>
              <p:cNvSpPr/>
              <p:nvPr/>
            </p:nvSpPr>
            <p:spPr>
              <a:xfrm rot="17691" flipV="1">
                <a:off x="2790073" y="5278552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椭圆 210">
                <a:extLst>
                  <a:ext uri="{FF2B5EF4-FFF2-40B4-BE49-F238E27FC236}">
                    <a16:creationId xmlns:a16="http://schemas.microsoft.com/office/drawing/2014/main" id="{7E90ED19-B6C9-4E12-8E14-1A9B9676EDE4}"/>
                  </a:ext>
                </a:extLst>
              </p:cNvPr>
              <p:cNvSpPr/>
              <p:nvPr/>
            </p:nvSpPr>
            <p:spPr>
              <a:xfrm rot="17691" flipV="1">
                <a:off x="2716747" y="5322874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>
                <a:extLst>
                  <a:ext uri="{FF2B5EF4-FFF2-40B4-BE49-F238E27FC236}">
                    <a16:creationId xmlns:a16="http://schemas.microsoft.com/office/drawing/2014/main" id="{2CD0150F-38A5-4EF5-9E6C-FC7A3B994778}"/>
                  </a:ext>
                </a:extLst>
              </p:cNvPr>
              <p:cNvSpPr/>
              <p:nvPr/>
            </p:nvSpPr>
            <p:spPr>
              <a:xfrm rot="17691" flipV="1">
                <a:off x="2565384" y="5311316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>
                <a:extLst>
                  <a:ext uri="{FF2B5EF4-FFF2-40B4-BE49-F238E27FC236}">
                    <a16:creationId xmlns:a16="http://schemas.microsoft.com/office/drawing/2014/main" id="{ED2501F1-3EB3-451A-B21C-1CE8D6FF0AB2}"/>
                  </a:ext>
                </a:extLst>
              </p:cNvPr>
              <p:cNvSpPr/>
              <p:nvPr/>
            </p:nvSpPr>
            <p:spPr>
              <a:xfrm rot="17691" flipV="1">
                <a:off x="2506522" y="5362859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>
                <a:extLst>
                  <a:ext uri="{FF2B5EF4-FFF2-40B4-BE49-F238E27FC236}">
                    <a16:creationId xmlns:a16="http://schemas.microsoft.com/office/drawing/2014/main" id="{3A395963-C321-4E2E-BF16-141CD3FBD882}"/>
                  </a:ext>
                </a:extLst>
              </p:cNvPr>
              <p:cNvSpPr/>
              <p:nvPr/>
            </p:nvSpPr>
            <p:spPr>
              <a:xfrm rot="17691" flipV="1">
                <a:off x="2346777" y="5323409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椭圆 214">
                <a:extLst>
                  <a:ext uri="{FF2B5EF4-FFF2-40B4-BE49-F238E27FC236}">
                    <a16:creationId xmlns:a16="http://schemas.microsoft.com/office/drawing/2014/main" id="{64A9797C-A44A-4862-8DAD-7E7D2B16B1AC}"/>
                  </a:ext>
                </a:extLst>
              </p:cNvPr>
              <p:cNvSpPr/>
              <p:nvPr/>
            </p:nvSpPr>
            <p:spPr>
              <a:xfrm rot="17691" flipV="1">
                <a:off x="2270505" y="5378646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>
                <a:extLst>
                  <a:ext uri="{FF2B5EF4-FFF2-40B4-BE49-F238E27FC236}">
                    <a16:creationId xmlns:a16="http://schemas.microsoft.com/office/drawing/2014/main" id="{96C329C1-DD4A-4115-B2F1-5FB02FEFC287}"/>
                  </a:ext>
                </a:extLst>
              </p:cNvPr>
              <p:cNvSpPr/>
              <p:nvPr/>
            </p:nvSpPr>
            <p:spPr>
              <a:xfrm rot="17691" flipV="1">
                <a:off x="2097341" y="5339753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>
                <a:extLst>
                  <a:ext uri="{FF2B5EF4-FFF2-40B4-BE49-F238E27FC236}">
                    <a16:creationId xmlns:a16="http://schemas.microsoft.com/office/drawing/2014/main" id="{18791B2B-66CB-403D-89AD-FFD710960D0B}"/>
                  </a:ext>
                </a:extLst>
              </p:cNvPr>
              <p:cNvSpPr/>
              <p:nvPr/>
            </p:nvSpPr>
            <p:spPr>
              <a:xfrm rot="17691" flipV="1">
                <a:off x="2031017" y="5405885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>
                <a:extLst>
                  <a:ext uri="{FF2B5EF4-FFF2-40B4-BE49-F238E27FC236}">
                    <a16:creationId xmlns:a16="http://schemas.microsoft.com/office/drawing/2014/main" id="{863FD1E1-3502-4F7E-8F1D-BE8FD2FCDFF9}"/>
                  </a:ext>
                </a:extLst>
              </p:cNvPr>
              <p:cNvSpPr/>
              <p:nvPr/>
            </p:nvSpPr>
            <p:spPr>
              <a:xfrm rot="17691" flipV="1">
                <a:off x="1865219" y="5372530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椭圆 218">
                <a:extLst>
                  <a:ext uri="{FF2B5EF4-FFF2-40B4-BE49-F238E27FC236}">
                    <a16:creationId xmlns:a16="http://schemas.microsoft.com/office/drawing/2014/main" id="{759AE78A-813A-407C-82A4-88C3F7CBAFF0}"/>
                  </a:ext>
                </a:extLst>
              </p:cNvPr>
              <p:cNvSpPr/>
              <p:nvPr/>
            </p:nvSpPr>
            <p:spPr>
              <a:xfrm rot="17691" flipV="1">
                <a:off x="1804983" y="5434495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>
                <a:extLst>
                  <a:ext uri="{FF2B5EF4-FFF2-40B4-BE49-F238E27FC236}">
                    <a16:creationId xmlns:a16="http://schemas.microsoft.com/office/drawing/2014/main" id="{2EC199EC-E266-4625-8697-E494868A68B7}"/>
                  </a:ext>
                </a:extLst>
              </p:cNvPr>
              <p:cNvSpPr/>
              <p:nvPr/>
            </p:nvSpPr>
            <p:spPr>
              <a:xfrm rot="17691" flipV="1">
                <a:off x="1625295" y="5380695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>
                <a:extLst>
                  <a:ext uri="{FF2B5EF4-FFF2-40B4-BE49-F238E27FC236}">
                    <a16:creationId xmlns:a16="http://schemas.microsoft.com/office/drawing/2014/main" id="{832A1E3E-83FA-4B42-B38D-7BC33C515186}"/>
                  </a:ext>
                </a:extLst>
              </p:cNvPr>
              <p:cNvSpPr/>
              <p:nvPr/>
            </p:nvSpPr>
            <p:spPr>
              <a:xfrm rot="17691" flipV="1">
                <a:off x="1558088" y="5452203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>
                <a:extLst>
                  <a:ext uri="{FF2B5EF4-FFF2-40B4-BE49-F238E27FC236}">
                    <a16:creationId xmlns:a16="http://schemas.microsoft.com/office/drawing/2014/main" id="{C1BE39C6-38A7-47B8-8130-B97FF8922DE1}"/>
                  </a:ext>
                </a:extLst>
              </p:cNvPr>
              <p:cNvSpPr/>
              <p:nvPr/>
            </p:nvSpPr>
            <p:spPr>
              <a:xfrm rot="17691" flipV="1">
                <a:off x="1380405" y="5418550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椭圆 222">
                <a:extLst>
                  <a:ext uri="{FF2B5EF4-FFF2-40B4-BE49-F238E27FC236}">
                    <a16:creationId xmlns:a16="http://schemas.microsoft.com/office/drawing/2014/main" id="{55009CDA-9E7A-4CD1-8E83-E03146E74945}"/>
                  </a:ext>
                </a:extLst>
              </p:cNvPr>
              <p:cNvSpPr/>
              <p:nvPr/>
            </p:nvSpPr>
            <p:spPr>
              <a:xfrm rot="17691" flipV="1">
                <a:off x="1327825" y="5485494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>
                <a:extLst>
                  <a:ext uri="{FF2B5EF4-FFF2-40B4-BE49-F238E27FC236}">
                    <a16:creationId xmlns:a16="http://schemas.microsoft.com/office/drawing/2014/main" id="{2C57C89A-77E6-456B-9464-6948FF1E0481}"/>
                  </a:ext>
                </a:extLst>
              </p:cNvPr>
              <p:cNvSpPr/>
              <p:nvPr/>
            </p:nvSpPr>
            <p:spPr>
              <a:xfrm rot="17691" flipV="1">
                <a:off x="1125017" y="5421949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>
                <a:extLst>
                  <a:ext uri="{FF2B5EF4-FFF2-40B4-BE49-F238E27FC236}">
                    <a16:creationId xmlns:a16="http://schemas.microsoft.com/office/drawing/2014/main" id="{E36B7F8C-8703-4E75-99BF-AF4E2564A643}"/>
                  </a:ext>
                </a:extLst>
              </p:cNvPr>
              <p:cNvSpPr/>
              <p:nvPr/>
            </p:nvSpPr>
            <p:spPr>
              <a:xfrm rot="17691" flipV="1">
                <a:off x="1072437" y="5488893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>
                <a:extLst>
                  <a:ext uri="{FF2B5EF4-FFF2-40B4-BE49-F238E27FC236}">
                    <a16:creationId xmlns:a16="http://schemas.microsoft.com/office/drawing/2014/main" id="{9BAB6C01-DCD8-43E6-86BE-9896EB5E6D29}"/>
                  </a:ext>
                </a:extLst>
              </p:cNvPr>
              <p:cNvSpPr/>
              <p:nvPr/>
            </p:nvSpPr>
            <p:spPr>
              <a:xfrm rot="17691" flipV="1">
                <a:off x="850395" y="5439747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椭圆 226">
                <a:extLst>
                  <a:ext uri="{FF2B5EF4-FFF2-40B4-BE49-F238E27FC236}">
                    <a16:creationId xmlns:a16="http://schemas.microsoft.com/office/drawing/2014/main" id="{B2DD130A-9B97-4826-865D-93BA157F53FF}"/>
                  </a:ext>
                </a:extLst>
              </p:cNvPr>
              <p:cNvSpPr/>
              <p:nvPr/>
            </p:nvSpPr>
            <p:spPr>
              <a:xfrm rot="17691" flipV="1">
                <a:off x="797815" y="5506691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>
                <a:extLst>
                  <a:ext uri="{FF2B5EF4-FFF2-40B4-BE49-F238E27FC236}">
                    <a16:creationId xmlns:a16="http://schemas.microsoft.com/office/drawing/2014/main" id="{0F3872E5-1EB9-4D64-827D-4196E9913962}"/>
                  </a:ext>
                </a:extLst>
              </p:cNvPr>
              <p:cNvSpPr/>
              <p:nvPr/>
            </p:nvSpPr>
            <p:spPr>
              <a:xfrm rot="17691" flipV="1">
                <a:off x="563504" y="5471728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>
                <a:extLst>
                  <a:ext uri="{FF2B5EF4-FFF2-40B4-BE49-F238E27FC236}">
                    <a16:creationId xmlns:a16="http://schemas.microsoft.com/office/drawing/2014/main" id="{FC6916BA-8E96-4BFC-BCC5-26E3611517F8}"/>
                  </a:ext>
                </a:extLst>
              </p:cNvPr>
              <p:cNvSpPr/>
              <p:nvPr/>
            </p:nvSpPr>
            <p:spPr>
              <a:xfrm rot="17691" flipV="1">
                <a:off x="510924" y="5538672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>
                <a:extLst>
                  <a:ext uri="{FF2B5EF4-FFF2-40B4-BE49-F238E27FC236}">
                    <a16:creationId xmlns:a16="http://schemas.microsoft.com/office/drawing/2014/main" id="{DF6CECB7-4F88-46E4-8F1F-259728519378}"/>
                  </a:ext>
                </a:extLst>
              </p:cNvPr>
              <p:cNvSpPr/>
              <p:nvPr/>
            </p:nvSpPr>
            <p:spPr>
              <a:xfrm rot="17691" flipV="1">
                <a:off x="265934" y="5511892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椭圆 230">
                <a:extLst>
                  <a:ext uri="{FF2B5EF4-FFF2-40B4-BE49-F238E27FC236}">
                    <a16:creationId xmlns:a16="http://schemas.microsoft.com/office/drawing/2014/main" id="{C07BF1AC-2AB8-422E-89E8-DC3686BF5DC3}"/>
                  </a:ext>
                </a:extLst>
              </p:cNvPr>
              <p:cNvSpPr/>
              <p:nvPr/>
            </p:nvSpPr>
            <p:spPr>
              <a:xfrm rot="17691" flipV="1">
                <a:off x="213354" y="5578836"/>
                <a:ext cx="25200" cy="25200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1">
                <a:extLst>
                  <a:ext uri="{FF2B5EF4-FFF2-40B4-BE49-F238E27FC236}">
                    <a16:creationId xmlns:a16="http://schemas.microsoft.com/office/drawing/2014/main" id="{BD84AA9A-1DF8-426C-86B5-DF1B5F3D664A}"/>
                  </a:ext>
                </a:extLst>
              </p:cNvPr>
              <p:cNvSpPr/>
              <p:nvPr/>
            </p:nvSpPr>
            <p:spPr>
              <a:xfrm rot="20940554">
                <a:off x="30423" y="5191583"/>
                <a:ext cx="829551" cy="253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2">
                <a:extLst>
                  <a:ext uri="{FF2B5EF4-FFF2-40B4-BE49-F238E27FC236}">
                    <a16:creationId xmlns:a16="http://schemas.microsoft.com/office/drawing/2014/main" id="{EB777BA4-6A1C-4E9E-9DA3-A9A4F2D4A3BD}"/>
                  </a:ext>
                </a:extLst>
              </p:cNvPr>
              <p:cNvSpPr/>
              <p:nvPr/>
            </p:nvSpPr>
            <p:spPr>
              <a:xfrm rot="21217042">
                <a:off x="779037" y="5137735"/>
                <a:ext cx="1046692" cy="173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3">
                <a:extLst>
                  <a:ext uri="{FF2B5EF4-FFF2-40B4-BE49-F238E27FC236}">
                    <a16:creationId xmlns:a16="http://schemas.microsoft.com/office/drawing/2014/main" id="{C9D89917-E716-4D40-8A4F-625EBA8BFE80}"/>
                  </a:ext>
                </a:extLst>
              </p:cNvPr>
              <p:cNvSpPr/>
              <p:nvPr/>
            </p:nvSpPr>
            <p:spPr>
              <a:xfrm rot="21480000">
                <a:off x="1833572" y="5099316"/>
                <a:ext cx="988508" cy="1397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4">
                <a:extLst>
                  <a:ext uri="{FF2B5EF4-FFF2-40B4-BE49-F238E27FC236}">
                    <a16:creationId xmlns:a16="http://schemas.microsoft.com/office/drawing/2014/main" id="{091BD53E-168B-496D-A750-6E47AFE2A578}"/>
                  </a:ext>
                </a:extLst>
              </p:cNvPr>
              <p:cNvSpPr/>
              <p:nvPr/>
            </p:nvSpPr>
            <p:spPr>
              <a:xfrm rot="21480000">
                <a:off x="2813248" y="5077038"/>
                <a:ext cx="909525" cy="1275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5">
                <a:extLst>
                  <a:ext uri="{FF2B5EF4-FFF2-40B4-BE49-F238E27FC236}">
                    <a16:creationId xmlns:a16="http://schemas.microsoft.com/office/drawing/2014/main" id="{197CA137-BCBA-47E5-9287-C7319D01537D}"/>
                  </a:ext>
                </a:extLst>
              </p:cNvPr>
              <p:cNvSpPr/>
              <p:nvPr/>
            </p:nvSpPr>
            <p:spPr>
              <a:xfrm rot="21420000">
                <a:off x="3721056" y="5086449"/>
                <a:ext cx="909525" cy="808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6">
                <a:extLst>
                  <a:ext uri="{FF2B5EF4-FFF2-40B4-BE49-F238E27FC236}">
                    <a16:creationId xmlns:a16="http://schemas.microsoft.com/office/drawing/2014/main" id="{1613FAD6-C0B5-4033-B231-CF059CC23D0C}"/>
                  </a:ext>
                </a:extLst>
              </p:cNvPr>
              <p:cNvSpPr/>
              <p:nvPr/>
            </p:nvSpPr>
            <p:spPr>
              <a:xfrm rot="21420000">
                <a:off x="3682759" y="5073162"/>
                <a:ext cx="443122" cy="55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7">
                <a:extLst>
                  <a:ext uri="{FF2B5EF4-FFF2-40B4-BE49-F238E27FC236}">
                    <a16:creationId xmlns:a16="http://schemas.microsoft.com/office/drawing/2014/main" id="{3E1186C5-6EBF-435E-880B-54A1617C0162}"/>
                  </a:ext>
                </a:extLst>
              </p:cNvPr>
              <p:cNvSpPr/>
              <p:nvPr/>
            </p:nvSpPr>
            <p:spPr>
              <a:xfrm>
                <a:off x="4587644" y="5066216"/>
                <a:ext cx="1371346" cy="808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8">
                <a:extLst>
                  <a:ext uri="{FF2B5EF4-FFF2-40B4-BE49-F238E27FC236}">
                    <a16:creationId xmlns:a16="http://schemas.microsoft.com/office/drawing/2014/main" id="{24160B92-8335-43F6-9602-9F5226092D9B}"/>
                  </a:ext>
                </a:extLst>
              </p:cNvPr>
              <p:cNvSpPr/>
              <p:nvPr/>
            </p:nvSpPr>
            <p:spPr>
              <a:xfrm>
                <a:off x="5783481" y="5090539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0" name="矩形 239">
                <a:extLst>
                  <a:ext uri="{FF2B5EF4-FFF2-40B4-BE49-F238E27FC236}">
                    <a16:creationId xmlns:a16="http://schemas.microsoft.com/office/drawing/2014/main" id="{4C07D882-0653-47F1-9099-C77C11D90D82}"/>
                  </a:ext>
                </a:extLst>
              </p:cNvPr>
              <p:cNvSpPr/>
              <p:nvPr/>
            </p:nvSpPr>
            <p:spPr>
              <a:xfrm>
                <a:off x="5606957" y="5090922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1" name="矩形 240">
                <a:extLst>
                  <a:ext uri="{FF2B5EF4-FFF2-40B4-BE49-F238E27FC236}">
                    <a16:creationId xmlns:a16="http://schemas.microsoft.com/office/drawing/2014/main" id="{6BDBDB69-6945-4D85-8408-080CF90CA9DD}"/>
                  </a:ext>
                </a:extLst>
              </p:cNvPr>
              <p:cNvSpPr/>
              <p:nvPr/>
            </p:nvSpPr>
            <p:spPr>
              <a:xfrm>
                <a:off x="5416982" y="5090427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2" name="矩形 241">
                <a:extLst>
                  <a:ext uri="{FF2B5EF4-FFF2-40B4-BE49-F238E27FC236}">
                    <a16:creationId xmlns:a16="http://schemas.microsoft.com/office/drawing/2014/main" id="{47FF2468-5CC3-45F8-9FD0-4CB714B90B3F}"/>
                  </a:ext>
                </a:extLst>
              </p:cNvPr>
              <p:cNvSpPr/>
              <p:nvPr/>
            </p:nvSpPr>
            <p:spPr>
              <a:xfrm>
                <a:off x="5213909" y="5094175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3" name="矩形 242">
                <a:extLst>
                  <a:ext uri="{FF2B5EF4-FFF2-40B4-BE49-F238E27FC236}">
                    <a16:creationId xmlns:a16="http://schemas.microsoft.com/office/drawing/2014/main" id="{E5713A80-3BA1-4FFC-A04C-445D21D582AF}"/>
                  </a:ext>
                </a:extLst>
              </p:cNvPr>
              <p:cNvSpPr/>
              <p:nvPr/>
            </p:nvSpPr>
            <p:spPr>
              <a:xfrm>
                <a:off x="5006020" y="5094908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4" name="矩形 243">
                <a:extLst>
                  <a:ext uri="{FF2B5EF4-FFF2-40B4-BE49-F238E27FC236}">
                    <a16:creationId xmlns:a16="http://schemas.microsoft.com/office/drawing/2014/main" id="{19075DE4-7833-4290-84EA-2D30F18B3964}"/>
                  </a:ext>
                </a:extLst>
              </p:cNvPr>
              <p:cNvSpPr/>
              <p:nvPr/>
            </p:nvSpPr>
            <p:spPr>
              <a:xfrm>
                <a:off x="4798301" y="5092288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" name="矩形 244">
                <a:extLst>
                  <a:ext uri="{FF2B5EF4-FFF2-40B4-BE49-F238E27FC236}">
                    <a16:creationId xmlns:a16="http://schemas.microsoft.com/office/drawing/2014/main" id="{A71B41A4-BC48-402F-9B3C-6F21E2E8917F}"/>
                  </a:ext>
                </a:extLst>
              </p:cNvPr>
              <p:cNvSpPr/>
              <p:nvPr/>
            </p:nvSpPr>
            <p:spPr>
              <a:xfrm>
                <a:off x="4593597" y="5090141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" name="矩形 245">
                <a:extLst>
                  <a:ext uri="{FF2B5EF4-FFF2-40B4-BE49-F238E27FC236}">
                    <a16:creationId xmlns:a16="http://schemas.microsoft.com/office/drawing/2014/main" id="{EE5F2E77-2DC8-4823-9ADF-6B76CCE4DC0F}"/>
                  </a:ext>
                </a:extLst>
              </p:cNvPr>
              <p:cNvSpPr/>
              <p:nvPr/>
            </p:nvSpPr>
            <p:spPr>
              <a:xfrm rot="21399116">
                <a:off x="4376041" y="5103441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7" name="矩形 246">
                <a:extLst>
                  <a:ext uri="{FF2B5EF4-FFF2-40B4-BE49-F238E27FC236}">
                    <a16:creationId xmlns:a16="http://schemas.microsoft.com/office/drawing/2014/main" id="{376ED882-B3FA-4F8E-A723-8729E110B81D}"/>
                  </a:ext>
                </a:extLst>
              </p:cNvPr>
              <p:cNvSpPr/>
              <p:nvPr/>
            </p:nvSpPr>
            <p:spPr>
              <a:xfrm rot="21399116">
                <a:off x="4171071" y="5105582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5A84B90F-243F-44D8-AFD0-693CB8B32457}"/>
                  </a:ext>
                </a:extLst>
              </p:cNvPr>
              <p:cNvSpPr/>
              <p:nvPr/>
            </p:nvSpPr>
            <p:spPr>
              <a:xfrm rot="21399116">
                <a:off x="3959473" y="5116733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9" name="矩形 248">
                <a:extLst>
                  <a:ext uri="{FF2B5EF4-FFF2-40B4-BE49-F238E27FC236}">
                    <a16:creationId xmlns:a16="http://schemas.microsoft.com/office/drawing/2014/main" id="{B288C862-8D04-4EF3-A0E1-515FDCA8FD04}"/>
                  </a:ext>
                </a:extLst>
              </p:cNvPr>
              <p:cNvSpPr/>
              <p:nvPr/>
            </p:nvSpPr>
            <p:spPr>
              <a:xfrm rot="21399116">
                <a:off x="3737778" y="5130045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0" name="矩形 249">
                <a:extLst>
                  <a:ext uri="{FF2B5EF4-FFF2-40B4-BE49-F238E27FC236}">
                    <a16:creationId xmlns:a16="http://schemas.microsoft.com/office/drawing/2014/main" id="{CD5804D4-A439-4E45-A718-CB092E905303}"/>
                  </a:ext>
                </a:extLst>
              </p:cNvPr>
              <p:cNvSpPr/>
              <p:nvPr/>
            </p:nvSpPr>
            <p:spPr>
              <a:xfrm rot="21399116">
                <a:off x="3502938" y="5138754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1" name="矩形 250">
                <a:extLst>
                  <a:ext uri="{FF2B5EF4-FFF2-40B4-BE49-F238E27FC236}">
                    <a16:creationId xmlns:a16="http://schemas.microsoft.com/office/drawing/2014/main" id="{48F09A5B-4726-477B-B263-E5A54A31052B}"/>
                  </a:ext>
                </a:extLst>
              </p:cNvPr>
              <p:cNvSpPr/>
              <p:nvPr/>
            </p:nvSpPr>
            <p:spPr>
              <a:xfrm rot="21399116">
                <a:off x="3284957" y="5147925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2" name="矩形 251">
                <a:extLst>
                  <a:ext uri="{FF2B5EF4-FFF2-40B4-BE49-F238E27FC236}">
                    <a16:creationId xmlns:a16="http://schemas.microsoft.com/office/drawing/2014/main" id="{58BF98C1-4078-4A20-8F2A-F2E89E56E0D1}"/>
                  </a:ext>
                </a:extLst>
              </p:cNvPr>
              <p:cNvSpPr/>
              <p:nvPr/>
            </p:nvSpPr>
            <p:spPr>
              <a:xfrm rot="21399116">
                <a:off x="3068944" y="5152015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3" name="矩形 252">
                <a:extLst>
                  <a:ext uri="{FF2B5EF4-FFF2-40B4-BE49-F238E27FC236}">
                    <a16:creationId xmlns:a16="http://schemas.microsoft.com/office/drawing/2014/main" id="{E2C24C98-CF70-4791-BEE5-15EC879C3E63}"/>
                  </a:ext>
                </a:extLst>
              </p:cNvPr>
              <p:cNvSpPr/>
              <p:nvPr/>
            </p:nvSpPr>
            <p:spPr>
              <a:xfrm rot="21399116">
                <a:off x="2850979" y="5165952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4" name="矩形 253">
                <a:extLst>
                  <a:ext uri="{FF2B5EF4-FFF2-40B4-BE49-F238E27FC236}">
                    <a16:creationId xmlns:a16="http://schemas.microsoft.com/office/drawing/2014/main" id="{D809D9E0-E2EE-4AB3-BFF5-C81A67C83450}"/>
                  </a:ext>
                </a:extLst>
              </p:cNvPr>
              <p:cNvSpPr/>
              <p:nvPr/>
            </p:nvSpPr>
            <p:spPr>
              <a:xfrm rot="21399116">
                <a:off x="2630018" y="5168648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5" name="矩形 254">
                <a:extLst>
                  <a:ext uri="{FF2B5EF4-FFF2-40B4-BE49-F238E27FC236}">
                    <a16:creationId xmlns:a16="http://schemas.microsoft.com/office/drawing/2014/main" id="{03EB5361-FBC7-47CA-ACB7-59D4D4B9B56D}"/>
                  </a:ext>
                </a:extLst>
              </p:cNvPr>
              <p:cNvSpPr/>
              <p:nvPr/>
            </p:nvSpPr>
            <p:spPr>
              <a:xfrm rot="21399116">
                <a:off x="2378374" y="5178073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6" name="矩形 255">
                <a:extLst>
                  <a:ext uri="{FF2B5EF4-FFF2-40B4-BE49-F238E27FC236}">
                    <a16:creationId xmlns:a16="http://schemas.microsoft.com/office/drawing/2014/main" id="{2039C2DB-0612-4A70-BEFE-89B5BB1F2132}"/>
                  </a:ext>
                </a:extLst>
              </p:cNvPr>
              <p:cNvSpPr/>
              <p:nvPr/>
            </p:nvSpPr>
            <p:spPr>
              <a:xfrm rot="21399116">
                <a:off x="2143096" y="5188206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7" name="矩形 256">
                <a:extLst>
                  <a:ext uri="{FF2B5EF4-FFF2-40B4-BE49-F238E27FC236}">
                    <a16:creationId xmlns:a16="http://schemas.microsoft.com/office/drawing/2014/main" id="{5DA7997A-C2AD-408B-AF19-2462D1FAE20E}"/>
                  </a:ext>
                </a:extLst>
              </p:cNvPr>
              <p:cNvSpPr/>
              <p:nvPr/>
            </p:nvSpPr>
            <p:spPr>
              <a:xfrm rot="21399116">
                <a:off x="1881240" y="5194563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8" name="矩形 257">
                <a:extLst>
                  <a:ext uri="{FF2B5EF4-FFF2-40B4-BE49-F238E27FC236}">
                    <a16:creationId xmlns:a16="http://schemas.microsoft.com/office/drawing/2014/main" id="{075F59C8-1011-4A40-BB00-445F98C39710}"/>
                  </a:ext>
                </a:extLst>
              </p:cNvPr>
              <p:cNvSpPr/>
              <p:nvPr/>
            </p:nvSpPr>
            <p:spPr>
              <a:xfrm rot="21313070">
                <a:off x="1628789" y="5212008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9" name="矩形 258">
                <a:extLst>
                  <a:ext uri="{FF2B5EF4-FFF2-40B4-BE49-F238E27FC236}">
                    <a16:creationId xmlns:a16="http://schemas.microsoft.com/office/drawing/2014/main" id="{3A9EDF56-BA1A-4F58-9996-811664D7DEB4}"/>
                  </a:ext>
                </a:extLst>
              </p:cNvPr>
              <p:cNvSpPr/>
              <p:nvPr/>
            </p:nvSpPr>
            <p:spPr>
              <a:xfrm rot="21313070">
                <a:off x="1387471" y="5237502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0" name="矩形 259">
                <a:extLst>
                  <a:ext uri="{FF2B5EF4-FFF2-40B4-BE49-F238E27FC236}">
                    <a16:creationId xmlns:a16="http://schemas.microsoft.com/office/drawing/2014/main" id="{35EE3BFE-D885-4EEB-83F5-1D74714A3BAA}"/>
                  </a:ext>
                </a:extLst>
              </p:cNvPr>
              <p:cNvSpPr/>
              <p:nvPr/>
            </p:nvSpPr>
            <p:spPr>
              <a:xfrm rot="21313070">
                <a:off x="1125616" y="5268877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1" name="矩形 260">
                <a:extLst>
                  <a:ext uri="{FF2B5EF4-FFF2-40B4-BE49-F238E27FC236}">
                    <a16:creationId xmlns:a16="http://schemas.microsoft.com/office/drawing/2014/main" id="{C2C701FC-7572-4FAE-ADB9-B8148297E8AB}"/>
                  </a:ext>
                </a:extLst>
              </p:cNvPr>
              <p:cNvSpPr/>
              <p:nvPr/>
            </p:nvSpPr>
            <p:spPr>
              <a:xfrm rot="21313070">
                <a:off x="894353" y="5292401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2" name="矩形 261">
                <a:extLst>
                  <a:ext uri="{FF2B5EF4-FFF2-40B4-BE49-F238E27FC236}">
                    <a16:creationId xmlns:a16="http://schemas.microsoft.com/office/drawing/2014/main" id="{AFE2B99A-7EFF-4817-9ACF-BE12DE5B7BDB}"/>
                  </a:ext>
                </a:extLst>
              </p:cNvPr>
              <p:cNvSpPr/>
              <p:nvPr/>
            </p:nvSpPr>
            <p:spPr>
              <a:xfrm rot="20954830">
                <a:off x="657852" y="5333879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3" name="矩形 262">
                <a:extLst>
                  <a:ext uri="{FF2B5EF4-FFF2-40B4-BE49-F238E27FC236}">
                    <a16:creationId xmlns:a16="http://schemas.microsoft.com/office/drawing/2014/main" id="{9C8EE255-D511-4A93-930F-87510BD844A3}"/>
                  </a:ext>
                </a:extLst>
              </p:cNvPr>
              <p:cNvSpPr/>
              <p:nvPr/>
            </p:nvSpPr>
            <p:spPr>
              <a:xfrm rot="20954830">
                <a:off x="380903" y="5386668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4" name="矩形 263">
                <a:extLst>
                  <a:ext uri="{FF2B5EF4-FFF2-40B4-BE49-F238E27FC236}">
                    <a16:creationId xmlns:a16="http://schemas.microsoft.com/office/drawing/2014/main" id="{A0B23C97-BD14-4CC8-AA4C-B62DD4C7CFC3}"/>
                  </a:ext>
                </a:extLst>
              </p:cNvPr>
              <p:cNvSpPr/>
              <p:nvPr/>
            </p:nvSpPr>
            <p:spPr>
              <a:xfrm rot="20954830">
                <a:off x="92315" y="5441617"/>
                <a:ext cx="164828" cy="5512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36D305DE-16ED-482B-8F8E-BAC0DF57F4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6947" y="3578105"/>
              <a:ext cx="344024" cy="857176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CD64C65D-127E-4535-8410-D78D4DED6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32" y="3569218"/>
              <a:ext cx="160480" cy="339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765173E-2B14-46B5-A65F-AAF8E44D64F5}"/>
                </a:ext>
              </a:extLst>
            </p:cNvPr>
            <p:cNvSpPr txBox="1"/>
            <p:nvPr/>
          </p:nvSpPr>
          <p:spPr>
            <a:xfrm>
              <a:off x="-111527" y="3681157"/>
              <a:ext cx="612655" cy="208371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en-US"/>
              </a:defPPr>
              <a:lvl1pPr algn="ctr">
                <a:defRPr sz="1400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 sz="1100" b="0" dirty="0"/>
                <a:t>进水</a:t>
              </a:r>
              <a:endParaRPr lang="en-US" altLang="zh-CN" sz="1100" b="0" dirty="0"/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D1F23006-0C13-4334-A883-6F3DAB30D176}"/>
                </a:ext>
              </a:extLst>
            </p:cNvPr>
            <p:cNvCxnSpPr>
              <a:cxnSpLocks/>
            </p:cNvCxnSpPr>
            <p:nvPr/>
          </p:nvCxnSpPr>
          <p:spPr>
            <a:xfrm>
              <a:off x="6352494" y="3222529"/>
              <a:ext cx="408119" cy="743621"/>
            </a:xfrm>
            <a:prstGeom prst="straightConnector1">
              <a:avLst/>
            </a:prstGeom>
            <a:ln w="15875">
              <a:solidFill>
                <a:srgbClr val="7030A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FE88EB3-A22A-4878-BB7F-24702E0818F9}"/>
                </a:ext>
              </a:extLst>
            </p:cNvPr>
            <p:cNvSpPr txBox="1"/>
            <p:nvPr/>
          </p:nvSpPr>
          <p:spPr>
            <a:xfrm>
              <a:off x="6270739" y="3983642"/>
              <a:ext cx="1038812" cy="430887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en-US"/>
              </a:defPPr>
              <a:lvl1pPr algn="ctr">
                <a:defRPr sz="1400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 sz="1100" b="0" dirty="0">
                  <a:solidFill>
                    <a:srgbClr val="7030A0"/>
                  </a:solidFill>
                </a:rPr>
                <a:t>对向走水双冷却铜管</a:t>
              </a:r>
              <a:endParaRPr lang="en-US" altLang="zh-CN" sz="1100" b="0" dirty="0">
                <a:solidFill>
                  <a:srgbClr val="7030A0"/>
                </a:solidFill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7ED5554E-31C0-4B50-8202-36281CC0D544}"/>
                </a:ext>
              </a:extLst>
            </p:cNvPr>
            <p:cNvGrpSpPr/>
            <p:nvPr/>
          </p:nvGrpSpPr>
          <p:grpSpPr>
            <a:xfrm>
              <a:off x="237512" y="4487558"/>
              <a:ext cx="4437134" cy="2164670"/>
              <a:chOff x="757137" y="4486905"/>
              <a:chExt cx="4437134" cy="2164670"/>
            </a:xfrm>
          </p:grpSpPr>
          <p:sp>
            <p:nvSpPr>
              <p:cNvPr id="34" name="梯形 33">
                <a:extLst>
                  <a:ext uri="{FF2B5EF4-FFF2-40B4-BE49-F238E27FC236}">
                    <a16:creationId xmlns:a16="http://schemas.microsoft.com/office/drawing/2014/main" id="{DAEE0B8D-4248-40F8-9597-CFFC4B0104B7}"/>
                  </a:ext>
                </a:extLst>
              </p:cNvPr>
              <p:cNvSpPr/>
              <p:nvPr/>
            </p:nvSpPr>
            <p:spPr>
              <a:xfrm rot="8626928">
                <a:off x="1651025" y="4990227"/>
                <a:ext cx="382755" cy="1661348"/>
              </a:xfrm>
              <a:prstGeom prst="trapezoid">
                <a:avLst>
                  <a:gd name="adj" fmla="val 6335"/>
                </a:avLst>
              </a:prstGeom>
              <a:pattFill prst="pct5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CB41EAD1-B268-43D2-9AAD-E2C1EB9B3008}"/>
                  </a:ext>
                </a:extLst>
              </p:cNvPr>
              <p:cNvSpPr/>
              <p:nvPr/>
            </p:nvSpPr>
            <p:spPr>
              <a:xfrm rot="19387557">
                <a:off x="1153406" y="5073531"/>
                <a:ext cx="348870" cy="87363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FE348FD0-15E8-4856-A47C-B8C20F5920E1}"/>
                  </a:ext>
                </a:extLst>
              </p:cNvPr>
              <p:cNvSpPr/>
              <p:nvPr/>
            </p:nvSpPr>
            <p:spPr>
              <a:xfrm rot="19410688">
                <a:off x="949955" y="4593854"/>
                <a:ext cx="328761" cy="493954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10703820-12A4-4F38-8EAC-3CBC11AF8F76}"/>
                  </a:ext>
                </a:extLst>
              </p:cNvPr>
              <p:cNvSpPr/>
              <p:nvPr/>
            </p:nvSpPr>
            <p:spPr>
              <a:xfrm rot="19410688">
                <a:off x="1118985" y="5032362"/>
                <a:ext cx="330135" cy="55450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D3A10019-E844-47FA-88FD-F6ABF4352E11}"/>
                  </a:ext>
                </a:extLst>
              </p:cNvPr>
              <p:cNvSpPr/>
              <p:nvPr/>
            </p:nvSpPr>
            <p:spPr>
              <a:xfrm rot="17691" flipV="1">
                <a:off x="1251920" y="4895560"/>
                <a:ext cx="50263" cy="48154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A48993B4-D74C-4B7A-96BB-9900D0ED7D46}"/>
                  </a:ext>
                </a:extLst>
              </p:cNvPr>
              <p:cNvSpPr/>
              <p:nvPr/>
            </p:nvSpPr>
            <p:spPr>
              <a:xfrm rot="17691" flipV="1">
                <a:off x="1105667" y="4980254"/>
                <a:ext cx="50263" cy="48154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A7D222AE-D079-4782-AABA-4EA9CB6740E5}"/>
                  </a:ext>
                </a:extLst>
              </p:cNvPr>
              <p:cNvSpPr/>
              <p:nvPr/>
            </p:nvSpPr>
            <p:spPr>
              <a:xfrm rot="21399116">
                <a:off x="757137" y="4498475"/>
                <a:ext cx="585965" cy="29419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4550F9E0-357A-48FF-A1AC-631F528437B4}"/>
                  </a:ext>
                </a:extLst>
              </p:cNvPr>
              <p:cNvSpPr/>
              <p:nvPr/>
            </p:nvSpPr>
            <p:spPr>
              <a:xfrm rot="21399116">
                <a:off x="918391" y="4685547"/>
                <a:ext cx="328761" cy="105333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C672B0B2-F911-4F3E-9A58-1791029AAD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1092" y="4784213"/>
                <a:ext cx="397668" cy="190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02475C1A-8A08-4651-B92C-6E3467BADF80}"/>
                  </a:ext>
                </a:extLst>
              </p:cNvPr>
              <p:cNvSpPr/>
              <p:nvPr/>
            </p:nvSpPr>
            <p:spPr>
              <a:xfrm rot="19387557">
                <a:off x="3159686" y="5618325"/>
                <a:ext cx="635192" cy="167226"/>
              </a:xfrm>
              <a:prstGeom prst="rect">
                <a:avLst/>
              </a:prstGeom>
              <a:solidFill>
                <a:srgbClr val="FF9933">
                  <a:alpha val="69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A462DF6E-E5ED-415D-AF7E-7A20A982826A}"/>
                  </a:ext>
                </a:extLst>
              </p:cNvPr>
              <p:cNvSpPr/>
              <p:nvPr/>
            </p:nvSpPr>
            <p:spPr>
              <a:xfrm rot="19410688">
                <a:off x="2789261" y="4700148"/>
                <a:ext cx="598579" cy="945505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41850801-BCCC-4CE5-A7DA-BD9BAF7CE62B}"/>
                  </a:ext>
                </a:extLst>
              </p:cNvPr>
              <p:cNvSpPr/>
              <p:nvPr/>
            </p:nvSpPr>
            <p:spPr>
              <a:xfrm rot="19410688">
                <a:off x="3097016" y="5539521"/>
                <a:ext cx="601081" cy="106140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B9375501-E5D2-437D-ACE4-F7896102446A}"/>
                  </a:ext>
                </a:extLst>
              </p:cNvPr>
              <p:cNvSpPr/>
              <p:nvPr/>
            </p:nvSpPr>
            <p:spPr>
              <a:xfrm rot="17691" flipV="1">
                <a:off x="3400138" y="5287420"/>
                <a:ext cx="91514" cy="92174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A7D66861-4430-47C8-99D3-298788747483}"/>
                  </a:ext>
                </a:extLst>
              </p:cNvPr>
              <p:cNvSpPr/>
              <p:nvPr/>
            </p:nvSpPr>
            <p:spPr>
              <a:xfrm rot="17691" flipV="1">
                <a:off x="3080390" y="5511432"/>
                <a:ext cx="91514" cy="92174"/>
              </a:xfrm>
              <a:prstGeom prst="ellipse">
                <a:avLst/>
              </a:prstGeom>
              <a:noFill/>
              <a:ln w="3175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C9661BC5-7A15-4D8E-AB97-E7054746CE66}"/>
                  </a:ext>
                </a:extLst>
              </p:cNvPr>
              <p:cNvSpPr/>
              <p:nvPr/>
            </p:nvSpPr>
            <p:spPr>
              <a:xfrm rot="21399116">
                <a:off x="2438195" y="4517578"/>
                <a:ext cx="1066873" cy="563127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EFBDD368-ADC4-4F97-8BB1-02D2883CF4DA}"/>
                  </a:ext>
                </a:extLst>
              </p:cNvPr>
              <p:cNvSpPr/>
              <p:nvPr/>
            </p:nvSpPr>
            <p:spPr>
              <a:xfrm rot="21399116">
                <a:off x="2729230" y="4875663"/>
                <a:ext cx="598579" cy="201624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3CB5ACF9-97FA-4162-B7ED-07FD0DEA5D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3881" y="5058203"/>
                <a:ext cx="715034" cy="427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156DA73B-A407-4F37-9FE9-5B9E1B5E20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47909" y="5079636"/>
                <a:ext cx="414337" cy="600074"/>
              </a:xfrm>
              <a:prstGeom prst="line">
                <a:avLst/>
              </a:prstGeom>
              <a:ln w="12700">
                <a:solidFill>
                  <a:srgbClr val="0033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741FED57-D445-4181-A290-6D4B209343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38409" y="5074872"/>
                <a:ext cx="352426" cy="514350"/>
              </a:xfrm>
              <a:prstGeom prst="line">
                <a:avLst/>
              </a:prstGeom>
              <a:ln w="12700">
                <a:solidFill>
                  <a:srgbClr val="0033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>
                <a:extLst>
                  <a:ext uri="{FF2B5EF4-FFF2-40B4-BE49-F238E27FC236}">
                    <a16:creationId xmlns:a16="http://schemas.microsoft.com/office/drawing/2014/main" id="{182B2248-96D9-4593-A810-3673A4D80A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12239" y="5071127"/>
                <a:ext cx="235596" cy="227762"/>
              </a:xfrm>
              <a:prstGeom prst="straightConnector1">
                <a:avLst/>
              </a:prstGeom>
              <a:ln w="15875">
                <a:solidFill>
                  <a:srgbClr val="7030A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AEAD55CD-FCA7-4392-9732-5DB84CAED698}"/>
                  </a:ext>
                </a:extLst>
              </p:cNvPr>
              <p:cNvSpPr txBox="1"/>
              <p:nvPr/>
            </p:nvSpPr>
            <p:spPr>
              <a:xfrm>
                <a:off x="3358639" y="4862516"/>
                <a:ext cx="791793" cy="261610"/>
              </a:xfrm>
              <a:prstGeom prst="rect">
                <a:avLst/>
              </a:prstGeom>
              <a:noFill/>
            </p:spPr>
            <p:txBody>
              <a:bodyPr vert="horz" wrap="square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1100" b="0" dirty="0">
                    <a:solidFill>
                      <a:srgbClr val="7030A0"/>
                    </a:solidFill>
                  </a:rPr>
                  <a:t>排线通道</a:t>
                </a:r>
                <a:endParaRPr lang="en-US" altLang="zh-CN" sz="1100" b="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79FA44EF-9C0F-414B-9323-0DBC4F3AD595}"/>
                  </a:ext>
                </a:extLst>
              </p:cNvPr>
              <p:cNvSpPr/>
              <p:nvPr/>
            </p:nvSpPr>
            <p:spPr>
              <a:xfrm>
                <a:off x="799535" y="4540834"/>
                <a:ext cx="781278" cy="760655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45BDFEA5-70D8-410C-A798-F83B8B9ABC0A}"/>
                  </a:ext>
                </a:extLst>
              </p:cNvPr>
              <p:cNvSpPr/>
              <p:nvPr/>
            </p:nvSpPr>
            <p:spPr>
              <a:xfrm>
                <a:off x="2498571" y="4486905"/>
                <a:ext cx="1648800" cy="1647419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7" name="直接箭头连接符 56">
                <a:extLst>
                  <a:ext uri="{FF2B5EF4-FFF2-40B4-BE49-F238E27FC236}">
                    <a16:creationId xmlns:a16="http://schemas.microsoft.com/office/drawing/2014/main" id="{43920ED6-E4B4-4504-BC47-58F8A61CCAB1}"/>
                  </a:ext>
                </a:extLst>
              </p:cNvPr>
              <p:cNvCxnSpPr>
                <a:cxnSpLocks/>
                <a:stCxn id="55" idx="6"/>
                <a:endCxn id="56" idx="2"/>
              </p:cNvCxnSpPr>
              <p:nvPr/>
            </p:nvCxnSpPr>
            <p:spPr>
              <a:xfrm>
                <a:off x="1580813" y="4921162"/>
                <a:ext cx="917758" cy="389453"/>
              </a:xfrm>
              <a:prstGeom prst="straightConnector1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5FF72360-9F3F-48B1-A735-6D1D4AC34EC6}"/>
                  </a:ext>
                </a:extLst>
              </p:cNvPr>
              <p:cNvSpPr/>
              <p:nvPr/>
            </p:nvSpPr>
            <p:spPr>
              <a:xfrm rot="19418069">
                <a:off x="3123718" y="5635386"/>
                <a:ext cx="631541" cy="25200"/>
              </a:xfrm>
              <a:prstGeom prst="rect">
                <a:avLst/>
              </a:prstGeom>
              <a:solidFill>
                <a:srgbClr val="FFFF00">
                  <a:alpha val="69000"/>
                </a:srgb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9" name="直接箭头连接符 58">
                <a:extLst>
                  <a:ext uri="{FF2B5EF4-FFF2-40B4-BE49-F238E27FC236}">
                    <a16:creationId xmlns:a16="http://schemas.microsoft.com/office/drawing/2014/main" id="{50249CE5-89F1-4CA2-AC84-8FC117CFA2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96026" y="5538031"/>
                <a:ext cx="444441" cy="538759"/>
              </a:xfrm>
              <a:prstGeom prst="straightConnector1">
                <a:avLst/>
              </a:prstGeom>
              <a:ln w="15875">
                <a:solidFill>
                  <a:srgbClr val="7030A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3ED27D4A-4711-4354-A448-996B586BD172}"/>
                  </a:ext>
                </a:extLst>
              </p:cNvPr>
              <p:cNvSpPr txBox="1"/>
              <p:nvPr/>
            </p:nvSpPr>
            <p:spPr>
              <a:xfrm>
                <a:off x="3633579" y="6076790"/>
                <a:ext cx="1108464" cy="261610"/>
              </a:xfrm>
              <a:prstGeom prst="rect">
                <a:avLst/>
              </a:prstGeom>
              <a:noFill/>
            </p:spPr>
            <p:txBody>
              <a:bodyPr vert="horz" wrap="square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1100" b="0" dirty="0">
                    <a:solidFill>
                      <a:srgbClr val="7030A0"/>
                    </a:solidFill>
                  </a:rPr>
                  <a:t>气凝胶隔热片</a:t>
                </a:r>
              </a:p>
            </p:txBody>
          </p:sp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905D137-2DCA-4E2B-A5ED-F390EE1BC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82" t="10546" r="12818" b="6442"/>
              <a:stretch/>
            </p:blipFill>
            <p:spPr>
              <a:xfrm>
                <a:off x="4387240" y="4932436"/>
                <a:ext cx="807031" cy="656786"/>
              </a:xfrm>
              <a:prstGeom prst="rect">
                <a:avLst/>
              </a:prstGeom>
            </p:spPr>
          </p:pic>
          <p:cxnSp>
            <p:nvCxnSpPr>
              <p:cNvPr id="62" name="直接箭头连接符 61">
                <a:extLst>
                  <a:ext uri="{FF2B5EF4-FFF2-40B4-BE49-F238E27FC236}">
                    <a16:creationId xmlns:a16="http://schemas.microsoft.com/office/drawing/2014/main" id="{EF52D179-7A85-45FF-AA81-41BDD8D5C5A7}"/>
                  </a:ext>
                </a:extLst>
              </p:cNvPr>
              <p:cNvCxnSpPr>
                <a:cxnSpLocks/>
                <a:endCxn id="61" idx="2"/>
              </p:cNvCxnSpPr>
              <p:nvPr/>
            </p:nvCxnSpPr>
            <p:spPr>
              <a:xfrm flipV="1">
                <a:off x="4408293" y="5589222"/>
                <a:ext cx="382463" cy="480941"/>
              </a:xfrm>
              <a:prstGeom prst="straightConnector1">
                <a:avLst/>
              </a:prstGeom>
              <a:ln w="15875">
                <a:solidFill>
                  <a:srgbClr val="7030A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434EFE87-2286-4DDE-9AE1-04CBE92AC1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1908" y="5064331"/>
                <a:ext cx="860050" cy="44665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E0B17E4C-3834-4005-929F-957A2089A7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9648" y="4787749"/>
                <a:ext cx="493076" cy="29688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箭头连接符 64">
                <a:extLst>
                  <a:ext uri="{FF2B5EF4-FFF2-40B4-BE49-F238E27FC236}">
                    <a16:creationId xmlns:a16="http://schemas.microsoft.com/office/drawing/2014/main" id="{0300FA8A-A0F0-4B4A-806F-A56B13B842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05183" y="5301382"/>
                <a:ext cx="234334" cy="16290"/>
              </a:xfrm>
              <a:prstGeom prst="straightConnector1">
                <a:avLst/>
              </a:prstGeom>
              <a:ln w="15875">
                <a:solidFill>
                  <a:srgbClr val="7030A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箭头连接符 65">
                <a:extLst>
                  <a:ext uri="{FF2B5EF4-FFF2-40B4-BE49-F238E27FC236}">
                    <a16:creationId xmlns:a16="http://schemas.microsoft.com/office/drawing/2014/main" id="{63EAAA04-518A-4A65-8F7C-4ABD4398DF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830" y="4801117"/>
                <a:ext cx="201575" cy="260483"/>
              </a:xfrm>
              <a:prstGeom prst="straightConnector1">
                <a:avLst/>
              </a:prstGeom>
              <a:ln w="15875">
                <a:solidFill>
                  <a:srgbClr val="7030A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451ED2B4-E390-4E19-81B6-11FFCD9FE9DA}"/>
                  </a:ext>
                </a:extLst>
              </p:cNvPr>
              <p:cNvSpPr txBox="1"/>
              <p:nvPr/>
            </p:nvSpPr>
            <p:spPr>
              <a:xfrm>
                <a:off x="3618834" y="5032548"/>
                <a:ext cx="523220" cy="668465"/>
              </a:xfrm>
              <a:prstGeom prst="rect">
                <a:avLst/>
              </a:prstGeom>
              <a:noFill/>
            </p:spPr>
            <p:txBody>
              <a:bodyPr vert="eaVert" wrap="square" anchor="ctr" anchorCtr="0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1100" b="0" dirty="0">
                    <a:solidFill>
                      <a:srgbClr val="7030A0"/>
                    </a:solidFill>
                  </a:rPr>
                  <a:t>螺栓孔</a:t>
                </a:r>
                <a:endParaRPr lang="en-US" altLang="zh-CN" sz="1100" b="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8DEAED4B-2A15-45BB-AF27-9D8D76F474A4}"/>
                  </a:ext>
                </a:extLst>
              </p:cNvPr>
              <p:cNvSpPr txBox="1"/>
              <p:nvPr/>
            </p:nvSpPr>
            <p:spPr>
              <a:xfrm>
                <a:off x="1826712" y="4605061"/>
                <a:ext cx="791793" cy="261610"/>
              </a:xfrm>
              <a:prstGeom prst="rect">
                <a:avLst/>
              </a:prstGeom>
              <a:noFill/>
            </p:spPr>
            <p:txBody>
              <a:bodyPr vert="horz" wrap="square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1100" b="0" dirty="0">
                    <a:solidFill>
                      <a:srgbClr val="7030A0"/>
                    </a:solidFill>
                  </a:rPr>
                  <a:t>散热铜管</a:t>
                </a:r>
                <a:endParaRPr lang="en-US" altLang="zh-CN" sz="1100" b="0" dirty="0">
                  <a:solidFill>
                    <a:srgbClr val="7030A0"/>
                  </a:solidFill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A154465-63A7-4735-A058-CD6AA7F57E46}"/>
                </a:ext>
              </a:extLst>
            </p:cNvPr>
            <p:cNvGrpSpPr/>
            <p:nvPr/>
          </p:nvGrpSpPr>
          <p:grpSpPr>
            <a:xfrm>
              <a:off x="5011312" y="4663946"/>
              <a:ext cx="1893622" cy="1775836"/>
              <a:chOff x="5342547" y="4540834"/>
              <a:chExt cx="1893622" cy="1775836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E5BE0FF-4EE0-40A7-AF5B-D97C3E87420E}"/>
                  </a:ext>
                </a:extLst>
              </p:cNvPr>
              <p:cNvSpPr/>
              <p:nvPr/>
            </p:nvSpPr>
            <p:spPr>
              <a:xfrm>
                <a:off x="5978407" y="5414431"/>
                <a:ext cx="864707" cy="430933"/>
              </a:xfrm>
              <a:prstGeom prst="rect">
                <a:avLst/>
              </a:prstGeom>
              <a:pattFill prst="pct5">
                <a:fgClr>
                  <a:srgbClr val="00B050"/>
                </a:fgClr>
                <a:bgClr>
                  <a:schemeClr val="bg1"/>
                </a:bgClr>
              </a:patt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03CC7AE-8AF1-40D7-933F-C94A54E8A208}"/>
                  </a:ext>
                </a:extLst>
              </p:cNvPr>
              <p:cNvSpPr/>
              <p:nvPr/>
            </p:nvSpPr>
            <p:spPr>
              <a:xfrm>
                <a:off x="5979372" y="5101100"/>
                <a:ext cx="864707" cy="301069"/>
              </a:xfrm>
              <a:prstGeom prst="rect">
                <a:avLst/>
              </a:prstGeom>
              <a:solidFill>
                <a:srgbClr val="00B050">
                  <a:alpha val="71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solidFill>
                    <a:srgbClr val="0033CC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7026BA85-FCEF-4B2F-861A-77C3129B4B6B}"/>
                  </a:ext>
                </a:extLst>
              </p:cNvPr>
              <p:cNvSpPr/>
              <p:nvPr/>
            </p:nvSpPr>
            <p:spPr>
              <a:xfrm rot="17691" flipV="1">
                <a:off x="6069697" y="5415112"/>
                <a:ext cx="264594" cy="268780"/>
              </a:xfrm>
              <a:prstGeom prst="ellipse">
                <a:avLst/>
              </a:prstGeom>
              <a:noFill/>
              <a:ln w="19050"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48C6C79-52E5-4D9A-AFBA-8B49F0B2C9EA}"/>
                  </a:ext>
                </a:extLst>
              </p:cNvPr>
              <p:cNvSpPr/>
              <p:nvPr/>
            </p:nvSpPr>
            <p:spPr>
              <a:xfrm>
                <a:off x="5811965" y="5857969"/>
                <a:ext cx="1032114" cy="155352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66495-6C75-4F35-AB83-46CC1055F536}"/>
                  </a:ext>
                </a:extLst>
              </p:cNvPr>
              <p:cNvSpPr/>
              <p:nvPr/>
            </p:nvSpPr>
            <p:spPr>
              <a:xfrm rot="16200000">
                <a:off x="5371449" y="5250043"/>
                <a:ext cx="1048442" cy="167407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F116CFF7-A91B-4827-A467-3DAF0B20C9D6}"/>
                  </a:ext>
                </a:extLst>
              </p:cNvPr>
              <p:cNvSpPr/>
              <p:nvPr/>
            </p:nvSpPr>
            <p:spPr>
              <a:xfrm rot="17691" flipV="1">
                <a:off x="6455976" y="5415112"/>
                <a:ext cx="264594" cy="268780"/>
              </a:xfrm>
              <a:prstGeom prst="ellipse">
                <a:avLst/>
              </a:prstGeom>
              <a:noFill/>
              <a:ln w="19050"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E836B9C-4927-49CC-8212-1550392D7685}"/>
                  </a:ext>
                </a:extLst>
              </p:cNvPr>
              <p:cNvSpPr txBox="1"/>
              <p:nvPr/>
            </p:nvSpPr>
            <p:spPr>
              <a:xfrm>
                <a:off x="5774351" y="6055060"/>
                <a:ext cx="1108464" cy="261610"/>
              </a:xfrm>
              <a:prstGeom prst="rect">
                <a:avLst/>
              </a:prstGeom>
              <a:noFill/>
            </p:spPr>
            <p:txBody>
              <a:bodyPr vert="horz" wrap="square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1100" b="0" dirty="0">
                    <a:solidFill>
                      <a:srgbClr val="7030A0"/>
                    </a:solidFill>
                  </a:rPr>
                  <a:t>双铜管布置</a:t>
                </a:r>
              </a:p>
            </p:txBody>
          </p:sp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A9F9C50F-C51A-483D-BE9C-B0173F7E3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0386" y="5557519"/>
                <a:ext cx="426712" cy="12524"/>
              </a:xfrm>
              <a:prstGeom prst="straightConnector1">
                <a:avLst/>
              </a:prstGeom>
              <a:ln w="15875">
                <a:solidFill>
                  <a:srgbClr val="7030A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0850836-8AB7-4F72-8919-C737DC2E4005}"/>
                  </a:ext>
                </a:extLst>
              </p:cNvPr>
              <p:cNvSpPr txBox="1"/>
              <p:nvPr/>
            </p:nvSpPr>
            <p:spPr>
              <a:xfrm>
                <a:off x="5342547" y="5332047"/>
                <a:ext cx="353943" cy="430887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1100" b="0" dirty="0">
                    <a:solidFill>
                      <a:srgbClr val="7030A0"/>
                    </a:solidFill>
                  </a:rPr>
                  <a:t>铜管</a:t>
                </a:r>
              </a:p>
            </p:txBody>
          </p:sp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0F6C3F3E-7D8D-41D3-AFDA-544A8B5F99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41104" y="5627267"/>
                <a:ext cx="282718" cy="110651"/>
              </a:xfrm>
              <a:prstGeom prst="straightConnector1">
                <a:avLst/>
              </a:prstGeom>
              <a:ln w="15875">
                <a:solidFill>
                  <a:srgbClr val="7030A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B1338B7-44F2-4156-AF91-6E79E2B6FC8A}"/>
                  </a:ext>
                </a:extLst>
              </p:cNvPr>
              <p:cNvSpPr txBox="1"/>
              <p:nvPr/>
            </p:nvSpPr>
            <p:spPr>
              <a:xfrm>
                <a:off x="6882226" y="5189960"/>
                <a:ext cx="353943" cy="769441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1100" b="0" dirty="0">
                    <a:solidFill>
                      <a:srgbClr val="7030A0"/>
                    </a:solidFill>
                  </a:rPr>
                  <a:t>导热硅脂</a:t>
                </a:r>
              </a:p>
            </p:txBody>
          </p: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D20C0165-DB9C-46EB-905F-7A685B4FF4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81820" y="4976475"/>
                <a:ext cx="0" cy="200517"/>
              </a:xfrm>
              <a:prstGeom prst="straightConnector1">
                <a:avLst/>
              </a:prstGeom>
              <a:ln w="15875">
                <a:solidFill>
                  <a:srgbClr val="7030A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14685EA-6CBA-4780-BA5F-DACEF61D0EBC}"/>
                  </a:ext>
                </a:extLst>
              </p:cNvPr>
              <p:cNvSpPr txBox="1"/>
              <p:nvPr/>
            </p:nvSpPr>
            <p:spPr>
              <a:xfrm>
                <a:off x="5845989" y="4750989"/>
                <a:ext cx="1108464" cy="261610"/>
              </a:xfrm>
              <a:prstGeom prst="rect">
                <a:avLst/>
              </a:prstGeom>
              <a:noFill/>
            </p:spPr>
            <p:txBody>
              <a:bodyPr vert="horz" wrap="square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1100" b="0" dirty="0">
                    <a:solidFill>
                      <a:srgbClr val="7030A0"/>
                    </a:solidFill>
                  </a:rPr>
                  <a:t>电子学盒</a:t>
                </a:r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C4DBD507-723B-4200-BA39-26F431541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9283" y="4976475"/>
                <a:ext cx="193579" cy="222156"/>
              </a:xfrm>
              <a:prstGeom prst="straightConnector1">
                <a:avLst/>
              </a:prstGeom>
              <a:ln w="15875">
                <a:solidFill>
                  <a:srgbClr val="7030A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CCF41474-3EAA-4936-8366-AF4B93F09C4A}"/>
                  </a:ext>
                </a:extLst>
              </p:cNvPr>
              <p:cNvSpPr txBox="1"/>
              <p:nvPr/>
            </p:nvSpPr>
            <p:spPr>
              <a:xfrm>
                <a:off x="5357962" y="4540834"/>
                <a:ext cx="353943" cy="769441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-US" altLang="zh-CN" sz="1100" b="0" dirty="0">
                    <a:solidFill>
                      <a:srgbClr val="7030A0"/>
                    </a:solidFill>
                  </a:rPr>
                  <a:t>L</a:t>
                </a:r>
                <a:r>
                  <a:rPr lang="zh-CN" altLang="en-US" sz="1100" b="0" dirty="0">
                    <a:solidFill>
                      <a:srgbClr val="7030A0"/>
                    </a:solidFill>
                  </a:rPr>
                  <a:t>型托板</a:t>
                </a:r>
              </a:p>
            </p:txBody>
          </p:sp>
        </p:grpSp>
        <p:sp>
          <p:nvSpPr>
            <p:cNvPr id="18" name="箭头: 燕尾形 17">
              <a:extLst>
                <a:ext uri="{FF2B5EF4-FFF2-40B4-BE49-F238E27FC236}">
                  <a16:creationId xmlns:a16="http://schemas.microsoft.com/office/drawing/2014/main" id="{F321F2FB-EB99-4AA8-AD82-8F7567708DD7}"/>
                </a:ext>
              </a:extLst>
            </p:cNvPr>
            <p:cNvSpPr/>
            <p:nvPr/>
          </p:nvSpPr>
          <p:spPr>
            <a:xfrm rot="6991337">
              <a:off x="6645234" y="4432789"/>
              <a:ext cx="274458" cy="255090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C00000">
                <a:alpha val="5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117558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图片1">
            <a:extLst>
              <a:ext uri="{FF2B5EF4-FFF2-40B4-BE49-F238E27FC236}">
                <a16:creationId xmlns:a16="http://schemas.microsoft.com/office/drawing/2014/main" id="{62823E2D-7119-4BE6-915D-A1CB27FEDB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12192000" cy="903288"/>
          </a:xfrm>
        </p:spPr>
      </p:pic>
      <p:sp>
        <p:nvSpPr>
          <p:cNvPr id="37891" name="灯片编号占位符 1">
            <a:extLst>
              <a:ext uri="{FF2B5EF4-FFF2-40B4-BE49-F238E27FC236}">
                <a16:creationId xmlns:a16="http://schemas.microsoft.com/office/drawing/2014/main" id="{A8DF55E0-C11F-44DC-B83E-4C984C1D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820A779F-22BC-4153-BA68-47BEB01B833B}" type="slidenum">
              <a:rPr lang="zh-CN" altLang="zh-CN" sz="140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25</a:t>
            </a:fld>
            <a:endParaRPr lang="zh-CN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id="{129AFA9C-25A4-435C-B306-CB7220D6E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144463"/>
            <a:ext cx="1004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en-US" altLang="zh-CN" sz="32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47ED11C4-494F-4497-BE97-352E9EE4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980728"/>
            <a:ext cx="11450587" cy="524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STCF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量能器，面临着高本底计数率下的高精度测量的挑战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基于</a:t>
            </a:r>
            <a:r>
              <a:rPr lang="en-US" altLang="zh-CN" sz="22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pCsI+APD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+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电荷灵敏读出方案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采用波形采样读出方式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主要进展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基于束流数据，针对量能器的定时功能开展了研究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开展宇宙线测试，逐单元研究晶体的均匀性和定时功能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开展了机械和散热设计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下一步计划：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开展</a:t>
            </a:r>
            <a:r>
              <a:rPr lang="en-US" altLang="zh-CN" sz="22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pCsI+WLS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老化性能的研究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准备下一次束流测试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C7871-7F85-BAD3-967A-E4FBFA7CD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图片1">
            <a:extLst>
              <a:ext uri="{FF2B5EF4-FFF2-40B4-BE49-F238E27FC236}">
                <a16:creationId xmlns:a16="http://schemas.microsoft.com/office/drawing/2014/main" id="{60D579A8-20E4-02B7-E2CD-3E2D2720D7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12192000" cy="903288"/>
          </a:xfrm>
        </p:spPr>
      </p:pic>
      <p:sp>
        <p:nvSpPr>
          <p:cNvPr id="37891" name="灯片编号占位符 1">
            <a:extLst>
              <a:ext uri="{FF2B5EF4-FFF2-40B4-BE49-F238E27FC236}">
                <a16:creationId xmlns:a16="http://schemas.microsoft.com/office/drawing/2014/main" id="{33CBE514-1998-9346-FCC2-AEA7D7373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820A779F-22BC-4153-BA68-47BEB01B833B}" type="slidenum">
              <a:rPr lang="zh-CN" altLang="zh-CN" sz="140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26</a:t>
            </a:fld>
            <a:endParaRPr lang="zh-CN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id="{3FF80417-413B-F491-BCEE-8B276BFFC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144463"/>
            <a:ext cx="1004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en-US" altLang="zh-CN" sz="32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0E9F2DDD-C248-1556-8F15-A565DFC26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980728"/>
            <a:ext cx="11450587" cy="524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STCF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量能器，面临着高本底计数率下的高精度测量的挑战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基于</a:t>
            </a:r>
            <a:r>
              <a:rPr lang="en-US" altLang="zh-CN" sz="22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pCsI+APD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+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电荷灵敏读出方案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采用波形采样读出方式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主要进展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基于束流数据，针对量能器的定时功能开展了研究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开展宇宙线测试，逐单元研究晶体的均匀性和定时功能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开展了机械和散热设计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下一步计划：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开展</a:t>
            </a:r>
            <a:r>
              <a:rPr lang="en-US" altLang="zh-CN" sz="22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pCsI+WLS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老化性能的研究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准备下一次束流测试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WordArt 20">
            <a:extLst>
              <a:ext uri="{FF2B5EF4-FFF2-40B4-BE49-F238E27FC236}">
                <a16:creationId xmlns:a16="http://schemas.microsoft.com/office/drawing/2014/main" id="{326B3C79-5113-624A-1560-C5420A032A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39906" y="4557025"/>
            <a:ext cx="4213894" cy="1584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43"/>
              </a:avLst>
            </a:prstTxWarp>
          </a:bodyPr>
          <a:lstStyle/>
          <a:p>
            <a:r>
              <a:rPr lang="zh-CN" altLang="en-US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n-ea"/>
                <a:cs typeface="+mn-ea"/>
              </a:rPr>
              <a:t>谢 谢！</a:t>
            </a:r>
          </a:p>
        </p:txBody>
      </p:sp>
    </p:spTree>
    <p:extLst>
      <p:ext uri="{BB962C8B-B14F-4D97-AF65-F5344CB8AC3E}">
        <p14:creationId xmlns:p14="http://schemas.microsoft.com/office/powerpoint/2010/main" val="24895996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9ED557-6573-4912-8535-87BEAAB7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6704E4-674B-4AE3-AFB8-2791BBC60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EDC5C3-4C37-403A-B2EC-39188EED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3CA185-5DD9-49E0-99C8-82DA910F9C49}" type="slidenum">
              <a:rPr lang="zh-CN" altLang="zh-CN" smtClean="0"/>
              <a:pPr>
                <a:defRPr/>
              </a:pPr>
              <a:t>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78038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性能研究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——</a:t>
            </a:r>
            <a:r>
              <a:rPr lang="en-US" altLang="zh-CN" sz="2800" dirty="0" err="1">
                <a:solidFill>
                  <a:schemeClr val="bg1"/>
                </a:solidFill>
                <a:ea typeface="黑体" panose="02010609060101010101" pitchFamily="49" charset="-122"/>
              </a:rPr>
              <a:t>pCsI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光产额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788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90C82-CB2A-4198-8D31-D24FA19A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" y="65314"/>
            <a:ext cx="8789126" cy="1005840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模板拟合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A11F48A-EBAA-41C9-B28A-F2AFDD76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B44-BCDB-4213-89DF-9FA1BFD3D904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C09AF70-52CB-4AFC-8CBB-6A4A5B8054E4}"/>
              </a:ext>
            </a:extLst>
          </p:cNvPr>
          <p:cNvSpPr txBox="1"/>
          <p:nvPr/>
        </p:nvSpPr>
        <p:spPr>
          <a:xfrm>
            <a:off x="632353" y="4560965"/>
            <a:ext cx="1092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不固定形状模板更好的反映波形起始时间，减少整体形状的影响。</a:t>
            </a:r>
            <a:endParaRPr lang="en-US" altLang="zh-CN" sz="2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6B45A48-01EA-47B8-9C4F-A2CDDBFBE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6" y="1888745"/>
            <a:ext cx="5870664" cy="122809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2F719D7-D0D5-400E-B8CB-890A53718413}"/>
              </a:ext>
            </a:extLst>
          </p:cNvPr>
          <p:cNvSpPr txBox="1"/>
          <p:nvPr/>
        </p:nvSpPr>
        <p:spPr>
          <a:xfrm>
            <a:off x="1697627" y="3504245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拟合函数形式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CC29EA3-2B4C-4D0E-BF6A-14CE7D1BDF86}"/>
              </a:ext>
            </a:extLst>
          </p:cNvPr>
          <p:cNvSpPr txBox="1"/>
          <p:nvPr/>
        </p:nvSpPr>
        <p:spPr>
          <a:xfrm>
            <a:off x="7410448" y="3501113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对波形拟合效果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FC453C-8FA5-4E4A-AB9D-4EE5E394C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7" y="621113"/>
            <a:ext cx="4505645" cy="2880000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61B07C0-950D-4439-B924-97AD37CAE391}"/>
              </a:ext>
            </a:extLst>
          </p:cNvPr>
          <p:cNvCxnSpPr>
            <a:cxnSpLocks/>
          </p:cNvCxnSpPr>
          <p:nvPr/>
        </p:nvCxnSpPr>
        <p:spPr>
          <a:xfrm>
            <a:off x="7487873" y="2651799"/>
            <a:ext cx="632731" cy="317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77F3797-E366-4CCE-A5F2-CD154CB6E56C}"/>
              </a:ext>
            </a:extLst>
          </p:cNvPr>
          <p:cNvSpPr txBox="1"/>
          <p:nvPr/>
        </p:nvSpPr>
        <p:spPr>
          <a:xfrm>
            <a:off x="6069078" y="2260033"/>
            <a:ext cx="288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起始时间</a:t>
            </a:r>
          </a:p>
        </p:txBody>
      </p:sp>
    </p:spTree>
    <p:extLst>
      <p:ext uri="{BB962C8B-B14F-4D97-AF65-F5344CB8AC3E}">
        <p14:creationId xmlns:p14="http://schemas.microsoft.com/office/powerpoint/2010/main" val="862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图片1">
            <a:extLst>
              <a:ext uri="{FF2B5EF4-FFF2-40B4-BE49-F238E27FC236}">
                <a16:creationId xmlns:a16="http://schemas.microsoft.com/office/drawing/2014/main" id="{CAA77047-F9CD-4F78-A0B3-86C1B26FDD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12192000" cy="903288"/>
          </a:xfrm>
        </p:spPr>
      </p:pic>
      <p:sp>
        <p:nvSpPr>
          <p:cNvPr id="7171" name="灯片编号占位符 1">
            <a:extLst>
              <a:ext uri="{FF2B5EF4-FFF2-40B4-BE49-F238E27FC236}">
                <a16:creationId xmlns:a16="http://schemas.microsoft.com/office/drawing/2014/main" id="{1AF64472-CA2E-4344-BBFE-85182C09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74145CC-CE8D-41A8-9008-448F87ABC934}" type="slidenum">
              <a:rPr lang="zh-CN" altLang="zh-CN" sz="140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zh-CN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2" name="Text Box 6">
            <a:extLst>
              <a:ext uri="{FF2B5EF4-FFF2-40B4-BE49-F238E27FC236}">
                <a16:creationId xmlns:a16="http://schemas.microsoft.com/office/drawing/2014/main" id="{30FCC2F2-3D22-46D8-879B-A9054CFB7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80963"/>
            <a:ext cx="32624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量能器的历史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72B904E-F7A6-4182-A052-D77F14B2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" y="3284984"/>
            <a:ext cx="3528392" cy="2464341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C8CA78C-EB75-4BB1-B320-65B4E39B3CE7}"/>
              </a:ext>
            </a:extLst>
          </p:cNvPr>
          <p:cNvSpPr txBox="1">
            <a:spLocks/>
          </p:cNvSpPr>
          <p:nvPr/>
        </p:nvSpPr>
        <p:spPr>
          <a:xfrm>
            <a:off x="653317" y="1252691"/>
            <a:ext cx="10843283" cy="178971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1950s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，闪烁晶体在核物理实验中用于伽马能谱测量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2400" dirty="0">
                <a:ea typeface="等线" panose="02010600030101010101" pitchFamily="2" charset="-122"/>
              </a:rPr>
              <a:t>~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1970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，量能器开始应用于粒子物理实验，用于测量中性粒子，作为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shower counter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1980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，量能器在对撞实验谱仪中扮演了重要的功能，分成电磁量能器和强子量能器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662BE21-5292-48C3-81D4-740F75848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792" y="3284983"/>
            <a:ext cx="3384376" cy="246434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13817FD-CC92-467B-8792-4EC2DA3EB293}"/>
              </a:ext>
            </a:extLst>
          </p:cNvPr>
          <p:cNvSpPr txBox="1"/>
          <p:nvPr/>
        </p:nvSpPr>
        <p:spPr>
          <a:xfrm>
            <a:off x="4815082" y="5998042"/>
            <a:ext cx="192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Fermilab E-70</a:t>
            </a:r>
            <a:r>
              <a:rPr lang="zh-CN" altLang="en-US" dirty="0"/>
              <a:t>实验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81C39A-33E7-49FF-9DDE-7243C4F0C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225" y="3284982"/>
            <a:ext cx="3241576" cy="246434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1F7E329-2534-4C4C-9F1E-B063F6698767}"/>
              </a:ext>
            </a:extLst>
          </p:cNvPr>
          <p:cNvSpPr txBox="1"/>
          <p:nvPr/>
        </p:nvSpPr>
        <p:spPr>
          <a:xfrm>
            <a:off x="8610600" y="5998042"/>
            <a:ext cx="192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CERN UA2</a:t>
            </a:r>
            <a:r>
              <a:rPr lang="zh-CN" altLang="en-US" dirty="0"/>
              <a:t>实验</a:t>
            </a:r>
          </a:p>
        </p:txBody>
      </p:sp>
    </p:spTree>
    <p:extLst>
      <p:ext uri="{BB962C8B-B14F-4D97-AF65-F5344CB8AC3E}">
        <p14:creationId xmlns:p14="http://schemas.microsoft.com/office/powerpoint/2010/main" val="4084329163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性能研究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——</a:t>
            </a:r>
            <a:r>
              <a:rPr lang="en-US" altLang="zh-CN" sz="2800" dirty="0" err="1">
                <a:solidFill>
                  <a:schemeClr val="bg1"/>
                </a:solidFill>
                <a:ea typeface="黑体" panose="02010609060101010101" pitchFamily="49" charset="-122"/>
              </a:rPr>
              <a:t>pCsI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光产额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9736DCE-0130-4340-A31F-4BCCA05DDEEB}"/>
              </a:ext>
            </a:extLst>
          </p:cNvPr>
          <p:cNvSpPr txBox="1"/>
          <p:nvPr/>
        </p:nvSpPr>
        <p:spPr>
          <a:xfrm>
            <a:off x="557211" y="4750362"/>
            <a:ext cx="10927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拟合区间的选取影响拟合效果：信号点少容易过拟合，信号点多波形下降沿贡献大。</a:t>
            </a:r>
            <a:endParaRPr lang="en-US" altLang="zh-CN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664DEB9-8D73-4F4A-BB94-5D688AD98CD1}"/>
              </a:ext>
            </a:extLst>
          </p:cNvPr>
          <p:cNvSpPr txBox="1"/>
          <p:nvPr/>
        </p:nvSpPr>
        <p:spPr>
          <a:xfrm>
            <a:off x="557211" y="4240183"/>
            <a:ext cx="338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baseline</a:t>
            </a:r>
            <a:r>
              <a:rPr lang="zh-CN" altLang="en-US" dirty="0"/>
              <a:t>（</a:t>
            </a:r>
            <a:r>
              <a:rPr lang="en-US" altLang="zh-CN" dirty="0"/>
              <a:t>40</a:t>
            </a:r>
            <a:r>
              <a:rPr lang="zh-CN" altLang="en-US" dirty="0"/>
              <a:t>）</a:t>
            </a:r>
            <a:r>
              <a:rPr lang="en-US" altLang="zh-CN" dirty="0"/>
              <a:t>+ signal</a:t>
            </a:r>
            <a:r>
              <a:rPr lang="zh-CN" altLang="en-US" dirty="0"/>
              <a:t>（</a:t>
            </a:r>
            <a:r>
              <a:rPr lang="en-US" altLang="zh-CN" dirty="0"/>
              <a:t>10</a:t>
            </a:r>
            <a:r>
              <a:rPr lang="zh-CN" altLang="en-US" dirty="0"/>
              <a:t>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1EB0E23-A32E-4E68-A99E-67F49AFFA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55" y="1720183"/>
            <a:ext cx="3928749" cy="252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07784D-8D26-4DB0-837A-5D8FBB5F3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0" y="1720183"/>
            <a:ext cx="3928750" cy="25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1C3766-0D4A-44D0-950B-E780AA78E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904" y="1720183"/>
            <a:ext cx="3928750" cy="252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013E23F-D634-4375-8DD7-43ED732498CB}"/>
              </a:ext>
            </a:extLst>
          </p:cNvPr>
          <p:cNvSpPr txBox="1"/>
          <p:nvPr/>
        </p:nvSpPr>
        <p:spPr>
          <a:xfrm>
            <a:off x="4787459" y="4244883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baseline</a:t>
            </a:r>
            <a:r>
              <a:rPr lang="zh-CN" altLang="en-US" dirty="0"/>
              <a:t>（</a:t>
            </a:r>
            <a:r>
              <a:rPr lang="en-US" altLang="zh-CN" dirty="0"/>
              <a:t>40</a:t>
            </a:r>
            <a:r>
              <a:rPr lang="zh-CN" altLang="en-US" dirty="0"/>
              <a:t>）</a:t>
            </a:r>
            <a:r>
              <a:rPr lang="en-US" altLang="zh-CN" dirty="0"/>
              <a:t>+ signal</a:t>
            </a:r>
            <a:r>
              <a:rPr lang="zh-CN" altLang="en-US" dirty="0"/>
              <a:t>（</a:t>
            </a:r>
            <a:r>
              <a:rPr lang="en-US" altLang="zh-CN" dirty="0"/>
              <a:t>20</a:t>
            </a:r>
            <a:r>
              <a:rPr lang="zh-CN" altLang="en-US" dirty="0"/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65CC584-6014-4343-B3F8-15B505744DD3}"/>
              </a:ext>
            </a:extLst>
          </p:cNvPr>
          <p:cNvSpPr txBox="1"/>
          <p:nvPr/>
        </p:nvSpPr>
        <p:spPr>
          <a:xfrm>
            <a:off x="8784635" y="4250458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baseline</a:t>
            </a:r>
            <a:r>
              <a:rPr lang="zh-CN" altLang="en-US" dirty="0"/>
              <a:t>（</a:t>
            </a:r>
            <a:r>
              <a:rPr lang="en-US" altLang="zh-CN" dirty="0"/>
              <a:t>40</a:t>
            </a:r>
            <a:r>
              <a:rPr lang="zh-CN" altLang="en-US" dirty="0"/>
              <a:t>）</a:t>
            </a:r>
            <a:r>
              <a:rPr lang="en-US" altLang="zh-CN" dirty="0"/>
              <a:t>+ signal</a:t>
            </a:r>
            <a:r>
              <a:rPr lang="zh-CN" altLang="en-US" dirty="0"/>
              <a:t>（</a:t>
            </a:r>
            <a:r>
              <a:rPr lang="en-US" altLang="zh-CN" dirty="0"/>
              <a:t>30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288551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性能研究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——</a:t>
            </a:r>
            <a:r>
              <a:rPr lang="en-US" altLang="zh-CN" sz="2800" dirty="0" err="1">
                <a:solidFill>
                  <a:schemeClr val="bg1"/>
                </a:solidFill>
                <a:ea typeface="黑体" panose="02010609060101010101" pitchFamily="49" charset="-122"/>
              </a:rPr>
              <a:t>pCsI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光产额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6F949C-B3E4-492D-8F2F-B840C86E4B29}"/>
              </a:ext>
            </a:extLst>
          </p:cNvPr>
          <p:cNvSpPr txBox="1"/>
          <p:nvPr/>
        </p:nvSpPr>
        <p:spPr>
          <a:xfrm>
            <a:off x="325312" y="5504889"/>
            <a:ext cx="10927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光学模拟验证</a:t>
            </a:r>
            <a:r>
              <a:rPr lang="en-US" altLang="zh-CN" sz="2400" dirty="0" err="1"/>
              <a:t>Eshower</a:t>
            </a:r>
            <a:r>
              <a:rPr lang="zh-CN" altLang="en-US" sz="2400" dirty="0"/>
              <a:t>比</a:t>
            </a:r>
            <a:r>
              <a:rPr lang="en-US" altLang="zh-CN" sz="2400" dirty="0"/>
              <a:t>MIP</a:t>
            </a:r>
            <a:r>
              <a:rPr lang="zh-CN" altLang="en-US" sz="2400" dirty="0"/>
              <a:t>时间响应慢，但不能解释强子的差异。</a:t>
            </a: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可能的因素有：簇射发展差异、能量损失空间分布、新的发光成分。</a:t>
            </a:r>
            <a:endParaRPr lang="en-US" altLang="zh-CN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AD44B7-57DF-4B7E-BBE3-3A522D596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25" y="1304354"/>
            <a:ext cx="4771139" cy="3240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12A03DB-BAA9-4926-8949-DED836D60D95}"/>
              </a:ext>
            </a:extLst>
          </p:cNvPr>
          <p:cNvSpPr/>
          <p:nvPr/>
        </p:nvSpPr>
        <p:spPr>
          <a:xfrm>
            <a:off x="10190692" y="3665800"/>
            <a:ext cx="501302" cy="1692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F6D3692-E5FC-4233-8882-2CCE46879F5A}"/>
              </a:ext>
            </a:extLst>
          </p:cNvPr>
          <p:cNvSpPr/>
          <p:nvPr/>
        </p:nvSpPr>
        <p:spPr>
          <a:xfrm>
            <a:off x="7859599" y="3501417"/>
            <a:ext cx="1188720" cy="3876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35A7D5B-DCC1-4E3F-A013-269069BBD7C5}"/>
              </a:ext>
            </a:extLst>
          </p:cNvPr>
          <p:cNvSpPr/>
          <p:nvPr/>
        </p:nvSpPr>
        <p:spPr>
          <a:xfrm>
            <a:off x="7673914" y="3678603"/>
            <a:ext cx="160905" cy="2981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41CD0F1-1FAE-4995-8E40-686C7CABC706}"/>
              </a:ext>
            </a:extLst>
          </p:cNvPr>
          <p:cNvSpPr txBox="1"/>
          <p:nvPr/>
        </p:nvSpPr>
        <p:spPr>
          <a:xfrm>
            <a:off x="9844693" y="3348716"/>
            <a:ext cx="118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电磁簇射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041129C-5B3A-42BA-A599-9C2E68A1F846}"/>
              </a:ext>
            </a:extLst>
          </p:cNvPr>
          <p:cNvSpPr txBox="1"/>
          <p:nvPr/>
        </p:nvSpPr>
        <p:spPr>
          <a:xfrm>
            <a:off x="7859600" y="3183492"/>
            <a:ext cx="118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强子簇射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065030D-96DB-4117-ADD5-D232F424936C}"/>
              </a:ext>
            </a:extLst>
          </p:cNvPr>
          <p:cNvSpPr txBox="1"/>
          <p:nvPr/>
        </p:nvSpPr>
        <p:spPr>
          <a:xfrm>
            <a:off x="7161198" y="3943384"/>
            <a:ext cx="118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MIP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8D11A7D-0763-4919-A0E3-3825C71A6FED}"/>
              </a:ext>
            </a:extLst>
          </p:cNvPr>
          <p:cNvSpPr txBox="1"/>
          <p:nvPr/>
        </p:nvSpPr>
        <p:spPr>
          <a:xfrm>
            <a:off x="7258604" y="4558958"/>
            <a:ext cx="4380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模拟得到的时间响应</a:t>
            </a:r>
            <a:r>
              <a:rPr lang="en-US" altLang="zh-CN" sz="1600" dirty="0"/>
              <a:t>-</a:t>
            </a:r>
            <a:r>
              <a:rPr lang="zh-CN" altLang="en-US" sz="1600" dirty="0"/>
              <a:t>能量沉积关系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1BAB4C2-BB05-442A-BE47-CDD69D951D97}"/>
              </a:ext>
            </a:extLst>
          </p:cNvPr>
          <p:cNvCxnSpPr>
            <a:cxnSpLocks/>
          </p:cNvCxnSpPr>
          <p:nvPr/>
        </p:nvCxnSpPr>
        <p:spPr>
          <a:xfrm flipH="1" flipV="1">
            <a:off x="7754366" y="3869920"/>
            <a:ext cx="2846449" cy="43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23962DA2-C2DD-47E2-8230-CA96C8F43D67}"/>
              </a:ext>
            </a:extLst>
          </p:cNvPr>
          <p:cNvSpPr txBox="1"/>
          <p:nvPr/>
        </p:nvSpPr>
        <p:spPr>
          <a:xfrm>
            <a:off x="754324" y="5003616"/>
            <a:ext cx="464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Geant4</a:t>
            </a:r>
            <a:r>
              <a:rPr lang="zh-CN" altLang="en-US" dirty="0"/>
              <a:t>模拟的几何示意图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AC39C61-876D-430A-9D58-CA8012821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1" y="1365213"/>
            <a:ext cx="6067647" cy="3525471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C81E496-C4AA-4307-82B3-B56215569418}"/>
              </a:ext>
            </a:extLst>
          </p:cNvPr>
          <p:cNvCxnSpPr/>
          <p:nvPr/>
        </p:nvCxnSpPr>
        <p:spPr>
          <a:xfrm>
            <a:off x="5522363" y="2182263"/>
            <a:ext cx="0" cy="94568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DD6A6660-6735-44A7-8CAB-3BB4FDFA916B}"/>
              </a:ext>
            </a:extLst>
          </p:cNvPr>
          <p:cNvSpPr txBox="1"/>
          <p:nvPr/>
        </p:nvSpPr>
        <p:spPr>
          <a:xfrm>
            <a:off x="5463582" y="2470439"/>
            <a:ext cx="63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4cm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379C6E6-80E5-47B8-BEF3-C85BBAAE66CC}"/>
              </a:ext>
            </a:extLst>
          </p:cNvPr>
          <p:cNvCxnSpPr>
            <a:cxnSpLocks/>
          </p:cNvCxnSpPr>
          <p:nvPr/>
        </p:nvCxnSpPr>
        <p:spPr>
          <a:xfrm>
            <a:off x="763729" y="3031347"/>
            <a:ext cx="0" cy="114953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853648A5-982D-4871-ADC3-54272AB3ABDD}"/>
              </a:ext>
            </a:extLst>
          </p:cNvPr>
          <p:cNvSpPr txBox="1"/>
          <p:nvPr/>
        </p:nvSpPr>
        <p:spPr>
          <a:xfrm>
            <a:off x="207851" y="3421447"/>
            <a:ext cx="63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5cm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0787C9B3-F351-431B-B8F1-5D2E40B18454}"/>
              </a:ext>
            </a:extLst>
          </p:cNvPr>
          <p:cNvCxnSpPr>
            <a:cxnSpLocks/>
          </p:cNvCxnSpPr>
          <p:nvPr/>
        </p:nvCxnSpPr>
        <p:spPr>
          <a:xfrm flipH="1">
            <a:off x="834350" y="1979789"/>
            <a:ext cx="3787194" cy="95648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C710FFFC-ADD2-492B-B64B-A40104DA51B7}"/>
              </a:ext>
            </a:extLst>
          </p:cNvPr>
          <p:cNvSpPr txBox="1"/>
          <p:nvPr/>
        </p:nvSpPr>
        <p:spPr>
          <a:xfrm>
            <a:off x="2495073" y="2037371"/>
            <a:ext cx="79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28cm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2C66141-0303-498A-818E-20C81EACCD86}"/>
              </a:ext>
            </a:extLst>
          </p:cNvPr>
          <p:cNvSpPr txBox="1"/>
          <p:nvPr/>
        </p:nvSpPr>
        <p:spPr>
          <a:xfrm>
            <a:off x="3176277" y="2791532"/>
            <a:ext cx="11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>
                <a:solidFill>
                  <a:srgbClr val="FF0000"/>
                </a:solidFill>
              </a:rPr>
              <a:t>CsI</a:t>
            </a:r>
            <a:r>
              <a:rPr lang="zh-CN" altLang="en-US" dirty="0">
                <a:solidFill>
                  <a:srgbClr val="FF0000"/>
                </a:solidFill>
              </a:rPr>
              <a:t>晶体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601D8FC-1197-4E81-BDF7-6EF73863A47E}"/>
              </a:ext>
            </a:extLst>
          </p:cNvPr>
          <p:cNvSpPr txBox="1"/>
          <p:nvPr/>
        </p:nvSpPr>
        <p:spPr>
          <a:xfrm>
            <a:off x="3288615" y="3702608"/>
            <a:ext cx="1740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WLS</a:t>
            </a:r>
            <a:r>
              <a:rPr lang="zh-CN" altLang="en-US" dirty="0">
                <a:solidFill>
                  <a:srgbClr val="FF0000"/>
                </a:solidFill>
              </a:rPr>
              <a:t>涂层</a:t>
            </a:r>
            <a:r>
              <a:rPr lang="en-US" altLang="zh-CN" dirty="0">
                <a:solidFill>
                  <a:srgbClr val="FF0000"/>
                </a:solidFill>
              </a:rPr>
              <a:t>+Teflon</a:t>
            </a:r>
            <a:r>
              <a:rPr lang="zh-CN" altLang="en-US" dirty="0">
                <a:solidFill>
                  <a:srgbClr val="FF0000"/>
                </a:solidFill>
              </a:rPr>
              <a:t>反射层</a:t>
            </a:r>
          </a:p>
        </p:txBody>
      </p:sp>
    </p:spTree>
    <p:extLst>
      <p:ext uri="{BB962C8B-B14F-4D97-AF65-F5344CB8AC3E}">
        <p14:creationId xmlns:p14="http://schemas.microsoft.com/office/powerpoint/2010/main" val="3288889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4805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性能研究</a:t>
            </a:r>
            <a:r>
              <a:rPr lang="en-US" altLang="zh-CN" sz="3600" dirty="0">
                <a:solidFill>
                  <a:schemeClr val="bg1"/>
                </a:solidFill>
                <a:ea typeface="黑体" panose="02010609060101010101" pitchFamily="49" charset="-122"/>
              </a:rPr>
              <a:t>——</a:t>
            </a: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时间性能</a:t>
            </a:r>
            <a:endParaRPr lang="en-US" altLang="zh-CN" sz="3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C34F182-3974-4A86-B752-424ABBA4D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2" y="1642518"/>
            <a:ext cx="2412267" cy="616330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zh-CN" altLang="en-US" sz="2000" dirty="0"/>
              <a:t>宇宙线及</a:t>
            </a:r>
            <a:r>
              <a:rPr lang="en-US" altLang="zh-CN" sz="2000" dirty="0"/>
              <a:t>LED</a:t>
            </a:r>
            <a:r>
              <a:rPr lang="zh-CN" altLang="en-US" sz="2000" dirty="0"/>
              <a:t>测试</a:t>
            </a:r>
            <a:endParaRPr lang="en-US" altLang="zh-CN" sz="2000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9A8337-A720-4519-B7D3-400E84BB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CBD3-62E0-41F4-AE12-24E895B276A7}" type="datetime1">
              <a:rPr lang="zh-CN" altLang="en-US" smtClean="0"/>
              <a:t>2025/7/3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999087-DFCB-EEF3-2F79-9FC3BCB19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80928"/>
            <a:ext cx="4609726" cy="32791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AD89169-D059-4419-876B-4037C8909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668" y="2780928"/>
            <a:ext cx="4392488" cy="3243704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9032DAF-9008-40E7-994D-0A0AA7A8ED83}"/>
              </a:ext>
            </a:extLst>
          </p:cNvPr>
          <p:cNvCxnSpPr/>
          <p:nvPr/>
        </p:nvCxnSpPr>
        <p:spPr>
          <a:xfrm>
            <a:off x="5015878" y="5157192"/>
            <a:ext cx="0" cy="43204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C55A3E6B-CDF6-4AA3-855D-8E4E6CECF394}"/>
              </a:ext>
            </a:extLst>
          </p:cNvPr>
          <p:cNvSpPr txBox="1"/>
          <p:nvPr/>
        </p:nvSpPr>
        <p:spPr>
          <a:xfrm>
            <a:off x="4007768" y="4725144"/>
            <a:ext cx="165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等效</a:t>
            </a:r>
            <a:r>
              <a:rPr lang="en-US" altLang="zh-CN" dirty="0">
                <a:highlight>
                  <a:srgbClr val="FFFF00"/>
                </a:highlight>
              </a:rPr>
              <a:t>~200 MeV</a:t>
            </a:r>
          </a:p>
          <a:p>
            <a:r>
              <a:rPr lang="en-US" altLang="zh-CN" dirty="0">
                <a:highlight>
                  <a:srgbClr val="FFFF00"/>
                </a:highlight>
              </a:rPr>
              <a:t>~ 300 </a:t>
            </a:r>
            <a:r>
              <a:rPr lang="en-US" altLang="zh-CN" dirty="0" err="1">
                <a:highlight>
                  <a:srgbClr val="FFFF00"/>
                </a:highlight>
              </a:rPr>
              <a:t>ps</a:t>
            </a:r>
            <a:endParaRPr lang="en-US" altLang="zh-CN" dirty="0">
              <a:highlight>
                <a:srgbClr val="FFFF00"/>
              </a:highlight>
            </a:endParaRPr>
          </a:p>
        </p:txBody>
      </p:sp>
      <p:sp>
        <p:nvSpPr>
          <p:cNvPr id="8" name="内容占位符 5">
            <a:extLst>
              <a:ext uri="{FF2B5EF4-FFF2-40B4-BE49-F238E27FC236}">
                <a16:creationId xmlns:a16="http://schemas.microsoft.com/office/drawing/2014/main" id="{E4085B6B-B163-C6AC-601A-11F69FCA17B2}"/>
              </a:ext>
            </a:extLst>
          </p:cNvPr>
          <p:cNvSpPr txBox="1">
            <a:spLocks/>
          </p:cNvSpPr>
          <p:nvPr/>
        </p:nvSpPr>
        <p:spPr bwMode="auto">
          <a:xfrm>
            <a:off x="7879202" y="1659609"/>
            <a:ext cx="1462796" cy="61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束流测试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09839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图片1">
            <a:extLst>
              <a:ext uri="{FF2B5EF4-FFF2-40B4-BE49-F238E27FC236}">
                <a16:creationId xmlns:a16="http://schemas.microsoft.com/office/drawing/2014/main" id="{CAA77047-F9CD-4F78-A0B3-86C1B26FDD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12192000" cy="903288"/>
          </a:xfrm>
        </p:spPr>
      </p:pic>
      <p:sp>
        <p:nvSpPr>
          <p:cNvPr id="7171" name="灯片编号占位符 1">
            <a:extLst>
              <a:ext uri="{FF2B5EF4-FFF2-40B4-BE49-F238E27FC236}">
                <a16:creationId xmlns:a16="http://schemas.microsoft.com/office/drawing/2014/main" id="{1AF64472-CA2E-4344-BBFE-85182C09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74145CC-CE8D-41A8-9008-448F87ABC934}" type="slidenum">
              <a:rPr lang="zh-CN" altLang="zh-CN" sz="140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zh-CN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2" name="Text Box 6">
            <a:extLst>
              <a:ext uri="{FF2B5EF4-FFF2-40B4-BE49-F238E27FC236}">
                <a16:creationId xmlns:a16="http://schemas.microsoft.com/office/drawing/2014/main" id="{30FCC2F2-3D22-46D8-879B-A9054CFB7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80963"/>
            <a:ext cx="37753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量能器技术前沿</a:t>
            </a:r>
          </a:p>
        </p:txBody>
      </p:sp>
      <p:pic>
        <p:nvPicPr>
          <p:cNvPr id="1026" name="图片 1">
            <a:extLst>
              <a:ext uri="{FF2B5EF4-FFF2-40B4-BE49-F238E27FC236}">
                <a16:creationId xmlns:a16="http://schemas.microsoft.com/office/drawing/2014/main" id="{5E226D07-22F9-4229-9E9C-E8EA0ED39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202" y="4349502"/>
            <a:ext cx="7307500" cy="234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35395A3-66B7-4AAE-843B-AE1A5F7B8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902" y="927551"/>
            <a:ext cx="7200800" cy="33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0745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图片1">
            <a:extLst>
              <a:ext uri="{FF2B5EF4-FFF2-40B4-BE49-F238E27FC236}">
                <a16:creationId xmlns:a16="http://schemas.microsoft.com/office/drawing/2014/main" id="{CAA77047-F9CD-4F78-A0B3-86C1B26FDD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12192000" cy="903288"/>
          </a:xfrm>
        </p:spPr>
      </p:pic>
      <p:sp>
        <p:nvSpPr>
          <p:cNvPr id="7171" name="灯片编号占位符 1">
            <a:extLst>
              <a:ext uri="{FF2B5EF4-FFF2-40B4-BE49-F238E27FC236}">
                <a16:creationId xmlns:a16="http://schemas.microsoft.com/office/drawing/2014/main" id="{1AF64472-CA2E-4344-BBFE-85182C09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74145CC-CE8D-41A8-9008-448F87ABC934}" type="slidenum">
              <a:rPr lang="zh-CN" altLang="zh-CN" sz="140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zh-CN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2" name="Text Box 6">
            <a:extLst>
              <a:ext uri="{FF2B5EF4-FFF2-40B4-BE49-F238E27FC236}">
                <a16:creationId xmlns:a16="http://schemas.microsoft.com/office/drawing/2014/main" id="{30FCC2F2-3D22-46D8-879B-A9054CFB7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80963"/>
            <a:ext cx="40607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量能器技术前沿 </a:t>
            </a:r>
          </a:p>
        </p:txBody>
      </p:sp>
      <p:pic>
        <p:nvPicPr>
          <p:cNvPr id="1026" name="图片 1">
            <a:extLst>
              <a:ext uri="{FF2B5EF4-FFF2-40B4-BE49-F238E27FC236}">
                <a16:creationId xmlns:a16="http://schemas.microsoft.com/office/drawing/2014/main" id="{5E226D07-22F9-4229-9E9C-E8EA0ED39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202" y="4349502"/>
            <a:ext cx="7307500" cy="234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35395A3-66B7-4AAE-843B-AE1A5F7B8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902" y="927551"/>
            <a:ext cx="7200800" cy="3322065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700D0377-8289-4B5C-99D4-B5A7F9C3A279}"/>
              </a:ext>
            </a:extLst>
          </p:cNvPr>
          <p:cNvSpPr/>
          <p:nvPr/>
        </p:nvSpPr>
        <p:spPr>
          <a:xfrm>
            <a:off x="6957864" y="5077693"/>
            <a:ext cx="3024336" cy="17803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12252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图片1">
            <a:extLst>
              <a:ext uri="{FF2B5EF4-FFF2-40B4-BE49-F238E27FC236}">
                <a16:creationId xmlns:a16="http://schemas.microsoft.com/office/drawing/2014/main" id="{6ACB67C8-9544-4638-98CA-8CD4146CFD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12192000" cy="903288"/>
          </a:xfrm>
        </p:spPr>
      </p:pic>
      <p:sp>
        <p:nvSpPr>
          <p:cNvPr id="35843" name="灯片编号占位符 1">
            <a:extLst>
              <a:ext uri="{FF2B5EF4-FFF2-40B4-BE49-F238E27FC236}">
                <a16:creationId xmlns:a16="http://schemas.microsoft.com/office/drawing/2014/main" id="{1D84E7C9-2EC3-4267-BC50-D4CC2682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97BAFC7-CAFA-4D43-A29B-6ABD85C56D23}" type="slidenum">
              <a:rPr lang="zh-CN" altLang="zh-CN" sz="140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</a:t>
            </a:fld>
            <a:endParaRPr lang="zh-CN" altLang="zh-CN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44" name="Text Box 6">
            <a:extLst>
              <a:ext uri="{FF2B5EF4-FFF2-40B4-BE49-F238E27FC236}">
                <a16:creationId xmlns:a16="http://schemas.microsoft.com/office/drawing/2014/main" id="{A66AFE2B-DB28-418B-8584-21F218FCA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144463"/>
            <a:ext cx="67505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下一代高亮度实验晶体量能器的选择</a:t>
            </a:r>
            <a:endParaRPr lang="en-US" altLang="zh-CN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47" name="文本框 2">
            <a:extLst>
              <a:ext uri="{FF2B5EF4-FFF2-40B4-BE49-F238E27FC236}">
                <a16:creationId xmlns:a16="http://schemas.microsoft.com/office/drawing/2014/main" id="{B7AEE318-7812-4360-8DDC-9E3C76670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953067"/>
            <a:ext cx="4823916" cy="231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下一代晶体量能器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85850" lvl="1" indent="-3429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要求晶体具有更快的发光衰减时间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85850" lvl="1" indent="-3429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更高的抗辐照能力</a:t>
            </a: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C09C49F5-5B49-4CC2-BFC0-3D202E2D0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68" y="1637539"/>
            <a:ext cx="6707063" cy="417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1EE3DDF4-CA03-40D3-8558-F407223D9F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051312"/>
              </p:ext>
            </p:extLst>
          </p:nvPr>
        </p:nvGraphicFramePr>
        <p:xfrm>
          <a:off x="5143595" y="5794447"/>
          <a:ext cx="65690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2409">
                  <a:extLst>
                    <a:ext uri="{9D8B030D-6E8A-4147-A177-3AD203B41FA5}">
                      <a16:colId xmlns:a16="http://schemas.microsoft.com/office/drawing/2014/main" val="1668065227"/>
                    </a:ext>
                  </a:extLst>
                </a:gridCol>
                <a:gridCol w="911714">
                  <a:extLst>
                    <a:ext uri="{9D8B030D-6E8A-4147-A177-3AD203B41FA5}">
                      <a16:colId xmlns:a16="http://schemas.microsoft.com/office/drawing/2014/main" val="1749758936"/>
                    </a:ext>
                  </a:extLst>
                </a:gridCol>
                <a:gridCol w="683786">
                  <a:extLst>
                    <a:ext uri="{9D8B030D-6E8A-4147-A177-3AD203B41FA5}">
                      <a16:colId xmlns:a16="http://schemas.microsoft.com/office/drawing/2014/main" val="811595227"/>
                    </a:ext>
                  </a:extLst>
                </a:gridCol>
                <a:gridCol w="607810">
                  <a:extLst>
                    <a:ext uri="{9D8B030D-6E8A-4147-A177-3AD203B41FA5}">
                      <a16:colId xmlns:a16="http://schemas.microsoft.com/office/drawing/2014/main" val="3302495855"/>
                    </a:ext>
                  </a:extLst>
                </a:gridCol>
                <a:gridCol w="683786">
                  <a:extLst>
                    <a:ext uri="{9D8B030D-6E8A-4147-A177-3AD203B41FA5}">
                      <a16:colId xmlns:a16="http://schemas.microsoft.com/office/drawing/2014/main" val="191756461"/>
                    </a:ext>
                  </a:extLst>
                </a:gridCol>
                <a:gridCol w="835738">
                  <a:extLst>
                    <a:ext uri="{9D8B030D-6E8A-4147-A177-3AD203B41FA5}">
                      <a16:colId xmlns:a16="http://schemas.microsoft.com/office/drawing/2014/main" val="2918499375"/>
                    </a:ext>
                  </a:extLst>
                </a:gridCol>
                <a:gridCol w="683786">
                  <a:extLst>
                    <a:ext uri="{9D8B030D-6E8A-4147-A177-3AD203B41FA5}">
                      <a16:colId xmlns:a16="http://schemas.microsoft.com/office/drawing/2014/main" val="946593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FFFF00"/>
                          </a:solidFill>
                        </a:rPr>
                        <a:t>单价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FF00"/>
                          </a:solidFill>
                        </a:rPr>
                        <a:t>0.5</a:t>
                      </a:r>
                      <a:endParaRPr lang="zh-CN" alt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FF00"/>
                          </a:solidFill>
                        </a:rPr>
                        <a:t>4</a:t>
                      </a:r>
                      <a:endParaRPr lang="zh-CN" alt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FF00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FF00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FF00"/>
                          </a:solidFill>
                        </a:rPr>
                        <a:t>1</a:t>
                      </a:r>
                      <a:r>
                        <a:rPr lang="zh-CN" altLang="en-US" sz="1200" b="0" dirty="0">
                          <a:solidFill>
                            <a:srgbClr val="FFFF00"/>
                          </a:solidFill>
                        </a:rPr>
                        <a:t>（参考）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FF00"/>
                          </a:solidFill>
                        </a:rPr>
                        <a:t>1.3</a:t>
                      </a:r>
                      <a:endParaRPr lang="zh-CN" alt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067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91527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4">
            <a:extLst>
              <a:ext uri="{FF2B5EF4-FFF2-40B4-BE49-F238E27FC236}">
                <a16:creationId xmlns:a16="http://schemas.microsoft.com/office/drawing/2014/main" id="{65A3341C-304E-34FB-B4D4-18E2E416B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931" y="1166071"/>
            <a:ext cx="4077593" cy="229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0BE0F8-D4CF-EB13-CCD1-266D9CC26049}"/>
              </a:ext>
            </a:extLst>
          </p:cNvPr>
          <p:cNvSpPr txBox="1"/>
          <p:nvPr/>
        </p:nvSpPr>
        <p:spPr>
          <a:xfrm>
            <a:off x="135657" y="1511892"/>
            <a:ext cx="7987208" cy="22217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对称型双环对撞机： 注入器</a:t>
            </a:r>
            <a:r>
              <a:rPr lang="en-US" altLang="zh-CN" sz="2400" dirty="0">
                <a:ea typeface="黑体" panose="02010609060101010101" pitchFamily="49" charset="-122"/>
              </a:rPr>
              <a:t>~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300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米，对撞主环</a:t>
            </a:r>
            <a:r>
              <a:rPr lang="en-US" altLang="zh-CN" sz="2400" dirty="0">
                <a:ea typeface="黑体" panose="02010609060101010101" pitchFamily="49" charset="-122"/>
              </a:rPr>
              <a:t>~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800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米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质心能量：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2-7 GeV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亮度：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&gt;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0.5×10</a:t>
            </a:r>
            <a:r>
              <a:rPr lang="en-US" altLang="zh-CN" sz="2400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35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cm</a:t>
            </a:r>
            <a:r>
              <a:rPr lang="en-US" altLang="zh-CN" sz="2400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-2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CN" sz="2400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-1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@ 4 GeV</a:t>
            </a:r>
            <a:endParaRPr lang="en-US" altLang="zh-CN" sz="2400" baseline="30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具有进一步提升亮度和实现极化束流的潜力</a:t>
            </a: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20DE76DC-919E-9D09-A9ED-64F597A0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26332"/>
            <a:ext cx="5148064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1">
              <a:lnSpc>
                <a:spcPts val="3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S</a:t>
            </a:r>
            <a:r>
              <a:rPr lang="en-US" altLang="zh-CN" sz="2400" b="1" dirty="0"/>
              <a:t>uper </a:t>
            </a:r>
            <a:r>
              <a:rPr lang="en-US" altLang="zh-CN" sz="2400" b="1" dirty="0">
                <a:solidFill>
                  <a:srgbClr val="FF0000"/>
                </a:solidFill>
              </a:rPr>
              <a:t>T</a:t>
            </a:r>
            <a:r>
              <a:rPr lang="en-US" altLang="zh-CN" sz="2400" b="1" dirty="0"/>
              <a:t>au-</a:t>
            </a:r>
            <a:r>
              <a:rPr lang="en-US" altLang="zh-CN" sz="2400" b="1" dirty="0">
                <a:solidFill>
                  <a:srgbClr val="FF0000"/>
                </a:solidFill>
              </a:rPr>
              <a:t>C</a:t>
            </a:r>
            <a:r>
              <a:rPr lang="en-US" altLang="zh-CN" sz="2400" b="1" dirty="0"/>
              <a:t>harm </a:t>
            </a:r>
            <a:r>
              <a:rPr lang="en-US" altLang="zh-CN" sz="2400" b="1" dirty="0">
                <a:solidFill>
                  <a:srgbClr val="FF0000"/>
                </a:solidFill>
              </a:rPr>
              <a:t>F</a:t>
            </a:r>
            <a:r>
              <a:rPr lang="en-US" altLang="zh-CN" sz="2400" b="1" dirty="0"/>
              <a:t>acility </a:t>
            </a:r>
            <a:endParaRPr lang="zh-CN" altLang="en-US" sz="2400" b="1" dirty="0"/>
          </a:p>
        </p:txBody>
      </p:sp>
      <p:pic>
        <p:nvPicPr>
          <p:cNvPr id="12293" name="Picture 2" descr="图片1">
            <a:extLst>
              <a:ext uri="{FF2B5EF4-FFF2-40B4-BE49-F238E27FC236}">
                <a16:creationId xmlns:a16="http://schemas.microsoft.com/office/drawing/2014/main" id="{7705C23D-9551-1259-8F37-61C54B01F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225">
            <a:extLst>
              <a:ext uri="{FF2B5EF4-FFF2-40B4-BE49-F238E27FC236}">
                <a16:creationId xmlns:a16="http://schemas.microsoft.com/office/drawing/2014/main" id="{E221461E-1F83-8EAA-09E6-050C2F246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25"/>
            <a:ext cx="8934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超级陶粲装置（</a:t>
            </a:r>
            <a:r>
              <a:rPr lang="en-US" altLang="zh-CN" sz="3600" dirty="0">
                <a:solidFill>
                  <a:schemeClr val="bg1"/>
                </a:solidFill>
                <a:ea typeface="黑体" panose="02010609060101010101" pitchFamily="49" charset="-122"/>
              </a:rPr>
              <a:t>STCF</a:t>
            </a: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）</a:t>
            </a:r>
            <a:endParaRPr lang="en-US" altLang="zh-CN" sz="3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12295" name="日期占位符 3">
            <a:extLst>
              <a:ext uri="{FF2B5EF4-FFF2-40B4-BE49-F238E27FC236}">
                <a16:creationId xmlns:a16="http://schemas.microsoft.com/office/drawing/2014/main" id="{1D2C6482-9CFF-83AA-A41B-9500B81F9F5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53DF75-5C15-2540-A590-DC61BECC8862}" type="datetime1">
              <a:rPr lang="zh-CN" altLang="en-US" sz="1400"/>
              <a:pPr>
                <a:spcBef>
                  <a:spcPct val="0"/>
                </a:spcBef>
                <a:buFontTx/>
                <a:buNone/>
              </a:pPr>
              <a:t>2025/7/3</a:t>
            </a:fld>
            <a:endParaRPr lang="zh-CN" altLang="zh-CN" sz="1400"/>
          </a:p>
        </p:txBody>
      </p:sp>
      <p:sp>
        <p:nvSpPr>
          <p:cNvPr id="12296" name="灯片编号占位符 5">
            <a:extLst>
              <a:ext uri="{FF2B5EF4-FFF2-40B4-BE49-F238E27FC236}">
                <a16:creationId xmlns:a16="http://schemas.microsoft.com/office/drawing/2014/main" id="{66B696D5-464E-B32E-B13C-2B7776ED6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D1C120-2F26-704A-A6C3-EDEB50C8E14A}" type="slidenum">
              <a:rPr lang="zh-CN" altLang="zh-CN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zh-CN" altLang="zh-CN" sz="1400"/>
          </a:p>
        </p:txBody>
      </p:sp>
      <p:sp>
        <p:nvSpPr>
          <p:cNvPr id="2" name="文本框 2">
            <a:extLst>
              <a:ext uri="{FF2B5EF4-FFF2-40B4-BE49-F238E27FC236}">
                <a16:creationId xmlns:a16="http://schemas.microsoft.com/office/drawing/2014/main" id="{9E17F9B3-980E-2C04-92AE-15F90DF5F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20" y="4059109"/>
            <a:ext cx="7017277" cy="207826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200" dirty="0"/>
              <a:t>High Event Rate</a:t>
            </a:r>
            <a:r>
              <a:rPr lang="zh-CN" altLang="en-US" sz="2200" dirty="0"/>
              <a:t>：</a:t>
            </a:r>
            <a:r>
              <a:rPr lang="en-US" altLang="zh-CN" sz="2400" dirty="0">
                <a:cs typeface="Arial" panose="020B0604020202020204" pitchFamily="34" charset="0"/>
              </a:rPr>
              <a:t>~</a:t>
            </a:r>
            <a:r>
              <a:rPr lang="en-US" altLang="zh-CN" sz="2400" dirty="0"/>
              <a:t> </a:t>
            </a:r>
            <a:r>
              <a:rPr lang="en-US" altLang="zh-CN" sz="2400" dirty="0">
                <a:highlight>
                  <a:srgbClr val="FFFFFF"/>
                </a:highlight>
              </a:rPr>
              <a:t>MHZ background </a:t>
            </a:r>
            <a:r>
              <a:rPr lang="en-US" altLang="zh-CN" sz="2400" dirty="0"/>
              <a:t>event rate</a:t>
            </a:r>
          </a:p>
          <a:p>
            <a:pPr>
              <a:lnSpc>
                <a:spcPct val="130000"/>
              </a:lnSpc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solidFill>
                  <a:srgbClr val="000000"/>
                </a:solidFill>
              </a:rPr>
              <a:t>Precise Energy Resolution: </a:t>
            </a:r>
            <a:r>
              <a:rPr lang="en-US" altLang="zh-CN" sz="2400" dirty="0">
                <a:solidFill>
                  <a:srgbClr val="000000"/>
                </a:solidFill>
              </a:rPr>
              <a:t>&lt; 2.5% @ 1GeV</a:t>
            </a:r>
          </a:p>
          <a:p>
            <a:pPr>
              <a:lnSpc>
                <a:spcPct val="130000"/>
              </a:lnSpc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solidFill>
                  <a:srgbClr val="000000"/>
                </a:solidFill>
              </a:rPr>
              <a:t>Good Position Resolution: ~ </a:t>
            </a:r>
            <a:r>
              <a:rPr lang="en-US" altLang="zh-CN" sz="2400" dirty="0">
                <a:solidFill>
                  <a:srgbClr val="000000"/>
                </a:solidFill>
              </a:rPr>
              <a:t>5 mm @ 1GeV</a:t>
            </a:r>
          </a:p>
          <a:p>
            <a:pPr>
              <a:lnSpc>
                <a:spcPct val="130000"/>
              </a:lnSpc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solidFill>
                  <a:srgbClr val="000000"/>
                </a:solidFill>
              </a:rPr>
              <a:t>Good Time Resolution: </a:t>
            </a:r>
            <a:r>
              <a:rPr lang="en-US" altLang="zh-CN" sz="2400" dirty="0">
                <a:solidFill>
                  <a:srgbClr val="000000"/>
                </a:solidFill>
              </a:rPr>
              <a:t>300 </a:t>
            </a:r>
            <a:r>
              <a:rPr lang="en-US" altLang="zh-CN" sz="2400" dirty="0" err="1">
                <a:solidFill>
                  <a:srgbClr val="000000"/>
                </a:solidFill>
              </a:rPr>
              <a:t>ps</a:t>
            </a:r>
            <a:r>
              <a:rPr lang="en-US" altLang="zh-CN" sz="2400" dirty="0">
                <a:solidFill>
                  <a:srgbClr val="000000"/>
                </a:solidFill>
              </a:rPr>
              <a:t> @ 1 GeV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B398ECA1-97BF-AEA1-97BF-58018070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591951"/>
            <a:ext cx="4376167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电磁量能器回顾</a:t>
            </a:r>
            <a:endParaRPr lang="en-US" altLang="zh-CN" sz="3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7E5678FA-CA99-4681-AA23-A19C65AF6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88" y="1213512"/>
            <a:ext cx="3383972" cy="2352225"/>
          </a:xfr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BADFF6B0-DC91-45F0-B628-05E763F9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16" y="4108727"/>
            <a:ext cx="2837512" cy="203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201E3D-117C-4CE2-8EB0-9C44B5A9C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47" y="4108727"/>
            <a:ext cx="2943123" cy="203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3022C38F-39E3-4340-8FE9-54658F68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E3F1-5C23-4C89-8EE7-1369321E475C}" type="datetime1">
              <a:rPr lang="zh-CN" altLang="en-US" smtClean="0"/>
              <a:t>2025/7/3</a:t>
            </a:fld>
            <a:endParaRPr lang="zh-CN" altLang="en-US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7F1D3A9D-6366-4E9A-83E1-88D96D4D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2" name="内容占位符 5">
            <a:extLst>
              <a:ext uri="{FF2B5EF4-FFF2-40B4-BE49-F238E27FC236}">
                <a16:creationId xmlns:a16="http://schemas.microsoft.com/office/drawing/2014/main" id="{E83B9CAC-7FC5-4678-AE1D-2CB712351407}"/>
              </a:ext>
            </a:extLst>
          </p:cNvPr>
          <p:cNvSpPr txBox="1">
            <a:spLocks/>
          </p:cNvSpPr>
          <p:nvPr/>
        </p:nvSpPr>
        <p:spPr>
          <a:xfrm>
            <a:off x="350049" y="1213512"/>
            <a:ext cx="4636478" cy="2352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400" dirty="0"/>
              <a:t>纯碘化铯晶体</a:t>
            </a:r>
            <a:endParaRPr lang="en-US" altLang="zh-CN" sz="2400" baseline="-25000" dirty="0"/>
          </a:p>
          <a:p>
            <a:pPr lvl="1">
              <a:lnSpc>
                <a:spcPct val="130000"/>
              </a:lnSpc>
            </a:pPr>
            <a:r>
              <a:rPr lang="zh-CN" altLang="en-US" sz="2000" dirty="0"/>
              <a:t>晶体数：</a:t>
            </a:r>
            <a:r>
              <a:rPr lang="en-US" altLang="zh-CN" sz="2000" dirty="0"/>
              <a:t>8670</a:t>
            </a:r>
          </a:p>
          <a:p>
            <a:pPr>
              <a:lnSpc>
                <a:spcPct val="130000"/>
              </a:lnSpc>
            </a:pPr>
            <a:r>
              <a:rPr lang="zh-CN" altLang="en-US" sz="2400" dirty="0"/>
              <a:t>雪崩光二极管</a:t>
            </a:r>
            <a:endParaRPr lang="en-US" altLang="zh-CN" sz="2400" dirty="0"/>
          </a:p>
          <a:p>
            <a:pPr lvl="1">
              <a:lnSpc>
                <a:spcPct val="130000"/>
              </a:lnSpc>
            </a:pPr>
            <a:r>
              <a:rPr lang="zh-CN" altLang="en-US" sz="2000" dirty="0"/>
              <a:t>大面积阵列拼装</a:t>
            </a:r>
            <a:endParaRPr lang="en-US" altLang="zh-CN" sz="2000" dirty="0"/>
          </a:p>
          <a:p>
            <a:pPr>
              <a:lnSpc>
                <a:spcPct val="130000"/>
              </a:lnSpc>
            </a:pPr>
            <a:r>
              <a:rPr lang="zh-CN" altLang="en-US" sz="2400" dirty="0"/>
              <a:t>电荷灵敏方案，波形采样读出</a:t>
            </a:r>
            <a:endParaRPr lang="en-US" altLang="zh-CN" sz="2400" dirty="0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83349555-2307-4C64-83D9-95F318214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27" y="1213512"/>
            <a:ext cx="3513885" cy="235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3FAC6E-127D-4E60-8EDF-F64BFA6EAC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6" t="17695" r="29518" b="27950"/>
          <a:stretch/>
        </p:blipFill>
        <p:spPr>
          <a:xfrm>
            <a:off x="6499589" y="4108727"/>
            <a:ext cx="2182300" cy="201735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6A34140-EB68-4531-8EE6-C2B077CF64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9051" r="6617" b="7315"/>
          <a:stretch/>
        </p:blipFill>
        <p:spPr>
          <a:xfrm rot="5400000">
            <a:off x="9188332" y="3745803"/>
            <a:ext cx="201735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78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96FCD-28E0-58B3-8448-14D91E86C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08" y="3813176"/>
            <a:ext cx="4636478" cy="2584574"/>
          </a:xfrm>
          <a:prstGeom prst="rect">
            <a:avLst/>
          </a:prstGeom>
        </p:spPr>
      </p:pic>
      <p:sp>
        <p:nvSpPr>
          <p:cNvPr id="23554" name="Text Box 225">
            <a:extLst>
              <a:ext uri="{FF2B5EF4-FFF2-40B4-BE49-F238E27FC236}">
                <a16:creationId xmlns:a16="http://schemas.microsoft.com/office/drawing/2014/main" id="{EB491D96-E7B1-91E7-67D6-E1DD7E0AF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5575"/>
            <a:ext cx="6616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solidFill>
                  <a:schemeClr val="bg1"/>
                </a:solidFill>
                <a:ea typeface="黑体" panose="02010609060101010101" pitchFamily="49" charset="-122"/>
              </a:rPr>
              <a:t>1.1 </a:t>
            </a:r>
            <a:r>
              <a:rPr lang="zh-CN" altLang="en-US" sz="3600">
                <a:solidFill>
                  <a:schemeClr val="bg1"/>
                </a:solidFill>
                <a:ea typeface="黑体" panose="02010609060101010101" pitchFamily="49" charset="-122"/>
              </a:rPr>
              <a:t>关键分系统研制</a:t>
            </a:r>
          </a:p>
        </p:txBody>
      </p:sp>
      <p:pic>
        <p:nvPicPr>
          <p:cNvPr id="23555" name="Picture 2" descr="图片1">
            <a:extLst>
              <a:ext uri="{FF2B5EF4-FFF2-40B4-BE49-F238E27FC236}">
                <a16:creationId xmlns:a16="http://schemas.microsoft.com/office/drawing/2014/main" id="{40842D6A-9CCE-176B-C3CD-C43A2EBE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2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225">
            <a:extLst>
              <a:ext uri="{FF2B5EF4-FFF2-40B4-BE49-F238E27FC236}">
                <a16:creationId xmlns:a16="http://schemas.microsoft.com/office/drawing/2014/main" id="{C3628753-99DB-0767-A53E-602B9B60E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79647"/>
            <a:ext cx="48110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电磁量能器性能模拟研究</a:t>
            </a:r>
          </a:p>
        </p:txBody>
      </p:sp>
      <p:sp>
        <p:nvSpPr>
          <p:cNvPr id="23558" name="灯片编号占位符 1">
            <a:extLst>
              <a:ext uri="{FF2B5EF4-FFF2-40B4-BE49-F238E27FC236}">
                <a16:creationId xmlns:a16="http://schemas.microsoft.com/office/drawing/2014/main" id="{CB036293-94BA-6BCE-B89B-A005C3CD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F9EDD5-CF9B-7641-B87A-83E5A366A163}" type="slidenum">
              <a:rPr lang="zh-CN" altLang="zh-CN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zh-CN" altLang="zh-CN" sz="1400"/>
          </a:p>
        </p:txBody>
      </p:sp>
      <p:sp>
        <p:nvSpPr>
          <p:cNvPr id="23560" name="日期占位符 1">
            <a:extLst>
              <a:ext uri="{FF2B5EF4-FFF2-40B4-BE49-F238E27FC236}">
                <a16:creationId xmlns:a16="http://schemas.microsoft.com/office/drawing/2014/main" id="{09F72C31-1242-60B5-13B8-4A26B4EF32D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FEDC21-0526-8C49-9090-031A32212507}" type="datetime1">
              <a:rPr lang="zh-CN" altLang="en-US" sz="1400"/>
              <a:pPr>
                <a:spcBef>
                  <a:spcPct val="0"/>
                </a:spcBef>
                <a:buFontTx/>
                <a:buNone/>
              </a:pPr>
              <a:t>2025/7/3</a:t>
            </a:fld>
            <a:endParaRPr lang="zh-CN" altLang="zh-CN" sz="14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91387DD-90F1-5F3A-4241-EB9FB4A8FD7C}"/>
              </a:ext>
            </a:extLst>
          </p:cNvPr>
          <p:cNvSpPr txBox="1"/>
          <p:nvPr/>
        </p:nvSpPr>
        <p:spPr>
          <a:xfrm>
            <a:off x="2280783" y="4523343"/>
            <a:ext cx="13734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能量分辨率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7FD596E-9E70-EA9A-51E6-864F188F5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784" y="3742144"/>
            <a:ext cx="4466728" cy="258457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8FBF613-590F-5646-5B83-4C99099B7D6A}"/>
              </a:ext>
            </a:extLst>
          </p:cNvPr>
          <p:cNvSpPr txBox="1"/>
          <p:nvPr/>
        </p:nvSpPr>
        <p:spPr>
          <a:xfrm>
            <a:off x="8140700" y="4523343"/>
            <a:ext cx="13734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位置分辨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0089472-6B94-3FF0-7949-81CA84CE9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221" y="1107187"/>
            <a:ext cx="3733854" cy="2512524"/>
          </a:xfrm>
          <a:prstGeom prst="rect">
            <a:avLst/>
          </a:prstGeom>
        </p:spPr>
      </p:pic>
      <p:sp>
        <p:nvSpPr>
          <p:cNvPr id="13" name="内容占位符 5">
            <a:extLst>
              <a:ext uri="{FF2B5EF4-FFF2-40B4-BE49-F238E27FC236}">
                <a16:creationId xmlns:a16="http://schemas.microsoft.com/office/drawing/2014/main" id="{F4E3F8A2-6C28-4282-E94E-BF49627BF133}"/>
              </a:ext>
            </a:extLst>
          </p:cNvPr>
          <p:cNvSpPr txBox="1">
            <a:spLocks/>
          </p:cNvSpPr>
          <p:nvPr/>
        </p:nvSpPr>
        <p:spPr>
          <a:xfrm>
            <a:off x="523213" y="1507092"/>
            <a:ext cx="5116668" cy="1345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能量分辨率</a:t>
            </a:r>
            <a:r>
              <a:rPr lang="en-US" altLang="zh-CN" dirty="0"/>
              <a:t>~2.5%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GeV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位置分辨</a:t>
            </a:r>
            <a:r>
              <a:rPr lang="en-US" altLang="zh-CN" dirty="0"/>
              <a:t>~5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GeV</a:t>
            </a:r>
          </a:p>
        </p:txBody>
      </p:sp>
    </p:spTree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40507</TotalTime>
  <Pages>0</Pages>
  <Words>1506</Words>
  <Characters>0</Characters>
  <Application>Microsoft Macintosh PowerPoint</Application>
  <DocSecurity>0</DocSecurity>
  <PresentationFormat>宽屏</PresentationFormat>
  <Lines>0</Lines>
  <Paragraphs>279</Paragraphs>
  <Slides>32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等线</vt:lpstr>
      <vt:lpstr>黑体</vt:lpstr>
      <vt:lpstr>宋体</vt:lpstr>
      <vt:lpstr>Arial</vt:lpstr>
      <vt:lpstr>Calibri</vt:lpstr>
      <vt:lpstr>Calibri Light</vt:lpstr>
      <vt:lpstr>Cambria Math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backup</vt:lpstr>
      <vt:lpstr>PowerPoint 演示文稿</vt:lpstr>
      <vt:lpstr>模板拟合</vt:lpstr>
      <vt:lpstr>PowerPoint 演示文稿</vt:lpstr>
      <vt:lpstr>PowerPoint 演示文稿</vt:lpstr>
      <vt:lpstr>PowerPoint 演示文稿</vt:lpstr>
    </vt:vector>
  </TitlesOfParts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zhangYunlong</cp:lastModifiedBy>
  <cp:revision>1035</cp:revision>
  <cp:lastPrinted>2019-07-30T06:12:11Z</cp:lastPrinted>
  <dcterms:created xsi:type="dcterms:W3CDTF">2018-12-16T18:44:11Z</dcterms:created>
  <dcterms:modified xsi:type="dcterms:W3CDTF">2025-07-03T06:22:47Z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2052-6.6.0.2461</vt:lpwstr>
  </property>
</Properties>
</file>