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79CDF-4F6B-4530-818F-BCD8C452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5CA2EB-470C-42E0-9E56-D28104B9A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72B29-95AA-4463-AA01-5B8CCDFE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95B83F-31C8-4BBA-A48A-AF07A1A9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A8018E-587D-49C5-961E-40536488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0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8A17B-1AB7-406C-865C-380F64B5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FBDBCD-1990-4295-8071-CDA84EF35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43EB6F-8546-4A0F-9CDC-58995C00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6CED51-D7A3-403D-A5F7-24489908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0D5839-5569-4650-80B7-AC79F658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19AC21-39AE-447B-BE6A-B2544941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AEEBE-D536-40C5-B013-EB2D3BF34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5E372-026D-42E6-8928-D7D73CF5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C35B0-486C-4F00-971F-5658F2C6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9C52F-3FF2-41CB-A46F-9AA1E833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0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D6930-942E-4C45-BDE2-E39C59A6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33DDDA-EF93-442B-86A7-D942B7890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378A90-1F9A-44B9-B979-2A1D9C44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6BE19-870C-4945-8CBE-2FE30DAF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08651E-1FAF-4312-90B2-5BEF7FE4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ED696-B906-41EE-B4FC-2630430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37436-B5CB-4857-964B-8C2643820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9D8B9C-7FD0-4773-B771-01D260C5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FCD893-66A2-46AA-985F-66340C95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D6B43-5664-4A51-A300-259022AB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80D66-EDF5-4C7B-8A6A-1B29CC82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D5B34C-F5DC-480C-B913-8F68751CA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10F7AB-9069-49EB-B581-9C335D4D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0940D3-87C3-4FF2-A287-6EC109B2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8375AD-FFBE-47D6-AA70-2EC18618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05BEB7-BDD2-4F62-82EC-069D9BED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3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9C3590-34E5-4413-BF1F-3B30B4D0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29952A-69CD-4F6B-89EE-1814D007D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D045B5-7F89-4C99-9BEB-08C4AD32E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C8CEB7-F686-4D10-9618-57467D198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493E1C-65BE-4EB7-B73B-C02CF2DE0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2E0DCC-D828-455D-A4BC-F654EFE9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5E77AF-42A0-4762-AFDD-BA72ED21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8B28EB-83F6-4362-993C-62A00DA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1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06D-228C-4481-B1AC-4A883902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B52DDB-02A0-4AF3-8270-F454C2D1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E3DF5B-3326-406C-8458-719304EE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A07EB7-1480-4A4B-A50E-B0E23443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19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372671-C1C9-4785-ACDE-5601D67D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E29341-2795-405D-9E9B-3C44E3BF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F3C0B1-1B9C-4E37-BEA2-7A3DBE3C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9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8C9C7-630C-4758-A403-2974A848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CF06A-1477-4A03-A304-A3377750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197426-2B4D-4D80-9A8F-CCCF8E8A4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71F707-99B8-402F-812E-D4DF46F8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E4E703-8CCD-45FB-95B1-8E71E419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31990E-5AF7-4088-A72F-C155833C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6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4E917-E066-4480-9C13-EDDA0245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4831CC-533B-40C9-8779-440AFBB84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445606-ADC6-48A3-B4CD-8CD66768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41D630-112F-491F-8492-FB2CDFAE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E9DEEE-4A93-4CAA-9A76-FBE7185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5F2310-F87C-406A-B0BD-CDB751CE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9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2DEFDF-0642-45A5-A7F9-F5CF09FF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EC0A7-6264-499E-A982-5FB6D8A3F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CFFA2-CFF1-4425-9C47-FD9C7FE8B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F77-121C-441F-B1E1-4DA5FD8B0C0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B70F1-3558-4EF2-92DE-A32337120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4798E-3AB9-41AE-9D78-960A63414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DA92-C025-47C6-B5C7-78055A1C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6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1DA4C-9562-4194-B438-49CE6C02C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HEIC-Cube CR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DB79C5-4042-4616-BE5C-DFE5A4A05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张研硕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2025.01.06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7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6290AB-567F-4EDC-8629-4FFEA6FA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HEIC-Cube CR test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84CC9C6-AAEA-479D-A447-E589AC5EBB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953"/>
            <a:ext cx="5181600" cy="3890682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D98AF6-E946-4068-A4A0-E62B48B7E6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4">
            <a:extLst>
              <a:ext uri="{FF2B5EF4-FFF2-40B4-BE49-F238E27FC236}">
                <a16:creationId xmlns:a16="http://schemas.microsoft.com/office/drawing/2014/main" id="{3DAC1C07-25E0-448B-8DCF-0016DCF33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3850"/>
          <a:stretch/>
        </p:blipFill>
        <p:spPr>
          <a:xfrm>
            <a:off x="8987460" y="736978"/>
            <a:ext cx="2366340" cy="54399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0CFF52-B3BA-44A1-9911-0B87B83734E7}"/>
              </a:ext>
            </a:extLst>
          </p:cNvPr>
          <p:cNvSpPr txBox="1"/>
          <p:nvPr/>
        </p:nvSpPr>
        <p:spPr>
          <a:xfrm>
            <a:off x="1323564" y="6176963"/>
            <a:ext cx="42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采用过阈触发模式，每天采集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个数据包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97A991-B0E9-4229-85F9-5177FBC074BB}"/>
              </a:ext>
            </a:extLst>
          </p:cNvPr>
          <p:cNvSpPr txBox="1"/>
          <p:nvPr/>
        </p:nvSpPr>
        <p:spPr>
          <a:xfrm>
            <a:off x="7446789" y="6179389"/>
            <a:ext cx="263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宇宙线的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MIPs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信号事例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978A91-32A1-403B-9446-0EBBC63CC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3850"/>
          <a:stretch/>
        </p:blipFill>
        <p:spPr>
          <a:xfrm>
            <a:off x="6181094" y="736978"/>
            <a:ext cx="2366340" cy="54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94CE5-5C35-4683-A020-59733525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pedestal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C4112970-6F66-4818-BFB4-98121E7164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43956"/>
            <a:ext cx="5105400" cy="3114675"/>
          </a:xfrm>
        </p:spPr>
      </p:pic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147B0F0E-0C43-4ABA-AA91-31DF568BC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443956"/>
            <a:ext cx="5105400" cy="3114675"/>
          </a:xfr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5F5E38-7848-4F28-B774-8017C79F110E}"/>
              </a:ext>
            </a:extLst>
          </p:cNvPr>
          <p:cNvSpPr txBox="1"/>
          <p:nvPr/>
        </p:nvSpPr>
        <p:spPr>
          <a:xfrm>
            <a:off x="2949639" y="5558631"/>
            <a:ext cx="95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AE7E8C-471C-4336-A3F2-9D5B7BBBD00A}"/>
              </a:ext>
            </a:extLst>
          </p:cNvPr>
          <p:cNvSpPr txBox="1"/>
          <p:nvPr/>
        </p:nvSpPr>
        <p:spPr>
          <a:xfrm>
            <a:off x="8214631" y="5558631"/>
            <a:ext cx="109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5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F9DB8-AE51-4039-9527-A76CD1CC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pedestal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214F059-BD97-410B-A2C0-AF08D22B2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3" y="1825625"/>
            <a:ext cx="9027613" cy="4351338"/>
          </a:xfrm>
        </p:spPr>
      </p:pic>
    </p:spTree>
    <p:extLst>
      <p:ext uri="{BB962C8B-B14F-4D97-AF65-F5344CB8AC3E}">
        <p14:creationId xmlns:p14="http://schemas.microsoft.com/office/powerpoint/2010/main" val="148297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E3836-2F61-4740-B219-5072F88F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MIPs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21">
            <a:extLst>
              <a:ext uri="{FF2B5EF4-FFF2-40B4-BE49-F238E27FC236}">
                <a16:creationId xmlns:a16="http://schemas.microsoft.com/office/drawing/2014/main" id="{AF715DB3-3289-4E7A-AFE8-00DD2852D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43956"/>
            <a:ext cx="5105400" cy="3114675"/>
          </a:xfr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55B45F1-4BBA-4A3E-9496-CFC656AA13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443956"/>
            <a:ext cx="5105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D6C10-7546-4F48-A0AC-0086D505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MIPs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27BAA98-C67C-4F2D-B447-47BB3120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3" y="1825625"/>
            <a:ext cx="9027613" cy="4351338"/>
          </a:xfrm>
        </p:spPr>
      </p:pic>
    </p:spTree>
    <p:extLst>
      <p:ext uri="{BB962C8B-B14F-4D97-AF65-F5344CB8AC3E}">
        <p14:creationId xmlns:p14="http://schemas.microsoft.com/office/powerpoint/2010/main" val="419655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C7D93-F1F0-4600-A508-9B0E2E0C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temperature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0C5B584-255E-491F-86CB-52824452A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3" y="1825625"/>
            <a:ext cx="9027613" cy="4351338"/>
          </a:xfrm>
        </p:spPr>
      </p:pic>
    </p:spTree>
    <p:extLst>
      <p:ext uri="{BB962C8B-B14F-4D97-AF65-F5344CB8AC3E}">
        <p14:creationId xmlns:p14="http://schemas.microsoft.com/office/powerpoint/2010/main" val="242143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56B3A-FE8C-4641-9810-CEE0B83A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MIPs + temperature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1366A6-9413-45E3-8B0F-526349AD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3" y="1825625"/>
            <a:ext cx="9027613" cy="4351338"/>
          </a:xfrm>
        </p:spPr>
      </p:pic>
    </p:spTree>
    <p:extLst>
      <p:ext uri="{BB962C8B-B14F-4D97-AF65-F5344CB8AC3E}">
        <p14:creationId xmlns:p14="http://schemas.microsoft.com/office/powerpoint/2010/main" val="110601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353E4-E8D2-4AA4-A71B-98FE6FCA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test 11.18-01.01 MIPs counts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70ED048-1545-4E52-ACC3-311E7DEA7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3" y="1825625"/>
            <a:ext cx="9027613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40F061-F816-41E7-83B6-95996DCF8A6C}"/>
              </a:ext>
            </a:extLst>
          </p:cNvPr>
          <p:cNvSpPr txBox="1"/>
          <p:nvPr/>
        </p:nvSpPr>
        <p:spPr>
          <a:xfrm>
            <a:off x="4245426" y="6092765"/>
            <a:ext cx="370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~ 15000 counts everyday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8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</Words>
  <Application>Microsoft Office PowerPoint</Application>
  <PresentationFormat>宽屏</PresentationFormat>
  <Paragraphs>17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Times New Roman</vt:lpstr>
      <vt:lpstr>Office 主题​​</vt:lpstr>
      <vt:lpstr>HEIC-Cube CR test</vt:lpstr>
      <vt:lpstr>HEIC-Cube CR test</vt:lpstr>
      <vt:lpstr>CR test 11.18-01.01 pedestal</vt:lpstr>
      <vt:lpstr>CR test 11.18-01.01 pedestal</vt:lpstr>
      <vt:lpstr>CR test 11.18-01.01 MIPs</vt:lpstr>
      <vt:lpstr>CR test 11.18-01.01 MIPs</vt:lpstr>
      <vt:lpstr>CR test 11.18-01.01 temperature</vt:lpstr>
      <vt:lpstr>CR test 11.18-01.01 MIPs + temperature</vt:lpstr>
      <vt:lpstr>CR test 11.18-01.01 MIPs counts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HEIC-Cube CR test</dc:title>
  <dc:creator>USTC</dc:creator>
  <cp:lastModifiedBy>USTC</cp:lastModifiedBy>
  <cp:revision>2</cp:revision>
  <dcterms:created xsi:type="dcterms:W3CDTF">2025-01-06T02:08:29Z</dcterms:created>
  <dcterms:modified xsi:type="dcterms:W3CDTF">2025-01-06T02:18:41Z</dcterms:modified>
</cp:coreProperties>
</file>