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5" r:id="rId4"/>
    <p:sldId id="268" r:id="rId5"/>
    <p:sldId id="269" r:id="rId6"/>
    <p:sldId id="270" r:id="rId7"/>
    <p:sldId id="271" r:id="rId8"/>
    <p:sldId id="267" r:id="rId9"/>
    <p:sldId id="27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552199E-B7E1-464F-B7DC-D4C4B9DE0724}">
          <p14:sldIdLst>
            <p14:sldId id="256"/>
          </p14:sldIdLst>
        </p14:section>
        <p14:section name="Energy reconstruction" id="{8B9B96D8-5E32-4E2F-9C2E-D301031A7516}">
          <p14:sldIdLst>
            <p14:sldId id="264"/>
            <p14:sldId id="265"/>
          </p14:sldIdLst>
        </p14:section>
        <p14:section name="Cosmic ray temperature" id="{3F56E9E1-7495-434B-A787-793FB03AC701}">
          <p14:sldIdLst>
            <p14:sldId id="268"/>
            <p14:sldId id="269"/>
            <p14:sldId id="270"/>
            <p14:sldId id="271"/>
            <p14:sldId id="267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jiaxuan" initials="wj" lastIdx="1" clrIdx="0">
    <p:extLst>
      <p:ext uri="{19B8F6BF-5375-455C-9EA6-DF929625EA0E}">
        <p15:presenceInfo xmlns:p15="http://schemas.microsoft.com/office/powerpoint/2012/main" userId="4b801fb3c31c0d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A5F"/>
    <a:srgbClr val="000000"/>
    <a:srgbClr val="CF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420" y="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410C3-E7AA-444A-9369-935F5E367B7E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AD3FD-C722-4D8C-B2D4-583222EFDC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69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alphaModFix amt="57000"/>
            <a:lum/>
          </a:blip>
          <a:srcRect/>
          <a:stretch>
            <a:fillRect l="49000" t="55000" r="-5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EA9485-C026-4D58-862E-4D9EFC86AF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noFill/>
          <a:ln>
            <a:noFill/>
          </a:ln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ECCA71A-E087-483D-BE23-C301228762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79C8BF-FCAD-40FA-B350-64092780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20F2-CAC0-4940-B9CF-030DF4DD118F}" type="datetime1">
              <a:rPr lang="zh-CN" altLang="en-US" smtClean="0"/>
              <a:t>2024/12/23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B29FA0-68B2-4172-BA86-DE363B58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50C688-04D6-44FC-B76C-F8F1C01B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DCB0505-5B7F-47D5-A06E-7CEF5C2272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1866" y="417901"/>
            <a:ext cx="2633700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3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C8D620-D813-40A8-91E8-EC930D00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176C0B-A274-4E36-A818-9DA95BE45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40C484-4F9C-4C45-896B-92B6180F3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77C2-3566-4CD6-8F49-805D0E2DD377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2DF727-3AE2-402C-ADE6-EE9E58D3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B09F92-F447-493F-AD75-2FCBD1E5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44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E35E5F9-AAD2-4ACB-AEFC-5DD21F315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43AA612-4293-4EE5-B38B-13EB5420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699A7E-6D0D-4FE6-9D0F-7269E543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F452-6C3D-47B9-8928-D4CA74FD2146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98F88A-73DD-44BD-AB09-5BA0A35E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135AE1-374B-4FE0-8B3D-F1699FA8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8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176460-23A6-4AE4-8A82-3CDAE8960A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0462" y="120011"/>
            <a:ext cx="10165330" cy="681178"/>
          </a:xfrm>
        </p:spPr>
        <p:txBody>
          <a:bodyPr>
            <a:normAutofit/>
          </a:bodyPr>
          <a:lstStyle>
            <a:lvl1pPr>
              <a:defRPr sz="2600" b="1" baseline="0">
                <a:latin typeface="Söhne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2FE2BE-EF55-4E93-A0E3-59FC6E23110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0462" y="786832"/>
            <a:ext cx="10515600" cy="5389990"/>
          </a:xfrm>
        </p:spPr>
        <p:txBody>
          <a:bodyPr/>
          <a:lstStyle>
            <a:lvl1pPr marL="342900" indent="-288000" algn="l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200" b="0" baseline="0">
                <a:latin typeface="Söhne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 marL="685800" indent="-270000">
              <a:lnSpc>
                <a:spcPct val="100000"/>
              </a:lnSpc>
              <a:buFont typeface="Wingdings" panose="05000000000000000000" pitchFamily="2" charset="2"/>
              <a:buChar char="Ø"/>
              <a:defRPr sz="1700" baseline="0">
                <a:latin typeface="Söhne"/>
                <a:ea typeface="黑体" panose="02010609060101010101" pitchFamily="49" charset="-122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p"/>
              <a:defRPr sz="1500" baseline="0">
                <a:latin typeface="Söhne"/>
                <a:ea typeface="黑体" panose="02010609060101010101" pitchFamily="49" charset="-122"/>
                <a:cs typeface="Arial" panose="020B0604020202020204" pitchFamily="34" charset="0"/>
              </a:defRPr>
            </a:lvl3pPr>
          </a:lstStyle>
          <a:p>
            <a:pPr lvl="0"/>
            <a:r>
              <a:rPr lang="en-US" altLang="zh-CN" dirty="0"/>
              <a:t>First class</a:t>
            </a:r>
            <a:endParaRPr lang="zh-CN" altLang="en-US" dirty="0"/>
          </a:p>
          <a:p>
            <a:pPr lvl="1"/>
            <a:r>
              <a:rPr lang="en-US" altLang="zh-CN" dirty="0"/>
              <a:t>Second class</a:t>
            </a:r>
          </a:p>
          <a:p>
            <a:pPr lvl="2"/>
            <a:r>
              <a:rPr lang="en-US" altLang="zh-CN" dirty="0"/>
              <a:t>third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20AD61-2850-4E41-B102-46B7E8953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309" y="6372864"/>
            <a:ext cx="2743200" cy="365125"/>
          </a:xfrm>
        </p:spPr>
        <p:txBody>
          <a:bodyPr/>
          <a:lstStyle/>
          <a:p>
            <a:fld id="{1C80D1A5-5494-4587-BADE-4FAFC6D9C48E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FBDBB2-E86B-4986-9F6F-FBC6B9BE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4828" y="6372863"/>
            <a:ext cx="4114800" cy="365125"/>
          </a:xfrm>
        </p:spPr>
        <p:txBody>
          <a:bodyPr/>
          <a:lstStyle/>
          <a:p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8D3C02-32C4-4F0A-926C-41D5C377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7258" y="6372864"/>
            <a:ext cx="2743200" cy="365125"/>
          </a:xfrm>
        </p:spPr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D95082B-446E-4CA1-826E-E4876B26BC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17258" y="120011"/>
            <a:ext cx="2633700" cy="438950"/>
          </a:xfrm>
          <a:prstGeom prst="rect">
            <a:avLst/>
          </a:prstGeom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6EC96068-972E-4350-88A1-D9F3D1744444}"/>
              </a:ext>
            </a:extLst>
          </p:cNvPr>
          <p:cNvCxnSpPr>
            <a:cxnSpLocks/>
          </p:cNvCxnSpPr>
          <p:nvPr userDrawn="1"/>
        </p:nvCxnSpPr>
        <p:spPr>
          <a:xfrm>
            <a:off x="320462" y="681178"/>
            <a:ext cx="11503533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35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59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5CF299-6C7A-4AE1-822D-279B669AE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206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2D3AEB-EED7-4A6B-B5D3-5330DDC6E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25509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3C7FB5-578C-4D5B-B7E0-1350C3C21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B49F-E841-497E-B4B4-7A312F08162C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963393-4F19-41AD-9D52-65AF92CB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3852E1-11B5-4141-AFBA-315CB7BC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858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FBCA82-12EB-4375-99E8-B440AF3D5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0F881C-0ACC-42B2-B84A-38A83EEDF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7FA3796-C9D0-4F11-A5AB-057CA18D7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001FF9-3578-4327-92F2-538A3BA3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511D-C92B-4816-A05C-C0ABC82D5A88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60CEA8-8CF5-40D3-9425-A20243C35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0ED133-88C0-4709-9013-7E6F0E1D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81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AE0065-136C-4BD7-8CDD-48CB5A88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FFAF18-F770-4A07-9DA3-43DDBA12C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1A3CDB-5EB4-4DB2-8EB4-430080749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32430B3-A5D9-4BE8-9726-C38AB8C28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8F8CD75-6A68-4146-A9FF-06365702D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8BD0E4-6294-4B62-ADBD-4F9B704A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D94A-B4A6-4069-9F9A-DB00570BED3A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DC69B4A-2A6D-4EB9-82D3-ED0AF7B9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41CF7B1-5E05-4CDE-9141-B50D3A2B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47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30E94E-897B-45B8-964D-575A1941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654A970-9A3D-4381-8A0A-F3E695E31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79AF-8200-4A74-A4BB-56156283E8D0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00C2FFD-2B5B-4781-9896-30B2BCC7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2A80F8-D007-48AB-BDED-76492E45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06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069F189-075D-4164-8242-F4C2DDA5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D5EB-C31D-46E5-BB60-BCC1168E46AD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4342C8A-5439-4410-93F2-273A0083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62DE539-C537-4E39-80BC-079A12DF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39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1B905-E2AC-435F-8B12-768B77F4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E23D98-9D09-4835-BDDF-FDA57077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3072901-8622-4591-B808-35901950A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DC6EF-EBDE-43A5-A360-E36ECA76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2F82-4E99-4B94-A90D-85D33AB885DE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119B6D-93E5-4A65-A852-A91F1F23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099ECE4-D387-423D-9C40-160B0EF2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01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CA5FAB-06E2-485A-86BA-0D083877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8C5D2B6-0406-4784-8FE2-AA07B0061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0FF5FC-A3FC-4480-A81D-5425B0E6C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1547C6-1A7A-4C51-B9A8-4BBDFA1A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DE93-FB27-442A-B5E8-6CBAA9701447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86D8E3-BAB4-42B5-BEE5-420C53B3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47E3F9F-B921-4EDA-B568-0A319A793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35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1F82E0A-8ADC-4E82-9030-057228E3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05" y="605986"/>
            <a:ext cx="10156931" cy="734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92ED06-BA16-4CAB-99E3-4D20E8FCA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188" y="1409939"/>
            <a:ext cx="10291549" cy="4124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Title 1</a:t>
            </a:r>
            <a:endParaRPr lang="zh-CN" altLang="en-US" dirty="0"/>
          </a:p>
          <a:p>
            <a:pPr lvl="1"/>
            <a:r>
              <a:rPr lang="en-US" altLang="zh-CN" dirty="0"/>
              <a:t>Title 2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1B3552-88AB-43B5-9E54-0F97794B9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D8519-C87A-4776-965C-39B82DD8558A}" type="datetime1">
              <a:rPr lang="zh-CN" altLang="en-US" smtClean="0"/>
              <a:t>2024/12/23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6E00D7-F075-4EA5-9A8A-BE1F6D751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68FCBB-90E7-443D-9221-DF47A695B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698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华光小标宋_CNKI" panose="02000500000000000000" pitchFamily="2" charset="-122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stretch>
            <a:fillRect l="64000" t="59000" r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976F51-1BA3-49A2-9A54-923E1366F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altLang="zh-CN" b="1" dirty="0"/>
              <a:t>CEPC ECAL MIP spectrum issue overview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A307C54-CFF7-4F7F-BD5B-77D8F0089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8486"/>
            <a:ext cx="9144000" cy="1655762"/>
          </a:xfrm>
        </p:spPr>
        <p:txBody>
          <a:bodyPr/>
          <a:lstStyle/>
          <a:p>
            <a:r>
              <a:rPr lang="en-US" altLang="zh-CN" dirty="0"/>
              <a:t>2024/12/23</a:t>
            </a:r>
          </a:p>
          <a:p>
            <a:r>
              <a:rPr lang="en-US" altLang="zh-CN" dirty="0"/>
              <a:t>Speaker : Jiaxuan Wang</a:t>
            </a:r>
          </a:p>
        </p:txBody>
      </p:sp>
    </p:spTree>
    <p:extLst>
      <p:ext uri="{BB962C8B-B14F-4D97-AF65-F5344CB8AC3E}">
        <p14:creationId xmlns:p14="http://schemas.microsoft.com/office/powerpoint/2010/main" val="261759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46D4AC-68F9-1568-75F7-95BBCF86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Energy reconstruction : bad channel excluded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13BED4-A552-1C1C-CE1E-AD84F7311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461" y="786831"/>
            <a:ext cx="8078239" cy="3108763"/>
          </a:xfrm>
        </p:spPr>
        <p:txBody>
          <a:bodyPr/>
          <a:lstStyle/>
          <a:p>
            <a:r>
              <a:rPr lang="en-US" altLang="zh-CN" dirty="0"/>
              <a:t>All channels &amp; Bad channels excluded</a:t>
            </a:r>
          </a:p>
          <a:p>
            <a:r>
              <a:rPr lang="en-US" altLang="zh-CN" dirty="0"/>
              <a:t>Threshold setting: 0.8MIP</a:t>
            </a:r>
          </a:p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7DC81-6619-C629-E6EB-E23905002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4AEE-1CCE-4981-A766-04A1E267E089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016A58-D707-5456-B02B-65476078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2</a:t>
            </a:fld>
            <a:endParaRPr lang="zh-CN" altLang="en-US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DAAF3FB2-D02E-4D5C-F429-C913453CB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788" y="2231231"/>
            <a:ext cx="4925005" cy="3572673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DB4D4E20-196F-D60F-BCE8-29602AF3A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289" y="2116286"/>
            <a:ext cx="5038657" cy="368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8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CBFC08-8B74-B8FC-56AB-7FF280D99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Bad channel position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D13832-9C33-BD9F-1AD6-9A4AAAEE6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462" y="786831"/>
            <a:ext cx="5835012" cy="514145"/>
          </a:xfrm>
        </p:spPr>
        <p:txBody>
          <a:bodyPr/>
          <a:lstStyle/>
          <a:p>
            <a:r>
              <a:rPr lang="en-US" altLang="zh-CN" dirty="0"/>
              <a:t>Odd Layer much better than even layer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09D2C6-197C-935B-E982-35979CBBB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0FC5-1AA3-4351-9078-DE5B3EF0C350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DEC9E3-2B55-05F3-D89C-4C161642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3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F7179CC-41F0-3C95-1FE6-20BAD11A2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22" y="1549425"/>
            <a:ext cx="10457281" cy="466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3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46D4AC-68F9-1568-75F7-95BBCF86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Temperature comparison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7DC81-6619-C629-E6EB-E23905002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65BC-8FC4-44BC-9EE8-0ED5F633A7A4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016A58-D707-5456-B02B-65476078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4</a:t>
            </a:fld>
            <a:endParaRPr lang="zh-CN" altLang="en-US" dirty="0"/>
          </a:p>
        </p:txBody>
      </p:sp>
      <p:sp>
        <p:nvSpPr>
          <p:cNvPr id="12" name="内容占位符 11">
            <a:extLst>
              <a:ext uri="{FF2B5EF4-FFF2-40B4-BE49-F238E27FC236}">
                <a16:creationId xmlns:a16="http://schemas.microsoft.com/office/drawing/2014/main" id="{683AC978-AC1B-F72B-F91E-BDED5BFCE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461" y="977029"/>
            <a:ext cx="7361787" cy="681177"/>
          </a:xfrm>
        </p:spPr>
        <p:txBody>
          <a:bodyPr>
            <a:normAutofit/>
          </a:bodyPr>
          <a:lstStyle/>
          <a:p>
            <a:r>
              <a:rPr lang="en-US" altLang="zh-CN" dirty="0"/>
              <a:t>CR temperature is 3.2 degrees lower than TB on average 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BC6F63F8-5F63-3050-56A3-6A63AC950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758" y="1592517"/>
            <a:ext cx="5400172" cy="469689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F9C352F-D3B5-67AA-2C6B-51F3A8F339E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69" t="1056" r="3221" b="-1056"/>
          <a:stretch/>
        </p:blipFill>
        <p:spPr>
          <a:xfrm>
            <a:off x="57794" y="1763756"/>
            <a:ext cx="6046631" cy="4511939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C684424E-0780-BE02-140C-091F47788EE7}"/>
              </a:ext>
            </a:extLst>
          </p:cNvPr>
          <p:cNvSpPr txBox="1"/>
          <p:nvPr/>
        </p:nvSpPr>
        <p:spPr>
          <a:xfrm>
            <a:off x="2529366" y="4681582"/>
            <a:ext cx="203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Arial" panose="020B0604020202020204" pitchFamily="34" charset="0"/>
                <a:cs typeface="Arial" panose="020B0604020202020204" pitchFamily="34" charset="0"/>
              </a:rPr>
              <a:t>Cosmic ray test</a:t>
            </a:r>
            <a:endParaRPr lang="zh-CN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53A2942-B191-D917-FD52-3A3B1DB2B8E6}"/>
              </a:ext>
            </a:extLst>
          </p:cNvPr>
          <p:cNvSpPr txBox="1"/>
          <p:nvPr/>
        </p:nvSpPr>
        <p:spPr>
          <a:xfrm>
            <a:off x="7327993" y="4681582"/>
            <a:ext cx="203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Arial" panose="020B0604020202020204" pitchFamily="34" charset="0"/>
                <a:cs typeface="Arial" panose="020B0604020202020204" pitchFamily="34" charset="0"/>
              </a:rPr>
              <a:t>Beam test</a:t>
            </a:r>
            <a:endParaRPr lang="zh-CN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D61A1C-FBFF-5B72-D90C-F411B0960A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6DEA4D-93EB-9D28-4F63-4B1152C82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Cosmic ray temperature check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261DCE-D101-3DE5-5482-0702EC86B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Temperature &lt; 19  &amp;&amp; Temperature &gt; 22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1A5B0C-4FA0-D247-50B3-7AB97556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6285-BA3F-4217-AD71-C88C92F94D3D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D65F90-89F1-A28D-869B-AED09701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5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80838E7-8FDA-1F4B-8F2A-D4A8B82F4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63018"/>
            <a:ext cx="5400305" cy="450815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42E2199E-FEB0-73EB-BCA8-6863D1984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426" y="1563018"/>
            <a:ext cx="5291726" cy="438826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D3579539-6F28-9AEC-0C06-2F7DC35F533E}"/>
              </a:ext>
            </a:extLst>
          </p:cNvPr>
          <p:cNvSpPr txBox="1"/>
          <p:nvPr/>
        </p:nvSpPr>
        <p:spPr>
          <a:xfrm>
            <a:off x="3241289" y="4138890"/>
            <a:ext cx="203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Arial" panose="020B0604020202020204" pitchFamily="34" charset="0"/>
                <a:cs typeface="Arial" panose="020B0604020202020204" pitchFamily="34" charset="0"/>
              </a:rPr>
              <a:t>Temp &lt; 19</a:t>
            </a:r>
            <a:endParaRPr lang="zh-CN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67DA925-110D-FAD6-F3F3-2344536CE799}"/>
              </a:ext>
            </a:extLst>
          </p:cNvPr>
          <p:cNvSpPr txBox="1"/>
          <p:nvPr/>
        </p:nvSpPr>
        <p:spPr>
          <a:xfrm>
            <a:off x="9341006" y="4138890"/>
            <a:ext cx="203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Arial" panose="020B0604020202020204" pitchFamily="34" charset="0"/>
                <a:cs typeface="Arial" panose="020B0604020202020204" pitchFamily="34" charset="0"/>
              </a:rPr>
              <a:t>Temp &gt; 22</a:t>
            </a:r>
            <a:endParaRPr lang="zh-CN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9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16EFB1-2580-6E88-DCED-B6060085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Cosmic ray temperature check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F855B3-D98B-B713-62F4-4D993E5E1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462" y="786832"/>
            <a:ext cx="10165330" cy="855747"/>
          </a:xfrm>
        </p:spPr>
        <p:txBody>
          <a:bodyPr/>
          <a:lstStyle/>
          <a:p>
            <a:r>
              <a:rPr lang="en-US" altLang="zh-CN" dirty="0"/>
              <a:t>Temperature &lt; 19  &amp;&amp; Temperature &gt; 22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390283-3186-60D0-C01D-6B3D8B678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24F-984D-416E-8CB4-D68BD470FCB7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15BA3D-305F-6E8C-D8E3-61755552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6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668B921-92F1-AB21-0885-C9FA6CB91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42" y="1642579"/>
            <a:ext cx="5539331" cy="457492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A998601-589A-26BE-A94F-EE9FFC6C0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23365"/>
            <a:ext cx="5644691" cy="4749498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92FFB8FB-CD9C-4A47-346B-C5E4B4E96B28}"/>
              </a:ext>
            </a:extLst>
          </p:cNvPr>
          <p:cNvSpPr txBox="1"/>
          <p:nvPr/>
        </p:nvSpPr>
        <p:spPr>
          <a:xfrm>
            <a:off x="3241289" y="4138890"/>
            <a:ext cx="203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Arial" panose="020B0604020202020204" pitchFamily="34" charset="0"/>
                <a:cs typeface="Arial" panose="020B0604020202020204" pitchFamily="34" charset="0"/>
              </a:rPr>
              <a:t>Temp &lt; 19</a:t>
            </a:r>
            <a:endParaRPr lang="zh-CN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17BC0A9-D90B-048C-3E5E-A677D47CF0D3}"/>
              </a:ext>
            </a:extLst>
          </p:cNvPr>
          <p:cNvSpPr txBox="1"/>
          <p:nvPr/>
        </p:nvSpPr>
        <p:spPr>
          <a:xfrm>
            <a:off x="9341006" y="4138890"/>
            <a:ext cx="203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Arial" panose="020B0604020202020204" pitchFamily="34" charset="0"/>
                <a:cs typeface="Arial" panose="020B0604020202020204" pitchFamily="34" charset="0"/>
              </a:rPr>
              <a:t>Temp &gt; 22</a:t>
            </a:r>
            <a:endParaRPr lang="zh-CN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23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82FD9D-DC1C-7F8B-70B8-3A54DDDB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Cosmic ray temperature check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0BC945-9114-8A81-2C62-7F2AEE8EA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461" y="786832"/>
            <a:ext cx="10592703" cy="681178"/>
          </a:xfrm>
        </p:spPr>
        <p:txBody>
          <a:bodyPr/>
          <a:lstStyle/>
          <a:p>
            <a:r>
              <a:rPr lang="en-US" altLang="zh-CN" dirty="0"/>
              <a:t>Temperature &lt; 19  &amp;&amp; Temperature &gt; 22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3B1B72-F3BB-7E0D-EE6D-E18BBB162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1EE2-650F-41E3-981D-4EBC87C1F95B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769008-9224-6C85-D8AF-C3FF60888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7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851B2C2-0FDD-01F4-D94D-50E8A7949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48" y="1540059"/>
            <a:ext cx="5133067" cy="427261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95F72BB-5852-063C-827D-3AEDEF3657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68010"/>
            <a:ext cx="5307980" cy="4455323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ECE800A9-D34A-AEFC-8B34-9309ABB9A953}"/>
              </a:ext>
            </a:extLst>
          </p:cNvPr>
          <p:cNvSpPr txBox="1"/>
          <p:nvPr/>
        </p:nvSpPr>
        <p:spPr>
          <a:xfrm>
            <a:off x="3241289" y="4138890"/>
            <a:ext cx="203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Arial" panose="020B0604020202020204" pitchFamily="34" charset="0"/>
                <a:cs typeface="Arial" panose="020B0604020202020204" pitchFamily="34" charset="0"/>
              </a:rPr>
              <a:t>Temp &lt; 19</a:t>
            </a:r>
            <a:endParaRPr lang="zh-CN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460F28A6-8A8F-918A-ABBC-889FBCB2D9CE}"/>
              </a:ext>
            </a:extLst>
          </p:cNvPr>
          <p:cNvSpPr txBox="1"/>
          <p:nvPr/>
        </p:nvSpPr>
        <p:spPr>
          <a:xfrm>
            <a:off x="9341006" y="4138890"/>
            <a:ext cx="203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Arial" panose="020B0604020202020204" pitchFamily="34" charset="0"/>
                <a:cs typeface="Arial" panose="020B0604020202020204" pitchFamily="34" charset="0"/>
              </a:rPr>
              <a:t>Temp &gt; 22</a:t>
            </a:r>
            <a:endParaRPr lang="zh-CN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76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6AB40E-F80C-20B8-885D-56A8838AEF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532BEB-B8AA-07C6-3646-5FA999360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Cosmic ray temperature check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F293E8-0FED-13DF-4D5B-1C0E303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Layer 9 chip 2, all chip 2 </a:t>
            </a:r>
          </a:p>
          <a:p>
            <a:r>
              <a:rPr lang="en-US" altLang="zh-CN" dirty="0"/>
              <a:t>Ratio: Temperature &lt; 19  / Temperature &gt; 22 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EB9AD0-5811-2EA5-C908-73955125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4C12-A39E-4495-8543-5C16BF37C364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6874C5-5035-1D2E-D7C2-87E945CB8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8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1D06F79-7AA3-95DC-0369-1CF867651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31" y="2105016"/>
            <a:ext cx="5474721" cy="402325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816994F3-C1DA-29E3-3438-FB75B0531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0710" y="2173173"/>
            <a:ext cx="5368334" cy="391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23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EDD05E-719F-6679-79D8-D47F0B4CE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FB2530-B783-4AD5-ADF9-49647A32B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Energy reconstruction concerns channels at central region, which may also have problem on MIP calibration.</a:t>
            </a:r>
          </a:p>
          <a:p>
            <a:r>
              <a:rPr lang="en-US" altLang="zh-CN" dirty="0"/>
              <a:t>Temperature DOES matter.</a:t>
            </a:r>
          </a:p>
          <a:p>
            <a:endParaRPr lang="en-US" altLang="zh-CN" dirty="0"/>
          </a:p>
          <a:p>
            <a:r>
              <a:rPr lang="en-US" altLang="zh-CN" dirty="0"/>
              <a:t>Correction on MIP, but how?</a:t>
            </a:r>
          </a:p>
          <a:p>
            <a:pPr marL="54900" indent="0">
              <a:buNone/>
            </a:pP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4C6AE9-B11F-CDB7-EED8-4E8C91F4D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D1A5-5494-4587-BADE-4FAFC6D9C48E}" type="datetime1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CD9A008-CCD3-FF56-713F-E986323D9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47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极端阴影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eting_update.potx" id="{06A62707-4089-4FE0-91EA-654A9CFBB859}" vid="{627E3F17-D035-480B-B43A-D00C4BA96090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meeting_update</Template>
  <TotalTime>883</TotalTime>
  <Words>171</Words>
  <Application>Microsoft Office PowerPoint</Application>
  <PresentationFormat>宽屏</PresentationFormat>
  <Paragraphs>48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Söhne</vt:lpstr>
      <vt:lpstr>等线</vt:lpstr>
      <vt:lpstr>华光小标宋_CNKI</vt:lpstr>
      <vt:lpstr>Arial</vt:lpstr>
      <vt:lpstr>Wingdings</vt:lpstr>
      <vt:lpstr>Office 主题​​</vt:lpstr>
      <vt:lpstr>CEPC ECAL MIP spectrum issue overview</vt:lpstr>
      <vt:lpstr>Energy reconstruction : bad channel excluded</vt:lpstr>
      <vt:lpstr>Bad channel position</vt:lpstr>
      <vt:lpstr>Temperature comparison</vt:lpstr>
      <vt:lpstr>Cosmic ray temperature check</vt:lpstr>
      <vt:lpstr>Cosmic ray temperature check</vt:lpstr>
      <vt:lpstr>Cosmic ray temperature check</vt:lpstr>
      <vt:lpstr>Cosmic ray temperature check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jiaxuan wang</dc:creator>
  <cp:lastModifiedBy>jiaxuan wang</cp:lastModifiedBy>
  <cp:revision>6</cp:revision>
  <dcterms:created xsi:type="dcterms:W3CDTF">2024-12-22T16:12:26Z</dcterms:created>
  <dcterms:modified xsi:type="dcterms:W3CDTF">2024-12-23T06:56:19Z</dcterms:modified>
</cp:coreProperties>
</file>