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5" r:id="rId4"/>
    <p:sldId id="268" r:id="rId5"/>
    <p:sldId id="269" r:id="rId6"/>
    <p:sldId id="270" r:id="rId7"/>
    <p:sldId id="271" r:id="rId8"/>
    <p:sldId id="267" r:id="rId9"/>
    <p:sldId id="27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</p14:sldIdLst>
        </p14:section>
        <p14:section name="Energy reconstruction" id="{8B9B96D8-5E32-4E2F-9C2E-D301031A7516}">
          <p14:sldIdLst>
            <p14:sldId id="264"/>
            <p14:sldId id="265"/>
          </p14:sldIdLst>
        </p14:section>
        <p14:section name="Cosmic ray temperature" id="{3F56E9E1-7495-434B-A787-793FB03AC701}">
          <p14:sldIdLst>
            <p14:sldId id="268"/>
            <p14:sldId id="269"/>
            <p14:sldId id="270"/>
            <p14:sldId id="271"/>
            <p14:sldId id="267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420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20F2-CAC0-4940-B9CF-030DF4DD118F}" type="datetime1">
              <a:rPr lang="zh-CN" altLang="en-US" smtClean="0"/>
              <a:t>2024/12/23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77C2-3566-4CD6-8F49-805D0E2DD377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7F452-6C3D-47B9-8928-D4CA74FD2146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462" y="120011"/>
            <a:ext cx="10165330" cy="681178"/>
          </a:xfrm>
        </p:spPr>
        <p:txBody>
          <a:bodyPr>
            <a:normAutofit/>
          </a:bodyPr>
          <a:lstStyle>
            <a:lvl1pPr>
              <a:defRPr sz="2600" b="1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0462" y="786832"/>
            <a:ext cx="10515600" cy="5389990"/>
          </a:xfrm>
        </p:spPr>
        <p:txBody>
          <a:bodyPr/>
          <a:lstStyle>
            <a:lvl1pPr marL="342900" indent="-288000" algn="l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1pPr>
            <a:lvl2pPr marL="685800" indent="-270000">
              <a:lnSpc>
                <a:spcPct val="100000"/>
              </a:lnSpc>
              <a:buFont typeface="Wingdings" panose="05000000000000000000" pitchFamily="2" charset="2"/>
              <a:buChar char="Ø"/>
              <a:defRPr sz="1700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p"/>
              <a:defRPr sz="1500" baseline="0">
                <a:latin typeface="Söhne"/>
                <a:ea typeface="黑体" panose="02010609060101010101" pitchFamily="49" charset="-122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309" y="6372864"/>
            <a:ext cx="2743200" cy="365125"/>
          </a:xfrm>
        </p:spPr>
        <p:txBody>
          <a:bodyPr/>
          <a:lstStyle/>
          <a:p>
            <a:fld id="{1C80D1A5-5494-4587-BADE-4FAFC6D9C48E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14828" y="6372863"/>
            <a:ext cx="4114800" cy="365125"/>
          </a:xfrm>
        </p:spPr>
        <p:txBody>
          <a:bodyPr/>
          <a:lstStyle/>
          <a:p>
            <a:r>
              <a:rPr lang="en-US" altLang="zh-CN" dirty="0"/>
              <a:t>Name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7258" y="6372864"/>
            <a:ext cx="2743200" cy="365125"/>
          </a:xfrm>
        </p:spPr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7258" y="120011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320462" y="681178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B49F-E841-497E-B4B4-7A312F08162C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511D-C92B-4816-A05C-C0ABC82D5A88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D94A-B4A6-4069-9F9A-DB00570BED3A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79AF-8200-4A74-A4BB-56156283E8D0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D5EB-C31D-46E5-BB60-BCC1168E46AD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2F82-4E99-4B94-A90D-85D33AB885DE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DE93-FB27-442A-B5E8-6CBAA9701447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en-US" altLang="zh-CN" dirty="0"/>
              <a:t>Title 2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D8519-C87A-4776-965C-39B82DD8558A}" type="datetime1">
              <a:rPr lang="zh-CN" altLang="en-US" smtClean="0"/>
              <a:t>2024/12/23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华光小标宋_CNKI" panose="02000500000000000000" pitchFamily="2" charset="-122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CEPC ECAL MIP spectrum issue overview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2024/12/23</a:t>
            </a:r>
          </a:p>
          <a:p>
            <a:r>
              <a:rPr lang="en-US" altLang="zh-CN" dirty="0"/>
              <a:t>Speaker : Jiaxuan Wang</a:t>
            </a:r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46D4AC-68F9-1568-75F7-95BBCF862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Energy reconstruction : bad channel excluded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13BED4-A552-1C1C-CE1E-AD84F731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61" y="786831"/>
            <a:ext cx="8078239" cy="3108763"/>
          </a:xfrm>
        </p:spPr>
        <p:txBody>
          <a:bodyPr/>
          <a:lstStyle/>
          <a:p>
            <a:r>
              <a:rPr lang="en-US" altLang="zh-CN" dirty="0"/>
              <a:t>All channels &amp; Bad channels excluded</a:t>
            </a:r>
          </a:p>
          <a:p>
            <a:r>
              <a:rPr lang="en-US" altLang="zh-CN" dirty="0"/>
              <a:t>Threshold setting: 0.8MIP</a:t>
            </a:r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7DC81-6619-C629-E6EB-E2390500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F4AEE-1CCE-4981-A766-04A1E267E089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016A58-D707-5456-B02B-65476078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DAAF3FB2-D02E-4D5C-F429-C913453CB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788" y="2231231"/>
            <a:ext cx="4925005" cy="3572673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DB4D4E20-196F-D60F-BCE8-29602AF3A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289" y="2116286"/>
            <a:ext cx="5038657" cy="368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98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CBFC08-8B74-B8FC-56AB-7FF280D9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Bad channel position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D13832-9C33-BD9F-1AD6-9A4AAAEE6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62" y="786831"/>
            <a:ext cx="5835012" cy="514145"/>
          </a:xfrm>
        </p:spPr>
        <p:txBody>
          <a:bodyPr/>
          <a:lstStyle/>
          <a:p>
            <a:r>
              <a:rPr lang="en-US" altLang="zh-CN" dirty="0"/>
              <a:t>Odd Layer much better than even layer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09D2C6-197C-935B-E982-35979CBB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60FC5-1AA3-4351-9078-DE5B3EF0C350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DEC9E3-2B55-05F3-D89C-4C161642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F7179CC-41F0-3C95-1FE6-20BAD11A2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22" y="1549425"/>
            <a:ext cx="10457281" cy="466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03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46D4AC-68F9-1568-75F7-95BBCF862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Temperature comparison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7DC81-6619-C629-E6EB-E2390500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65BC-8FC4-44BC-9EE8-0ED5F633A7A4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016A58-D707-5456-B02B-65476078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683AC978-AC1B-F72B-F91E-BDED5BFCE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61" y="977029"/>
            <a:ext cx="7361787" cy="681177"/>
          </a:xfrm>
        </p:spPr>
        <p:txBody>
          <a:bodyPr>
            <a:normAutofit/>
          </a:bodyPr>
          <a:lstStyle/>
          <a:p>
            <a:r>
              <a:rPr lang="en-US" altLang="zh-CN" dirty="0"/>
              <a:t>CR temperature is 3.2 degrees lower than TB on average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C6F63F8-5F63-3050-56A3-6A63AC950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0758" y="1592517"/>
            <a:ext cx="5400172" cy="469689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F9C352F-D3B5-67AA-2C6B-51F3A8F339E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69" t="1056" r="3221" b="-1056"/>
          <a:stretch/>
        </p:blipFill>
        <p:spPr>
          <a:xfrm>
            <a:off x="57794" y="1763756"/>
            <a:ext cx="6046631" cy="4511939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C684424E-0780-BE02-140C-091F47788EE7}"/>
              </a:ext>
            </a:extLst>
          </p:cNvPr>
          <p:cNvSpPr txBox="1"/>
          <p:nvPr/>
        </p:nvSpPr>
        <p:spPr>
          <a:xfrm>
            <a:off x="2529366" y="4681582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Cosmic ray test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53A2942-B191-D917-FD52-3A3B1DB2B8E6}"/>
              </a:ext>
            </a:extLst>
          </p:cNvPr>
          <p:cNvSpPr txBox="1"/>
          <p:nvPr/>
        </p:nvSpPr>
        <p:spPr>
          <a:xfrm>
            <a:off x="7327993" y="4681582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Beam test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61A1C-FBFF-5B72-D90C-F411B0960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6DEA4D-93EB-9D28-4F63-4B1152C8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Cosmic ray temperature check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261DCE-D101-3DE5-5482-0702EC86B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Temperature &lt; 19  &amp;&amp; Temperature &gt; 22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1A5B0C-4FA0-D247-50B3-7AB97556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F6285-BA3F-4217-AD71-C88C92F94D3D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D65F90-89F1-A28D-869B-AED09701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80838E7-8FDA-1F4B-8F2A-D4A8B82F4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63018"/>
            <a:ext cx="5400305" cy="45081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2E2199E-FEB0-73EB-BCA8-6863D1984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26" y="1563018"/>
            <a:ext cx="5291726" cy="438826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D3579539-6F28-9AEC-0C06-2F7DC35F533E}"/>
              </a:ext>
            </a:extLst>
          </p:cNvPr>
          <p:cNvSpPr txBox="1"/>
          <p:nvPr/>
        </p:nvSpPr>
        <p:spPr>
          <a:xfrm>
            <a:off x="3241289" y="4138890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Temp &lt; 19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67DA925-110D-FAD6-F3F3-2344536CE799}"/>
              </a:ext>
            </a:extLst>
          </p:cNvPr>
          <p:cNvSpPr txBox="1"/>
          <p:nvPr/>
        </p:nvSpPr>
        <p:spPr>
          <a:xfrm>
            <a:off x="9341006" y="4138890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Temp &gt; 22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9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16EFB1-2580-6E88-DCED-B6060085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Cosmic ray temperature check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F855B3-D98B-B713-62F4-4D993E5E1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62" y="786832"/>
            <a:ext cx="10165330" cy="855747"/>
          </a:xfrm>
        </p:spPr>
        <p:txBody>
          <a:bodyPr/>
          <a:lstStyle/>
          <a:p>
            <a:r>
              <a:rPr lang="en-US" altLang="zh-CN" dirty="0"/>
              <a:t>Temperature &lt; 19  &amp;&amp; Temperature &gt; 22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390283-3186-60D0-C01D-6B3D8B678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24F-984D-416E-8CB4-D68BD470FCB7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15BA3D-305F-6E8C-D8E3-61755552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6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668B921-92F1-AB21-0885-C9FA6CB91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42" y="1642579"/>
            <a:ext cx="5539331" cy="457492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A998601-589A-26BE-A94F-EE9FFC6C0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23365"/>
            <a:ext cx="5644691" cy="4749498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92FFB8FB-CD9C-4A47-346B-C5E4B4E96B28}"/>
              </a:ext>
            </a:extLst>
          </p:cNvPr>
          <p:cNvSpPr txBox="1"/>
          <p:nvPr/>
        </p:nvSpPr>
        <p:spPr>
          <a:xfrm>
            <a:off x="3241289" y="4138890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Temp &lt; 19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17BC0A9-D90B-048C-3E5E-A677D47CF0D3}"/>
              </a:ext>
            </a:extLst>
          </p:cNvPr>
          <p:cNvSpPr txBox="1"/>
          <p:nvPr/>
        </p:nvSpPr>
        <p:spPr>
          <a:xfrm>
            <a:off x="9341006" y="4138890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Temp &gt; 22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2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82FD9D-DC1C-7F8B-70B8-3A54DDDB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Cosmic ray temperature check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0BC945-9114-8A81-2C62-7F2AEE8EA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461" y="786832"/>
            <a:ext cx="10592703" cy="681178"/>
          </a:xfrm>
        </p:spPr>
        <p:txBody>
          <a:bodyPr/>
          <a:lstStyle/>
          <a:p>
            <a:r>
              <a:rPr lang="en-US" altLang="zh-CN" dirty="0"/>
              <a:t>Temperature &lt; 19  &amp;&amp; Temperature &gt; 22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3B1B72-F3BB-7E0D-EE6D-E18BBB16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1EE2-650F-41E3-981D-4EBC87C1F95B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769008-9224-6C85-D8AF-C3FF60888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7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851B2C2-0FDD-01F4-D94D-50E8A7949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48" y="1540059"/>
            <a:ext cx="5133067" cy="427261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95F72BB-5852-063C-827D-3AEDEF365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468010"/>
            <a:ext cx="5307980" cy="4455323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ECE800A9-D34A-AEFC-8B34-9309ABB9A953}"/>
              </a:ext>
            </a:extLst>
          </p:cNvPr>
          <p:cNvSpPr txBox="1"/>
          <p:nvPr/>
        </p:nvSpPr>
        <p:spPr>
          <a:xfrm>
            <a:off x="3241289" y="4138890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Temp &lt; 19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60F28A6-8A8F-918A-ABBC-889FBCB2D9CE}"/>
              </a:ext>
            </a:extLst>
          </p:cNvPr>
          <p:cNvSpPr txBox="1"/>
          <p:nvPr/>
        </p:nvSpPr>
        <p:spPr>
          <a:xfrm>
            <a:off x="9341006" y="4138890"/>
            <a:ext cx="2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latin typeface="Arial" panose="020B0604020202020204" pitchFamily="34" charset="0"/>
                <a:cs typeface="Arial" panose="020B0604020202020204" pitchFamily="34" charset="0"/>
              </a:rPr>
              <a:t>Temp &gt; 22</a:t>
            </a:r>
            <a:endParaRPr lang="zh-CN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76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AB40E-F80C-20B8-885D-56A8838AE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532BEB-B8AA-07C6-3646-5FA99936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Cosmic ray temperature check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F293E8-0FED-13DF-4D5B-1C0E3036B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Layer 9 chip 2, all chip 2 </a:t>
            </a:r>
          </a:p>
          <a:p>
            <a:r>
              <a:rPr lang="en-US" altLang="zh-CN" dirty="0"/>
              <a:t>Ratio: Temperature &lt; 19  / Temperature &gt; 22 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EB9AD0-5811-2EA5-C908-73955125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4C12-A39E-4495-8543-5C16BF37C364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6874C5-5035-1D2E-D7C2-87E945CB8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8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1D06F79-7AA3-95DC-0369-1CF867651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31" y="2105016"/>
            <a:ext cx="5474721" cy="40232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816994F3-C1DA-29E3-3438-FB75B0531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0710" y="2173173"/>
            <a:ext cx="5368334" cy="391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12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EDD05E-719F-6679-79D8-D47F0B4CE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FB2530-B783-4AD5-ADF9-49647A32B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Energy reconstruction concerns channels at central region, which may also have problem on MIP calibration.</a:t>
            </a:r>
          </a:p>
          <a:p>
            <a:r>
              <a:rPr lang="en-US" altLang="zh-CN" dirty="0"/>
              <a:t>Temperature DOES matter.</a:t>
            </a:r>
          </a:p>
          <a:p>
            <a:endParaRPr lang="en-US" altLang="zh-CN" dirty="0"/>
          </a:p>
          <a:p>
            <a:r>
              <a:rPr lang="en-US" altLang="zh-CN" dirty="0"/>
              <a:t>Correction on MIP, but how?</a:t>
            </a:r>
          </a:p>
          <a:p>
            <a:pPr marL="54900" indent="0">
              <a:buNone/>
            </a:pP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4C6AE9-B11F-CDB7-EED8-4E8C91F4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D1A5-5494-4587-BADE-4FAFC6D9C48E}" type="datetime1">
              <a:rPr lang="zh-CN" altLang="en-US" smtClean="0"/>
              <a:t>2024/12/23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CD9A008-CCD3-FF56-713F-E986323D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470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eting_update.potx" id="{06A62707-4089-4FE0-91EA-654A9CFBB859}" vid="{627E3F17-D035-480B-B43A-D00C4BA9609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meeting_update</Template>
  <TotalTime>883</TotalTime>
  <Words>171</Words>
  <Application>Microsoft Office PowerPoint</Application>
  <PresentationFormat>宽屏</PresentationFormat>
  <Paragraphs>48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Söhne</vt:lpstr>
      <vt:lpstr>等线</vt:lpstr>
      <vt:lpstr>华光小标宋_CNKI</vt:lpstr>
      <vt:lpstr>Arial</vt:lpstr>
      <vt:lpstr>Wingdings</vt:lpstr>
      <vt:lpstr>Office 主题​​</vt:lpstr>
      <vt:lpstr>CEPC ECAL MIP spectrum issue overview</vt:lpstr>
      <vt:lpstr>Energy reconstruction : bad channel excluded</vt:lpstr>
      <vt:lpstr>Bad channel position</vt:lpstr>
      <vt:lpstr>Temperature comparison</vt:lpstr>
      <vt:lpstr>Cosmic ray temperature check</vt:lpstr>
      <vt:lpstr>Cosmic ray temperature check</vt:lpstr>
      <vt:lpstr>Cosmic ray temperature check</vt:lpstr>
      <vt:lpstr>Cosmic ray temperature check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jiaxuan wang</dc:creator>
  <cp:lastModifiedBy>jiaxuan wang</cp:lastModifiedBy>
  <cp:revision>6</cp:revision>
  <dcterms:created xsi:type="dcterms:W3CDTF">2024-12-22T16:12:26Z</dcterms:created>
  <dcterms:modified xsi:type="dcterms:W3CDTF">2024-12-23T06:56:19Z</dcterms:modified>
</cp:coreProperties>
</file>