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2800E-778E-4D86-AD0F-2D6A3376A54F}" v="1000" dt="2024-12-04T01:36:56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瑀湦 吴" userId="78652dc710e2697a" providerId="LiveId" clId="{A742800E-778E-4D86-AD0F-2D6A3376A54F}"/>
    <pc:docChg chg="undo custSel addSld delSld modSld modShowInfo">
      <pc:chgData name="瑀湦 吴" userId="78652dc710e2697a" providerId="LiveId" clId="{A742800E-778E-4D86-AD0F-2D6A3376A54F}" dt="2024-12-04T01:52:43.681" v="5072" actId="20577"/>
      <pc:docMkLst>
        <pc:docMk/>
      </pc:docMkLst>
      <pc:sldChg chg="modSp new del mod">
        <pc:chgData name="瑀湦 吴" userId="78652dc710e2697a" providerId="LiveId" clId="{A742800E-778E-4D86-AD0F-2D6A3376A54F}" dt="2024-12-03T10:43:49.639" v="514" actId="47"/>
        <pc:sldMkLst>
          <pc:docMk/>
          <pc:sldMk cId="2880984671" sldId="256"/>
        </pc:sldMkLst>
        <pc:spChg chg="mod">
          <ac:chgData name="瑀湦 吴" userId="78652dc710e2697a" providerId="LiveId" clId="{A742800E-778E-4D86-AD0F-2D6A3376A54F}" dt="2024-12-03T09:21:40.080" v="95" actId="14100"/>
          <ac:spMkLst>
            <pc:docMk/>
            <pc:sldMk cId="2880984671" sldId="256"/>
            <ac:spMk id="2" creationId="{145CB961-1511-A630-53F0-CA70CB162341}"/>
          </ac:spMkLst>
        </pc:spChg>
        <pc:spChg chg="mod">
          <ac:chgData name="瑀湦 吴" userId="78652dc710e2697a" providerId="LiveId" clId="{A742800E-778E-4D86-AD0F-2D6A3376A54F}" dt="2024-12-03T09:22:22.290" v="147" actId="108"/>
          <ac:spMkLst>
            <pc:docMk/>
            <pc:sldMk cId="2880984671" sldId="256"/>
            <ac:spMk id="3" creationId="{1B2AE816-96C9-48B8-AAB8-0238C77BD6BE}"/>
          </ac:spMkLst>
        </pc:spChg>
      </pc:sldChg>
      <pc:sldChg chg="addSp delSp modSp new mod modMedia setBg addAnim delAnim setClrOvrMap">
        <pc:chgData name="瑀湦 吴" userId="78652dc710e2697a" providerId="LiveId" clId="{A742800E-778E-4D86-AD0F-2D6A3376A54F}" dt="2024-12-04T01:22:30.099" v="4635" actId="404"/>
        <pc:sldMkLst>
          <pc:docMk/>
          <pc:sldMk cId="1776342157" sldId="257"/>
        </pc:sldMkLst>
        <pc:spChg chg="mod">
          <ac:chgData name="瑀湦 吴" userId="78652dc710e2697a" providerId="LiveId" clId="{A742800E-778E-4D86-AD0F-2D6A3376A54F}" dt="2024-12-04T01:22:30.099" v="4635" actId="404"/>
          <ac:spMkLst>
            <pc:docMk/>
            <pc:sldMk cId="1776342157" sldId="257"/>
            <ac:spMk id="2" creationId="{F9CA0A75-7C9B-28A6-27A5-B0CF710910DB}"/>
          </ac:spMkLst>
        </pc:spChg>
        <pc:spChg chg="del">
          <ac:chgData name="瑀湦 吴" userId="78652dc710e2697a" providerId="LiveId" clId="{A742800E-778E-4D86-AD0F-2D6A3376A54F}" dt="2024-12-03T09:22:53.477" v="160" actId="478"/>
          <ac:spMkLst>
            <pc:docMk/>
            <pc:sldMk cId="1776342157" sldId="257"/>
            <ac:spMk id="3" creationId="{B5861EEE-344E-A070-56E0-4C2231D16471}"/>
          </ac:spMkLst>
        </pc:spChg>
        <pc:spChg chg="add mod">
          <ac:chgData name="瑀湦 吴" userId="78652dc710e2697a" providerId="LiveId" clId="{A742800E-778E-4D86-AD0F-2D6A3376A54F}" dt="2024-12-03T11:04:35.513" v="727" actId="113"/>
          <ac:spMkLst>
            <pc:docMk/>
            <pc:sldMk cId="1776342157" sldId="257"/>
            <ac:spMk id="4" creationId="{6FDA8C5E-B936-74BC-3D2D-0A7536729236}"/>
          </ac:spMkLst>
        </pc:spChg>
        <pc:spChg chg="add mod">
          <ac:chgData name="瑀湦 吴" userId="78652dc710e2697a" providerId="LiveId" clId="{A742800E-778E-4D86-AD0F-2D6A3376A54F}" dt="2024-12-03T13:47:31.695" v="1098" actId="14100"/>
          <ac:spMkLst>
            <pc:docMk/>
            <pc:sldMk cId="1776342157" sldId="257"/>
            <ac:spMk id="5" creationId="{6BB42C92-FDD6-1876-1339-A4FC3636D386}"/>
          </ac:spMkLst>
        </pc:spChg>
        <pc:spChg chg="add del mod">
          <ac:chgData name="瑀湦 吴" userId="78652dc710e2697a" providerId="LiveId" clId="{A742800E-778E-4D86-AD0F-2D6A3376A54F}" dt="2024-12-03T09:38:11.011" v="349" actId="478"/>
          <ac:spMkLst>
            <pc:docMk/>
            <pc:sldMk cId="1776342157" sldId="257"/>
            <ac:spMk id="5" creationId="{AF296633-4E73-F4E2-679E-2674259D5186}"/>
          </ac:spMkLst>
        </pc:spChg>
        <pc:spChg chg="add mod">
          <ac:chgData name="瑀湦 吴" userId="78652dc710e2697a" providerId="LiveId" clId="{A742800E-778E-4D86-AD0F-2D6A3376A54F}" dt="2024-12-03T13:01:04.655" v="1078" actId="27636"/>
          <ac:spMkLst>
            <pc:docMk/>
            <pc:sldMk cId="1776342157" sldId="257"/>
            <ac:spMk id="6" creationId="{91CCFC5B-32AD-5032-33E5-6044B45FBDE8}"/>
          </ac:spMkLst>
        </pc:spChg>
        <pc:spChg chg="add del">
          <ac:chgData name="瑀湦 吴" userId="78652dc710e2697a" providerId="LiveId" clId="{A742800E-778E-4D86-AD0F-2D6A3376A54F}" dt="2024-12-03T09:38:07.267" v="348" actId="26606"/>
          <ac:spMkLst>
            <pc:docMk/>
            <pc:sldMk cId="1776342157" sldId="257"/>
            <ac:spMk id="7" creationId="{71B2258F-86CA-4D4D-8270-BC05FCDEBFB3}"/>
          </ac:spMkLst>
        </pc:spChg>
        <pc:spChg chg="add del">
          <ac:chgData name="瑀湦 吴" userId="78652dc710e2697a" providerId="LiveId" clId="{A742800E-778E-4D86-AD0F-2D6A3376A54F}" dt="2024-12-03T09:38:48.785" v="360" actId="26606"/>
          <ac:spMkLst>
            <pc:docMk/>
            <pc:sldMk cId="1776342157" sldId="257"/>
            <ac:spMk id="8" creationId="{E0AE394F-AFF1-4485-AF1F-7387A2F041AA}"/>
          </ac:spMkLst>
        </pc:spChg>
        <pc:spChg chg="add del">
          <ac:chgData name="瑀湦 吴" userId="78652dc710e2697a" providerId="LiveId" clId="{A742800E-778E-4D86-AD0F-2D6A3376A54F}" dt="2024-12-03T09:36:16.708" v="298" actId="26606"/>
          <ac:spMkLst>
            <pc:docMk/>
            <pc:sldMk cId="1776342157" sldId="257"/>
            <ac:spMk id="10" creationId="{C1DD1A8A-57D5-4A81-AD04-532B043C5611}"/>
          </ac:spMkLst>
        </pc:spChg>
        <pc:spChg chg="add del">
          <ac:chgData name="瑀湦 吴" userId="78652dc710e2697a" providerId="LiveId" clId="{A742800E-778E-4D86-AD0F-2D6A3376A54F}" dt="2024-12-03T09:38:48.785" v="360" actId="26606"/>
          <ac:spMkLst>
            <pc:docMk/>
            <pc:sldMk cId="1776342157" sldId="257"/>
            <ac:spMk id="11" creationId="{5683D043-25BB-4AC9-8130-641179672614}"/>
          </ac:spMkLst>
        </pc:spChg>
        <pc:spChg chg="add del">
          <ac:chgData name="瑀湦 吴" userId="78652dc710e2697a" providerId="LiveId" clId="{A742800E-778E-4D86-AD0F-2D6A3376A54F}" dt="2024-12-03T09:36:16.708" v="298" actId="26606"/>
          <ac:spMkLst>
            <pc:docMk/>
            <pc:sldMk cId="1776342157" sldId="257"/>
            <ac:spMk id="12" creationId="{007891EC-4501-44ED-A8C8-B11B6DB767AB}"/>
          </ac:spMkLst>
        </pc:spChg>
        <pc:spChg chg="add del">
          <ac:chgData name="瑀湦 吴" userId="78652dc710e2697a" providerId="LiveId" clId="{A742800E-778E-4D86-AD0F-2D6A3376A54F}" dt="2024-12-03T09:38:48.785" v="360" actId="26606"/>
          <ac:spMkLst>
            <pc:docMk/>
            <pc:sldMk cId="1776342157" sldId="257"/>
            <ac:spMk id="13" creationId="{AA61CCAC-6875-474C-8E9E-F57ABF078C2B}"/>
          </ac:spMkLst>
        </pc:spChg>
        <pc:spChg chg="add del">
          <ac:chgData name="瑀湦 吴" userId="78652dc710e2697a" providerId="LiveId" clId="{A742800E-778E-4D86-AD0F-2D6A3376A54F}" dt="2024-12-03T09:36:19.317" v="301" actId="26606"/>
          <ac:spMkLst>
            <pc:docMk/>
            <pc:sldMk cId="1776342157" sldId="257"/>
            <ac:spMk id="14" creationId="{71B2258F-86CA-4D4D-8270-BC05FCDEBFB3}"/>
          </ac:spMkLst>
        </pc:spChg>
        <pc:spChg chg="add del">
          <ac:chgData name="瑀湦 吴" userId="78652dc710e2697a" providerId="LiveId" clId="{A742800E-778E-4D86-AD0F-2D6A3376A54F}" dt="2024-12-03T09:39:24.882" v="363" actId="26606"/>
          <ac:spMkLst>
            <pc:docMk/>
            <pc:sldMk cId="1776342157" sldId="257"/>
            <ac:spMk id="16" creationId="{71B2258F-86CA-4D4D-8270-BC05FCDEBFB3}"/>
          </ac:spMkLst>
        </pc:spChg>
        <pc:spChg chg="add del">
          <ac:chgData name="瑀湦 吴" userId="78652dc710e2697a" providerId="LiveId" clId="{A742800E-778E-4D86-AD0F-2D6A3376A54F}" dt="2024-12-03T09:36:39.249" v="305" actId="26606"/>
          <ac:spMkLst>
            <pc:docMk/>
            <pc:sldMk cId="1776342157" sldId="257"/>
            <ac:spMk id="17" creationId="{6F828D28-8E09-41CC-8229-3070B5467A96}"/>
          </ac:spMkLst>
        </pc:spChg>
        <pc:spChg chg="add del">
          <ac:chgData name="瑀湦 吴" userId="78652dc710e2697a" providerId="LiveId" clId="{A742800E-778E-4D86-AD0F-2D6A3376A54F}" dt="2024-12-03T09:36:39.249" v="305" actId="26606"/>
          <ac:spMkLst>
            <pc:docMk/>
            <pc:sldMk cId="1776342157" sldId="257"/>
            <ac:spMk id="19" creationId="{D5B012D8-7F27-4758-9AC6-C889B154BD73}"/>
          </ac:spMkLst>
        </pc:spChg>
        <pc:spChg chg="add del">
          <ac:chgData name="瑀湦 吴" userId="78652dc710e2697a" providerId="LiveId" clId="{A742800E-778E-4D86-AD0F-2D6A3376A54F}" dt="2024-12-03T09:36:39.249" v="305" actId="26606"/>
          <ac:spMkLst>
            <pc:docMk/>
            <pc:sldMk cId="1776342157" sldId="257"/>
            <ac:spMk id="20" creationId="{4063B759-00FC-46D1-9898-8E8625268FAF}"/>
          </ac:spMkLst>
        </pc:spChg>
        <pc:spChg chg="add del">
          <ac:chgData name="瑀湦 吴" userId="78652dc710e2697a" providerId="LiveId" clId="{A742800E-778E-4D86-AD0F-2D6A3376A54F}" dt="2024-12-03T09:39:41.126" v="365" actId="26606"/>
          <ac:spMkLst>
            <pc:docMk/>
            <pc:sldMk cId="1776342157" sldId="257"/>
            <ac:spMk id="24" creationId="{C7D023E4-8DE1-436E-9847-ED6A4B4B04FD}"/>
          </ac:spMkLst>
        </pc:spChg>
        <pc:spChg chg="add del">
          <ac:chgData name="瑀湦 吴" userId="78652dc710e2697a" providerId="LiveId" clId="{A742800E-778E-4D86-AD0F-2D6A3376A54F}" dt="2024-12-03T09:39:41.126" v="365" actId="26606"/>
          <ac:spMkLst>
            <pc:docMk/>
            <pc:sldMk cId="1776342157" sldId="257"/>
            <ac:spMk id="25" creationId="{C04DA1FE-EBEF-4AF3-A3C6-067C78D47FBA}"/>
          </ac:spMkLst>
        </pc:spChg>
        <pc:spChg chg="add del">
          <ac:chgData name="瑀湦 吴" userId="78652dc710e2697a" providerId="LiveId" clId="{A742800E-778E-4D86-AD0F-2D6A3376A54F}" dt="2024-12-03T09:39:41.126" v="365" actId="26606"/>
          <ac:spMkLst>
            <pc:docMk/>
            <pc:sldMk cId="1776342157" sldId="257"/>
            <ac:spMk id="26" creationId="{8B1B3E66-23F5-436C-A0C1-32A666D2800D}"/>
          </ac:spMkLst>
        </pc:spChg>
        <pc:spChg chg="add">
          <ac:chgData name="瑀湦 吴" userId="78652dc710e2697a" providerId="LiveId" clId="{A742800E-778E-4D86-AD0F-2D6A3376A54F}" dt="2024-12-03T09:39:41.233" v="366" actId="26606"/>
          <ac:spMkLst>
            <pc:docMk/>
            <pc:sldMk cId="1776342157" sldId="257"/>
            <ac:spMk id="35" creationId="{C1DD1A8A-57D5-4A81-AD04-532B043C5611}"/>
          </ac:spMkLst>
        </pc:spChg>
        <pc:spChg chg="add">
          <ac:chgData name="瑀湦 吴" userId="78652dc710e2697a" providerId="LiveId" clId="{A742800E-778E-4D86-AD0F-2D6A3376A54F}" dt="2024-12-03T09:39:41.233" v="366" actId="26606"/>
          <ac:spMkLst>
            <pc:docMk/>
            <pc:sldMk cId="1776342157" sldId="257"/>
            <ac:spMk id="37" creationId="{007891EC-4501-44ED-A8C8-B11B6DB767AB}"/>
          </ac:spMkLst>
        </pc:spChg>
        <pc:grpChg chg="add del">
          <ac:chgData name="瑀湦 吴" userId="78652dc710e2697a" providerId="LiveId" clId="{A742800E-778E-4D86-AD0F-2D6A3376A54F}" dt="2024-12-03T09:39:41.126" v="365" actId="26606"/>
          <ac:grpSpMkLst>
            <pc:docMk/>
            <pc:sldMk cId="1776342157" sldId="257"/>
            <ac:grpSpMk id="28" creationId="{28EC230A-A12C-4339-92EE-F850809ECEA6}"/>
          </ac:grpSpMkLst>
        </pc:grpChg>
        <pc:picChg chg="add del">
          <ac:chgData name="瑀湦 吴" userId="78652dc710e2697a" providerId="LiveId" clId="{A742800E-778E-4D86-AD0F-2D6A3376A54F}" dt="2024-12-03T09:36:16.708" v="298" actId="26606"/>
          <ac:picMkLst>
            <pc:docMk/>
            <pc:sldMk cId="1776342157" sldId="257"/>
            <ac:picMk id="6" creationId="{2D5C4F40-D112-44F5-E4E1-B48DA20E3217}"/>
          </ac:picMkLst>
        </pc:picChg>
        <pc:picChg chg="add del mod">
          <ac:chgData name="瑀湦 吴" userId="78652dc710e2697a" providerId="LiveId" clId="{A742800E-778E-4D86-AD0F-2D6A3376A54F}" dt="2024-12-03T09:38:48.785" v="360" actId="26606"/>
          <ac:picMkLst>
            <pc:docMk/>
            <pc:sldMk cId="1776342157" sldId="257"/>
            <ac:picMk id="9" creationId="{9851CB02-0F81-1717-73BB-6539B42F18D9}"/>
          </ac:picMkLst>
        </pc:picChg>
        <pc:picChg chg="add del">
          <ac:chgData name="瑀湦 吴" userId="78652dc710e2697a" providerId="LiveId" clId="{A742800E-778E-4D86-AD0F-2D6A3376A54F}" dt="2024-12-03T09:36:19.317" v="301" actId="26606"/>
          <ac:picMkLst>
            <pc:docMk/>
            <pc:sldMk cId="1776342157" sldId="257"/>
            <ac:picMk id="15" creationId="{97DA66C1-DF5F-72BC-0804-56A072D03049}"/>
          </ac:picMkLst>
        </pc:picChg>
        <pc:picChg chg="add del mod">
          <ac:chgData name="瑀湦 吴" userId="78652dc710e2697a" providerId="LiveId" clId="{A742800E-778E-4D86-AD0F-2D6A3376A54F}" dt="2024-12-03T09:36:39.249" v="305" actId="26606"/>
          <ac:picMkLst>
            <pc:docMk/>
            <pc:sldMk cId="1776342157" sldId="257"/>
            <ac:picMk id="18" creationId="{12F6B48E-5203-D7D9-774C-E7BDD39A6596}"/>
          </ac:picMkLst>
        </pc:picChg>
        <pc:picChg chg="add del">
          <ac:chgData name="瑀湦 吴" userId="78652dc710e2697a" providerId="LiveId" clId="{A742800E-778E-4D86-AD0F-2D6A3376A54F}" dt="2024-12-03T09:39:24.882" v="363" actId="26606"/>
          <ac:picMkLst>
            <pc:docMk/>
            <pc:sldMk cId="1776342157" sldId="257"/>
            <ac:picMk id="21" creationId="{3D502E21-21A9-C98F-CB1D-C622DEAF5B55}"/>
          </ac:picMkLst>
        </pc:picChg>
        <pc:picChg chg="add del">
          <ac:chgData name="瑀湦 吴" userId="78652dc710e2697a" providerId="LiveId" clId="{A742800E-778E-4D86-AD0F-2D6A3376A54F}" dt="2024-12-03T09:39:41.126" v="365" actId="26606"/>
          <ac:picMkLst>
            <pc:docMk/>
            <pc:sldMk cId="1776342157" sldId="257"/>
            <ac:picMk id="27" creationId="{9B26A65C-F7DA-7631-19A5-7ABB7AD7035E}"/>
          </ac:picMkLst>
        </pc:picChg>
        <pc:picChg chg="add mod">
          <ac:chgData name="瑀湦 吴" userId="78652dc710e2697a" providerId="LiveId" clId="{A742800E-778E-4D86-AD0F-2D6A3376A54F}" dt="2024-12-03T09:39:47.717" v="368"/>
          <ac:picMkLst>
            <pc:docMk/>
            <pc:sldMk cId="1776342157" sldId="257"/>
            <ac:picMk id="36" creationId="{E42FFDBB-9457-78CD-3F62-0AD2FFEF4CB2}"/>
          </ac:picMkLst>
        </pc:picChg>
      </pc:sldChg>
      <pc:sldChg chg="addSp delSp modSp new mod setBg addAnim delAnim setClrOvrMap">
        <pc:chgData name="瑀湦 吴" userId="78652dc710e2697a" providerId="LiveId" clId="{A742800E-778E-4D86-AD0F-2D6A3376A54F}" dt="2024-12-04T00:45:27.148" v="2030" actId="20577"/>
        <pc:sldMkLst>
          <pc:docMk/>
          <pc:sldMk cId="2269587376" sldId="258"/>
        </pc:sldMkLst>
        <pc:spChg chg="mod">
          <ac:chgData name="瑀湦 吴" userId="78652dc710e2697a" providerId="LiveId" clId="{A742800E-778E-4D86-AD0F-2D6A3376A54F}" dt="2024-12-04T00:42:01.818" v="1794" actId="20577"/>
          <ac:spMkLst>
            <pc:docMk/>
            <pc:sldMk cId="2269587376" sldId="258"/>
            <ac:spMk id="2" creationId="{838E80E1-D6EA-D0F3-419A-F840240CAAC9}"/>
          </ac:spMkLst>
        </pc:spChg>
        <pc:spChg chg="add del mod">
          <ac:chgData name="瑀湦 吴" userId="78652dc710e2697a" providerId="LiveId" clId="{A742800E-778E-4D86-AD0F-2D6A3376A54F}" dt="2024-12-03T11:09:11.268" v="915" actId="478"/>
          <ac:spMkLst>
            <pc:docMk/>
            <pc:sldMk cId="2269587376" sldId="258"/>
            <ac:spMk id="3" creationId="{238ED045-35FF-7D9B-5FBE-332E24CE0621}"/>
          </ac:spMkLst>
        </pc:spChg>
        <pc:spChg chg="add del">
          <ac:chgData name="瑀湦 吴" userId="78652dc710e2697a" providerId="LiveId" clId="{A742800E-778E-4D86-AD0F-2D6A3376A54F}" dt="2024-12-03T10:46:07.806" v="581" actId="26606"/>
          <ac:spMkLst>
            <pc:docMk/>
            <pc:sldMk cId="2269587376" sldId="258"/>
            <ac:spMk id="8" creationId="{4D60F200-5EB0-B223-2439-C96C67F0FEE1}"/>
          </ac:spMkLst>
        </pc:spChg>
        <pc:spChg chg="add del">
          <ac:chgData name="瑀湦 吴" userId="78652dc710e2697a" providerId="LiveId" clId="{A742800E-778E-4D86-AD0F-2D6A3376A54F}" dt="2024-12-03T10:45:20.120" v="566" actId="26606"/>
          <ac:spMkLst>
            <pc:docMk/>
            <pc:sldMk cId="2269587376" sldId="258"/>
            <ac:spMk id="9" creationId="{A414F261-E931-45CB-8605-20FFD6826336}"/>
          </ac:spMkLst>
        </pc:spChg>
        <pc:spChg chg="add del">
          <ac:chgData name="瑀湦 吴" userId="78652dc710e2697a" providerId="LiveId" clId="{A742800E-778E-4D86-AD0F-2D6A3376A54F}" dt="2024-12-03T10:46:07.806" v="581" actId="26606"/>
          <ac:spMkLst>
            <pc:docMk/>
            <pc:sldMk cId="2269587376" sldId="258"/>
            <ac:spMk id="10" creationId="{A6567EA8-C72D-4B9B-D23F-6B2E9F9C9F47}"/>
          </ac:spMkLst>
        </pc:spChg>
        <pc:spChg chg="add del">
          <ac:chgData name="瑀湦 吴" userId="78652dc710e2697a" providerId="LiveId" clId="{A742800E-778E-4D86-AD0F-2D6A3376A54F}" dt="2024-12-03T10:46:07.806" v="581" actId="26606"/>
          <ac:spMkLst>
            <pc:docMk/>
            <pc:sldMk cId="2269587376" sldId="258"/>
            <ac:spMk id="12" creationId="{FEFBFA78-9360-1E01-5448-6D5AE0A32601}"/>
          </ac:spMkLst>
        </pc:spChg>
        <pc:spChg chg="add del">
          <ac:chgData name="瑀湦 吴" userId="78652dc710e2697a" providerId="LiveId" clId="{A742800E-778E-4D86-AD0F-2D6A3376A54F}" dt="2024-12-03T11:10:53.189" v="1014" actId="26606"/>
          <ac:spMkLst>
            <pc:docMk/>
            <pc:sldMk cId="2269587376" sldId="258"/>
            <ac:spMk id="14" creationId="{EB0222B5-B739-82A9-5CCC-C5585AE12A69}"/>
          </ac:spMkLst>
        </pc:spChg>
        <pc:spChg chg="add del">
          <ac:chgData name="瑀湦 吴" userId="78652dc710e2697a" providerId="LiveId" clId="{A742800E-778E-4D86-AD0F-2D6A3376A54F}" dt="2024-12-03T10:46:07.806" v="581" actId="26606"/>
          <ac:spMkLst>
            <pc:docMk/>
            <pc:sldMk cId="2269587376" sldId="258"/>
            <ac:spMk id="15" creationId="{1740453C-744F-DB3A-47EC-15EACE1DC117}"/>
          </ac:spMkLst>
        </pc:spChg>
        <pc:spChg chg="add del mod">
          <ac:chgData name="瑀湦 吴" userId="78652dc710e2697a" providerId="LiveId" clId="{A742800E-778E-4D86-AD0F-2D6A3376A54F}" dt="2024-12-03T11:09:17.565" v="916" actId="478"/>
          <ac:spMkLst>
            <pc:docMk/>
            <pc:sldMk cId="2269587376" sldId="258"/>
            <ac:spMk id="16" creationId="{67A588E9-4C16-4A24-80D8-DCE5501BA00E}"/>
          </ac:spMkLst>
        </pc:spChg>
        <pc:spChg chg="add del">
          <ac:chgData name="瑀湦 吴" userId="78652dc710e2697a" providerId="LiveId" clId="{A742800E-778E-4D86-AD0F-2D6A3376A54F}" dt="2024-12-03T10:46:07.806" v="581" actId="26606"/>
          <ac:spMkLst>
            <pc:docMk/>
            <pc:sldMk cId="2269587376" sldId="258"/>
            <ac:spMk id="17" creationId="{B6924B03-77BD-EAE3-2854-43363FF8E6BB}"/>
          </ac:spMkLst>
        </pc:spChg>
        <pc:spChg chg="add del mod">
          <ac:chgData name="瑀湦 吴" userId="78652dc710e2697a" providerId="LiveId" clId="{A742800E-778E-4D86-AD0F-2D6A3376A54F}" dt="2024-12-03T11:10:23.077" v="1011" actId="478"/>
          <ac:spMkLst>
            <pc:docMk/>
            <pc:sldMk cId="2269587376" sldId="258"/>
            <ac:spMk id="18" creationId="{84CE7D77-A8E5-D5A9-3B1A-8A4B7CF3AB2A}"/>
          </ac:spMkLst>
        </pc:spChg>
        <pc:spChg chg="add del">
          <ac:chgData name="瑀湦 吴" userId="78652dc710e2697a" providerId="LiveId" clId="{A742800E-778E-4D86-AD0F-2D6A3376A54F}" dt="2024-12-03T10:48:39.899" v="584" actId="26606"/>
          <ac:spMkLst>
            <pc:docMk/>
            <pc:sldMk cId="2269587376" sldId="258"/>
            <ac:spMk id="19" creationId="{C0763A76-9F1C-4FC5-82B7-DD475DA461B2}"/>
          </ac:spMkLst>
        </pc:spChg>
        <pc:spChg chg="add del">
          <ac:chgData name="瑀湦 吴" userId="78652dc710e2697a" providerId="LiveId" clId="{A742800E-778E-4D86-AD0F-2D6A3376A54F}" dt="2024-12-03T10:48:39.899" v="584" actId="26606"/>
          <ac:spMkLst>
            <pc:docMk/>
            <pc:sldMk cId="2269587376" sldId="258"/>
            <ac:spMk id="20" creationId="{E81BF4F6-F2CF-4984-9D14-D6966D92F99F}"/>
          </ac:spMkLst>
        </pc:spChg>
        <pc:spChg chg="add del mod">
          <ac:chgData name="瑀湦 吴" userId="78652dc710e2697a" providerId="LiveId" clId="{A742800E-778E-4D86-AD0F-2D6A3376A54F}" dt="2024-12-03T11:10:23.077" v="1011" actId="478"/>
          <ac:spMkLst>
            <pc:docMk/>
            <pc:sldMk cId="2269587376" sldId="258"/>
            <ac:spMk id="22" creationId="{C174E6F4-7A47-06EE-1070-059274A7BB32}"/>
          </ac:spMkLst>
        </pc:spChg>
        <pc:spChg chg="add del mod">
          <ac:chgData name="瑀湦 吴" userId="78652dc710e2697a" providerId="LiveId" clId="{A742800E-778E-4D86-AD0F-2D6A3376A54F}" dt="2024-12-03T11:10:23.077" v="1011" actId="478"/>
          <ac:spMkLst>
            <pc:docMk/>
            <pc:sldMk cId="2269587376" sldId="258"/>
            <ac:spMk id="23" creationId="{FCE5C857-77C3-B103-55A8-D2EF504D7A52}"/>
          </ac:spMkLst>
        </pc:spChg>
        <pc:spChg chg="add del">
          <ac:chgData name="瑀湦 吴" userId="78652dc710e2697a" providerId="LiveId" clId="{A742800E-778E-4D86-AD0F-2D6A3376A54F}" dt="2024-12-03T11:10:53.189" v="1014" actId="26606"/>
          <ac:spMkLst>
            <pc:docMk/>
            <pc:sldMk cId="2269587376" sldId="258"/>
            <ac:spMk id="24" creationId="{5BE23E75-E7E9-4D9F-6D25-5512363F8621}"/>
          </ac:spMkLst>
        </pc:spChg>
        <pc:spChg chg="add del mod">
          <ac:chgData name="瑀湦 吴" userId="78652dc710e2697a" providerId="LiveId" clId="{A742800E-778E-4D86-AD0F-2D6A3376A54F}" dt="2024-12-04T00:41:29.969" v="1763" actId="26606"/>
          <ac:spMkLst>
            <pc:docMk/>
            <pc:sldMk cId="2269587376" sldId="258"/>
            <ac:spMk id="26" creationId="{914CAF79-102A-32DC-0D3E-8AEB6B6541CD}"/>
          </ac:spMkLst>
        </pc:spChg>
        <pc:spChg chg="add del">
          <ac:chgData name="瑀湦 吴" userId="78652dc710e2697a" providerId="LiveId" clId="{A742800E-778E-4D86-AD0F-2D6A3376A54F}" dt="2024-12-03T11:11:11.120" v="1017" actId="26606"/>
          <ac:spMkLst>
            <pc:docMk/>
            <pc:sldMk cId="2269587376" sldId="258"/>
            <ac:spMk id="28" creationId="{4D60F200-5EB0-B223-2439-C96C67F0FEE1}"/>
          </ac:spMkLst>
        </pc:spChg>
        <pc:spChg chg="add del">
          <ac:chgData name="瑀湦 吴" userId="78652dc710e2697a" providerId="LiveId" clId="{A742800E-778E-4D86-AD0F-2D6A3376A54F}" dt="2024-12-03T11:11:11.120" v="1017" actId="26606"/>
          <ac:spMkLst>
            <pc:docMk/>
            <pc:sldMk cId="2269587376" sldId="258"/>
            <ac:spMk id="29" creationId="{F92CB243-67C5-E304-31A0-4D7D607BAFBA}"/>
          </ac:spMkLst>
        </pc:spChg>
        <pc:spChg chg="add del">
          <ac:chgData name="瑀湦 吴" userId="78652dc710e2697a" providerId="LiveId" clId="{A742800E-778E-4D86-AD0F-2D6A3376A54F}" dt="2024-12-03T11:11:11.120" v="1017" actId="26606"/>
          <ac:spMkLst>
            <pc:docMk/>
            <pc:sldMk cId="2269587376" sldId="258"/>
            <ac:spMk id="30" creationId="{11A95761-C93E-94BF-087D-D2A823789EAB}"/>
          </ac:spMkLst>
        </pc:spChg>
        <pc:spChg chg="add del">
          <ac:chgData name="瑀湦 吴" userId="78652dc710e2697a" providerId="LiveId" clId="{A742800E-778E-4D86-AD0F-2D6A3376A54F}" dt="2024-12-03T11:11:11.120" v="1017" actId="26606"/>
          <ac:spMkLst>
            <pc:docMk/>
            <pc:sldMk cId="2269587376" sldId="258"/>
            <ac:spMk id="31" creationId="{6E63D1A5-FD49-4756-F62E-786C34E631EF}"/>
          </ac:spMkLst>
        </pc:spChg>
        <pc:spChg chg="add del">
          <ac:chgData name="瑀湦 吴" userId="78652dc710e2697a" providerId="LiveId" clId="{A742800E-778E-4D86-AD0F-2D6A3376A54F}" dt="2024-12-04T00:33:33.199" v="1244" actId="26606"/>
          <ac:spMkLst>
            <pc:docMk/>
            <pc:sldMk cId="2269587376" sldId="258"/>
            <ac:spMk id="32" creationId="{71B2258F-86CA-4D4D-8270-BC05FCDEBFB3}"/>
          </ac:spMkLst>
        </pc:spChg>
        <pc:spChg chg="add del">
          <ac:chgData name="瑀湦 吴" userId="78652dc710e2697a" providerId="LiveId" clId="{A742800E-778E-4D86-AD0F-2D6A3376A54F}" dt="2024-12-04T00:38:14.438" v="1639" actId="26606"/>
          <ac:spMkLst>
            <pc:docMk/>
            <pc:sldMk cId="2269587376" sldId="258"/>
            <ac:spMk id="34" creationId="{E81BF4F6-F2CF-4984-9D14-D6966D92F99F}"/>
          </ac:spMkLst>
        </pc:spChg>
        <pc:spChg chg="add del">
          <ac:chgData name="瑀湦 吴" userId="78652dc710e2697a" providerId="LiveId" clId="{A742800E-778E-4D86-AD0F-2D6A3376A54F}" dt="2024-12-04T00:38:14.438" v="1639" actId="26606"/>
          <ac:spMkLst>
            <pc:docMk/>
            <pc:sldMk cId="2269587376" sldId="258"/>
            <ac:spMk id="36" creationId="{C0763A76-9F1C-4FC5-82B7-DD475DA461B2}"/>
          </ac:spMkLst>
        </pc:spChg>
        <pc:spChg chg="add del">
          <ac:chgData name="瑀湦 吴" userId="78652dc710e2697a" providerId="LiveId" clId="{A742800E-778E-4D86-AD0F-2D6A3376A54F}" dt="2024-12-04T00:33:50.406" v="1249" actId="26606"/>
          <ac:spMkLst>
            <pc:docMk/>
            <pc:sldMk cId="2269587376" sldId="258"/>
            <ac:spMk id="37" creationId="{730D8B3B-9B80-4025-B934-26DC7D7CD231}"/>
          </ac:spMkLst>
        </pc:spChg>
        <pc:spChg chg="add del">
          <ac:chgData name="瑀湦 吴" userId="78652dc710e2697a" providerId="LiveId" clId="{A742800E-778E-4D86-AD0F-2D6A3376A54F}" dt="2024-12-04T00:33:50.406" v="1249" actId="26606"/>
          <ac:spMkLst>
            <pc:docMk/>
            <pc:sldMk cId="2269587376" sldId="258"/>
            <ac:spMk id="38" creationId="{577D6B2E-37A3-429E-A37C-F30ED6487282}"/>
          </ac:spMkLst>
        </pc:spChg>
        <pc:spChg chg="add del">
          <ac:chgData name="瑀湦 吴" userId="78652dc710e2697a" providerId="LiveId" clId="{A742800E-778E-4D86-AD0F-2D6A3376A54F}" dt="2024-12-04T00:33:50.406" v="1249" actId="26606"/>
          <ac:spMkLst>
            <pc:docMk/>
            <pc:sldMk cId="2269587376" sldId="258"/>
            <ac:spMk id="39" creationId="{1064D5D5-227B-4F66-9AEA-46F570E793BD}"/>
          </ac:spMkLst>
        </pc:spChg>
        <pc:spChg chg="add del">
          <ac:chgData name="瑀湦 吴" userId="78652dc710e2697a" providerId="LiveId" clId="{A742800E-778E-4D86-AD0F-2D6A3376A54F}" dt="2024-12-04T00:33:50.406" v="1249" actId="26606"/>
          <ac:spMkLst>
            <pc:docMk/>
            <pc:sldMk cId="2269587376" sldId="258"/>
            <ac:spMk id="40" creationId="{5CEAD642-85CF-4750-8432-7C80C901F001}"/>
          </ac:spMkLst>
        </pc:spChg>
        <pc:spChg chg="add del">
          <ac:chgData name="瑀湦 吴" userId="78652dc710e2697a" providerId="LiveId" clId="{A742800E-778E-4D86-AD0F-2D6A3376A54F}" dt="2024-12-04T00:33:50.406" v="1249" actId="26606"/>
          <ac:spMkLst>
            <pc:docMk/>
            <pc:sldMk cId="2269587376" sldId="258"/>
            <ac:spMk id="41" creationId="{646B67A4-D328-4747-A82B-65E84FA46368}"/>
          </ac:spMkLst>
        </pc:spChg>
        <pc:spChg chg="add del">
          <ac:chgData name="瑀湦 吴" userId="78652dc710e2697a" providerId="LiveId" clId="{A742800E-778E-4D86-AD0F-2D6A3376A54F}" dt="2024-12-04T00:33:50.406" v="1249" actId="26606"/>
          <ac:spMkLst>
            <pc:docMk/>
            <pc:sldMk cId="2269587376" sldId="258"/>
            <ac:spMk id="42" creationId="{FA33EEAE-15D5-4119-8C1E-89D943F911EF}"/>
          </ac:spMkLst>
        </pc:spChg>
        <pc:spChg chg="add del">
          <ac:chgData name="瑀湦 吴" userId="78652dc710e2697a" providerId="LiveId" clId="{A742800E-778E-4D86-AD0F-2D6A3376A54F}" dt="2024-12-04T00:33:50.406" v="1249" actId="26606"/>
          <ac:spMkLst>
            <pc:docMk/>
            <pc:sldMk cId="2269587376" sldId="258"/>
            <ac:spMk id="43" creationId="{B5A1B09C-1565-46F8-B70F-621C5EB48A09}"/>
          </ac:spMkLst>
        </pc:spChg>
        <pc:spChg chg="add del">
          <ac:chgData name="瑀湦 吴" userId="78652dc710e2697a" providerId="LiveId" clId="{A742800E-778E-4D86-AD0F-2D6A3376A54F}" dt="2024-12-04T00:33:50.406" v="1249" actId="26606"/>
          <ac:spMkLst>
            <pc:docMk/>
            <pc:sldMk cId="2269587376" sldId="258"/>
            <ac:spMk id="45" creationId="{8C516CC8-80AC-446C-A56E-9F54B7210402}"/>
          </ac:spMkLst>
        </pc:spChg>
        <pc:spChg chg="add del">
          <ac:chgData name="瑀湦 吴" userId="78652dc710e2697a" providerId="LiveId" clId="{A742800E-778E-4D86-AD0F-2D6A3376A54F}" dt="2024-12-04T00:40:30.850" v="1712" actId="26606"/>
          <ac:spMkLst>
            <pc:docMk/>
            <pc:sldMk cId="2269587376" sldId="258"/>
            <ac:spMk id="46" creationId="{96CF2A2B-0745-440C-9224-C5C6A0A4286F}"/>
          </ac:spMkLst>
        </pc:spChg>
        <pc:spChg chg="add del">
          <ac:chgData name="瑀湦 吴" userId="78652dc710e2697a" providerId="LiveId" clId="{A742800E-778E-4D86-AD0F-2D6A3376A54F}" dt="2024-12-04T00:40:30.850" v="1712" actId="26606"/>
          <ac:spMkLst>
            <pc:docMk/>
            <pc:sldMk cId="2269587376" sldId="258"/>
            <ac:spMk id="47" creationId="{75BE6D6B-84C9-4D2B-97EB-773B7369EF82}"/>
          </ac:spMkLst>
        </pc:spChg>
        <pc:spChg chg="add">
          <ac:chgData name="瑀湦 吴" userId="78652dc710e2697a" providerId="LiveId" clId="{A742800E-778E-4D86-AD0F-2D6A3376A54F}" dt="2024-12-04T00:41:29.969" v="1763" actId="26606"/>
          <ac:spMkLst>
            <pc:docMk/>
            <pc:sldMk cId="2269587376" sldId="258"/>
            <ac:spMk id="49" creationId="{BACC6370-2D7E-4714-9D71-7542949D7D5D}"/>
          </ac:spMkLst>
        </pc:spChg>
        <pc:spChg chg="add">
          <ac:chgData name="瑀湦 吴" userId="78652dc710e2697a" providerId="LiveId" clId="{A742800E-778E-4D86-AD0F-2D6A3376A54F}" dt="2024-12-04T00:41:29.969" v="1763" actId="26606"/>
          <ac:spMkLst>
            <pc:docMk/>
            <pc:sldMk cId="2269587376" sldId="258"/>
            <ac:spMk id="50" creationId="{F68B3F68-107C-434F-AA38-110D5EA91B85}"/>
          </ac:spMkLst>
        </pc:spChg>
        <pc:spChg chg="add">
          <ac:chgData name="瑀湦 吴" userId="78652dc710e2697a" providerId="LiveId" clId="{A742800E-778E-4D86-AD0F-2D6A3376A54F}" dt="2024-12-04T00:41:29.969" v="1763" actId="26606"/>
          <ac:spMkLst>
            <pc:docMk/>
            <pc:sldMk cId="2269587376" sldId="258"/>
            <ac:spMk id="51" creationId="{AAD0DBB9-1A4B-4391-81D4-CB19F9AB918A}"/>
          </ac:spMkLst>
        </pc:spChg>
        <pc:spChg chg="add">
          <ac:chgData name="瑀湦 吴" userId="78652dc710e2697a" providerId="LiveId" clId="{A742800E-778E-4D86-AD0F-2D6A3376A54F}" dt="2024-12-04T00:41:29.969" v="1763" actId="26606"/>
          <ac:spMkLst>
            <pc:docMk/>
            <pc:sldMk cId="2269587376" sldId="258"/>
            <ac:spMk id="52" creationId="{063BBA22-50EA-4C4D-BE05-F1CE4E63AA56}"/>
          </ac:spMkLst>
        </pc:spChg>
        <pc:graphicFrameChg chg="add mod modGraphic">
          <ac:chgData name="瑀湦 吴" userId="78652dc710e2697a" providerId="LiveId" clId="{A742800E-778E-4D86-AD0F-2D6A3376A54F}" dt="2024-12-04T00:45:27.148" v="2030" actId="20577"/>
          <ac:graphicFrameMkLst>
            <pc:docMk/>
            <pc:sldMk cId="2269587376" sldId="258"/>
            <ac:graphicFrameMk id="53" creationId="{9634E2C5-1E74-D3E9-4F1E-15C219B87EE1}"/>
          </ac:graphicFrameMkLst>
        </pc:graphicFrameChg>
        <pc:picChg chg="add del">
          <ac:chgData name="瑀湦 吴" userId="78652dc710e2697a" providerId="LiveId" clId="{A742800E-778E-4D86-AD0F-2D6A3376A54F}" dt="2024-12-03T11:10:53.189" v="1014" actId="26606"/>
          <ac:picMkLst>
            <pc:docMk/>
            <pc:sldMk cId="2269587376" sldId="258"/>
            <ac:picMk id="4" creationId="{F2750827-BCB4-B232-B26A-0E8E89013D63}"/>
          </ac:picMkLst>
        </pc:picChg>
        <pc:picChg chg="add del">
          <ac:chgData name="瑀湦 吴" userId="78652dc710e2697a" providerId="LiveId" clId="{A742800E-778E-4D86-AD0F-2D6A3376A54F}" dt="2024-12-03T10:45:20.120" v="566" actId="26606"/>
          <ac:picMkLst>
            <pc:docMk/>
            <pc:sldMk cId="2269587376" sldId="258"/>
            <ac:picMk id="5" creationId="{86D0A82F-D246-EE44-1DB1-EDF8E523C518}"/>
          </ac:picMkLst>
        </pc:picChg>
        <pc:picChg chg="add del">
          <ac:chgData name="瑀湦 吴" userId="78652dc710e2697a" providerId="LiveId" clId="{A742800E-778E-4D86-AD0F-2D6A3376A54F}" dt="2024-12-03T10:46:07.806" v="581" actId="26606"/>
          <ac:picMkLst>
            <pc:docMk/>
            <pc:sldMk cId="2269587376" sldId="258"/>
            <ac:picMk id="6" creationId="{420A19D7-C408-6636-5C18-542FA9253C7B}"/>
          </ac:picMkLst>
        </pc:picChg>
        <pc:picChg chg="add del mod">
          <ac:chgData name="瑀湦 吴" userId="78652dc710e2697a" providerId="LiveId" clId="{A742800E-778E-4D86-AD0F-2D6A3376A54F}" dt="2024-12-03T10:45:53.440" v="578" actId="478"/>
          <ac:picMkLst>
            <pc:docMk/>
            <pc:sldMk cId="2269587376" sldId="258"/>
            <ac:picMk id="7" creationId="{DC5428AA-0776-BEAC-5511-1EF913540ECC}"/>
          </ac:picMkLst>
        </pc:picChg>
        <pc:picChg chg="add del">
          <ac:chgData name="瑀湦 吴" userId="78652dc710e2697a" providerId="LiveId" clId="{A742800E-778E-4D86-AD0F-2D6A3376A54F}" dt="2024-12-03T10:48:39.899" v="584" actId="26606"/>
          <ac:picMkLst>
            <pc:docMk/>
            <pc:sldMk cId="2269587376" sldId="258"/>
            <ac:picMk id="21" creationId="{7CBB8C4E-DF6E-C82E-62A8-AD67EA968AB9}"/>
          </ac:picMkLst>
        </pc:picChg>
        <pc:picChg chg="add del">
          <ac:chgData name="瑀湦 吴" userId="78652dc710e2697a" providerId="LiveId" clId="{A742800E-778E-4D86-AD0F-2D6A3376A54F}" dt="2024-12-03T11:11:11.120" v="1017" actId="26606"/>
          <ac:picMkLst>
            <pc:docMk/>
            <pc:sldMk cId="2269587376" sldId="258"/>
            <ac:picMk id="27" creationId="{49F26A17-8B81-1017-D6D1-E8399342894D}"/>
          </ac:picMkLst>
        </pc:picChg>
        <pc:picChg chg="add del">
          <ac:chgData name="瑀湦 吴" userId="78652dc710e2697a" providerId="LiveId" clId="{A742800E-778E-4D86-AD0F-2D6A3376A54F}" dt="2024-12-04T00:33:33.199" v="1244" actId="26606"/>
          <ac:picMkLst>
            <pc:docMk/>
            <pc:sldMk cId="2269587376" sldId="258"/>
            <ac:picMk id="33" creationId="{79E73F6D-0FAD-6668-7E9D-A9C9619AD101}"/>
          </ac:picMkLst>
        </pc:picChg>
        <pc:picChg chg="add del">
          <ac:chgData name="瑀湦 吴" userId="78652dc710e2697a" providerId="LiveId" clId="{A742800E-778E-4D86-AD0F-2D6A3376A54F}" dt="2024-12-04T00:33:45.066" v="1247" actId="26606"/>
          <ac:picMkLst>
            <pc:docMk/>
            <pc:sldMk cId="2269587376" sldId="258"/>
            <ac:picMk id="35" creationId="{DAD6C224-6966-AC90-2D36-8F87D28F2372}"/>
          </ac:picMkLst>
        </pc:picChg>
        <pc:picChg chg="add del mod">
          <ac:chgData name="瑀湦 吴" userId="78652dc710e2697a" providerId="LiveId" clId="{A742800E-778E-4D86-AD0F-2D6A3376A54F}" dt="2024-12-04T00:38:14.438" v="1639" actId="26606"/>
          <ac:picMkLst>
            <pc:docMk/>
            <pc:sldMk cId="2269587376" sldId="258"/>
            <ac:picMk id="44" creationId="{E877357E-E3B8-38A5-FF3E-77CBEBE07EE7}"/>
          </ac:picMkLst>
        </pc:picChg>
        <pc:picChg chg="add del">
          <ac:chgData name="瑀湦 吴" userId="78652dc710e2697a" providerId="LiveId" clId="{A742800E-778E-4D86-AD0F-2D6A3376A54F}" dt="2024-12-04T00:40:30.850" v="1712" actId="26606"/>
          <ac:picMkLst>
            <pc:docMk/>
            <pc:sldMk cId="2269587376" sldId="258"/>
            <ac:picMk id="48" creationId="{8C651A5C-8C5B-9E72-D684-60BF4E5BAEB9}"/>
          </ac:picMkLst>
        </pc:picChg>
        <pc:cxnChg chg="add del">
          <ac:chgData name="瑀湦 吴" userId="78652dc710e2697a" providerId="LiveId" clId="{A742800E-778E-4D86-AD0F-2D6A3376A54F}" dt="2024-12-03T10:45:20.120" v="566" actId="26606"/>
          <ac:cxnSpMkLst>
            <pc:docMk/>
            <pc:sldMk cId="2269587376" sldId="258"/>
            <ac:cxnSpMk id="11" creationId="{B63CF8AD-BB19-4F90-BDE5-B3B3F56F4E4A}"/>
          </ac:cxnSpMkLst>
        </pc:cxnChg>
        <pc:cxnChg chg="add del">
          <ac:chgData name="瑀湦 吴" userId="78652dc710e2697a" providerId="LiveId" clId="{A742800E-778E-4D86-AD0F-2D6A3376A54F}" dt="2024-12-03T10:45:20.120" v="566" actId="26606"/>
          <ac:cxnSpMkLst>
            <pc:docMk/>
            <pc:sldMk cId="2269587376" sldId="258"/>
            <ac:cxnSpMk id="13" creationId="{224E62CA-FAA3-4628-AEF3-5033C771498B}"/>
          </ac:cxnSpMkLst>
        </pc:cxnChg>
        <pc:cxnChg chg="add del">
          <ac:chgData name="瑀湦 吴" userId="78652dc710e2697a" providerId="LiveId" clId="{A742800E-778E-4D86-AD0F-2D6A3376A54F}" dt="2024-12-03T11:10:53.189" v="1014" actId="26606"/>
          <ac:cxnSpMkLst>
            <pc:docMk/>
            <pc:sldMk cId="2269587376" sldId="258"/>
            <ac:cxnSpMk id="25" creationId="{61B115DB-65EB-3FC3-7284-CFDF4ADC60B6}"/>
          </ac:cxnSpMkLst>
        </pc:cxnChg>
      </pc:sldChg>
      <pc:sldChg chg="addSp delSp modSp new mod setBg">
        <pc:chgData name="瑀湦 吴" userId="78652dc710e2697a" providerId="LiveId" clId="{A742800E-778E-4D86-AD0F-2D6A3376A54F}" dt="2024-12-04T01:00:55.163" v="2580" actId="33524"/>
        <pc:sldMkLst>
          <pc:docMk/>
          <pc:sldMk cId="1488282686" sldId="259"/>
        </pc:sldMkLst>
        <pc:spChg chg="mod">
          <ac:chgData name="瑀湦 吴" userId="78652dc710e2697a" providerId="LiveId" clId="{A742800E-778E-4D86-AD0F-2D6A3376A54F}" dt="2024-12-04T00:47:48.385" v="2241" actId="14100"/>
          <ac:spMkLst>
            <pc:docMk/>
            <pc:sldMk cId="1488282686" sldId="259"/>
            <ac:spMk id="2" creationId="{7A7B2AD2-9487-33DE-D8E1-CFA0383DD44A}"/>
          </ac:spMkLst>
        </pc:spChg>
        <pc:spChg chg="del mod">
          <ac:chgData name="瑀湦 吴" userId="78652dc710e2697a" providerId="LiveId" clId="{A742800E-778E-4D86-AD0F-2D6A3376A54F}" dt="2024-12-04T00:47:17.379" v="2235" actId="26606"/>
          <ac:spMkLst>
            <pc:docMk/>
            <pc:sldMk cId="1488282686" sldId="259"/>
            <ac:spMk id="3" creationId="{C4A1946F-DC01-D1C0-9268-FF53E10AC041}"/>
          </ac:spMkLst>
        </pc:spChg>
        <pc:spChg chg="add mod">
          <ac:chgData name="瑀湦 吴" userId="78652dc710e2697a" providerId="LiveId" clId="{A742800E-778E-4D86-AD0F-2D6A3376A54F}" dt="2024-12-04T00:55:16.719" v="2504" actId="207"/>
          <ac:spMkLst>
            <pc:docMk/>
            <pc:sldMk cId="1488282686" sldId="259"/>
            <ac:spMk id="9" creationId="{008BF6AE-5881-A70B-70C3-4CBBD02B3D33}"/>
          </ac:spMkLst>
        </pc:spChg>
        <pc:graphicFrameChg chg="add mod modGraphic">
          <ac:chgData name="瑀湦 吴" userId="78652dc710e2697a" providerId="LiveId" clId="{A742800E-778E-4D86-AD0F-2D6A3376A54F}" dt="2024-12-04T01:00:55.163" v="2580" actId="33524"/>
          <ac:graphicFrameMkLst>
            <pc:docMk/>
            <pc:sldMk cId="1488282686" sldId="259"/>
            <ac:graphicFrameMk id="5" creationId="{EA146C2E-440D-4642-0AAD-F82924DC3513}"/>
          </ac:graphicFrameMkLst>
        </pc:graphicFrameChg>
        <pc:picChg chg="add mod">
          <ac:chgData name="瑀湦 吴" userId="78652dc710e2697a" providerId="LiveId" clId="{A742800E-778E-4D86-AD0F-2D6A3376A54F}" dt="2024-12-04T00:47:22.184" v="2236" actId="27614"/>
          <ac:picMkLst>
            <pc:docMk/>
            <pc:sldMk cId="1488282686" sldId="259"/>
            <ac:picMk id="6" creationId="{8C00CD07-2FF2-CA40-3E01-C04DF04BD968}"/>
          </ac:picMkLst>
        </pc:picChg>
        <pc:picChg chg="add mod">
          <ac:chgData name="瑀湦 吴" userId="78652dc710e2697a" providerId="LiveId" clId="{A742800E-778E-4D86-AD0F-2D6A3376A54F}" dt="2024-12-04T00:53:29.984" v="2473" actId="1076"/>
          <ac:picMkLst>
            <pc:docMk/>
            <pc:sldMk cId="1488282686" sldId="259"/>
            <ac:picMk id="7" creationId="{E82689A3-474C-607F-CB68-E83871AE9162}"/>
          </ac:picMkLst>
        </pc:picChg>
      </pc:sldChg>
      <pc:sldChg chg="addSp modSp new mod setBg addAnim modAnim">
        <pc:chgData name="瑀湦 吴" userId="78652dc710e2697a" providerId="LiveId" clId="{A742800E-778E-4D86-AD0F-2D6A3376A54F}" dt="2024-12-04T01:26:41.287" v="4637" actId="948"/>
        <pc:sldMkLst>
          <pc:docMk/>
          <pc:sldMk cId="2446289742" sldId="260"/>
        </pc:sldMkLst>
        <pc:spChg chg="mod">
          <ac:chgData name="瑀湦 吴" userId="78652dc710e2697a" providerId="LiveId" clId="{A742800E-778E-4D86-AD0F-2D6A3376A54F}" dt="2024-12-04T01:02:33.260" v="2730" actId="2711"/>
          <ac:spMkLst>
            <pc:docMk/>
            <pc:sldMk cId="2446289742" sldId="260"/>
            <ac:spMk id="2" creationId="{AEB5A41D-8630-0A85-43FB-29857BD9465C}"/>
          </ac:spMkLst>
        </pc:spChg>
        <pc:spChg chg="mod">
          <ac:chgData name="瑀湦 吴" userId="78652dc710e2697a" providerId="LiveId" clId="{A742800E-778E-4D86-AD0F-2D6A3376A54F}" dt="2024-12-04T01:26:41.287" v="4637" actId="948"/>
          <ac:spMkLst>
            <pc:docMk/>
            <pc:sldMk cId="2446289742" sldId="260"/>
            <ac:spMk id="3" creationId="{3EC2D034-03B8-80FB-735E-94EF1F61EFA4}"/>
          </ac:spMkLst>
        </pc:spChg>
        <pc:spChg chg="add">
          <ac:chgData name="瑀湦 吴" userId="78652dc710e2697a" providerId="LiveId" clId="{A742800E-778E-4D86-AD0F-2D6A3376A54F}" dt="2024-12-04T01:02:21.958" v="2728" actId="26606"/>
          <ac:spMkLst>
            <pc:docMk/>
            <pc:sldMk cId="2446289742" sldId="260"/>
            <ac:spMk id="9" creationId="{C0763A76-9F1C-4FC5-82B7-DD475DA461B2}"/>
          </ac:spMkLst>
        </pc:spChg>
        <pc:spChg chg="add">
          <ac:chgData name="瑀湦 吴" userId="78652dc710e2697a" providerId="LiveId" clId="{A742800E-778E-4D86-AD0F-2D6A3376A54F}" dt="2024-12-04T01:02:21.958" v="2728" actId="26606"/>
          <ac:spMkLst>
            <pc:docMk/>
            <pc:sldMk cId="2446289742" sldId="260"/>
            <ac:spMk id="11" creationId="{E81BF4F6-F2CF-4984-9D14-D6966D92F99F}"/>
          </ac:spMkLst>
        </pc:spChg>
        <pc:picChg chg="add">
          <ac:chgData name="瑀湦 吴" userId="78652dc710e2697a" providerId="LiveId" clId="{A742800E-778E-4D86-AD0F-2D6A3376A54F}" dt="2024-12-04T01:02:21.958" v="2728" actId="26606"/>
          <ac:picMkLst>
            <pc:docMk/>
            <pc:sldMk cId="2446289742" sldId="260"/>
            <ac:picMk id="5" creationId="{E4FD1AD9-2310-FCBF-412C-224D2A500715}"/>
          </ac:picMkLst>
        </pc:picChg>
      </pc:sldChg>
      <pc:sldChg chg="addSp modSp new mod setBg">
        <pc:chgData name="瑀湦 吴" userId="78652dc710e2697a" providerId="LiveId" clId="{A742800E-778E-4D86-AD0F-2D6A3376A54F}" dt="2024-12-04T01:27:45.281" v="4644" actId="1076"/>
        <pc:sldMkLst>
          <pc:docMk/>
          <pc:sldMk cId="1290573859" sldId="261"/>
        </pc:sldMkLst>
        <pc:spChg chg="mod">
          <ac:chgData name="瑀湦 吴" userId="78652dc710e2697a" providerId="LiveId" clId="{A742800E-778E-4D86-AD0F-2D6A3376A54F}" dt="2024-12-04T01:07:59.165" v="3239" actId="113"/>
          <ac:spMkLst>
            <pc:docMk/>
            <pc:sldMk cId="1290573859" sldId="261"/>
            <ac:spMk id="2" creationId="{2369F8FD-2E0F-B003-913F-D79C163FE837}"/>
          </ac:spMkLst>
        </pc:spChg>
        <pc:spChg chg="mod">
          <ac:chgData name="瑀湦 吴" userId="78652dc710e2697a" providerId="LiveId" clId="{A742800E-778E-4D86-AD0F-2D6A3376A54F}" dt="2024-12-04T01:27:45.281" v="4644" actId="1076"/>
          <ac:spMkLst>
            <pc:docMk/>
            <pc:sldMk cId="1290573859" sldId="261"/>
            <ac:spMk id="3" creationId="{01CF641B-A1AD-AD45-1622-B6528C54EAD7}"/>
          </ac:spMkLst>
        </pc:spChg>
        <pc:spChg chg="add">
          <ac:chgData name="瑀湦 吴" userId="78652dc710e2697a" providerId="LiveId" clId="{A742800E-778E-4D86-AD0F-2D6A3376A54F}" dt="2024-12-04T01:07:38.576" v="3234" actId="26606"/>
          <ac:spMkLst>
            <pc:docMk/>
            <pc:sldMk cId="1290573859" sldId="261"/>
            <ac:spMk id="9" creationId="{9F7D5CDA-D291-4307-BF55-1381FED29634}"/>
          </ac:spMkLst>
        </pc:spChg>
        <pc:picChg chg="add">
          <ac:chgData name="瑀湦 吴" userId="78652dc710e2697a" providerId="LiveId" clId="{A742800E-778E-4D86-AD0F-2D6A3376A54F}" dt="2024-12-04T01:07:38.576" v="3234" actId="26606"/>
          <ac:picMkLst>
            <pc:docMk/>
            <pc:sldMk cId="1290573859" sldId="261"/>
            <ac:picMk id="5" creationId="{D89DB93A-F6D8-DD64-AB9B-4BAFE42CEA9F}"/>
          </ac:picMkLst>
        </pc:picChg>
      </pc:sldChg>
      <pc:sldChg chg="addSp delSp modSp new mod setBg">
        <pc:chgData name="瑀湦 吴" userId="78652dc710e2697a" providerId="LiveId" clId="{A742800E-778E-4D86-AD0F-2D6A3376A54F}" dt="2024-12-04T01:31:12.530" v="4771" actId="20577"/>
        <pc:sldMkLst>
          <pc:docMk/>
          <pc:sldMk cId="1545964426" sldId="262"/>
        </pc:sldMkLst>
        <pc:spChg chg="mod">
          <ac:chgData name="瑀湦 吴" userId="78652dc710e2697a" providerId="LiveId" clId="{A742800E-778E-4D86-AD0F-2D6A3376A54F}" dt="2024-12-04T01:17:34.663" v="4430" actId="26606"/>
          <ac:spMkLst>
            <pc:docMk/>
            <pc:sldMk cId="1545964426" sldId="262"/>
            <ac:spMk id="2" creationId="{BAEC4416-8BA8-EC14-0438-FB0C8F5244E9}"/>
          </ac:spMkLst>
        </pc:spChg>
        <pc:spChg chg="del mod">
          <ac:chgData name="瑀湦 吴" userId="78652dc710e2697a" providerId="LiveId" clId="{A742800E-778E-4D86-AD0F-2D6A3376A54F}" dt="2024-12-04T01:17:34.663" v="4430" actId="26606"/>
          <ac:spMkLst>
            <pc:docMk/>
            <pc:sldMk cId="1545964426" sldId="262"/>
            <ac:spMk id="3" creationId="{4E0214F9-0CAD-EE2D-41B0-012A761EBFCD}"/>
          </ac:spMkLst>
        </pc:spChg>
        <pc:spChg chg="add">
          <ac:chgData name="瑀湦 吴" userId="78652dc710e2697a" providerId="LiveId" clId="{A742800E-778E-4D86-AD0F-2D6A3376A54F}" dt="2024-12-04T01:17:34.663" v="4430" actId="26606"/>
          <ac:spMkLst>
            <pc:docMk/>
            <pc:sldMk cId="1545964426" sldId="262"/>
            <ac:spMk id="9" creationId="{7517A47C-B2E5-4B79-8061-D74B1311AF6E}"/>
          </ac:spMkLst>
        </pc:spChg>
        <pc:spChg chg="add">
          <ac:chgData name="瑀湦 吴" userId="78652dc710e2697a" providerId="LiveId" clId="{A742800E-778E-4D86-AD0F-2D6A3376A54F}" dt="2024-12-04T01:17:34.663" v="4430" actId="26606"/>
          <ac:spMkLst>
            <pc:docMk/>
            <pc:sldMk cId="1545964426" sldId="262"/>
            <ac:spMk id="11" creationId="{C505E780-2083-4CB5-A42A-5E0E2908ECC3}"/>
          </ac:spMkLst>
        </pc:spChg>
        <pc:spChg chg="add">
          <ac:chgData name="瑀湦 吴" userId="78652dc710e2697a" providerId="LiveId" clId="{A742800E-778E-4D86-AD0F-2D6A3376A54F}" dt="2024-12-04T01:17:34.663" v="4430" actId="26606"/>
          <ac:spMkLst>
            <pc:docMk/>
            <pc:sldMk cId="1545964426" sldId="262"/>
            <ac:spMk id="13" creationId="{D2C0AE1C-0118-41AE-8A10-7CDCBF10E96F}"/>
          </ac:spMkLst>
        </pc:spChg>
        <pc:spChg chg="add">
          <ac:chgData name="瑀湦 吴" userId="78652dc710e2697a" providerId="LiveId" clId="{A742800E-778E-4D86-AD0F-2D6A3376A54F}" dt="2024-12-04T01:17:34.663" v="4430" actId="26606"/>
          <ac:spMkLst>
            <pc:docMk/>
            <pc:sldMk cId="1545964426" sldId="262"/>
            <ac:spMk id="15" creationId="{463EEC44-1BA3-44ED-81FC-A644B04B2A44}"/>
          </ac:spMkLst>
        </pc:spChg>
        <pc:graphicFrameChg chg="add mod modGraphic">
          <ac:chgData name="瑀湦 吴" userId="78652dc710e2697a" providerId="LiveId" clId="{A742800E-778E-4D86-AD0F-2D6A3376A54F}" dt="2024-12-04T01:31:12.530" v="4771" actId="20577"/>
          <ac:graphicFrameMkLst>
            <pc:docMk/>
            <pc:sldMk cId="1545964426" sldId="262"/>
            <ac:graphicFrameMk id="5" creationId="{5C98E7E1-DC6E-7985-BFFB-93400BC93990}"/>
          </ac:graphicFrameMkLst>
        </pc:graphicFrameChg>
      </pc:sldChg>
      <pc:sldChg chg="modSp new mod">
        <pc:chgData name="瑀湦 吴" userId="78652dc710e2697a" providerId="LiveId" clId="{A742800E-778E-4D86-AD0F-2D6A3376A54F}" dt="2024-12-04T01:52:43.681" v="5072" actId="20577"/>
        <pc:sldMkLst>
          <pc:docMk/>
          <pc:sldMk cId="3064777866" sldId="263"/>
        </pc:sldMkLst>
        <pc:spChg chg="mod">
          <ac:chgData name="瑀湦 吴" userId="78652dc710e2697a" providerId="LiveId" clId="{A742800E-778E-4D86-AD0F-2D6A3376A54F}" dt="2024-12-04T01:36:49.917" v="5033" actId="404"/>
          <ac:spMkLst>
            <pc:docMk/>
            <pc:sldMk cId="3064777866" sldId="263"/>
            <ac:spMk id="2" creationId="{84112456-B427-685D-4E76-CCF0BC963033}"/>
          </ac:spMkLst>
        </pc:spChg>
        <pc:spChg chg="mod">
          <ac:chgData name="瑀湦 吴" userId="78652dc710e2697a" providerId="LiveId" clId="{A742800E-778E-4D86-AD0F-2D6A3376A54F}" dt="2024-12-04T01:52:43.681" v="5072" actId="20577"/>
          <ac:spMkLst>
            <pc:docMk/>
            <pc:sldMk cId="3064777866" sldId="263"/>
            <ac:spMk id="3" creationId="{009C7D16-8AFF-04C2-196C-BA2C1C737D1C}"/>
          </ac:spMkLst>
        </pc:spChg>
      </pc:sldChg>
      <pc:sldChg chg="delSp new del mod">
        <pc:chgData name="瑀湦 吴" userId="78652dc710e2697a" providerId="LiveId" clId="{A742800E-778E-4D86-AD0F-2D6A3376A54F}" dt="2024-12-04T01:48:49.934" v="5038" actId="47"/>
        <pc:sldMkLst>
          <pc:docMk/>
          <pc:sldMk cId="1013350642" sldId="264"/>
        </pc:sldMkLst>
        <pc:spChg chg="del">
          <ac:chgData name="瑀湦 吴" userId="78652dc710e2697a" providerId="LiveId" clId="{A742800E-778E-4D86-AD0F-2D6A3376A54F}" dt="2024-12-04T01:37:20.099" v="5037" actId="478"/>
          <ac:spMkLst>
            <pc:docMk/>
            <pc:sldMk cId="1013350642" sldId="264"/>
            <ac:spMk id="2" creationId="{CF5374F4-C480-8732-34A3-52D8FE5049BC}"/>
          </ac:spMkLst>
        </pc:spChg>
        <pc:spChg chg="del">
          <ac:chgData name="瑀湦 吴" userId="78652dc710e2697a" providerId="LiveId" clId="{A742800E-778E-4D86-AD0F-2D6A3376A54F}" dt="2024-12-04T01:37:20.099" v="5037" actId="478"/>
          <ac:spMkLst>
            <pc:docMk/>
            <pc:sldMk cId="1013350642" sldId="264"/>
            <ac:spMk id="3" creationId="{8E06A7D3-4315-B912-F70B-7B9A521C38E5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B35BA-9DFA-41EF-B79A-756089E37BB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512EB1-AA95-4A45-9E63-4C0141CFE47C}">
      <dgm:prSet/>
      <dgm:spPr/>
      <dgm:t>
        <a:bodyPr/>
        <a:lstStyle/>
        <a:p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Searches for </a:t>
          </a:r>
          <a:r>
            <a:rPr lang="en-US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WIMP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, </a:t>
          </a:r>
          <a:r>
            <a:rPr lang="en-US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axion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, </a:t>
          </a:r>
          <a:r>
            <a:rPr lang="en-US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sterile neutrinos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, etc. via    a variety of technologies, corresponding to a variety of BSM theoretical models </a:t>
          </a:r>
        </a:p>
      </dgm:t>
    </dgm:pt>
    <dgm:pt modelId="{0903E485-3167-4487-A551-C195071D89BB}" type="parTrans" cxnId="{7C0E65D0-3966-4ADB-8787-15F51428F892}">
      <dgm:prSet/>
      <dgm:spPr/>
      <dgm:t>
        <a:bodyPr/>
        <a:lstStyle/>
        <a:p>
          <a:endParaRPr lang="en-US"/>
        </a:p>
      </dgm:t>
    </dgm:pt>
    <dgm:pt modelId="{B241BB34-170E-4A36-B9DE-106B6381C9D7}" type="sibTrans" cxnId="{7C0E65D0-3966-4ADB-8787-15F51428F892}">
      <dgm:prSet/>
      <dgm:spPr/>
      <dgm:t>
        <a:bodyPr/>
        <a:lstStyle/>
        <a:p>
          <a:endParaRPr lang="en-US"/>
        </a:p>
      </dgm:t>
    </dgm:pt>
    <dgm:pt modelId="{62F58020-6D66-44BD-8A51-C655922426EC}">
      <dgm:prSet custT="1"/>
      <dgm:spPr/>
      <dgm:t>
        <a:bodyPr/>
        <a:lstStyle/>
        <a:p>
          <a:r>
            <a:rPr lang="en-US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Considered as relatively </a:t>
          </a:r>
          <a:r>
            <a:rPr lang="en-US" sz="2600" i="1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classic</a:t>
          </a:r>
          <a:r>
            <a:rPr lang="en-US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 approach by now, the focus point of contemporary efforts</a:t>
          </a:r>
        </a:p>
      </dgm:t>
    </dgm:pt>
    <dgm:pt modelId="{1C2716FB-5707-49A6-95F8-92C8D0AA4998}" type="parTrans" cxnId="{BB673DB7-CB1F-4560-BB09-7A08E3B0C54A}">
      <dgm:prSet/>
      <dgm:spPr/>
      <dgm:t>
        <a:bodyPr/>
        <a:lstStyle/>
        <a:p>
          <a:endParaRPr lang="en-US"/>
        </a:p>
      </dgm:t>
    </dgm:pt>
    <dgm:pt modelId="{A6C16583-5F9F-4002-962E-FBA0227FFF73}" type="sibTrans" cxnId="{BB673DB7-CB1F-4560-BB09-7A08E3B0C54A}">
      <dgm:prSet/>
      <dgm:spPr/>
      <dgm:t>
        <a:bodyPr/>
        <a:lstStyle/>
        <a:p>
          <a:endParaRPr lang="en-US"/>
        </a:p>
      </dgm:t>
    </dgm:pt>
    <dgm:pt modelId="{905881A8-BC29-42BE-BF0B-6189DBC00B47}" type="pres">
      <dgm:prSet presAssocID="{24DB35BA-9DFA-41EF-B79A-756089E37B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A617DD-DDB2-4A35-845B-51B71B79F0F8}" type="pres">
      <dgm:prSet presAssocID="{7F512EB1-AA95-4A45-9E63-4C0141CFE47C}" presName="hierRoot1" presStyleCnt="0"/>
      <dgm:spPr/>
    </dgm:pt>
    <dgm:pt modelId="{3AA80E9E-21F0-423C-AE68-C42B88B2051C}" type="pres">
      <dgm:prSet presAssocID="{7F512EB1-AA95-4A45-9E63-4C0141CFE47C}" presName="composite" presStyleCnt="0"/>
      <dgm:spPr/>
    </dgm:pt>
    <dgm:pt modelId="{E1431DF0-53E1-4DA4-9901-D8513B0B4F55}" type="pres">
      <dgm:prSet presAssocID="{7F512EB1-AA95-4A45-9E63-4C0141CFE47C}" presName="background" presStyleLbl="node0" presStyleIdx="0" presStyleCnt="2"/>
      <dgm:spPr/>
    </dgm:pt>
    <dgm:pt modelId="{8030DEF6-E26B-4DB5-91D9-C2BFF98780EF}" type="pres">
      <dgm:prSet presAssocID="{7F512EB1-AA95-4A45-9E63-4C0141CFE47C}" presName="text" presStyleLbl="fgAcc0" presStyleIdx="0" presStyleCnt="2">
        <dgm:presLayoutVars>
          <dgm:chPref val="3"/>
        </dgm:presLayoutVars>
      </dgm:prSet>
      <dgm:spPr/>
    </dgm:pt>
    <dgm:pt modelId="{57A9A9B2-F09B-4EB2-98FF-29351E4E90F1}" type="pres">
      <dgm:prSet presAssocID="{7F512EB1-AA95-4A45-9E63-4C0141CFE47C}" presName="hierChild2" presStyleCnt="0"/>
      <dgm:spPr/>
    </dgm:pt>
    <dgm:pt modelId="{897DEDF5-AC20-47B3-85C0-4488FBFAB762}" type="pres">
      <dgm:prSet presAssocID="{62F58020-6D66-44BD-8A51-C655922426EC}" presName="hierRoot1" presStyleCnt="0"/>
      <dgm:spPr/>
    </dgm:pt>
    <dgm:pt modelId="{6B1C2ED0-D36B-400B-BAEB-9CA1C3D74102}" type="pres">
      <dgm:prSet presAssocID="{62F58020-6D66-44BD-8A51-C655922426EC}" presName="composite" presStyleCnt="0"/>
      <dgm:spPr/>
    </dgm:pt>
    <dgm:pt modelId="{6383ADFF-31B2-4FB4-950E-04015EF07449}" type="pres">
      <dgm:prSet presAssocID="{62F58020-6D66-44BD-8A51-C655922426EC}" presName="background" presStyleLbl="node0" presStyleIdx="1" presStyleCnt="2"/>
      <dgm:spPr/>
    </dgm:pt>
    <dgm:pt modelId="{800EF23F-7EEE-46EF-9962-DD2AA080B9C5}" type="pres">
      <dgm:prSet presAssocID="{62F58020-6D66-44BD-8A51-C655922426EC}" presName="text" presStyleLbl="fgAcc0" presStyleIdx="1" presStyleCnt="2">
        <dgm:presLayoutVars>
          <dgm:chPref val="3"/>
        </dgm:presLayoutVars>
      </dgm:prSet>
      <dgm:spPr/>
    </dgm:pt>
    <dgm:pt modelId="{71FF5298-7321-40AD-BE39-9198BCA8AEC7}" type="pres">
      <dgm:prSet presAssocID="{62F58020-6D66-44BD-8A51-C655922426EC}" presName="hierChild2" presStyleCnt="0"/>
      <dgm:spPr/>
    </dgm:pt>
  </dgm:ptLst>
  <dgm:cxnLst>
    <dgm:cxn modelId="{479FF26E-F4EE-4B52-AEF0-52DB914E1663}" type="presOf" srcId="{24DB35BA-9DFA-41EF-B79A-756089E37BB1}" destId="{905881A8-BC29-42BE-BF0B-6189DBC00B47}" srcOrd="0" destOrd="0" presId="urn:microsoft.com/office/officeart/2005/8/layout/hierarchy1"/>
    <dgm:cxn modelId="{C4F93C53-D79A-4921-B465-CF15F06747F3}" type="presOf" srcId="{7F512EB1-AA95-4A45-9E63-4C0141CFE47C}" destId="{8030DEF6-E26B-4DB5-91D9-C2BFF98780EF}" srcOrd="0" destOrd="0" presId="urn:microsoft.com/office/officeart/2005/8/layout/hierarchy1"/>
    <dgm:cxn modelId="{FE4DD173-D7E1-4B01-A656-55A296730B71}" type="presOf" srcId="{62F58020-6D66-44BD-8A51-C655922426EC}" destId="{800EF23F-7EEE-46EF-9962-DD2AA080B9C5}" srcOrd="0" destOrd="0" presId="urn:microsoft.com/office/officeart/2005/8/layout/hierarchy1"/>
    <dgm:cxn modelId="{BB673DB7-CB1F-4560-BB09-7A08E3B0C54A}" srcId="{24DB35BA-9DFA-41EF-B79A-756089E37BB1}" destId="{62F58020-6D66-44BD-8A51-C655922426EC}" srcOrd="1" destOrd="0" parTransId="{1C2716FB-5707-49A6-95F8-92C8D0AA4998}" sibTransId="{A6C16583-5F9F-4002-962E-FBA0227FFF73}"/>
    <dgm:cxn modelId="{7C0E65D0-3966-4ADB-8787-15F51428F892}" srcId="{24DB35BA-9DFA-41EF-B79A-756089E37BB1}" destId="{7F512EB1-AA95-4A45-9E63-4C0141CFE47C}" srcOrd="0" destOrd="0" parTransId="{0903E485-3167-4487-A551-C195071D89BB}" sibTransId="{B241BB34-170E-4A36-B9DE-106B6381C9D7}"/>
    <dgm:cxn modelId="{23773C9E-F80B-41A0-9F0D-318D473BF614}" type="presParOf" srcId="{905881A8-BC29-42BE-BF0B-6189DBC00B47}" destId="{A1A617DD-DDB2-4A35-845B-51B71B79F0F8}" srcOrd="0" destOrd="0" presId="urn:microsoft.com/office/officeart/2005/8/layout/hierarchy1"/>
    <dgm:cxn modelId="{42E6D12D-717C-4AB6-8462-A1A72F51322C}" type="presParOf" srcId="{A1A617DD-DDB2-4A35-845B-51B71B79F0F8}" destId="{3AA80E9E-21F0-423C-AE68-C42B88B2051C}" srcOrd="0" destOrd="0" presId="urn:microsoft.com/office/officeart/2005/8/layout/hierarchy1"/>
    <dgm:cxn modelId="{8E3314C3-97FF-4131-9BA5-0F3CD0B843BB}" type="presParOf" srcId="{3AA80E9E-21F0-423C-AE68-C42B88B2051C}" destId="{E1431DF0-53E1-4DA4-9901-D8513B0B4F55}" srcOrd="0" destOrd="0" presId="urn:microsoft.com/office/officeart/2005/8/layout/hierarchy1"/>
    <dgm:cxn modelId="{799E096F-9F6A-4A9E-80D1-87F63C17D9DA}" type="presParOf" srcId="{3AA80E9E-21F0-423C-AE68-C42B88B2051C}" destId="{8030DEF6-E26B-4DB5-91D9-C2BFF98780EF}" srcOrd="1" destOrd="0" presId="urn:microsoft.com/office/officeart/2005/8/layout/hierarchy1"/>
    <dgm:cxn modelId="{97A9CDD3-1AAE-42D2-8D84-611D71BAD67A}" type="presParOf" srcId="{A1A617DD-DDB2-4A35-845B-51B71B79F0F8}" destId="{57A9A9B2-F09B-4EB2-98FF-29351E4E90F1}" srcOrd="1" destOrd="0" presId="urn:microsoft.com/office/officeart/2005/8/layout/hierarchy1"/>
    <dgm:cxn modelId="{A4ABDB7D-1CA9-4EF9-8975-B3A8FA02790A}" type="presParOf" srcId="{905881A8-BC29-42BE-BF0B-6189DBC00B47}" destId="{897DEDF5-AC20-47B3-85C0-4488FBFAB762}" srcOrd="1" destOrd="0" presId="urn:microsoft.com/office/officeart/2005/8/layout/hierarchy1"/>
    <dgm:cxn modelId="{72346BD4-194F-4A53-A28D-7614ED508373}" type="presParOf" srcId="{897DEDF5-AC20-47B3-85C0-4488FBFAB762}" destId="{6B1C2ED0-D36B-400B-BAEB-9CA1C3D74102}" srcOrd="0" destOrd="0" presId="urn:microsoft.com/office/officeart/2005/8/layout/hierarchy1"/>
    <dgm:cxn modelId="{A92F8680-466C-43EB-8B63-E3F1E7D1E711}" type="presParOf" srcId="{6B1C2ED0-D36B-400B-BAEB-9CA1C3D74102}" destId="{6383ADFF-31B2-4FB4-950E-04015EF07449}" srcOrd="0" destOrd="0" presId="urn:microsoft.com/office/officeart/2005/8/layout/hierarchy1"/>
    <dgm:cxn modelId="{4999AC96-978E-4B68-9F76-AA28AE634A73}" type="presParOf" srcId="{6B1C2ED0-D36B-400B-BAEB-9CA1C3D74102}" destId="{800EF23F-7EEE-46EF-9962-DD2AA080B9C5}" srcOrd="1" destOrd="0" presId="urn:microsoft.com/office/officeart/2005/8/layout/hierarchy1"/>
    <dgm:cxn modelId="{629F009B-8C87-4DD1-A399-DACA9E6773A9}" type="presParOf" srcId="{897DEDF5-AC20-47B3-85C0-4488FBFAB762}" destId="{71FF5298-7321-40AD-BE39-9198BCA8AE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2B7B2-1D8D-4B57-8DAF-40D1595F744F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4DF90D-006C-436B-B264-094000A00FC3}">
      <dgm:prSet/>
      <dgm:spPr/>
      <dgm:t>
        <a:bodyPr/>
        <a:lstStyle/>
        <a:p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New Physics (GUT, string, …) took place at extremely early Universe</a:t>
          </a:r>
        </a:p>
      </dgm:t>
    </dgm:pt>
    <dgm:pt modelId="{1A49283F-772E-45FF-8498-15DCC76BE559}" type="parTrans" cxnId="{ACF26560-7434-491D-B9F2-F9AB40D204F3}">
      <dgm:prSet/>
      <dgm:spPr/>
      <dgm:t>
        <a:bodyPr/>
        <a:lstStyle/>
        <a:p>
          <a:endParaRPr lang="en-US"/>
        </a:p>
      </dgm:t>
    </dgm:pt>
    <dgm:pt modelId="{218F9259-51B5-4D6E-9A03-7AB61C14BB83}" type="sibTrans" cxnId="{ACF26560-7434-491D-B9F2-F9AB40D204F3}">
      <dgm:prSet/>
      <dgm:spPr/>
      <dgm:t>
        <a:bodyPr/>
        <a:lstStyle/>
        <a:p>
          <a:endParaRPr lang="en-US"/>
        </a:p>
      </dgm:t>
    </dgm:pt>
    <dgm:pt modelId="{DCF22857-54CA-46DD-88EB-E8D758E3D12E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Potential configuration, Phase transition</a:t>
          </a:r>
        </a:p>
      </dgm:t>
    </dgm:pt>
    <dgm:pt modelId="{9832FC5E-30EF-48A7-8494-C5D1F0EA3889}" type="parTrans" cxnId="{FA378B9C-FF3C-44DC-BC7D-2F2097329239}">
      <dgm:prSet/>
      <dgm:spPr/>
      <dgm:t>
        <a:bodyPr/>
        <a:lstStyle/>
        <a:p>
          <a:endParaRPr lang="en-US"/>
        </a:p>
      </dgm:t>
    </dgm:pt>
    <dgm:pt modelId="{EE9D2F55-BB2C-428D-8C7C-BEBCBE148985}" type="sibTrans" cxnId="{FA378B9C-FF3C-44DC-BC7D-2F2097329239}">
      <dgm:prSet/>
      <dgm:spPr/>
      <dgm:t>
        <a:bodyPr/>
        <a:lstStyle/>
        <a:p>
          <a:endParaRPr lang="en-US"/>
        </a:p>
      </dgm:t>
    </dgm:pt>
    <dgm:pt modelId="{8538D5EF-C884-453F-A787-5A64BBAEC049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Spontaneously symmetry breaking</a:t>
          </a:r>
        </a:p>
      </dgm:t>
    </dgm:pt>
    <dgm:pt modelId="{3E5E394A-C342-4816-91EC-D6FF9CCCDD12}" type="parTrans" cxnId="{77AC1CD7-506D-4181-9EE0-FFFA19C52622}">
      <dgm:prSet/>
      <dgm:spPr/>
      <dgm:t>
        <a:bodyPr/>
        <a:lstStyle/>
        <a:p>
          <a:endParaRPr lang="en-US"/>
        </a:p>
      </dgm:t>
    </dgm:pt>
    <dgm:pt modelId="{3E082181-AEC2-4302-A66F-4471846C8831}" type="sibTrans" cxnId="{77AC1CD7-506D-4181-9EE0-FFFA19C52622}">
      <dgm:prSet/>
      <dgm:spPr/>
      <dgm:t>
        <a:bodyPr/>
        <a:lstStyle/>
        <a:p>
          <a:endParaRPr lang="en-US"/>
        </a:p>
      </dgm:t>
    </dgm:pt>
    <dgm:pt modelId="{64B891BA-E1BF-4298-9E35-8C894478618E}">
      <dgm:prSet custT="1"/>
      <dgm:spPr/>
      <dgm:t>
        <a:bodyPr/>
        <a:lstStyle/>
        <a:p>
          <a:r>
            <a:rPr lang="en-US" sz="18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Topological defects (e.g., domain walls, monopoles), non-topological defect (Q-ball) </a:t>
          </a:r>
        </a:p>
      </dgm:t>
    </dgm:pt>
    <dgm:pt modelId="{73396E0E-D390-48F7-9C50-0906DDB9A2A2}" type="parTrans" cxnId="{22DEBDB9-CD74-4E2F-A849-A39A15E52EE3}">
      <dgm:prSet/>
      <dgm:spPr/>
      <dgm:t>
        <a:bodyPr/>
        <a:lstStyle/>
        <a:p>
          <a:endParaRPr lang="en-US"/>
        </a:p>
      </dgm:t>
    </dgm:pt>
    <dgm:pt modelId="{08B295E9-BC15-4C69-89F3-E32126752EA4}" type="sibTrans" cxnId="{22DEBDB9-CD74-4E2F-A849-A39A15E52EE3}">
      <dgm:prSet/>
      <dgm:spPr/>
      <dgm:t>
        <a:bodyPr/>
        <a:lstStyle/>
        <a:p>
          <a:endParaRPr lang="en-US"/>
        </a:p>
      </dgm:t>
    </dgm:pt>
    <dgm:pt modelId="{878FFDB8-7EA5-4B49-A3EF-8B270AD7667F}" type="pres">
      <dgm:prSet presAssocID="{01D2B7B2-1D8D-4B57-8DAF-40D1595F744F}" presName="matrix" presStyleCnt="0">
        <dgm:presLayoutVars>
          <dgm:chMax val="1"/>
          <dgm:dir/>
          <dgm:resizeHandles val="exact"/>
        </dgm:presLayoutVars>
      </dgm:prSet>
      <dgm:spPr/>
    </dgm:pt>
    <dgm:pt modelId="{5FD832BF-1E70-453F-8F62-5420EA138EBF}" type="pres">
      <dgm:prSet presAssocID="{01D2B7B2-1D8D-4B57-8DAF-40D1595F744F}" presName="diamond" presStyleLbl="bgShp" presStyleIdx="0" presStyleCnt="1" custLinFactNeighborX="171" custLinFactNeighborY="-8804"/>
      <dgm:spPr/>
    </dgm:pt>
    <dgm:pt modelId="{60DDC0AE-3E5D-4027-9541-08DFF714B70D}" type="pres">
      <dgm:prSet presAssocID="{01D2B7B2-1D8D-4B57-8DAF-40D1595F744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0238CF9-2634-4A08-9D69-B9A5F34FD461}" type="pres">
      <dgm:prSet presAssocID="{01D2B7B2-1D8D-4B57-8DAF-40D1595F744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CB264F5-BDFC-44A9-BC72-1FEEAD59E6E0}" type="pres">
      <dgm:prSet presAssocID="{01D2B7B2-1D8D-4B57-8DAF-40D1595F744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C515319-E5EB-4C00-9B2C-60C29E19D1C9}" type="pres">
      <dgm:prSet presAssocID="{01D2B7B2-1D8D-4B57-8DAF-40D1595F744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D3F055F-13D1-47DE-9428-054BEBF61267}" type="presOf" srcId="{01D2B7B2-1D8D-4B57-8DAF-40D1595F744F}" destId="{878FFDB8-7EA5-4B49-A3EF-8B270AD7667F}" srcOrd="0" destOrd="0" presId="urn:microsoft.com/office/officeart/2005/8/layout/matrix3"/>
    <dgm:cxn modelId="{ACF26560-7434-491D-B9F2-F9AB40D204F3}" srcId="{01D2B7B2-1D8D-4B57-8DAF-40D1595F744F}" destId="{0F4DF90D-006C-436B-B264-094000A00FC3}" srcOrd="0" destOrd="0" parTransId="{1A49283F-772E-45FF-8498-15DCC76BE559}" sibTransId="{218F9259-51B5-4D6E-9A03-7AB61C14BB83}"/>
    <dgm:cxn modelId="{DB87AB44-33B8-4AF7-AA46-68D5B90BE1A2}" type="presOf" srcId="{0F4DF90D-006C-436B-B264-094000A00FC3}" destId="{60DDC0AE-3E5D-4027-9541-08DFF714B70D}" srcOrd="0" destOrd="0" presId="urn:microsoft.com/office/officeart/2005/8/layout/matrix3"/>
    <dgm:cxn modelId="{F4C45773-50E5-4AA9-AB54-F2DC495509FC}" type="presOf" srcId="{64B891BA-E1BF-4298-9E35-8C894478618E}" destId="{AC515319-E5EB-4C00-9B2C-60C29E19D1C9}" srcOrd="0" destOrd="0" presId="urn:microsoft.com/office/officeart/2005/8/layout/matrix3"/>
    <dgm:cxn modelId="{AD119E53-0A27-49D1-8045-A87F94E3E86C}" type="presOf" srcId="{8538D5EF-C884-453F-A787-5A64BBAEC049}" destId="{5CB264F5-BDFC-44A9-BC72-1FEEAD59E6E0}" srcOrd="0" destOrd="0" presId="urn:microsoft.com/office/officeart/2005/8/layout/matrix3"/>
    <dgm:cxn modelId="{FA378B9C-FF3C-44DC-BC7D-2F2097329239}" srcId="{01D2B7B2-1D8D-4B57-8DAF-40D1595F744F}" destId="{DCF22857-54CA-46DD-88EB-E8D758E3D12E}" srcOrd="1" destOrd="0" parTransId="{9832FC5E-30EF-48A7-8494-C5D1F0EA3889}" sibTransId="{EE9D2F55-BB2C-428D-8C7C-BEBCBE148985}"/>
    <dgm:cxn modelId="{22DEBDB9-CD74-4E2F-A849-A39A15E52EE3}" srcId="{01D2B7B2-1D8D-4B57-8DAF-40D1595F744F}" destId="{64B891BA-E1BF-4298-9E35-8C894478618E}" srcOrd="3" destOrd="0" parTransId="{73396E0E-D390-48F7-9C50-0906DDB9A2A2}" sibTransId="{08B295E9-BC15-4C69-89F3-E32126752EA4}"/>
    <dgm:cxn modelId="{77AC1CD7-506D-4181-9EE0-FFFA19C52622}" srcId="{01D2B7B2-1D8D-4B57-8DAF-40D1595F744F}" destId="{8538D5EF-C884-453F-A787-5A64BBAEC049}" srcOrd="2" destOrd="0" parTransId="{3E5E394A-C342-4816-91EC-D6FF9CCCDD12}" sibTransId="{3E082181-AEC2-4302-A66F-4471846C8831}"/>
    <dgm:cxn modelId="{FF9027EC-AD57-423B-BEB0-EFDBA9573912}" type="presOf" srcId="{DCF22857-54CA-46DD-88EB-E8D758E3D12E}" destId="{60238CF9-2634-4A08-9D69-B9A5F34FD461}" srcOrd="0" destOrd="0" presId="urn:microsoft.com/office/officeart/2005/8/layout/matrix3"/>
    <dgm:cxn modelId="{656CA3A0-0CA7-4923-90F1-E7B3F6F513D2}" type="presParOf" srcId="{878FFDB8-7EA5-4B49-A3EF-8B270AD7667F}" destId="{5FD832BF-1E70-453F-8F62-5420EA138EBF}" srcOrd="0" destOrd="0" presId="urn:microsoft.com/office/officeart/2005/8/layout/matrix3"/>
    <dgm:cxn modelId="{13243843-CB5F-489E-8982-4ADD371EB10C}" type="presParOf" srcId="{878FFDB8-7EA5-4B49-A3EF-8B270AD7667F}" destId="{60DDC0AE-3E5D-4027-9541-08DFF714B70D}" srcOrd="1" destOrd="0" presId="urn:microsoft.com/office/officeart/2005/8/layout/matrix3"/>
    <dgm:cxn modelId="{6F8622EA-75F4-4ADD-8694-C2A776A15811}" type="presParOf" srcId="{878FFDB8-7EA5-4B49-A3EF-8B270AD7667F}" destId="{60238CF9-2634-4A08-9D69-B9A5F34FD461}" srcOrd="2" destOrd="0" presId="urn:microsoft.com/office/officeart/2005/8/layout/matrix3"/>
    <dgm:cxn modelId="{DCAEF727-BBBB-4E00-A1AC-2FFE4A05CF80}" type="presParOf" srcId="{878FFDB8-7EA5-4B49-A3EF-8B270AD7667F}" destId="{5CB264F5-BDFC-44A9-BC72-1FEEAD59E6E0}" srcOrd="3" destOrd="0" presId="urn:microsoft.com/office/officeart/2005/8/layout/matrix3"/>
    <dgm:cxn modelId="{A194C8A1-6E52-433C-AE8B-E35FC014EC6D}" type="presParOf" srcId="{878FFDB8-7EA5-4B49-A3EF-8B270AD7667F}" destId="{AC515319-E5EB-4C00-9B2C-60C29E19D1C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0C3C66-B3FD-4EDE-8FBB-870F383707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6D5E79D-4C48-415A-90A9-0FDB371E70EF}">
      <dgm:prSet custT="1"/>
      <dgm:spPr/>
      <dgm:t>
        <a:bodyPr/>
        <a:lstStyle/>
        <a:p>
          <a:r>
            <a:rPr 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We are in general lacking support to comprehensively study particle phenomenology (for mentioned topics)</a:t>
          </a:r>
        </a:p>
      </dgm:t>
    </dgm:pt>
    <dgm:pt modelId="{28752354-40B3-437F-8FD7-7760C23C9CDA}" type="parTrans" cxnId="{88B239C5-19A1-4548-87E8-F6548767F0A5}">
      <dgm:prSet/>
      <dgm:spPr/>
      <dgm:t>
        <a:bodyPr/>
        <a:lstStyle/>
        <a:p>
          <a:endParaRPr lang="en-US"/>
        </a:p>
      </dgm:t>
    </dgm:pt>
    <dgm:pt modelId="{6B46186C-9825-44F5-81B6-A7274C43736C}" type="sibTrans" cxnId="{88B239C5-19A1-4548-87E8-F6548767F0A5}">
      <dgm:prSet/>
      <dgm:spPr/>
      <dgm:t>
        <a:bodyPr/>
        <a:lstStyle/>
        <a:p>
          <a:endParaRPr lang="en-US"/>
        </a:p>
      </dgm:t>
    </dgm:pt>
    <dgm:pt modelId="{6FE33D64-40CE-438E-833E-3382BF7FB39A}">
      <dgm:prSet custT="1"/>
      <dgm:spPr/>
      <dgm:t>
        <a:bodyPr/>
        <a:lstStyle/>
        <a:p>
          <a:r>
            <a:rPr 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We are beginning to explore simulation of EAS, CR, etc. Strong knowledge on that is essential for future exploration</a:t>
          </a:r>
        </a:p>
      </dgm:t>
    </dgm:pt>
    <dgm:pt modelId="{9276FFAD-6031-40DA-B34F-6BB4F14DC23E}" type="parTrans" cxnId="{C67DB9C9-4ACB-480F-AB24-AB5AA2567947}">
      <dgm:prSet/>
      <dgm:spPr/>
      <dgm:t>
        <a:bodyPr/>
        <a:lstStyle/>
        <a:p>
          <a:endParaRPr lang="en-US"/>
        </a:p>
      </dgm:t>
    </dgm:pt>
    <dgm:pt modelId="{8F982A57-34DD-47F1-ADC6-03D776165A98}" type="sibTrans" cxnId="{C67DB9C9-4ACB-480F-AB24-AB5AA2567947}">
      <dgm:prSet/>
      <dgm:spPr/>
      <dgm:t>
        <a:bodyPr/>
        <a:lstStyle/>
        <a:p>
          <a:endParaRPr lang="en-US"/>
        </a:p>
      </dgm:t>
    </dgm:pt>
    <dgm:pt modelId="{B783246B-4706-4301-81AB-13986A433E02}">
      <dgm:prSet custT="1"/>
      <dgm:spPr/>
      <dgm:t>
        <a:bodyPr/>
        <a:lstStyle/>
        <a:p>
          <a:r>
            <a:rPr 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May build up a pheno. and simulation platform/collaboration: from pheno models, CR propagation, EAS models, Geant4, etc.</a:t>
          </a:r>
        </a:p>
      </dgm:t>
    </dgm:pt>
    <dgm:pt modelId="{1B259810-E5DA-486E-9497-6407E37C0251}" type="parTrans" cxnId="{D4F840CD-24A6-4BC0-B6D1-FB44B27CB452}">
      <dgm:prSet/>
      <dgm:spPr/>
      <dgm:t>
        <a:bodyPr/>
        <a:lstStyle/>
        <a:p>
          <a:endParaRPr lang="en-US"/>
        </a:p>
      </dgm:t>
    </dgm:pt>
    <dgm:pt modelId="{5718411D-680B-48D7-A1E2-908A4AB2C86B}" type="sibTrans" cxnId="{D4F840CD-24A6-4BC0-B6D1-FB44B27CB452}">
      <dgm:prSet/>
      <dgm:spPr/>
      <dgm:t>
        <a:bodyPr/>
        <a:lstStyle/>
        <a:p>
          <a:endParaRPr lang="en-US"/>
        </a:p>
      </dgm:t>
    </dgm:pt>
    <dgm:pt modelId="{E79A5E36-68D6-46F7-8544-E5EB755C67E2}" type="pres">
      <dgm:prSet presAssocID="{060C3C66-B3FD-4EDE-8FBB-870F383707B3}" presName="root" presStyleCnt="0">
        <dgm:presLayoutVars>
          <dgm:dir/>
          <dgm:resizeHandles val="exact"/>
        </dgm:presLayoutVars>
      </dgm:prSet>
      <dgm:spPr/>
    </dgm:pt>
    <dgm:pt modelId="{DA244BE3-75E2-4463-8830-1698E721194F}" type="pres">
      <dgm:prSet presAssocID="{F6D5E79D-4C48-415A-90A9-0FDB371E70EF}" presName="compNode" presStyleCnt="0"/>
      <dgm:spPr/>
    </dgm:pt>
    <dgm:pt modelId="{017F28B8-1F66-4500-8095-826B8399B4B7}" type="pres">
      <dgm:prSet presAssocID="{F6D5E79D-4C48-415A-90A9-0FDB371E70EF}" presName="bgRect" presStyleLbl="bgShp" presStyleIdx="0" presStyleCnt="3"/>
      <dgm:spPr/>
    </dgm:pt>
    <dgm:pt modelId="{B1DFFAC0-3D2A-4B90-8BD8-38D1D5DE33EE}" type="pres">
      <dgm:prSet presAssocID="{F6D5E79D-4C48-415A-90A9-0FDB371E70E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显微镜"/>
        </a:ext>
      </dgm:extLst>
    </dgm:pt>
    <dgm:pt modelId="{1A8DE502-D4FE-4A0E-9BC1-201B5489BE98}" type="pres">
      <dgm:prSet presAssocID="{F6D5E79D-4C48-415A-90A9-0FDB371E70EF}" presName="spaceRect" presStyleCnt="0"/>
      <dgm:spPr/>
    </dgm:pt>
    <dgm:pt modelId="{7B5ACE6D-E319-4581-97F2-FF24DBAB1EBF}" type="pres">
      <dgm:prSet presAssocID="{F6D5E79D-4C48-415A-90A9-0FDB371E70EF}" presName="parTx" presStyleLbl="revTx" presStyleIdx="0" presStyleCnt="3" custScaleX="107231">
        <dgm:presLayoutVars>
          <dgm:chMax val="0"/>
          <dgm:chPref val="0"/>
        </dgm:presLayoutVars>
      </dgm:prSet>
      <dgm:spPr/>
    </dgm:pt>
    <dgm:pt modelId="{0E0EC552-8D3B-45E5-AD63-F4787771D0D1}" type="pres">
      <dgm:prSet presAssocID="{6B46186C-9825-44F5-81B6-A7274C43736C}" presName="sibTrans" presStyleCnt="0"/>
      <dgm:spPr/>
    </dgm:pt>
    <dgm:pt modelId="{D6A3F6B4-43F4-4BB3-A142-4C02C34DD1F6}" type="pres">
      <dgm:prSet presAssocID="{6FE33D64-40CE-438E-833E-3382BF7FB39A}" presName="compNode" presStyleCnt="0"/>
      <dgm:spPr/>
    </dgm:pt>
    <dgm:pt modelId="{111364F4-08D4-46D9-A119-BFA1394DC2E0}" type="pres">
      <dgm:prSet presAssocID="{6FE33D64-40CE-438E-833E-3382BF7FB39A}" presName="bgRect" presStyleLbl="bgShp" presStyleIdx="1" presStyleCnt="3"/>
      <dgm:spPr/>
    </dgm:pt>
    <dgm:pt modelId="{D686BC9C-BE6B-401E-AA45-A8192B4A50BC}" type="pres">
      <dgm:prSet presAssocID="{6FE33D64-40CE-438E-833E-3382BF7FB39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C0C44F1B-CFF7-46BC-B551-AD0F6F3D3F1B}" type="pres">
      <dgm:prSet presAssocID="{6FE33D64-40CE-438E-833E-3382BF7FB39A}" presName="spaceRect" presStyleCnt="0"/>
      <dgm:spPr/>
    </dgm:pt>
    <dgm:pt modelId="{38BF9DB4-9AE5-4E1F-AEF3-332F5CE1CB16}" type="pres">
      <dgm:prSet presAssocID="{6FE33D64-40CE-438E-833E-3382BF7FB39A}" presName="parTx" presStyleLbl="revTx" presStyleIdx="1" presStyleCnt="3" custScaleX="105225">
        <dgm:presLayoutVars>
          <dgm:chMax val="0"/>
          <dgm:chPref val="0"/>
        </dgm:presLayoutVars>
      </dgm:prSet>
      <dgm:spPr/>
    </dgm:pt>
    <dgm:pt modelId="{29ED2C2E-6C1E-458E-962B-7A4D9ADC9D2A}" type="pres">
      <dgm:prSet presAssocID="{8F982A57-34DD-47F1-ADC6-03D776165A98}" presName="sibTrans" presStyleCnt="0"/>
      <dgm:spPr/>
    </dgm:pt>
    <dgm:pt modelId="{1E6A453A-0387-441E-BEE9-B029B0339C9D}" type="pres">
      <dgm:prSet presAssocID="{B783246B-4706-4301-81AB-13986A433E02}" presName="compNode" presStyleCnt="0"/>
      <dgm:spPr/>
    </dgm:pt>
    <dgm:pt modelId="{5294625E-D638-46CF-9EA2-F10479FCAF7F}" type="pres">
      <dgm:prSet presAssocID="{B783246B-4706-4301-81AB-13986A433E02}" presName="bgRect" presStyleLbl="bgShp" presStyleIdx="2" presStyleCnt="3"/>
      <dgm:spPr/>
    </dgm:pt>
    <dgm:pt modelId="{40F80C6E-50FB-4DA0-8BE6-52C7AE51F318}" type="pres">
      <dgm:prSet presAssocID="{B783246B-4706-4301-81AB-13986A433E0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机器人"/>
        </a:ext>
      </dgm:extLst>
    </dgm:pt>
    <dgm:pt modelId="{0EE80186-47B0-4A77-A33D-3BC7E003D34E}" type="pres">
      <dgm:prSet presAssocID="{B783246B-4706-4301-81AB-13986A433E02}" presName="spaceRect" presStyleCnt="0"/>
      <dgm:spPr/>
    </dgm:pt>
    <dgm:pt modelId="{D8F049A6-7B30-431D-84E7-7993FE42AB4A}" type="pres">
      <dgm:prSet presAssocID="{B783246B-4706-4301-81AB-13986A433E02}" presName="parTx" presStyleLbl="revTx" presStyleIdx="2" presStyleCnt="3" custScaleX="103762">
        <dgm:presLayoutVars>
          <dgm:chMax val="0"/>
          <dgm:chPref val="0"/>
        </dgm:presLayoutVars>
      </dgm:prSet>
      <dgm:spPr/>
    </dgm:pt>
  </dgm:ptLst>
  <dgm:cxnLst>
    <dgm:cxn modelId="{5DD6175C-973C-4877-823B-5BD271740B3D}" type="presOf" srcId="{B783246B-4706-4301-81AB-13986A433E02}" destId="{D8F049A6-7B30-431D-84E7-7993FE42AB4A}" srcOrd="0" destOrd="0" presId="urn:microsoft.com/office/officeart/2018/2/layout/IconVerticalSolidList"/>
    <dgm:cxn modelId="{640B6887-38B6-46D2-B7C8-9529E22093DB}" type="presOf" srcId="{F6D5E79D-4C48-415A-90A9-0FDB371E70EF}" destId="{7B5ACE6D-E319-4581-97F2-FF24DBAB1EBF}" srcOrd="0" destOrd="0" presId="urn:microsoft.com/office/officeart/2018/2/layout/IconVerticalSolidList"/>
    <dgm:cxn modelId="{8E39878C-D2D7-496E-B43C-4F8E2618B3C3}" type="presOf" srcId="{060C3C66-B3FD-4EDE-8FBB-870F383707B3}" destId="{E79A5E36-68D6-46F7-8544-E5EB755C67E2}" srcOrd="0" destOrd="0" presId="urn:microsoft.com/office/officeart/2018/2/layout/IconVerticalSolidList"/>
    <dgm:cxn modelId="{5C4B88A5-1E55-4A79-BC09-57799C0DE596}" type="presOf" srcId="{6FE33D64-40CE-438E-833E-3382BF7FB39A}" destId="{38BF9DB4-9AE5-4E1F-AEF3-332F5CE1CB16}" srcOrd="0" destOrd="0" presId="urn:microsoft.com/office/officeart/2018/2/layout/IconVerticalSolidList"/>
    <dgm:cxn modelId="{88B239C5-19A1-4548-87E8-F6548767F0A5}" srcId="{060C3C66-B3FD-4EDE-8FBB-870F383707B3}" destId="{F6D5E79D-4C48-415A-90A9-0FDB371E70EF}" srcOrd="0" destOrd="0" parTransId="{28752354-40B3-437F-8FD7-7760C23C9CDA}" sibTransId="{6B46186C-9825-44F5-81B6-A7274C43736C}"/>
    <dgm:cxn modelId="{C67DB9C9-4ACB-480F-AB24-AB5AA2567947}" srcId="{060C3C66-B3FD-4EDE-8FBB-870F383707B3}" destId="{6FE33D64-40CE-438E-833E-3382BF7FB39A}" srcOrd="1" destOrd="0" parTransId="{9276FFAD-6031-40DA-B34F-6BB4F14DC23E}" sibTransId="{8F982A57-34DD-47F1-ADC6-03D776165A98}"/>
    <dgm:cxn modelId="{D4F840CD-24A6-4BC0-B6D1-FB44B27CB452}" srcId="{060C3C66-B3FD-4EDE-8FBB-870F383707B3}" destId="{B783246B-4706-4301-81AB-13986A433E02}" srcOrd="2" destOrd="0" parTransId="{1B259810-E5DA-486E-9497-6407E37C0251}" sibTransId="{5718411D-680B-48D7-A1E2-908A4AB2C86B}"/>
    <dgm:cxn modelId="{B97D8D49-30A5-48D3-9511-90F515623482}" type="presParOf" srcId="{E79A5E36-68D6-46F7-8544-E5EB755C67E2}" destId="{DA244BE3-75E2-4463-8830-1698E721194F}" srcOrd="0" destOrd="0" presId="urn:microsoft.com/office/officeart/2018/2/layout/IconVerticalSolidList"/>
    <dgm:cxn modelId="{401557E8-FA91-4F63-9E7F-9E2CD02AE3CB}" type="presParOf" srcId="{DA244BE3-75E2-4463-8830-1698E721194F}" destId="{017F28B8-1F66-4500-8095-826B8399B4B7}" srcOrd="0" destOrd="0" presId="urn:microsoft.com/office/officeart/2018/2/layout/IconVerticalSolidList"/>
    <dgm:cxn modelId="{3F8DE1C6-B0C7-46E9-B9F8-020E7B0F5722}" type="presParOf" srcId="{DA244BE3-75E2-4463-8830-1698E721194F}" destId="{B1DFFAC0-3D2A-4B90-8BD8-38D1D5DE33EE}" srcOrd="1" destOrd="0" presId="urn:microsoft.com/office/officeart/2018/2/layout/IconVerticalSolidList"/>
    <dgm:cxn modelId="{85419219-AF66-4722-BAD5-57B89666E5CC}" type="presParOf" srcId="{DA244BE3-75E2-4463-8830-1698E721194F}" destId="{1A8DE502-D4FE-4A0E-9BC1-201B5489BE98}" srcOrd="2" destOrd="0" presId="urn:microsoft.com/office/officeart/2018/2/layout/IconVerticalSolidList"/>
    <dgm:cxn modelId="{3B87E703-DC24-4C48-9C46-5B8546A356A4}" type="presParOf" srcId="{DA244BE3-75E2-4463-8830-1698E721194F}" destId="{7B5ACE6D-E319-4581-97F2-FF24DBAB1EBF}" srcOrd="3" destOrd="0" presId="urn:microsoft.com/office/officeart/2018/2/layout/IconVerticalSolidList"/>
    <dgm:cxn modelId="{2E762BAE-626E-4916-98BD-B617E0AAA10F}" type="presParOf" srcId="{E79A5E36-68D6-46F7-8544-E5EB755C67E2}" destId="{0E0EC552-8D3B-45E5-AD63-F4787771D0D1}" srcOrd="1" destOrd="0" presId="urn:microsoft.com/office/officeart/2018/2/layout/IconVerticalSolidList"/>
    <dgm:cxn modelId="{96469130-BE1E-4822-B99A-50835F3D24B8}" type="presParOf" srcId="{E79A5E36-68D6-46F7-8544-E5EB755C67E2}" destId="{D6A3F6B4-43F4-4BB3-A142-4C02C34DD1F6}" srcOrd="2" destOrd="0" presId="urn:microsoft.com/office/officeart/2018/2/layout/IconVerticalSolidList"/>
    <dgm:cxn modelId="{E02058BC-93B3-449A-AC2C-701B421C1AF1}" type="presParOf" srcId="{D6A3F6B4-43F4-4BB3-A142-4C02C34DD1F6}" destId="{111364F4-08D4-46D9-A119-BFA1394DC2E0}" srcOrd="0" destOrd="0" presId="urn:microsoft.com/office/officeart/2018/2/layout/IconVerticalSolidList"/>
    <dgm:cxn modelId="{1828D48F-C064-4EFB-BCDA-411F16545B46}" type="presParOf" srcId="{D6A3F6B4-43F4-4BB3-A142-4C02C34DD1F6}" destId="{D686BC9C-BE6B-401E-AA45-A8192B4A50BC}" srcOrd="1" destOrd="0" presId="urn:microsoft.com/office/officeart/2018/2/layout/IconVerticalSolidList"/>
    <dgm:cxn modelId="{ADAA9067-66CE-43AD-885C-CD8919F1AACC}" type="presParOf" srcId="{D6A3F6B4-43F4-4BB3-A142-4C02C34DD1F6}" destId="{C0C44F1B-CFF7-46BC-B551-AD0F6F3D3F1B}" srcOrd="2" destOrd="0" presId="urn:microsoft.com/office/officeart/2018/2/layout/IconVerticalSolidList"/>
    <dgm:cxn modelId="{AA3A436F-046E-453C-BB7E-3533BCD541A9}" type="presParOf" srcId="{D6A3F6B4-43F4-4BB3-A142-4C02C34DD1F6}" destId="{38BF9DB4-9AE5-4E1F-AEF3-332F5CE1CB16}" srcOrd="3" destOrd="0" presId="urn:microsoft.com/office/officeart/2018/2/layout/IconVerticalSolidList"/>
    <dgm:cxn modelId="{AA753172-DF92-4DBB-AF07-75FEEE4BCB89}" type="presParOf" srcId="{E79A5E36-68D6-46F7-8544-E5EB755C67E2}" destId="{29ED2C2E-6C1E-458E-962B-7A4D9ADC9D2A}" srcOrd="3" destOrd="0" presId="urn:microsoft.com/office/officeart/2018/2/layout/IconVerticalSolidList"/>
    <dgm:cxn modelId="{5D546BF4-ECF8-45F5-A170-8FCAD1F79754}" type="presParOf" srcId="{E79A5E36-68D6-46F7-8544-E5EB755C67E2}" destId="{1E6A453A-0387-441E-BEE9-B029B0339C9D}" srcOrd="4" destOrd="0" presId="urn:microsoft.com/office/officeart/2018/2/layout/IconVerticalSolidList"/>
    <dgm:cxn modelId="{15319379-CF26-464C-B8A9-FFF620DB305D}" type="presParOf" srcId="{1E6A453A-0387-441E-BEE9-B029B0339C9D}" destId="{5294625E-D638-46CF-9EA2-F10479FCAF7F}" srcOrd="0" destOrd="0" presId="urn:microsoft.com/office/officeart/2018/2/layout/IconVerticalSolidList"/>
    <dgm:cxn modelId="{FA32F2B4-7F22-4405-94A5-A5234CA858EF}" type="presParOf" srcId="{1E6A453A-0387-441E-BEE9-B029B0339C9D}" destId="{40F80C6E-50FB-4DA0-8BE6-52C7AE51F318}" srcOrd="1" destOrd="0" presId="urn:microsoft.com/office/officeart/2018/2/layout/IconVerticalSolidList"/>
    <dgm:cxn modelId="{6D9B7B6E-5A47-48EC-BCC7-36C595C724E2}" type="presParOf" srcId="{1E6A453A-0387-441E-BEE9-B029B0339C9D}" destId="{0EE80186-47B0-4A77-A33D-3BC7E003D34E}" srcOrd="2" destOrd="0" presId="urn:microsoft.com/office/officeart/2018/2/layout/IconVerticalSolidList"/>
    <dgm:cxn modelId="{B7353751-FB0E-4251-A88D-9F80B702BA9A}" type="presParOf" srcId="{1E6A453A-0387-441E-BEE9-B029B0339C9D}" destId="{D8F049A6-7B30-431D-84E7-7993FE42AB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31DF0-53E1-4DA4-9901-D8513B0B4F55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0DEF6-E26B-4DB5-91D9-C2BFF98780EF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Searches for </a:t>
          </a:r>
          <a:r>
            <a:rPr lang="en-US" sz="2600" i="1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WIMP</a:t>
          </a:r>
          <a:r>
            <a:rPr lang="en-US" sz="2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, </a:t>
          </a:r>
          <a:r>
            <a:rPr lang="en-US" sz="2600" i="1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axion</a:t>
          </a:r>
          <a:r>
            <a:rPr lang="en-US" sz="2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, </a:t>
          </a:r>
          <a:r>
            <a:rPr lang="en-US" sz="2600" i="1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sterile neutrinos</a:t>
          </a:r>
          <a:r>
            <a:rPr lang="en-US" sz="2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, etc. via    a variety of technologies, corresponding to a variety of BSM theoretical models </a:t>
          </a:r>
        </a:p>
      </dsp:txBody>
      <dsp:txXfrm>
        <a:off x="608661" y="692298"/>
        <a:ext cx="4508047" cy="2799040"/>
      </dsp:txXfrm>
    </dsp:sp>
    <dsp:sp modelId="{6383ADFF-31B2-4FB4-950E-04015EF07449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EF23F-7EEE-46EF-9962-DD2AA080B9C5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Considered as relatively </a:t>
          </a:r>
          <a:r>
            <a:rPr lang="en-US" sz="2600" i="1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classic</a:t>
          </a:r>
          <a:r>
            <a:rPr lang="en-US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 approach by now, the focus point of contemporary efforts</a:t>
          </a:r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832BF-1E70-453F-8F62-5420EA138EBF}">
      <dsp:nvSpPr>
        <dsp:cNvPr id="0" name=""/>
        <dsp:cNvSpPr/>
      </dsp:nvSpPr>
      <dsp:spPr>
        <a:xfrm>
          <a:off x="1233188" y="0"/>
          <a:ext cx="5732952" cy="573295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DDC0AE-3E5D-4027-9541-08DFF714B70D}">
      <dsp:nvSpPr>
        <dsp:cNvPr id="0" name=""/>
        <dsp:cNvSpPr/>
      </dsp:nvSpPr>
      <dsp:spPr>
        <a:xfrm>
          <a:off x="1768015" y="544630"/>
          <a:ext cx="2235851" cy="22358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New Physics (GUT, string, …) took place at extremely early Universe</a:t>
          </a:r>
        </a:p>
      </dsp:txBody>
      <dsp:txXfrm>
        <a:off x="1877160" y="653775"/>
        <a:ext cx="2017561" cy="2017561"/>
      </dsp:txXfrm>
    </dsp:sp>
    <dsp:sp modelId="{60238CF9-2634-4A08-9D69-B9A5F34FD461}">
      <dsp:nvSpPr>
        <dsp:cNvPr id="0" name=""/>
        <dsp:cNvSpPr/>
      </dsp:nvSpPr>
      <dsp:spPr>
        <a:xfrm>
          <a:off x="4175855" y="544630"/>
          <a:ext cx="2235851" cy="2235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Potential configuration, Phase transition</a:t>
          </a:r>
        </a:p>
      </dsp:txBody>
      <dsp:txXfrm>
        <a:off x="4285000" y="653775"/>
        <a:ext cx="2017561" cy="2017561"/>
      </dsp:txXfrm>
    </dsp:sp>
    <dsp:sp modelId="{5CB264F5-BDFC-44A9-BC72-1FEEAD59E6E0}">
      <dsp:nvSpPr>
        <dsp:cNvPr id="0" name=""/>
        <dsp:cNvSpPr/>
      </dsp:nvSpPr>
      <dsp:spPr>
        <a:xfrm>
          <a:off x="1768015" y="2952470"/>
          <a:ext cx="2235851" cy="22358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Spontaneously symmetry breaking</a:t>
          </a:r>
        </a:p>
      </dsp:txBody>
      <dsp:txXfrm>
        <a:off x="1877160" y="3061615"/>
        <a:ext cx="2017561" cy="2017561"/>
      </dsp:txXfrm>
    </dsp:sp>
    <dsp:sp modelId="{AC515319-E5EB-4C00-9B2C-60C29E19D1C9}">
      <dsp:nvSpPr>
        <dsp:cNvPr id="0" name=""/>
        <dsp:cNvSpPr/>
      </dsp:nvSpPr>
      <dsp:spPr>
        <a:xfrm>
          <a:off x="4175855" y="2952470"/>
          <a:ext cx="2235851" cy="22358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Topological defects (e.g., domain walls, monopoles), non-topological defect (Q-ball) </a:t>
          </a:r>
        </a:p>
      </dsp:txBody>
      <dsp:txXfrm>
        <a:off x="4285000" y="3061615"/>
        <a:ext cx="2017561" cy="2017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F28B8-1F66-4500-8095-826B8399B4B7}">
      <dsp:nvSpPr>
        <dsp:cNvPr id="0" name=""/>
        <dsp:cNvSpPr/>
      </dsp:nvSpPr>
      <dsp:spPr>
        <a:xfrm>
          <a:off x="-44210" y="10375"/>
          <a:ext cx="6364224" cy="1574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FFAC0-3D2A-4B90-8BD8-38D1D5DE33EE}">
      <dsp:nvSpPr>
        <dsp:cNvPr id="0" name=""/>
        <dsp:cNvSpPr/>
      </dsp:nvSpPr>
      <dsp:spPr>
        <a:xfrm>
          <a:off x="432147" y="364691"/>
          <a:ext cx="867798" cy="86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ACE6D-E319-4581-97F2-FF24DBAB1EBF}">
      <dsp:nvSpPr>
        <dsp:cNvPr id="0" name=""/>
        <dsp:cNvSpPr/>
      </dsp:nvSpPr>
      <dsp:spPr>
        <a:xfrm>
          <a:off x="1614673" y="10375"/>
          <a:ext cx="4793761" cy="157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22" tIns="166822" rIns="166822" bIns="1668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We are in general lacking support to comprehensively study particle phenomenology (for mentioned topics)</a:t>
          </a:r>
        </a:p>
      </dsp:txBody>
      <dsp:txXfrm>
        <a:off x="1614673" y="10375"/>
        <a:ext cx="4793761" cy="1576275"/>
      </dsp:txXfrm>
    </dsp:sp>
    <dsp:sp modelId="{111364F4-08D4-46D9-A119-BFA1394DC2E0}">
      <dsp:nvSpPr>
        <dsp:cNvPr id="0" name=""/>
        <dsp:cNvSpPr/>
      </dsp:nvSpPr>
      <dsp:spPr>
        <a:xfrm>
          <a:off x="-44210" y="1968778"/>
          <a:ext cx="6364224" cy="15747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6BC9C-BE6B-401E-AA45-A8192B4A50BC}">
      <dsp:nvSpPr>
        <dsp:cNvPr id="0" name=""/>
        <dsp:cNvSpPr/>
      </dsp:nvSpPr>
      <dsp:spPr>
        <a:xfrm>
          <a:off x="432147" y="2323093"/>
          <a:ext cx="867798" cy="86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F9DB4-9AE5-4E1F-AEF3-332F5CE1CB16}">
      <dsp:nvSpPr>
        <dsp:cNvPr id="0" name=""/>
        <dsp:cNvSpPr/>
      </dsp:nvSpPr>
      <dsp:spPr>
        <a:xfrm>
          <a:off x="1659512" y="1968778"/>
          <a:ext cx="4704082" cy="157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22" tIns="166822" rIns="166822" bIns="1668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We are beginning to explore simulation of EAS, CR, etc. Strong knowledge on that is essential for future exploration</a:t>
          </a:r>
        </a:p>
      </dsp:txBody>
      <dsp:txXfrm>
        <a:off x="1659512" y="1968778"/>
        <a:ext cx="4704082" cy="1576275"/>
      </dsp:txXfrm>
    </dsp:sp>
    <dsp:sp modelId="{5294625E-D638-46CF-9EA2-F10479FCAF7F}">
      <dsp:nvSpPr>
        <dsp:cNvPr id="0" name=""/>
        <dsp:cNvSpPr/>
      </dsp:nvSpPr>
      <dsp:spPr>
        <a:xfrm>
          <a:off x="-44210" y="3927180"/>
          <a:ext cx="6364224" cy="15747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80C6E-50FB-4DA0-8BE6-52C7AE51F318}">
      <dsp:nvSpPr>
        <dsp:cNvPr id="0" name=""/>
        <dsp:cNvSpPr/>
      </dsp:nvSpPr>
      <dsp:spPr>
        <a:xfrm>
          <a:off x="432147" y="4281496"/>
          <a:ext cx="867798" cy="86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049A6-7B30-431D-84E7-7993FE42AB4A}">
      <dsp:nvSpPr>
        <dsp:cNvPr id="0" name=""/>
        <dsp:cNvSpPr/>
      </dsp:nvSpPr>
      <dsp:spPr>
        <a:xfrm>
          <a:off x="1692213" y="3927180"/>
          <a:ext cx="4638679" cy="157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22" tIns="166822" rIns="166822" bIns="1668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May build up a pheno. and simulation platform/collaboration: from pheno models, CR propagation, EAS models, Geant4, etc.</a:t>
          </a:r>
        </a:p>
      </dsp:txBody>
      <dsp:txXfrm>
        <a:off x="1692213" y="3927180"/>
        <a:ext cx="4638679" cy="1576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62C076-0E65-5414-29FB-01208E9D2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E812C6-832D-6D50-B775-511BC1E66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A1A5B1-5D25-8ED1-4AF4-0D819BCD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5F6-AB19-4DE8-A163-9C20217F4A09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E5A7A1-C808-4050-5D61-3DF38719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2A4D1F-EA60-6CAC-965D-4516DB00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ABF-6C21-430A-BFA2-85C854D660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24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000501-5089-1547-EFAE-4E61A2ED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5494FB-B6B1-27BF-8468-DFB24E08F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0FB36-5706-0926-6666-5BFB7AE5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5F6-AB19-4DE8-A163-9C20217F4A09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2104F2-94E1-0C7F-161B-E672BC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E9C35D-1E53-C5F8-D3C5-8490ACCD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ABF-6C21-430A-BFA2-85C854D660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48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0A0142-8DBD-5CBD-F68A-8EB58F253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A94A4F-FA4F-26E6-A677-29921CDBB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2173A0-554F-DF76-D6A8-2E5ECF94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5F6-AB19-4DE8-A163-9C20217F4A09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F90B6-D6CD-E8EA-1168-035B9B7A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04820C-69D0-AB98-0319-3D0B5843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ABF-6C21-430A-BFA2-85C854D660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94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58BBD2-2B51-0717-591F-8B962D9E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58FA1A-7CED-9E22-470E-38D20B75F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1B6385-CF7E-E1ED-B046-58FB6D91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5F6-AB19-4DE8-A163-9C20217F4A09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E82CBC-62DA-A8D8-EAC1-85A01781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D42682-9615-868D-9F70-B86CE485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ABF-6C21-430A-BFA2-85C854D660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73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B38319-5F4E-7628-E04E-D398FF96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47AE90-69F3-5CD4-03B4-2D9FB3696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A258EC-445D-A14B-D7F6-3D35454E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5F6-AB19-4DE8-A163-9C20217F4A09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48D66D-6F00-C758-C325-26147CE5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A119CE-CFF3-13CD-8FD6-0B4C3C2E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ABF-6C21-430A-BFA2-85C854D660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79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43F3D9-318E-C398-5F2E-70EEB95F2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D425B3-21C6-DFAE-D0DF-B42D74B1E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DCB40D-3543-7A23-6B7D-C515E8778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450701-12EE-18CB-B876-8116D6EB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5F6-AB19-4DE8-A163-9C20217F4A09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B6DEBD-FFD5-3579-3495-4834F7A9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125E71-44AC-AAB6-A9EE-46993D6D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ABF-6C21-430A-BFA2-85C854D660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57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EE396-FCE3-50F5-CA52-CE262663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4C38AE-192D-D3E9-E958-3B8E86ED3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B85ECD-0F50-F79D-31F4-6988A075F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22172B-D5F0-DAAB-DE78-356974866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C38B4C-6013-0858-52CF-A36574656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BE87441-A571-2EC0-1054-319D200A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5F6-AB19-4DE8-A163-9C20217F4A09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E9E2F01-153C-11FE-16E6-ECD2B469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5431AB2-2725-C6F8-FCA6-819BF466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ABF-6C21-430A-BFA2-85C854D660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A4DDF7-9808-76D7-EEF2-C20BDEDE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9510D7-8D1E-4607-347B-EFC417C6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5F6-AB19-4DE8-A163-9C20217F4A09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956755-8E86-4C55-67DF-11A97473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34CB52-F92B-FEEB-5747-0C45B231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ABF-6C21-430A-BFA2-85C854D660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51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52DC13-756B-80BA-60F1-ABCE3A8A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5F6-AB19-4DE8-A163-9C20217F4A09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3D07E7-664F-8D3A-8AB2-372009A2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7D6BD7-6A79-72DE-58AA-B4234ACF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ABF-6C21-430A-BFA2-85C854D660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A3A66B-C619-2476-3F30-87736BBB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F5ACF7-7908-40B0-F3D1-BC74E0CE9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B5AB48-A8ED-1574-4AE8-C6A41CAF6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831502-02AF-B366-C965-6E7356CD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5F6-AB19-4DE8-A163-9C20217F4A09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9D0C81-4B49-B420-032A-BEA678EB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1D2692-A874-4A43-A701-467152B0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ABF-6C21-430A-BFA2-85C854D660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70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E7639-E135-4D4E-5592-1795EA59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0E32463-D856-047E-D3F5-9A2E1105A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0C29B0-F5B3-0BD9-D982-CCDDBB5C2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199F2B-AE80-C7A6-29F1-4F4FBA88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5F6-AB19-4DE8-A163-9C20217F4A09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2749C8-8C17-5F39-C439-F9A4AF59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3C44DD-A778-47FC-245F-E92243A1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ABF-6C21-430A-BFA2-85C854D660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62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8F1A42-26FA-7A67-5CB2-8F777FF9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6D7C9-BEBF-1D45-AF28-A619A6C6E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5A8A6F-4A30-3E68-0687-ED127A418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75D5F6-AB19-4DE8-A163-9C20217F4A09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AEE5F8-60C5-D54B-F42F-AFDC1B592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FC9810-7607-38F2-3B3D-EFB9D9F36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98AABF-6C21-430A-BFA2-85C854D660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68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视频 35" descr="无缝隙空间飞越">
            <a:extLst>
              <a:ext uri="{FF2B5EF4-FFF2-40B4-BE49-F238E27FC236}">
                <a16:creationId xmlns:a16="http://schemas.microsoft.com/office/drawing/2014/main" id="{E42FFDBB-9457-78CD-3F62-0AD2FFEF4C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7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9CA0A75-7C9B-28A6-27A5-B0CF71091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325550"/>
            <a:ext cx="10349345" cy="8216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Discussion on (New) Physics Directions into the Universe</a:t>
            </a:r>
            <a:br>
              <a:rPr lang="en-US" altLang="zh-CN" sz="5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Yusheng Wu – Monthly Deep Space Meeting,</a:t>
            </a:r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Dec.</a:t>
            </a:r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4, 2024</a:t>
            </a:r>
            <a:endParaRPr lang="zh-CN" altLang="en-US" sz="5200" b="1" dirty="0">
              <a:solidFill>
                <a:schemeClr val="accent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FDA8C5E-B936-74BC-3D2D-0A7536729236}"/>
              </a:ext>
            </a:extLst>
          </p:cNvPr>
          <p:cNvSpPr txBox="1"/>
          <p:nvPr/>
        </p:nvSpPr>
        <p:spPr>
          <a:xfrm>
            <a:off x="6092952" y="3788675"/>
            <a:ext cx="1931324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Cosmic Ray</a:t>
            </a:r>
          </a:p>
          <a:p>
            <a:pPr algn="ctr">
              <a:spcAft>
                <a:spcPts val="600"/>
              </a:spcAft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Photons</a:t>
            </a:r>
          </a:p>
          <a:p>
            <a:pPr algn="ctr">
              <a:spcAft>
                <a:spcPts val="600"/>
              </a:spcAft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Neutrinos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B42C92-FDD6-1876-1339-A4FC3636D386}"/>
              </a:ext>
            </a:extLst>
          </p:cNvPr>
          <p:cNvSpPr txBox="1"/>
          <p:nvPr/>
        </p:nvSpPr>
        <p:spPr>
          <a:xfrm>
            <a:off x="131616" y="2387330"/>
            <a:ext cx="2137759" cy="1523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WIMP</a:t>
            </a:r>
          </a:p>
          <a:p>
            <a:pPr algn="ctr">
              <a:spcAft>
                <a:spcPts val="600"/>
              </a:spcAft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Axions</a:t>
            </a:r>
          </a:p>
          <a:p>
            <a:pPr algn="ctr">
              <a:spcAft>
                <a:spcPts val="600"/>
              </a:spcAft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Dark Photons</a:t>
            </a:r>
          </a:p>
          <a:p>
            <a:pPr algn="ctr">
              <a:spcAft>
                <a:spcPts val="600"/>
              </a:spcAft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Sterile Neutrinos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CCFC5B-32AD-5032-33E5-6044B45FBDE8}"/>
              </a:ext>
            </a:extLst>
          </p:cNvPr>
          <p:cNvSpPr txBox="1"/>
          <p:nvPr/>
        </p:nvSpPr>
        <p:spPr>
          <a:xfrm>
            <a:off x="967739" y="4717666"/>
            <a:ext cx="2066405" cy="1458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ctr">
              <a:spcAft>
                <a:spcPts val="600"/>
              </a:spcAft>
            </a:pPr>
            <a:r>
              <a:rPr lang="en-US" altLang="zh-CN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Monopoles</a:t>
            </a:r>
          </a:p>
          <a:p>
            <a:pPr algn="ctr">
              <a:spcAft>
                <a:spcPts val="600"/>
              </a:spcAft>
            </a:pPr>
            <a:r>
              <a:rPr lang="en-US" altLang="zh-CN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Cosmic Strings</a:t>
            </a:r>
          </a:p>
          <a:p>
            <a:pPr algn="ctr">
              <a:spcAft>
                <a:spcPts val="600"/>
              </a:spcAft>
            </a:pPr>
            <a:r>
              <a:rPr lang="en-US" altLang="zh-CN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Domain Wall</a:t>
            </a:r>
          </a:p>
          <a:p>
            <a:pPr algn="ctr">
              <a:spcAft>
                <a:spcPts val="600"/>
              </a:spcAft>
            </a:pPr>
            <a:r>
              <a:rPr lang="en-US" altLang="zh-CN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Q-ball</a:t>
            </a:r>
          </a:p>
          <a:p>
            <a:pPr algn="ctr">
              <a:spcAft>
                <a:spcPts val="600"/>
              </a:spcAft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63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38E80E1-D6EA-D0F3-419A-F840240C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Directions</a:t>
            </a:r>
            <a:r>
              <a:rPr lang="en-US" altLang="zh-CN" sz="40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motivated by unresolved cosmological observations</a:t>
            </a:r>
          </a:p>
        </p:txBody>
      </p:sp>
      <p:graphicFrame>
        <p:nvGraphicFramePr>
          <p:cNvPr id="53" name="文本框 25">
            <a:extLst>
              <a:ext uri="{FF2B5EF4-FFF2-40B4-BE49-F238E27FC236}">
                <a16:creationId xmlns:a16="http://schemas.microsoft.com/office/drawing/2014/main" id="{9634E2C5-1E74-D3E9-4F1E-15C219B87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49855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95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4"/>
    </mc:Choice>
    <mc:Fallback xmlns="">
      <p:transition spd="slow" advTm="39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7B2AD2-9487-33DE-D8E1-CFA0383D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327026"/>
            <a:ext cx="5614989" cy="687128"/>
          </a:xfrm>
        </p:spPr>
        <p:txBody>
          <a:bodyPr anchor="b">
            <a:norm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Directions from vacuum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 descr="背景图案&#10;&#10;描述已自动生成">
            <a:extLst>
              <a:ext uri="{FF2B5EF4-FFF2-40B4-BE49-F238E27FC236}">
                <a16:creationId xmlns:a16="http://schemas.microsoft.com/office/drawing/2014/main" id="{8C00CD07-2FF2-CA40-3E01-C04DF04BD9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73" r="22352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EA146C2E-440D-4642-0AAD-F82924DC3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504485"/>
              </p:ext>
            </p:extLst>
          </p:nvPr>
        </p:nvGraphicFramePr>
        <p:xfrm>
          <a:off x="-1147157" y="1014154"/>
          <a:ext cx="8179723" cy="5732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E82689A3-474C-607F-CB68-E83871AE9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046" y="5402796"/>
            <a:ext cx="3221729" cy="139896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08BF6AE-5881-A70B-70C3-4CBBD02B3D33}"/>
              </a:ext>
            </a:extLst>
          </p:cNvPr>
          <p:cNvSpPr txBox="1"/>
          <p:nvPr/>
        </p:nvSpPr>
        <p:spPr>
          <a:xfrm>
            <a:off x="9470275" y="6285441"/>
            <a:ext cx="2425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TOPOLOGICAL DEFECTS IN COSMOLOGY, E. P. S. Shellard</a:t>
            </a:r>
          </a:p>
        </p:txBody>
      </p:sp>
    </p:spTree>
    <p:extLst>
      <p:ext uri="{BB962C8B-B14F-4D97-AF65-F5344CB8AC3E}">
        <p14:creationId xmlns:p14="http://schemas.microsoft.com/office/powerpoint/2010/main" val="148828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EB5A41D-8630-0A85-43FB-29857BD9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Directions from No Directions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C2D034-03B8-80FB-735E-94EF1F61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285999"/>
            <a:ext cx="5223362" cy="4221805"/>
          </a:xfrm>
        </p:spPr>
        <p:txBody>
          <a:bodyPr anchor="ctr">
            <a:norm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there anything we can think about to approach beyond current theoretical imagination?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Brainstorming needed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approach:</a:t>
            </a:r>
          </a:p>
          <a:p>
            <a:pPr lvl="1"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fundamentally improve detection sensitivity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different dimensions (expose to unnoticed phenomena)</a:t>
            </a:r>
          </a:p>
        </p:txBody>
      </p:sp>
      <p:pic>
        <p:nvPicPr>
          <p:cNvPr id="5" name="Picture 4" descr="指向红色按钮的蓝色箭头">
            <a:extLst>
              <a:ext uri="{FF2B5EF4-FFF2-40B4-BE49-F238E27FC236}">
                <a16:creationId xmlns:a16="http://schemas.microsoft.com/office/drawing/2014/main" id="{E4FD1AD9-2310-FCBF-412C-224D2A5007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87" r="16112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8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369F8FD-2E0F-B003-913F-D79C163F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96" y="284027"/>
            <a:ext cx="5334197" cy="667788"/>
          </a:xfrm>
        </p:spPr>
        <p:txBody>
          <a:bodyPr anchor="ctr">
            <a:normAutofit fontScale="90000"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Potential Action Items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CF641B-A1AD-AD45-1622-B6528C54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0" y="879574"/>
            <a:ext cx="6741418" cy="5820484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Science Mission of Deep Space Exploration is deeply connected with the abovementioned topics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Ask a few questions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new information can we bring to classic topics (dark matter)?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long-distance wave phase detection for Axions? others?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can we do for (non-) topological defects?</a:t>
            </a:r>
          </a:p>
          <a:p>
            <a:pPr lvl="2">
              <a:lnSpc>
                <a:spcPct val="130000"/>
              </a:lnSpc>
              <a:spcAft>
                <a:spcPts val="600"/>
              </a:spcAft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Search for them systematically (underground, air shower, space, collider, table-top) </a:t>
            </a:r>
          </a:p>
          <a:p>
            <a:pPr lvl="2">
              <a:lnSpc>
                <a:spcPct val="130000"/>
              </a:lnSpc>
              <a:spcAft>
                <a:spcPts val="600"/>
              </a:spcAft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Deep collaboration with theorists for particle phenomenology (seminars, working together)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can we do to approach unknown directions</a:t>
            </a:r>
          </a:p>
          <a:p>
            <a:pPr lvl="2">
              <a:lnSpc>
                <a:spcPct val="130000"/>
              </a:lnSpc>
              <a:spcAft>
                <a:spcPts val="600"/>
              </a:spcAft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kind of detection dimensions we can improve by a factor of 10-100 in next 10 years?  </a:t>
            </a:r>
          </a:p>
        </p:txBody>
      </p:sp>
      <p:pic>
        <p:nvPicPr>
          <p:cNvPr id="5" name="Picture 4" descr="绕轨道运行的球作品">
            <a:extLst>
              <a:ext uri="{FF2B5EF4-FFF2-40B4-BE49-F238E27FC236}">
                <a16:creationId xmlns:a16="http://schemas.microsoft.com/office/drawing/2014/main" id="{D89DB93A-F6D8-DD64-AB9B-4BAFE42CE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15" r="1434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57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AEC4416-8BA8-EC14-0438-FB0C8F524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phenomenology and simulation</a:t>
            </a:r>
            <a:r>
              <a:rPr lang="en-US" altLang="zh-CN" sz="3400" dirty="0"/>
              <a:t> </a:t>
            </a:r>
            <a:endParaRPr lang="zh-CN" altLang="en-US" sz="3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5C98E7E1-DC6E-7985-BFFB-93400BC93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571147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96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112456-B427-685D-4E76-CCF0BC96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 example of recent work to expand the search for topological defects (monopoles)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9C7D16-8AFF-04C2-196C-BA2C1C737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Undergraduate Student (Zhonghua Zhang), me, in collaboration with Ruizhi Yang, and Yanhong Yu</a:t>
            </a:r>
          </a:p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See next set of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slides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477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388</Words>
  <Application>Microsoft Office PowerPoint</Application>
  <PresentationFormat>宽屏</PresentationFormat>
  <Paragraphs>42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微软雅黑</vt:lpstr>
      <vt:lpstr>Arial</vt:lpstr>
      <vt:lpstr>Calibri</vt:lpstr>
      <vt:lpstr>Office 主题​​</vt:lpstr>
      <vt:lpstr>Discussion on (New) Physics Directions into the Universe Yusheng Wu – Monthly Deep Space Meeting, Dec. 4, 2024</vt:lpstr>
      <vt:lpstr>Directions motivated by unresolved cosmological observations</vt:lpstr>
      <vt:lpstr>Directions from vacuum</vt:lpstr>
      <vt:lpstr>Directions from No Directions</vt:lpstr>
      <vt:lpstr>Potential Action Items</vt:lpstr>
      <vt:lpstr>phenomenology and simulation </vt:lpstr>
      <vt:lpstr>An example of recent work to expand the search for topological defects (monopoles)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Yusheng Wu</dc:creator>
  <cp:lastModifiedBy>瑀湦 吴</cp:lastModifiedBy>
  <cp:revision>1</cp:revision>
  <dcterms:created xsi:type="dcterms:W3CDTF">2024-12-03T09:20:36Z</dcterms:created>
  <dcterms:modified xsi:type="dcterms:W3CDTF">2024-12-04T01:52:44Z</dcterms:modified>
</cp:coreProperties>
</file>