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5"/>
    <p:restoredTop sz="94713"/>
  </p:normalViewPr>
  <p:slideViewPr>
    <p:cSldViewPr snapToGrid="0">
      <p:cViewPr varScale="1">
        <p:scale>
          <a:sx n="163" d="100"/>
          <a:sy n="163" d="100"/>
        </p:scale>
        <p:origin x="89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2855-42AC-554A-8F5D-7F02DBDDEC11}" type="datetimeFigureOut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A04D-9A38-1E43-990B-F1390E1050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385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627A-DDA7-0141-AE24-FA0A570ED5F4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144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9958-C2F8-B34B-BFB1-B347F873AD53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1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A065-F8E2-2C41-A427-5F9B067EA18E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313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A6E-0A01-2648-9AA5-3B24DAFBCF2F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5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8621-3B37-6F4E-A985-88E9AFDD9F0A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26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3855-8BD6-C345-90E0-28F99E9AF3D1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990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9D60-560D-0B41-9FB7-EB6B9889A419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975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D14-F1D7-6640-B401-150CCCFDCEB2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263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5332-EB05-D34B-A47E-79C1D6A572F1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759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EC1A-CC52-E445-9A8D-14DB7B0C971B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98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827D-0CAB-3A4C-8F57-D82E60AFA754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760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0845B-4517-5D41-AE7E-ABFF56DBD01C}" type="datetime1">
              <a:rPr kumimoji="1" lang="zh-CN" altLang="en-US" smtClean="0"/>
              <a:t>2024/10/28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C322-DC8C-184A-8539-CAFF1D3B66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093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pja.epj.org/articles/epja/abs/2010/06/10050_2010_Article_9386/10050_2010_Article_938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ciencedirect.com/science/article/pii/S0375947412001388?via%3Dihu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ink.springer.com/article/10.1140/epja/s10050-021-00562-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hyperlink" Target="https://www.mdpi.com/2073-8994/14/2/2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ink.springer.com/article/10.1140/epja/s10050-021-00562-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EF1A2-A1C2-F616-A860-D2CCAC4C9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altLang="zh-CN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Revision plan for the draft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DB7092-3291-0C67-146A-B64F7450BF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/>
              <a:t>Lei</a:t>
            </a:r>
            <a:r>
              <a:rPr kumimoji="1" lang="zh-CN" altLang="en-US" dirty="0"/>
              <a:t> </a:t>
            </a:r>
            <a:r>
              <a:rPr kumimoji="1" lang="en-US" altLang="zh-CN" dirty="0"/>
              <a:t>Xia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authors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879827-2BD0-2025-C613-100C3836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395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120F2-B1FC-E06A-0210-B4F020D1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use your results to say more about EMFFs.   —Fred Harris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E2BBB6-A2E8-52C7-7248-9069CE86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FD269E5C-958B-8ECE-308B-AC532598D1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 is </a:t>
                </a:r>
                <a:r>
                  <a:rPr lang="en-US" altLang="zh-CN" dirty="0" err="1"/>
                  <a:t>relaed</a:t>
                </a:r>
                <a:r>
                  <a:rPr lang="en-US" altLang="zh-CN" dirty="0"/>
                  <a:t> to the </a:t>
                </a:r>
                <a:r>
                  <a:rPr lang="en" altLang="zh-CN" dirty="0" err="1"/>
                  <a:t>antisymmetry</a:t>
                </a:r>
                <a:r>
                  <a:rPr lang="en-US" altLang="zh-CN" dirty="0"/>
                  <a:t> term</a:t>
                </a:r>
                <a:r>
                  <a:rPr lang="zh-CN" altLang="en-US" dirty="0"/>
                  <a:t>：</a:t>
                </a: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FD269E5C-958B-8ECE-308B-AC532598D1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2FA4B485-5C23-139D-5F11-6BBC00402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26081"/>
            <a:ext cx="7772400" cy="22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A21A1-645A-7379-530F-11977B3E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E26BC-CE2D-E3E1-C8AE-E52BB2E1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use your results to say more about EMFFs.   —Fred Harris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A899D1-7FE4-796B-E782-133B53A9D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9144000" cy="51217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" altLang="zh-CN" smtClean="0"/>
                      <m:t>The</m:t>
                    </m:r>
                    <m:r>
                      <m:rPr>
                        <m:nor/>
                      </m:rPr>
                      <a:rPr lang="en" altLang="zh-CN" smtClean="0"/>
                      <m:t> </m:t>
                    </m:r>
                    <m:r>
                      <m:rPr>
                        <m:nor/>
                      </m:rPr>
                      <a:rPr lang="en" altLang="zh-CN" smtClean="0"/>
                      <m:t>two</m:t>
                    </m:r>
                    <m:r>
                      <m:rPr>
                        <m:nor/>
                      </m:rPr>
                      <a:rPr lang="en" altLang="zh-CN" smtClean="0"/>
                      <m:t>−</m:t>
                    </m:r>
                    <m:r>
                      <m:rPr>
                        <m:nor/>
                      </m:rPr>
                      <a:rPr lang="en" altLang="zh-CN" smtClean="0"/>
                      <m:t>photon</m:t>
                    </m:r>
                    <m:r>
                      <m:rPr>
                        <m:nor/>
                      </m:rPr>
                      <a:rPr lang="en" altLang="zh-CN" smtClean="0"/>
                      <m:t> </m:t>
                    </m:r>
                    <m:r>
                      <m:rPr>
                        <m:sty m:val="p"/>
                      </m:rPr>
                      <a:rPr lang="en" altLang="zh-CN" i="1">
                        <a:latin typeface="Cambria Math" panose="02040503050406030204" pitchFamily="18" charset="0"/>
                      </a:rPr>
                      <m:t>exchange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" altLang="zh-CN"/>
                      <m:t>hypothesis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is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at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NLO</m:t>
                    </m:r>
                    <m:r>
                      <m:rPr>
                        <m:nor/>
                      </m:rPr>
                      <a:rPr lang="en" altLang="zh-CN"/>
                      <m:t>, </m:t>
                    </m:r>
                    <m:r>
                      <m:rPr>
                        <m:nor/>
                      </m:rPr>
                      <a:rPr lang="en" altLang="zh-CN"/>
                      <m:t>requiring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the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additional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introduction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of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a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form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r>
                      <m:rPr>
                        <m:nor/>
                      </m:rPr>
                      <a:rPr lang="en" altLang="zh-CN"/>
                      <m:t>factor</m:t>
                    </m:r>
                    <m:r>
                      <m:rPr>
                        <m:nor/>
                      </m:rPr>
                      <a:rPr lang="en" altLang="zh-CN"/>
                      <m:t> 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" altLang="zh-CN" dirty="0"/>
                  <a:t>﻿(</a:t>
                </a:r>
                <a:r>
                  <a:rPr kumimoji="1" lang="en" altLang="zh-CN" dirty="0">
                    <a:hlinkClick r:id="rId2"/>
                  </a:rPr>
                  <a:t>Eur. Phys. J. A </a:t>
                </a:r>
                <a:r>
                  <a:rPr kumimoji="1" lang="en" altLang="zh-CN" b="1" dirty="0">
                    <a:hlinkClick r:id="rId2"/>
                  </a:rPr>
                  <a:t>44</a:t>
                </a:r>
                <a:r>
                  <a:rPr kumimoji="1" lang="en" altLang="zh-CN" dirty="0">
                    <a:hlinkClick r:id="rId2"/>
                  </a:rPr>
                  <a:t>, 373 (2010)</a:t>
                </a:r>
                <a:r>
                  <a:rPr kumimoji="1" lang="en" altLang="zh-CN" dirty="0"/>
                  <a:t>)</a:t>
                </a:r>
                <a:r>
                  <a:rPr kumimoji="1" lang="en-US" altLang="zh-CN" dirty="0"/>
                  <a:t>.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" altLang="zh-CN" dirty="0"/>
                  <a:t>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" altLang="zh-CN" dirty="0"/>
                  <a:t>﻿,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" altLang="zh-CN" dirty="0"/>
                  <a:t>﻿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" altLang="zh-CN" dirty="0"/>
                  <a:t>﻿, their relative phases are not known!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BA899D1-7FE4-796B-E782-133B53A9D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9144000" cy="5121713"/>
              </a:xfrm>
              <a:blipFill>
                <a:blip r:embed="rId3"/>
                <a:stretch>
                  <a:fillRect l="-1250" t="-1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9651206-08C9-6FEC-47D5-AD146810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85" y="3111060"/>
            <a:ext cx="7562928" cy="3110356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A06A47-A571-EAAA-D704-3F01C5F4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968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03B6E-AFD0-8417-3EC7-1A2744B5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8DE24-0C30-5536-780A-4D73A96A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use your results to say more about EMFFs.   —Fred Harris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5C7B0E-5264-190B-1156-84739AA75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9144000" cy="512171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Bingsong advises to give the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zh-CN" dirty="0"/>
                  <a:t>(</a:t>
                </a:r>
                <a:r>
                  <a:rPr kumimoji="1" lang="en" altLang="zh-CN" dirty="0"/>
                  <a:t>﻿</a:t>
                </a:r>
                <a:r>
                  <a:rPr kumimoji="1" lang="en" altLang="zh-CN" dirty="0">
                    <a:hlinkClick r:id="rId2"/>
                  </a:rPr>
                  <a:t>Nucl. Phys. A 883, 49 (2012)</a:t>
                </a:r>
                <a:r>
                  <a:rPr kumimoji="1" lang="en-US" altLang="zh-CN" dirty="0"/>
                  <a:t>).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lang="en" altLang="zh-CN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It is recommended to consult </a:t>
                </a:r>
                <a:r>
                  <a:rPr lang="en" altLang="zh-CN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Yonghui</a:t>
                </a:r>
                <a:r>
                  <a:rPr lang="en" altLang="zh-CN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Lin to calculate these two phases using dispersion relations, </a:t>
                </a:r>
                <a:r>
                  <a:rPr lang="en-US" altLang="zh-CN" dirty="0">
                    <a:solidFill>
                      <a:srgbClr val="000000"/>
                    </a:solidFill>
                    <a:latin typeface="-webkit-standard"/>
                  </a:rPr>
                  <a:t>David Gross also give a similar advice</a:t>
                </a:r>
                <a:r>
                  <a:rPr lang="en" altLang="zh-CN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.</a:t>
                </a:r>
              </a:p>
              <a:p>
                <a:r>
                  <a:rPr lang="en" altLang="zh-CN" dirty="0">
                    <a:solidFill>
                      <a:srgbClr val="000000"/>
                    </a:solidFill>
                    <a:latin typeface="-webkit-standard"/>
                  </a:rPr>
                  <a:t>I have ask </a:t>
                </a:r>
                <a:r>
                  <a:rPr lang="en" altLang="zh-CN" dirty="0" err="1">
                    <a:solidFill>
                      <a:srgbClr val="000000"/>
                    </a:solidFill>
                    <a:latin typeface="-webkit-standard"/>
                  </a:rPr>
                  <a:t>Yonghui</a:t>
                </a:r>
                <a:r>
                  <a:rPr lang="en" altLang="zh-CN" dirty="0">
                    <a:solidFill>
                      <a:srgbClr val="000000"/>
                    </a:solidFill>
                    <a:latin typeface="-webkit-standard"/>
                  </a:rPr>
                  <a:t> Lin and Yang Li for help.</a:t>
                </a:r>
              </a:p>
              <a:p>
                <a:endParaRPr lang="en" altLang="zh-CN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D5C7B0E-5264-190B-1156-84739AA75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9144000" cy="5121713"/>
              </a:xfrm>
              <a:blipFill>
                <a:blip r:embed="rId3"/>
                <a:stretch>
                  <a:fillRect l="-1250" t="-1975" r="-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74888C-2D18-576B-C893-7BDA25CE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CB545F-6E22-70EC-EEAF-876E49D29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" y="2357694"/>
            <a:ext cx="8642611" cy="8164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ABE360-3918-917D-B166-424575C1F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08" y="4657119"/>
            <a:ext cx="7772400" cy="15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7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6B30-D684-36DE-1018-AD0B73829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6CE19B-82ED-46A7-0D90-BD1BF56C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use your results to say more about EMFFs.   —Fred Harris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8989C0-CDCE-5080-D257-0D0FA184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12171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﻿Dispersion relations (</a:t>
            </a:r>
            <a:r>
              <a:rPr kumimoji="1" lang="en" altLang="zh-CN" dirty="0"/>
              <a:t>﻿﻿</a:t>
            </a:r>
            <a:r>
              <a:rPr kumimoji="1" lang="en" altLang="zh-CN" dirty="0">
                <a:hlinkClick r:id="rId2"/>
              </a:rPr>
              <a:t>Eur. Phys. J. A 57, 255 (2021)</a:t>
            </a:r>
            <a:r>
              <a:rPr kumimoji="1" lang="en-US" altLang="zh-CN" dirty="0"/>
              <a:t>).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507ACE-6158-B980-D8DD-31971434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D42C6F-6ADE-17AB-B179-330F1236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9" y="2289908"/>
            <a:ext cx="7670800" cy="45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30245-06EA-4E80-7829-95D3F28E0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B63DA-0859-E86F-994E-BAFCBFA5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use your results to say more about EMFFs.   —Fred Harris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5941CF-6A17-218A-6C9A-78E89A087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12171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﻿</a:t>
            </a:r>
            <a:r>
              <a:rPr kumimoji="1" lang="en-US" altLang="zh-CN" dirty="0" err="1"/>
              <a:t>Yonghui’s</a:t>
            </a:r>
            <a:r>
              <a:rPr kumimoji="1" lang="en-US" altLang="zh-CN" dirty="0"/>
              <a:t> result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9C0651-B1F1-2332-667C-570456C3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93878C-6EDF-E404-C84A-FB188AA6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08" y="2266462"/>
            <a:ext cx="7772400" cy="45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30F53-26D1-5317-66D7-A76417269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FF0BF-C32A-6CEA-89E8-AE2FF2F6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use your results to say more about EMFFs.   —Fred Harris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F493EE-4A9D-CADB-66EB-972FCDC46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12171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My input (</a:t>
            </a:r>
            <a:r>
              <a:rPr kumimoji="1" lang="en" altLang="zh-CN" dirty="0"/>
              <a:t>﻿﻿</a:t>
            </a:r>
            <a:r>
              <a:rPr kumimoji="1" lang="en" altLang="zh-CN" dirty="0">
                <a:hlinkClick r:id="rId2"/>
              </a:rPr>
              <a:t>Symmetry 14, 231 (2022).</a:t>
            </a:r>
            <a:r>
              <a:rPr kumimoji="1" lang="en-US" altLang="zh-CN" dirty="0"/>
              <a:t>).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AB185A-809D-485C-47A1-3FA632EA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C796A7-FE51-8501-DAB8-1C2603F5E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3059"/>
            <a:ext cx="5766717" cy="1535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11B306-F4BD-A10C-6B51-4C09820E5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6410"/>
            <a:ext cx="6073914" cy="15355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664E86-3B5F-9787-028D-02A35176B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2" y="6094400"/>
            <a:ext cx="4480168" cy="7003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0A5E56-6B67-A74B-832A-97AF4811D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531" y="5092648"/>
            <a:ext cx="4517469" cy="17192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FCBE66E-9B60-98C5-B7B3-930F32378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920910" y="1771763"/>
            <a:ext cx="2693629" cy="37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DCC94-CADA-3C1B-350A-1671F707D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11A9C-CFEA-4598-3537-EA9E4774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use your results to say more about EMFFs.   —Fred Harris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C74B99-1697-64CC-304F-FFDB4EA4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12171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﻿Dispersion relations (</a:t>
            </a:r>
            <a:r>
              <a:rPr kumimoji="1" lang="en" altLang="zh-CN" dirty="0"/>
              <a:t>﻿﻿</a:t>
            </a:r>
            <a:r>
              <a:rPr kumimoji="1" lang="en" altLang="zh-CN" dirty="0">
                <a:hlinkClick r:id="rId2"/>
              </a:rPr>
              <a:t>Eur. Phys. J. A 57, 255 (2021)</a:t>
            </a:r>
            <a:r>
              <a:rPr kumimoji="1" lang="en-US" altLang="zh-CN" dirty="0"/>
              <a:t>).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BBCA3-AD19-EEE1-C12C-6EAE818D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C322-DC8C-184A-8539-CAFF1D3B6659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23B310-DFC7-3BDF-27A0-DE87B792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9" y="2289908"/>
            <a:ext cx="7670800" cy="45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0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12986</TotalTime>
  <Words>261</Words>
  <Application>Microsoft Macintosh PowerPoint</Application>
  <PresentationFormat>全屏显示(4:3)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-webkit-standard</vt:lpstr>
      <vt:lpstr>等线</vt:lpstr>
      <vt:lpstr>Arial</vt:lpstr>
      <vt:lpstr>Calibri</vt:lpstr>
      <vt:lpstr>Calibri Light</vt:lpstr>
      <vt:lpstr>Cambria Math</vt:lpstr>
      <vt:lpstr>Office 主题​​</vt:lpstr>
      <vt:lpstr>Revision plan for the draft</vt:lpstr>
      <vt:lpstr>use your results to say more about EMFFs.   —Fred Harris</vt:lpstr>
      <vt:lpstr>use your results to say more about EMFFs.   —Fred Harris</vt:lpstr>
      <vt:lpstr>use your results to say more about EMFFs.   —Fred Harris</vt:lpstr>
      <vt:lpstr>use your results to say more about EMFFs.   —Fred Harris</vt:lpstr>
      <vt:lpstr>use your results to say more about EMFFs.   —Fred Harris</vt:lpstr>
      <vt:lpstr>use your results to say more about EMFFs.   —Fred Harris</vt:lpstr>
      <vt:lpstr>use your results to say more about EMFFs.   —Fred Harris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磊 夏</dc:creator>
  <cp:lastModifiedBy>磊 夏</cp:lastModifiedBy>
  <cp:revision>3</cp:revision>
  <dcterms:created xsi:type="dcterms:W3CDTF">2024-10-28T01:03:56Z</dcterms:created>
  <dcterms:modified xsi:type="dcterms:W3CDTF">2024-11-06T06:37:07Z</dcterms:modified>
</cp:coreProperties>
</file>