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0" r:id="rId4"/>
    <p:sldId id="259" r:id="rId5"/>
    <p:sldId id="256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6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8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820" y="341630"/>
            <a:ext cx="5753735" cy="5337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225" y="303530"/>
            <a:ext cx="5779770" cy="53752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787140" y="-44450"/>
            <a:ext cx="51962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latin typeface="Times New Roman" panose="02020603050405020304" charset="0"/>
                <a:cs typeface="Times New Roman" panose="02020603050405020304" charset="0"/>
              </a:rPr>
              <a:t>Distribution of b hadrons simulated by Pythia</a:t>
            </a:r>
            <a:endParaRPr lang="en-US" altLang="zh-CN" sz="2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365" y="5792470"/>
            <a:ext cx="5461635" cy="33083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30" y="5676900"/>
            <a:ext cx="5238750" cy="5619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787140" y="6397625"/>
            <a:ext cx="49612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he distribution of rapidity is affected.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437005" y="305435"/>
            <a:ext cx="4161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without  measured non-prompt data syst.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629525" y="305435"/>
            <a:ext cx="39878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with m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</a:rPr>
              <a:t>easured non-prompt data syst.</a:t>
            </a:r>
            <a:endParaRPr lang="zh-CN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21815" y="6159500"/>
            <a:ext cx="9535160" cy="4629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</a:rPr>
              <a:t>The systematic error from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measured non-prompt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</a:rPr>
              <a:t> data accounts for the total error is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 about 90%.</a:t>
            </a:r>
            <a:endParaRPr lang="zh-CN" altLang="en-US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425" y="740410"/>
            <a:ext cx="5454650" cy="51441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690" y="654685"/>
            <a:ext cx="5442585" cy="512254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842000" y="0"/>
            <a:ext cx="1887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Unfolding result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4210685" y="5274945"/>
            <a:ext cx="4305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without  measured non-prompt data syst.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72690" y="617855"/>
            <a:ext cx="7531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Combine 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ALICE D0 and LHCb jpsi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</a:rPr>
              <a:t>（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</a:rPr>
              <a:t>）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 and make a ratio with pp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67050" y="1179195"/>
            <a:ext cx="6057900" cy="41148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4637405" y="6002020"/>
                <a:ext cx="3451225" cy="398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P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T</m:t>
                        </m:r>
                      </m:sub>
                    </m:sSub>
                    <m:r>
                      <a:rPr lang="en-US" altLang="zh-CN" sz="20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&gt;</m:t>
                    </m:r>
                    <m:r>
                      <a:rPr lang="en-US" altLang="zh-CN" sz="20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10GeV</m:t>
                    </m:r>
                    <m:r>
                      <a:rPr lang="en-US" altLang="zh-CN" sz="20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sz="20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𝑐</m:t>
                    </m:r>
                  </m:oMath>
                </a14:m>
                <a:r>
                  <a:rPr lang="en-US" altLang="zh-CN" sz="2000">
                    <a:latin typeface="Times New Roman" panose="02020603050405020304" charset="0"/>
                    <a:ea typeface="MS Mincho" charset="0"/>
                    <a:cs typeface="Times New Roman" panose="02020603050405020304" charset="0"/>
                  </a:rPr>
                  <a:t> drops too low.</a:t>
                </a:r>
                <a:endParaRPr lang="en-US" altLang="zh-CN" sz="2000">
                  <a:latin typeface="Times New Roman" panose="02020603050405020304" charset="0"/>
                  <a:ea typeface="MS Mincho" charset="0"/>
                  <a:cs typeface="Times New Roman" panose="02020603050405020304" charset="0"/>
                </a:endParaRPr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405" y="6002020"/>
                <a:ext cx="3451225" cy="3987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6310" y="934720"/>
            <a:ext cx="4135120" cy="1257300"/>
          </a:xfrm>
          <a:prstGeom prst="rect">
            <a:avLst/>
          </a:prstGeom>
        </p:spPr>
      </p:pic>
      <p:pic>
        <p:nvPicPr>
          <p:cNvPr id="7" name="图片 6" descr="7329867d4882815d691f1797941a9c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250" y="3168650"/>
            <a:ext cx="6267450" cy="9404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6236335" y="1321435"/>
                <a:ext cx="4064000" cy="51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>
                    <a:latin typeface="Times New Roman" panose="02020603050405020304" charset="0"/>
                    <a:cs typeface="Times New Roman" panose="02020603050405020304" charset="0"/>
                  </a:rPr>
                  <a:t>Scale</a:t>
                </a:r>
                <a:r>
                  <a:rPr lang="zh-CN" altLang="en-US"/>
                  <a:t>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zh-CN" altLang="en-US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𝑃𝑏</m:t>
                            </m:r>
                          </m:sub>
                        </m:sSub>
                      </m:den>
                    </m:f>
                    <m:r>
                      <a:rPr lang="en-US" altLang="zh-CN">
                        <a:latin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208</m:t>
                        </m:r>
                      </m:den>
                    </m:f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0048077</m:t>
                    </m:r>
                  </m:oMath>
                </a14:m>
                <a:endParaRPr lang="zh-CN" altLang="en-US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335" y="1321435"/>
                <a:ext cx="4064000" cy="5194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7652385" y="3429000"/>
                <a:ext cx="2143760" cy="368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0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.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0049044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385" y="3429000"/>
                <a:ext cx="2143760" cy="3683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DIAGRAM_VIRTUALLY_FRAME" val="{&quot;height&quot;:455.65,&quot;left&quot;:16.05,&quot;top&quot;:24.05,&quot;width&quot;:924.25}"/>
</p:tagLst>
</file>

<file path=ppt/tags/tag65.xml><?xml version="1.0" encoding="utf-8"?>
<p:tagLst xmlns:p="http://schemas.openxmlformats.org/presentationml/2006/main">
  <p:tag name="KSO_WM_DIAGRAM_VIRTUALLY_FRAME" val="{&quot;height&quot;:455.65,&quot;left&quot;:16.05,&quot;top&quot;:24.05,&quot;width&quot;:924.25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commondata" val="eyJoZGlkIjoiMDJmNWQzNjdiYjQyYmQ0MzFmMzRlNzZhZDhiNGYxZD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WPS 演示</Application>
  <PresentationFormat>宽屏</PresentationFormat>
  <Paragraphs>23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Times New Roman</vt:lpstr>
      <vt:lpstr>Cambria Math</vt:lpstr>
      <vt:lpstr>微软雅黑</vt:lpstr>
      <vt:lpstr>Arial Unicode MS</vt:lpstr>
      <vt:lpstr>Calibri</vt:lpstr>
      <vt:lpstr>MS Mincho</vt:lpstr>
      <vt:lpstr>Segoe Print</vt:lpstr>
      <vt:lpstr>Bahnschrift Light</vt:lpstr>
      <vt:lpstr>Bahnschrift Condensed</vt:lpstr>
      <vt:lpstr>Yu Gothic</vt:lpstr>
      <vt:lpstr>黑体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董亮</cp:lastModifiedBy>
  <cp:revision>165</cp:revision>
  <dcterms:created xsi:type="dcterms:W3CDTF">2019-06-19T02:08:00Z</dcterms:created>
  <dcterms:modified xsi:type="dcterms:W3CDTF">2024-11-05T10:52:29Z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F1F2FACD334F42F9A9C57A8A322B28EE_11</vt:lpwstr>
  </property>
</Properties>
</file>