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0" r:id="rId3"/>
    <p:sldMasterId id="2147483673" r:id="rId4"/>
  </p:sldMasterIdLst>
  <p:notesMasterIdLst>
    <p:notesMasterId r:id="rId6"/>
  </p:notesMasterIdLst>
  <p:handoutMasterIdLst>
    <p:handoutMasterId r:id="rId17"/>
  </p:handoutMasterIdLst>
  <p:sldIdLst>
    <p:sldId id="459" r:id="rId5"/>
    <p:sldId id="377" r:id="rId7"/>
    <p:sldId id="702" r:id="rId8"/>
    <p:sldId id="745" r:id="rId9"/>
    <p:sldId id="723" r:id="rId10"/>
    <p:sldId id="753" r:id="rId11"/>
    <p:sldId id="754" r:id="rId12"/>
    <p:sldId id="755" r:id="rId13"/>
    <p:sldId id="756" r:id="rId14"/>
    <p:sldId id="757" r:id="rId15"/>
    <p:sldId id="758" r:id="rId16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28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秦 龙宇" initials="秦" lastIdx="3" clrIdx="0"/>
  <p:cmAuthor id="2" name="lihe" initials="l" lastIdx="0" clrIdx="1"/>
  <p:cmAuthor id="3" name="legion" initials="l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A6A6"/>
    <a:srgbClr val="FEC9BE"/>
    <a:srgbClr val="92D050"/>
    <a:srgbClr val="00B0F0"/>
    <a:srgbClr val="D6DC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94541" autoAdjust="0"/>
  </p:normalViewPr>
  <p:slideViewPr>
    <p:cSldViewPr snapToGrid="0" showGuides="1">
      <p:cViewPr varScale="1">
        <p:scale>
          <a:sx n="83" d="100"/>
          <a:sy n="83" d="100"/>
        </p:scale>
        <p:origin x="528" y="48"/>
      </p:cViewPr>
      <p:guideLst>
        <p:guide orient="horz" pos="2092"/>
        <p:guide pos="28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408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2" Type="http://schemas.openxmlformats.org/officeDocument/2006/relationships/tags" Target="tags/tag2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C7BA0-BBFE-4FA6-80B8-0B3C5F68001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32AC0-73A1-4890-B71C-57F7836DC1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B60A8-E55F-44BA-97C4-3474F9FE4D3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E013C5-DB84-4C2B-A99B-923C91BF08B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等线" panose="02010600030101010101" charset="-122"/>
            </a:endParaRPr>
          </a:p>
        </p:txBody>
      </p:sp>
      <p:sp>
        <p:nvSpPr>
          <p:cNvPr id="16387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1B45ABB-C802-0941-8BDF-07F695BA658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p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E013C5-DB84-4C2B-A99B-923C91BF08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0362" y="223879"/>
            <a:ext cx="5456662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104167"/>
            <a:ext cx="6858000" cy="18562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114800"/>
            <a:ext cx="6858000" cy="438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Data Quality Check 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B7E1-4029-974C-AE21-AB90968E682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2252547"/>
            <a:ext cx="7886700" cy="2137317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 altLang="zh-CN"/>
              <a:t>Title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15408" y="5096108"/>
            <a:ext cx="7913184" cy="4906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rgbClr val="0070C0"/>
                </a:solidFill>
              </a:defRPr>
            </a:lvl1pPr>
          </a:lstStyle>
          <a:p>
            <a:pPr lvl="0"/>
            <a:r>
              <a:rPr lang="en-US" altLang="zh-CN"/>
              <a:t>Input the Author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6115135"/>
            <a:ext cx="7886700" cy="460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/>
              <a:t>TIME (</a:t>
            </a:r>
            <a:r>
              <a:rPr lang="en-US" altLang="zh-CN" err="1"/>
              <a:t>yyyy</a:t>
            </a:r>
            <a:r>
              <a:rPr lang="en-US" altLang="zh-CN"/>
              <a:t>/mm/dd)</a:t>
            </a:r>
            <a:endParaRPr lang="zh-CN" altLang="en-US"/>
          </a:p>
        </p:txBody>
      </p:sp>
      <p:sp>
        <p:nvSpPr>
          <p:cNvPr id="8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5628565"/>
            <a:ext cx="7886700" cy="46049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>
              <a:buNone/>
              <a:defRPr/>
            </a:lvl2pPr>
          </a:lstStyle>
          <a:p>
            <a:r>
              <a:rPr lang="en-US" altLang="zh-CN" i="1">
                <a:latin typeface="Arial" panose="020B0604020202020204" pitchFamily="34" charset="0"/>
                <a:cs typeface="Arial" panose="020B0604020202020204" pitchFamily="34" charset="0"/>
              </a:rPr>
              <a:t>University of Science and Technology of China</a:t>
            </a:r>
            <a:endParaRPr lang="en-US" altLang="zh-CN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8" y="0"/>
            <a:ext cx="5307152" cy="14566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00362" y="223879"/>
            <a:ext cx="5456662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/>
            </a:fld>
            <a:r>
              <a:rPr lang="en-US" altLang="zh-CN"/>
              <a:t>/a4sdad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056" y="1238463"/>
            <a:ext cx="8578540" cy="50285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2104167"/>
            <a:ext cx="6858000" cy="185622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4114800"/>
            <a:ext cx="6858000" cy="4386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Data Quality Check 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1B7E1-4029-974C-AE21-AB90968E682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15" name="日期占位符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6" name="页脚占位符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/>
            </a:fld>
            <a:r>
              <a:rPr lang="en-US" altLang="zh-CN"/>
              <a:t>/a4sdad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日期占位符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056" y="1238463"/>
            <a:ext cx="8578540" cy="50285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4241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日期占位符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13" name="页脚占位符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>
                <a:solidFill>
                  <a:srgbClr val="FF0000"/>
                </a:solidFill>
              </a:rPr>
              <a:t>/a</a:t>
            </a:r>
            <a:r>
              <a:rPr lang="en-US" altLang="zh-CN"/>
              <a:t>4sdad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3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62" y="223879"/>
            <a:ext cx="5456662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Sub-Title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5155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515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 dirty="0">
                <a:solidFill>
                  <a:srgbClr val="FF0000"/>
                </a:solidFill>
              </a:rPr>
              <a:t>/a</a:t>
            </a:r>
            <a:r>
              <a:rPr lang="en-US" altLang="zh-CN" dirty="0"/>
              <a:t>4sdad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87FF-19A6-4E9E-AC9E-B891662705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420040"/>
            <a:ext cx="9144000" cy="4379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362" y="223879"/>
            <a:ext cx="5456662" cy="564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Sub-Title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Yijing Wang(</a:t>
            </a:r>
            <a:r>
              <a:rPr lang="zh-CN" altLang="en-US"/>
              <a:t>王祎景</a:t>
            </a:r>
            <a:r>
              <a:rPr lang="en-US" altLang="zh-CN"/>
              <a:t>)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451558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Data Quality Check 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5155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09B4CEA0-7CD5-4881-8DB7-F5373585FD62}" type="slidenum">
              <a:rPr lang="zh-CN" altLang="en-US" smtClean="0">
                <a:solidFill>
                  <a:srgbClr val="FF0000"/>
                </a:solidFill>
              </a:rPr>
            </a:fld>
            <a:r>
              <a:rPr lang="en-US" altLang="zh-CN" dirty="0">
                <a:solidFill>
                  <a:srgbClr val="FF0000"/>
                </a:solidFill>
              </a:rPr>
              <a:t>/a</a:t>
            </a:r>
            <a:r>
              <a:rPr lang="en-US" altLang="zh-CN" dirty="0"/>
              <a:t>4sdad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Wingdings" panose="05000000000000000000" pitchFamily="2" charset="2"/>
        <a:buChar char="ü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7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文本框 1"/>
          <p:cNvSpPr txBox="1">
            <a:spLocks noChangeArrowheads="1"/>
          </p:cNvSpPr>
          <p:nvPr/>
        </p:nvSpPr>
        <p:spPr bwMode="auto">
          <a:xfrm>
            <a:off x="529352" y="2796211"/>
            <a:ext cx="8085296" cy="98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zh-CN" sz="3600" b="1" noProof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+mn-ea"/>
              </a:rPr>
              <a:t>Monte Carlo simulation</a:t>
            </a:r>
            <a:endParaRPr lang="en-US" altLang="zh-CN" sz="3600" b="1" i="1" noProof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  <a:sym typeface="+mn-ea"/>
            </a:endParaRPr>
          </a:p>
        </p:txBody>
      </p:sp>
      <p:pic>
        <p:nvPicPr>
          <p:cNvPr id="6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92" y="1203032"/>
            <a:ext cx="1212056" cy="56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830666" y="5084775"/>
            <a:ext cx="7385685" cy="9159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>
              <a:lnSpc>
                <a:spcPts val="3400"/>
              </a:lnSpc>
            </a:pPr>
            <a:r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郭震</a:t>
            </a:r>
            <a:endParaRPr lang="en-US" altLang="zh-CN" dirty="0" smtClean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>
              <a:lnSpc>
                <a:spcPts val="3200"/>
              </a:lnSpc>
            </a:pPr>
            <a:r>
              <a:rPr lang="en-US" altLang="zh-CN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2024.10.30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 </a:t>
            </a:r>
            <a:endParaRPr lang="en-US" altLang="zh-CN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5708975"/>
            <a:ext cx="2057400" cy="273844"/>
          </a:xfrm>
        </p:spPr>
        <p:txBody>
          <a:bodyPr/>
          <a:lstStyle/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p:sp>
        <p:nvSpPr>
          <p:cNvPr id="8" name="文本框 7"/>
          <p:cNvSpPr txBox="1"/>
          <p:nvPr/>
        </p:nvSpPr>
        <p:spPr>
          <a:xfrm>
            <a:off x="1507922" y="2096723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350"/>
          </a:p>
        </p:txBody>
      </p:sp>
      <p:sp>
        <p:nvSpPr>
          <p:cNvPr id="37" name="等腰三角形 36"/>
          <p:cNvSpPr/>
          <p:nvPr/>
        </p:nvSpPr>
        <p:spPr>
          <a:xfrm rot="5400000">
            <a:off x="211364" y="306071"/>
            <a:ext cx="296863" cy="255588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1"/>
          <p:cNvSpPr>
            <a:spLocks noGrp="1"/>
          </p:cNvSpPr>
          <p:nvPr/>
        </p:nvSpPr>
        <p:spPr>
          <a:xfrm>
            <a:off x="7025005" y="647859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>
                <a:spLocks noChangeArrowheads="1"/>
              </p:cNvSpPr>
              <p:nvPr/>
            </p:nvSpPr>
            <p:spPr bwMode="auto">
              <a:xfrm>
                <a:off x="487045" y="160020"/>
                <a:ext cx="5112385" cy="585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𝑱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𝜳</m:t>
                    </m:r>
                  </m:oMath>
                </a14:m>
                <a:r>
                  <a:rPr lang="en-US" altLang="zh-CN" sz="3200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704</a:t>
                </a:r>
                <a:r>
                  <a:rPr lang="en-US" altLang="zh-CN" sz="3200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)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Simulation</a:t>
                </a:r>
                <a:endParaRPr lang="en-US" altLang="zh-CN" sz="3200" b="1" kern="1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45" y="160020"/>
                <a:ext cx="5112385" cy="5854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16206"/>
          <a:stretch>
            <a:fillRect/>
          </a:stretch>
        </p:blipFill>
        <p:spPr>
          <a:xfrm>
            <a:off x="231775" y="1397000"/>
            <a:ext cx="8508365" cy="431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525" y="1677670"/>
            <a:ext cx="8031480" cy="3750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6806 -7.40741E-7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2153 -1.85185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bldLvl="0" animBg="1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25005" y="6478595"/>
            <a:ext cx="2057400" cy="273844"/>
          </a:xfrm>
        </p:spPr>
        <p:txBody>
          <a:bodyPr/>
          <a:lstStyle/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p:sp>
        <p:nvSpPr>
          <p:cNvPr id="37" name="等腰三角形 36"/>
          <p:cNvSpPr/>
          <p:nvPr/>
        </p:nvSpPr>
        <p:spPr>
          <a:xfrm rot="5400000">
            <a:off x="211364" y="297816"/>
            <a:ext cx="296863" cy="255588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矩形 3"/>
              <p:cNvSpPr>
                <a:spLocks noChangeArrowheads="1"/>
              </p:cNvSpPr>
              <p:nvPr/>
            </p:nvSpPr>
            <p:spPr bwMode="auto">
              <a:xfrm>
                <a:off x="487045" y="151765"/>
                <a:ext cx="6466205" cy="69469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𝑱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𝜳</m:t>
                    </m:r>
                    <m:r>
                      <a:rPr lang="en-US" altLang="zh-CN" sz="3200" b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(</m:t>
                    </m:r>
                    <m:r>
                      <a:rPr lang="en-US" altLang="zh-CN" sz="3200" b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704</m:t>
                    </m:r>
                    <m:r>
                      <a:rPr lang="en-US" altLang="zh-CN" sz="3200" b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 pitchFamily="18" charset="0"/>
                        <a:sym typeface="+mn-ea"/>
                      </a:rPr>
                      <m:t>)</m:t>
                    </m:r>
                  </m:oMath>
                </a14:m>
                <a:r>
                  <a:rPr lang="en-US" altLang="zh-CN" sz="3200" b="1" i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Reconstruction </a:t>
                </a:r>
                <a:endParaRPr lang="en-US" altLang="zh-CN" sz="3200" b="1" kern="1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8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45" y="151765"/>
                <a:ext cx="6466205" cy="6946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5685"/>
            <a:ext cx="6779260" cy="49961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250" y="1241425"/>
            <a:ext cx="6840855" cy="50368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915" y="1318260"/>
            <a:ext cx="6903085" cy="508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6806 -7.40741E-7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2153 -1.85185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bldLvl="0" animBg="1"/>
      <p:bldP spid="38" grpId="0"/>
      <p:bldP spid="3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" name="内容占位符 19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3850" y="1099185"/>
                <a:ext cx="8820150" cy="5085080"/>
              </a:xfrm>
            </p:spPr>
            <p:txBody>
              <a:bodyPr/>
              <a:lstStyle/>
              <a:p>
                <a:pPr algn="l">
                  <a:lnSpc>
                    <a:spcPct val="140000"/>
                  </a:lnSpc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</a:pPr>
                <a:r>
                  <a:rPr lang="en-US" altLang="fr-FR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+mn-ea"/>
                  </a:rPr>
                  <a:t>Step</a:t>
                </a:r>
                <a:endParaRPr lang="fr-FR" altLang="zh-CN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algn="l">
                  <a:lnSpc>
                    <a:spcPct val="140000"/>
                  </a:lnSpc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r>
                      <a:rPr lang="fr-FR" altLang="zh-CN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rPr>
                      <m:t>𝝆𝝅</m:t>
                    </m:r>
                  </m:oMath>
                </a14:m>
                <a:endParaRPr lang="fr-FR" altLang="zh-CN" sz="2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lvl="0" algn="l">
                  <a:lnSpc>
                    <a:spcPct val="140000"/>
                  </a:lnSpc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2800" b="1" i="1" kern="1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𝑱</m:t>
                    </m:r>
                    <m:r>
                      <a:rPr lang="en-US" altLang="zh-CN" sz="2800" b="1" i="1" kern="1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r>
                      <a:rPr lang="en-US" altLang="zh-CN" sz="2800" b="1" i="1" kern="1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𝜳</m:t>
                    </m:r>
                  </m:oMath>
                </a14:m>
                <a:r>
                  <a:rPr lang="en-US" altLang="zh-CN" sz="2800" b="1" kern="10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(709)</a:t>
                </a:r>
                <a:endParaRPr lang="fr-FR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  <a:p>
                <a:pPr lvl="0" algn="l">
                  <a:lnSpc>
                    <a:spcPct val="140000"/>
                  </a:lnSpc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2800" b="1" i="1" kern="100" noProof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2800" b="1" i="1" kern="1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𝑱</m:t>
                    </m:r>
                    <m:r>
                      <a:rPr lang="en-US" altLang="zh-CN" sz="2800" b="1" i="1" kern="1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r>
                      <a:rPr lang="en-US" altLang="zh-CN" sz="2800" b="1" i="1" kern="10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𝜳</m:t>
                    </m:r>
                  </m:oMath>
                </a14:m>
                <a:r>
                  <a:rPr lang="en-US" altLang="zh-CN" sz="2800" b="1" kern="100" noProof="0" dirty="0">
                    <a:ln>
                      <a:noFill/>
                    </a:ln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(704)</a:t>
                </a:r>
                <a:endParaRPr lang="en-US" altLang="zh-CN" sz="2800" b="1" kern="100" noProof="0" dirty="0">
                  <a:ln>
                    <a:noFill/>
                  </a:ln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  <a:p>
                <a:pPr lvl="0" algn="l">
                  <a:lnSpc>
                    <a:spcPct val="140000"/>
                  </a:lnSpc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l"/>
                </a:pPr>
                <a:endParaRPr lang="fr-FR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20" name="内容占位符 19"/>
              <p:cNvSpPr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3850" y="1099185"/>
                <a:ext cx="8820150" cy="5085080"/>
              </a:xfr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23019" y="185426"/>
            <a:ext cx="5271516" cy="791241"/>
          </a:xfrm>
        </p:spPr>
        <p:txBody>
          <a:bodyPr>
            <a:noAutofit/>
          </a:bodyPr>
          <a:lstStyle/>
          <a:p>
            <a:r>
              <a:rPr lang="zh-CN" altLang="en-US" sz="3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Contents</a:t>
            </a:r>
            <a:endParaRPr lang="zh-CN" altLang="en-US" sz="3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灯片编号占位符 1"/>
          <p:cNvSpPr>
            <a:spLocks noGrp="1"/>
          </p:cNvSpPr>
          <p:nvPr/>
        </p:nvSpPr>
        <p:spPr>
          <a:xfrm>
            <a:off x="7025005" y="647859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25005" y="6478595"/>
            <a:ext cx="2057400" cy="273844"/>
          </a:xfrm>
        </p:spPr>
        <p:txBody>
          <a:bodyPr/>
          <a:lstStyle/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p:sp>
        <p:nvSpPr>
          <p:cNvPr id="8" name="文本框 7"/>
          <p:cNvSpPr txBox="1"/>
          <p:nvPr/>
        </p:nvSpPr>
        <p:spPr>
          <a:xfrm>
            <a:off x="1507922" y="2096723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350"/>
          </a:p>
        </p:txBody>
      </p:sp>
      <p:sp>
        <p:nvSpPr>
          <p:cNvPr id="37" name="等腰三角形 36"/>
          <p:cNvSpPr/>
          <p:nvPr/>
        </p:nvSpPr>
        <p:spPr>
          <a:xfrm rot="5400000">
            <a:off x="211364" y="339091"/>
            <a:ext cx="296863" cy="255588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内容占位符 2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0" y="1052195"/>
            <a:ext cx="9081770" cy="5274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Monte Carlo Method</a:t>
            </a:r>
            <a:endParaRPr lang="en-US" altLang="zh-CN" noProof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Signal MC: Simulation </a:t>
            </a:r>
            <a:r>
              <a:rPr lang="fr-FR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 </a:t>
            </a:r>
            <a:r>
              <a:rPr lang="fr-FR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Reconstruction </a:t>
            </a:r>
            <a:r>
              <a:rPr lang="fr-FR" altLang="zh-CN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→ </a:t>
            </a:r>
            <a:r>
              <a:rPr lang="fr-FR" altLang="zh-CN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Analysis</a:t>
            </a:r>
            <a:endParaRPr lang="fr-FR" altLang="zh-CN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zh-CN" altLang="en-US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宋体" panose="02010600030101010101" pitchFamily="2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487045" y="160020"/>
            <a:ext cx="51123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sz="3200" b="1" kern="1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Step</a:t>
            </a:r>
            <a:endParaRPr sz="3200" b="1" kern="1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2292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130" y="2668905"/>
            <a:ext cx="5732145" cy="31330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6806 -7.40741E-7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2153 -1.85185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bldLvl="0" animBg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5708975"/>
            <a:ext cx="2057400" cy="273844"/>
          </a:xfrm>
        </p:spPr>
        <p:txBody>
          <a:bodyPr/>
          <a:lstStyle/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p:sp>
        <p:nvSpPr>
          <p:cNvPr id="8" name="文本框 7"/>
          <p:cNvSpPr txBox="1"/>
          <p:nvPr/>
        </p:nvSpPr>
        <p:spPr>
          <a:xfrm>
            <a:off x="1507922" y="2096723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350"/>
          </a:p>
        </p:txBody>
      </p:sp>
      <p:sp>
        <p:nvSpPr>
          <p:cNvPr id="37" name="等腰三角形 36"/>
          <p:cNvSpPr/>
          <p:nvPr/>
        </p:nvSpPr>
        <p:spPr>
          <a:xfrm rot="5400000">
            <a:off x="211364" y="306071"/>
            <a:ext cx="296863" cy="255588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1"/>
          <p:cNvSpPr>
            <a:spLocks noGrp="1"/>
          </p:cNvSpPr>
          <p:nvPr/>
        </p:nvSpPr>
        <p:spPr>
          <a:xfrm>
            <a:off x="7025005" y="647859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>
                <a:spLocks noChangeArrowheads="1"/>
              </p:cNvSpPr>
              <p:nvPr/>
            </p:nvSpPr>
            <p:spPr bwMode="auto">
              <a:xfrm>
                <a:off x="487045" y="160020"/>
                <a:ext cx="5112385" cy="5835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𝝆𝝅</m:t>
                    </m:r>
                  </m:oMath>
                </a14:m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Simulation</a:t>
                </a:r>
                <a:endParaRPr lang="en-US" altLang="zh-CN" sz="3200" b="1" kern="1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45" y="160020"/>
                <a:ext cx="5112385" cy="583565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5690"/>
            <a:ext cx="6214745" cy="5775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010" y="2021205"/>
            <a:ext cx="4491990" cy="1299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6806 -7.40741E-7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2153 -1.85185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bldLvl="0" animBg="1"/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25005" y="6478595"/>
            <a:ext cx="2057400" cy="273844"/>
          </a:xfrm>
        </p:spPr>
        <p:txBody>
          <a:bodyPr/>
          <a:lstStyle/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p:sp>
        <p:nvSpPr>
          <p:cNvPr id="37" name="等腰三角形 36"/>
          <p:cNvSpPr/>
          <p:nvPr/>
        </p:nvSpPr>
        <p:spPr>
          <a:xfrm rot="5400000">
            <a:off x="211364" y="297816"/>
            <a:ext cx="296863" cy="255588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矩形 3"/>
              <p:cNvSpPr>
                <a:spLocks noChangeArrowheads="1"/>
              </p:cNvSpPr>
              <p:nvPr/>
            </p:nvSpPr>
            <p:spPr bwMode="auto">
              <a:xfrm>
                <a:off x="487045" y="151765"/>
                <a:ext cx="6039485" cy="69469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𝝆𝝅</m:t>
                    </m:r>
                  </m:oMath>
                </a14:m>
                <a:r>
                  <a:rPr lang="en-US" altLang="zh-CN" sz="3200" b="1" i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 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Reconstruction Analysis</a:t>
                </a:r>
                <a:endParaRPr lang="en-US" altLang="zh-CN" sz="3200" b="1" kern="1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8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45" y="151765"/>
                <a:ext cx="6039485" cy="6946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525"/>
            <a:ext cx="6359525" cy="4690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5" y="1524635"/>
            <a:ext cx="5770245" cy="42564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0990" y="2142490"/>
            <a:ext cx="3870960" cy="319024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8425" y="2450465"/>
            <a:ext cx="757428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6806 -7.40741E-7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2153 -1.85185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bldLvl="0" animBg="1"/>
      <p:bldP spid="38" grpId="0"/>
      <p:bldP spid="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5708975"/>
            <a:ext cx="2057400" cy="273844"/>
          </a:xfrm>
        </p:spPr>
        <p:txBody>
          <a:bodyPr/>
          <a:lstStyle/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p:sp>
        <p:nvSpPr>
          <p:cNvPr id="8" name="文本框 7"/>
          <p:cNvSpPr txBox="1"/>
          <p:nvPr/>
        </p:nvSpPr>
        <p:spPr>
          <a:xfrm>
            <a:off x="1507922" y="2096723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350"/>
          </a:p>
        </p:txBody>
      </p:sp>
      <p:sp>
        <p:nvSpPr>
          <p:cNvPr id="37" name="等腰三角形 36"/>
          <p:cNvSpPr/>
          <p:nvPr/>
        </p:nvSpPr>
        <p:spPr>
          <a:xfrm rot="5400000">
            <a:off x="211364" y="306071"/>
            <a:ext cx="296863" cy="255588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1"/>
          <p:cNvSpPr>
            <a:spLocks noGrp="1"/>
          </p:cNvSpPr>
          <p:nvPr/>
        </p:nvSpPr>
        <p:spPr>
          <a:xfrm>
            <a:off x="7025005" y="647859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>
                <a:spLocks noChangeArrowheads="1"/>
              </p:cNvSpPr>
              <p:nvPr/>
            </p:nvSpPr>
            <p:spPr bwMode="auto">
              <a:xfrm>
                <a:off x="487045" y="160020"/>
                <a:ext cx="5112385" cy="585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𝑱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𝜳</m:t>
                    </m:r>
                  </m:oMath>
                </a14:m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(709) 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Simulation</a:t>
                </a:r>
                <a:endParaRPr lang="en-US" altLang="zh-CN" sz="3200" b="1" kern="1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45" y="160020"/>
                <a:ext cx="5112385" cy="5854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705"/>
            <a:ext cx="6610985" cy="578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6806 -7.40741E-7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2153 -1.85185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bldLvl="0" animBg="1"/>
      <p:bldP spid="4" grpId="0"/>
      <p:bldP spid="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5708975"/>
            <a:ext cx="2057400" cy="273844"/>
          </a:xfrm>
        </p:spPr>
        <p:txBody>
          <a:bodyPr/>
          <a:lstStyle/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p:sp>
        <p:nvSpPr>
          <p:cNvPr id="8" name="文本框 7"/>
          <p:cNvSpPr txBox="1"/>
          <p:nvPr/>
        </p:nvSpPr>
        <p:spPr>
          <a:xfrm>
            <a:off x="1507922" y="2096723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350"/>
          </a:p>
        </p:txBody>
      </p:sp>
      <p:sp>
        <p:nvSpPr>
          <p:cNvPr id="37" name="等腰三角形 36"/>
          <p:cNvSpPr/>
          <p:nvPr/>
        </p:nvSpPr>
        <p:spPr>
          <a:xfrm rot="5400000">
            <a:off x="211364" y="306071"/>
            <a:ext cx="296863" cy="255588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1"/>
          <p:cNvSpPr>
            <a:spLocks noGrp="1"/>
          </p:cNvSpPr>
          <p:nvPr/>
        </p:nvSpPr>
        <p:spPr>
          <a:xfrm>
            <a:off x="7025005" y="647859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>
                <a:spLocks noChangeArrowheads="1"/>
              </p:cNvSpPr>
              <p:nvPr/>
            </p:nvSpPr>
            <p:spPr bwMode="auto">
              <a:xfrm>
                <a:off x="487045" y="160020"/>
                <a:ext cx="5112385" cy="585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𝑱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𝜳</m:t>
                    </m:r>
                  </m:oMath>
                </a14:m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(709) 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Simulation</a:t>
                </a:r>
                <a:endParaRPr lang="en-US" altLang="zh-CN" sz="3200" b="1" kern="1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45" y="160020"/>
                <a:ext cx="5112385" cy="5854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r="2476"/>
          <a:stretch>
            <a:fillRect/>
          </a:stretch>
        </p:blipFill>
        <p:spPr>
          <a:xfrm>
            <a:off x="1173480" y="1039495"/>
            <a:ext cx="7733665" cy="27692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rcRect r="26471"/>
          <a:stretch>
            <a:fillRect/>
          </a:stretch>
        </p:blipFill>
        <p:spPr>
          <a:xfrm>
            <a:off x="4519930" y="3900170"/>
            <a:ext cx="4624070" cy="180911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rcRect l="6479"/>
          <a:stretch>
            <a:fillRect/>
          </a:stretch>
        </p:blipFill>
        <p:spPr>
          <a:xfrm>
            <a:off x="0" y="3890645"/>
            <a:ext cx="4472940" cy="24815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875" y="4802505"/>
            <a:ext cx="4683125" cy="1569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6806 -7.40741E-7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2153 -1.85185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bldLvl="0" animBg="1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25005" y="6478595"/>
            <a:ext cx="2057400" cy="273844"/>
          </a:xfrm>
        </p:spPr>
        <p:txBody>
          <a:bodyPr/>
          <a:lstStyle/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p:sp>
        <p:nvSpPr>
          <p:cNvPr id="37" name="等腰三角形 36"/>
          <p:cNvSpPr/>
          <p:nvPr/>
        </p:nvSpPr>
        <p:spPr>
          <a:xfrm rot="5400000">
            <a:off x="211364" y="297816"/>
            <a:ext cx="296863" cy="255588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矩形 3"/>
              <p:cNvSpPr>
                <a:spLocks noChangeArrowheads="1"/>
              </p:cNvSpPr>
              <p:nvPr/>
            </p:nvSpPr>
            <p:spPr bwMode="auto">
              <a:xfrm>
                <a:off x="487045" y="151765"/>
                <a:ext cx="6466205" cy="694690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𝑱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𝜳</m:t>
                    </m:r>
                  </m:oMath>
                </a14:m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(709)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 Reconstruction </a:t>
                </a:r>
                <a:endParaRPr lang="en-US" altLang="zh-CN" sz="3200" b="1" kern="1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38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45" y="151765"/>
                <a:ext cx="6466205" cy="69469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385" y="982980"/>
            <a:ext cx="7361555" cy="5419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6806 -7.40741E-7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2153 -1.85185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bldLvl="0" animBg="1"/>
      <p:bldP spid="38" grpId="0"/>
      <p:bldP spid="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>
          <a:xfrm>
            <a:off x="7086600" y="5708975"/>
            <a:ext cx="2057400" cy="273844"/>
          </a:xfrm>
        </p:spPr>
        <p:txBody>
          <a:bodyPr/>
          <a:lstStyle/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p:sp>
        <p:nvSpPr>
          <p:cNvPr id="8" name="文本框 7"/>
          <p:cNvSpPr txBox="1"/>
          <p:nvPr/>
        </p:nvSpPr>
        <p:spPr>
          <a:xfrm>
            <a:off x="1507922" y="2096723"/>
            <a:ext cx="309880" cy="299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sz="1350"/>
          </a:p>
        </p:txBody>
      </p:sp>
      <p:sp>
        <p:nvSpPr>
          <p:cNvPr id="37" name="等腰三角形 36"/>
          <p:cNvSpPr/>
          <p:nvPr/>
        </p:nvSpPr>
        <p:spPr>
          <a:xfrm rot="5400000">
            <a:off x="211364" y="306071"/>
            <a:ext cx="296863" cy="255588"/>
          </a:xfrm>
          <a:prstGeom prst="triangle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灯片编号占位符 1"/>
          <p:cNvSpPr>
            <a:spLocks noGrp="1"/>
          </p:cNvSpPr>
          <p:nvPr/>
        </p:nvSpPr>
        <p:spPr>
          <a:xfrm>
            <a:off x="7025005" y="647859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9B4CEA0-7CD5-4881-8DB7-F5373585FD62}" type="slidenum">
              <a:rPr lang="zh-CN" altLang="en-US" sz="1050" smtClean="0"/>
            </a:fld>
            <a:endParaRPr lang="zh-CN" altLang="en-US" sz="10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矩形 3"/>
              <p:cNvSpPr>
                <a:spLocks noChangeArrowheads="1"/>
              </p:cNvSpPr>
              <p:nvPr/>
            </p:nvSpPr>
            <p:spPr bwMode="auto">
              <a:xfrm>
                <a:off x="487045" y="160020"/>
                <a:ext cx="5112385" cy="5854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</m:ctrlPr>
                      </m:sSupPr>
                      <m:e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𝝅</m:t>
                        </m:r>
                      </m:e>
                      <m:sup>
                        <m:r>
                          <a:rPr lang="en-US" altLang="zh-CN" sz="3200" b="1" i="1" kern="100" noProof="0" dirty="0">
                            <a:ln>
                              <a:noFill/>
                            </a:ln>
                            <a:solidFill>
                              <a:schemeClr val="bg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Cambria Math" panose="02040503050406030204" pitchFamily="18" charset="0"/>
                            <a:sym typeface="+mn-ea"/>
                          </a:rPr>
                          <m:t>−</m:t>
                        </m:r>
                      </m:sup>
                    </m:sSup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𝑱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/</m:t>
                    </m:r>
                    <m:r>
                      <a:rPr lang="en-US" altLang="zh-CN" sz="3200" b="1" i="1" kern="10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微软雅黑" panose="020B0503020204020204" pitchFamily="34" charset="-122"/>
                        <a:cs typeface="Cambria Math" panose="02040503050406030204" pitchFamily="18" charset="0"/>
                        <a:sym typeface="+mn-ea"/>
                      </a:rPr>
                      <m:t>𝜳</m:t>
                    </m:r>
                  </m:oMath>
                </a14:m>
                <a:r>
                  <a:rPr lang="en-US" altLang="zh-CN" sz="3200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704</a:t>
                </a:r>
                <a:r>
                  <a:rPr lang="en-US" altLang="zh-CN" sz="3200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)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3200" b="1" kern="10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Cambria Math" panose="02040503050406030204" pitchFamily="18" charset="0"/>
                    <a:sym typeface="+mn-ea"/>
                  </a:rPr>
                  <a:t>Simulation</a:t>
                </a:r>
                <a:endParaRPr lang="en-US" altLang="zh-CN" sz="3200" b="1" kern="10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Cambria Math" panose="02040503050406030204" pitchFamily="18" charset="0"/>
                  <a:sym typeface="+mn-ea"/>
                </a:endParaRPr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045" y="160020"/>
                <a:ext cx="5112385" cy="585470"/>
              </a:xfrm>
              <a:prstGeom prst="rect">
                <a:avLst/>
              </a:prstGeom>
              <a:blipFill rotWithShape="1">
                <a:blip r:embed="rId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415"/>
            <a:ext cx="6637655" cy="5823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7.40741E-7 L -0.06806 -7.40741E-7 " pathEditMode="relative" rAng="0" ptsTypes="AA">
                                      <p:cBhvr>
                                        <p:cTn id="11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3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2153 -1.85185E-6 " pathEditMode="relative" rAng="0" ptsTypes="AA">
                                      <p:cBhvr>
                                        <p:cTn id="18" dur="1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  <p:bldP spid="37" grpId="1" bldLvl="0" animBg="1"/>
      <p:bldP spid="4" grpId="0"/>
      <p:bldP spid="4" grpId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PP_MARK_KEY" val="c6cdf9dc-cf6d-40f9-86eb-5c28bde7cbf4"/>
  <p:tag name="COMMONDATA" val="eyJoZGlkIjoiNGFmOGUxMDI2ZTlkODdlMzk1OWVhNGUxNGZiNzU3MDUifQ=="/>
  <p:tag name="commondata" val="eyJoZGlkIjoiNWRmYzdlNGZmYWViZjMyY2ZkODAxZDhiMzkwZGM3M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nke5y0e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nke5y0e">
      <a:majorFont>
        <a:latin typeface="Arial"/>
        <a:ea typeface="SimHei"/>
        <a:cs typeface=""/>
      </a:majorFont>
      <a:minorFont>
        <a:latin typeface="Arial"/>
        <a:ea typeface="SimHei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66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Times New Roman</vt:lpstr>
      <vt:lpstr>微软雅黑</vt:lpstr>
      <vt:lpstr>等线</vt:lpstr>
      <vt:lpstr>Cambria Math</vt:lpstr>
      <vt:lpstr>黑体</vt:lpstr>
      <vt:lpstr>Arial Unicode MS</vt:lpstr>
      <vt:lpstr>等线 Light</vt:lpstr>
      <vt:lpstr>Office 主题​​</vt:lpstr>
      <vt:lpstr>自定义设计方案</vt:lpstr>
      <vt:lpstr>1_Office 主题​​</vt:lpstr>
      <vt:lpstr>PowerPoint 演示文稿</vt:lpstr>
      <vt:lpstr>Contents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~ PaPer</dc:creator>
  <cp:lastModifiedBy>你好！</cp:lastModifiedBy>
  <cp:revision>481</cp:revision>
  <dcterms:created xsi:type="dcterms:W3CDTF">2022-03-23T08:17:00Z</dcterms:created>
  <dcterms:modified xsi:type="dcterms:W3CDTF">2024-10-30T05:54:43Z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965DE5115840469AB73FB16F3491E705_13</vt:lpwstr>
  </property>
  <property fmtid="{D5CDD505-2E9C-101B-9397-08002B2CF9AE}" pid="3" name="KSOProductBuildVer">
    <vt:lpwstr>2052-12.1.0.18608</vt:lpwstr>
  </property>
</Properties>
</file>