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9" r:id="rId3"/>
  </p:sldMasterIdLst>
  <p:notesMasterIdLst>
    <p:notesMasterId r:id="rId12"/>
  </p:notesMasterIdLst>
  <p:handoutMasterIdLst>
    <p:handoutMasterId r:id="rId13"/>
  </p:handoutMasterIdLst>
  <p:sldIdLst>
    <p:sldId id="283" r:id="rId4"/>
    <p:sldId id="284" r:id="rId5"/>
    <p:sldId id="285" r:id="rId6"/>
    <p:sldId id="286" r:id="rId7"/>
    <p:sldId id="289" r:id="rId8"/>
    <p:sldId id="290" r:id="rId9"/>
    <p:sldId id="287" r:id="rId10"/>
    <p:sldId id="288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3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B26C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37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1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diaohb</a:t>
            </a:r>
            <a:endParaRPr lang="en-US" altLang="zh-CN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altLang="zh-CN" smtClean="0"/>
              <a:t>test</a:t>
            </a:r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08400" y="18676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en-US" altLang="zh-CN" smtClean="0"/>
              <a:t>test</a:t>
            </a:r>
            <a:endParaRPr lang="en-US" altLang="zh-CN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330" y="1172210"/>
            <a:ext cx="10968990" cy="50774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330" y="1026795"/>
            <a:ext cx="10972800" cy="52298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57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18" Type="http://schemas.openxmlformats.org/officeDocument/2006/relationships/tags" Target="../tags/tag114.xml"/><Relationship Id="rId17" Type="http://schemas.openxmlformats.org/officeDocument/2006/relationships/image" Target="../media/image2.svg"/><Relationship Id="rId16" Type="http://schemas.openxmlformats.org/officeDocument/2006/relationships/image" Target="../media/image1.png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en-US" altLang="zh-CN" dirty="0"/>
              <a:t>test</a:t>
            </a:r>
            <a:endParaRPr lang="zh-CN" altLang="en-US" dirty="0"/>
          </a:p>
          <a:p>
            <a:pPr lvl="2"/>
            <a:r>
              <a:rPr lang="en-US" altLang="zh-CN" dirty="0"/>
              <a:t>test</a:t>
            </a:r>
            <a:endParaRPr lang="zh-CN" altLang="en-US" dirty="0"/>
          </a:p>
          <a:p>
            <a:pPr lvl="3"/>
            <a:r>
              <a:rPr lang="en-US" altLang="zh-CN" dirty="0"/>
              <a:t>test</a:t>
            </a:r>
            <a:endParaRPr lang="zh-CN" altLang="en-US" dirty="0"/>
          </a:p>
          <a:p>
            <a:pPr lvl="4"/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7450" y="161360"/>
            <a:ext cx="10969200" cy="705600"/>
          </a:xfrm>
          <a:prstGeom prst="rect">
            <a:avLst/>
          </a:prstGeom>
          <a:effectLst>
            <a:outerShdw dir="5400000" sx="1000" sy="1000" algn="ctr" rotWithShape="0">
              <a:srgbClr val="000000">
                <a:alpha val="100000"/>
              </a:srgbClr>
            </a:outerShdw>
          </a:effectLst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330" y="1139825"/>
            <a:ext cx="10968990" cy="51098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en-US" altLang="zh-CN" dirty="0"/>
              <a:t>test</a:t>
            </a:r>
            <a:endParaRPr lang="zh-CN" altLang="en-US" dirty="0"/>
          </a:p>
          <a:p>
            <a:pPr lvl="2"/>
            <a:r>
              <a:rPr lang="en-US" altLang="zh-CN" dirty="0"/>
              <a:t>test</a:t>
            </a:r>
            <a:endParaRPr lang="zh-CN" altLang="en-US" dirty="0"/>
          </a:p>
          <a:p>
            <a:pPr lvl="3"/>
            <a:r>
              <a:rPr lang="en-US" altLang="zh-CN" dirty="0"/>
              <a:t>test</a:t>
            </a:r>
            <a:endParaRPr lang="zh-CN" altLang="en-US" dirty="0"/>
          </a:p>
          <a:p>
            <a:pPr lvl="4"/>
            <a:r>
              <a:rPr lang="en-US" altLang="zh-CN" dirty="0"/>
              <a:t>test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251320" y="642362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097495" y="6423620"/>
            <a:ext cx="395986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203530" y="6423620"/>
            <a:ext cx="269938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0095" y="105410"/>
            <a:ext cx="3201035" cy="612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40080" y="874395"/>
            <a:ext cx="10934065" cy="9525"/>
          </a:xfrm>
          <a:prstGeom prst="line">
            <a:avLst/>
          </a:prstGeom>
          <a:ln>
            <a:solidFill>
              <a:schemeClr val="accent1"/>
            </a:solidFill>
          </a:ln>
          <a:effectLst>
            <a:outerShdw dir="5400000" sx="1000" sy="1000" algn="ctr" rotWithShape="0">
              <a:schemeClr val="accent1">
                <a:lumMod val="40000"/>
                <a:lumOff val="60000"/>
                <a:alpha val="100000"/>
              </a:schemeClr>
            </a:outerShdw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Wingdings" panose="05000000000000000000" charset="0"/>
        <a:buChar char="Ø"/>
        <a:defRPr sz="24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Wingdings" panose="05000000000000000000" charset="0"/>
        <a:buChar char="Ø"/>
        <a:defRPr sz="18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Ø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935" y="914400"/>
            <a:ext cx="10332720" cy="2570480"/>
          </a:xfrm>
        </p:spPr>
        <p:txBody>
          <a:bodyPr/>
          <a:p>
            <a:r>
              <a:rPr lang="en-US" altLang="zh-CN" sz="4400"/>
              <a:t>MIP Correction</a:t>
            </a:r>
            <a:endParaRPr lang="en-US" altLang="zh-CN" sz="4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r>
              <a:rPr lang="en-US" altLang="zh-CN"/>
              <a:t>Hongbin Diao</a:t>
            </a:r>
            <a:endParaRPr lang="en-US" altLang="zh-CN"/>
          </a:p>
          <a:p>
            <a:pPr algn="ctr"/>
            <a:r>
              <a:rPr lang="en-US" altLang="zh-CN">
                <a:sym typeface="+mn-ea"/>
              </a:rPr>
              <a:t>State key laboratory of particle detection and electronics</a:t>
            </a:r>
            <a:endParaRPr lang="en-US" altLang="zh-CN">
              <a:sym typeface="+mn-ea"/>
            </a:endParaRPr>
          </a:p>
          <a:p>
            <a:pPr algn="ctr"/>
            <a:r>
              <a:rPr lang="en-US" altLang="zh-CN">
                <a:sym typeface="+mn-ea"/>
              </a:rPr>
              <a:t>USTC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histogram smooth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TH1-&gt;Smooth()</a:t>
            </a:r>
            <a:endParaRPr lang="en-US" altLang="zh-CN"/>
          </a:p>
          <a:p>
            <a:r>
              <a:rPr lang="en-US" altLang="zh-CN"/>
              <a:t>fit method: likelihood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4720" y="4121785"/>
            <a:ext cx="2645410" cy="2342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205" y="1805940"/>
            <a:ext cx="2400935" cy="203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10" y="1777365"/>
            <a:ext cx="2315845" cy="19551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95" y="4121785"/>
            <a:ext cx="2708275" cy="23647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41180" y="2482215"/>
            <a:ext cx="821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after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207125" y="2482215"/>
            <a:ext cx="931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before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mip correction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quartic function fit 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3016250"/>
            <a:ext cx="3157855" cy="2724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465" y="3260725"/>
            <a:ext cx="2673985" cy="2235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455" y="3295015"/>
            <a:ext cx="2761615" cy="22409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008870" y="3895090"/>
            <a:ext cx="821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after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517005" y="3895090"/>
            <a:ext cx="931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before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after correction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885" y="2850515"/>
            <a:ext cx="3417570" cy="24345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90" y="1354455"/>
            <a:ext cx="6548755" cy="4887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1270" y="1859915"/>
            <a:ext cx="2348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40GeV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after correction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08150" y="1888490"/>
            <a:ext cx="2348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60GeV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5670" y="1249680"/>
            <a:ext cx="6542405" cy="4885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3022600"/>
            <a:ext cx="353822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after correction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24625" y="2108200"/>
            <a:ext cx="4565650" cy="347345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65" y="2161540"/>
            <a:ext cx="4368800" cy="32823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49310" y="1739900"/>
            <a:ext cx="821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after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3245485" y="1739900"/>
            <a:ext cx="931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before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exclude ADC &gt;=800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exclude ADC &gt;=800</a:t>
            </a:r>
            <a:endParaRPr lang="en-US" altLang="zh-CN"/>
          </a:p>
          <a:p>
            <a:r>
              <a:rPr lang="en-US" altLang="zh-CN"/>
              <a:t>both in Digi. and Rec.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020" y="1333500"/>
            <a:ext cx="3338830" cy="2504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280" y="3912235"/>
            <a:ext cx="3124835" cy="2425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15" y="2633345"/>
            <a:ext cx="4083050" cy="296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exclude ADC &gt;=800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1035" y="2040890"/>
            <a:ext cx="4984115" cy="371094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595" y="2091055"/>
            <a:ext cx="5074285" cy="37795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5.xml><?xml version="1.0" encoding="utf-8"?>
<p:tagLst xmlns:p="http://schemas.openxmlformats.org/presentationml/2006/main">
  <p:tag name="commondata" val="eyJoZGlkIjoiODg0NzE5MjA4ZDZmZThhMWE4MmViMjc5ZjJkMzJlOGYifQ=="/>
  <p:tag name="resource_record_key" val="{&quot;13&quot;:[4364974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WPS 演示</Application>
  <PresentationFormat>宽屏</PresentationFormat>
  <Paragraphs>72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1_WPS</vt:lpstr>
      <vt:lpstr>PowerPoint 演示文稿</vt:lpstr>
      <vt:lpstr>a</vt:lpstr>
      <vt:lpstr>PowerPoint 演示文稿</vt:lpstr>
      <vt:lpstr>PowerPoint 演示文稿</vt:lpstr>
      <vt:lpstr>after correction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849</cp:revision>
  <dcterms:created xsi:type="dcterms:W3CDTF">2019-06-19T02:08:00Z</dcterms:created>
  <dcterms:modified xsi:type="dcterms:W3CDTF">2024-12-09T06:52:36Z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BBCFD37F71EB4174A370520B483E8676_11</vt:lpwstr>
  </property>
</Properties>
</file>