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52199E-B7E1-464F-B7DC-D4C4B9DE0724}">
          <p14:sldIdLst>
            <p14:sldId id="256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xuan" initials="wj" lastIdx="1" clrIdx="0">
    <p:extLst>
      <p:ext uri="{19B8F6BF-5375-455C-9EA6-DF929625EA0E}">
        <p15:presenceInfo xmlns:p15="http://schemas.microsoft.com/office/powerpoint/2012/main" userId="4b801fb3c31c0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5F"/>
    <a:srgbClr val="000000"/>
    <a:srgbClr val="C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420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10C3-E7AA-444A-9369-935F5E367B7E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D3FD-C722-4D8C-B2D4-583222EFD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57000"/>
            <a:lum/>
          </a:blip>
          <a:srcRect/>
          <a:stretch>
            <a:fillRect l="49000" t="55000" r="-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A9485-C026-4D58-862E-4D9EFC86AF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CCA71A-E087-483D-BE23-C301228762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9C8BF-FCAD-40FA-B350-64092780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DB9-70EC-4005-B8F7-70E4D3CDA3EB}" type="datetime1">
              <a:rPr lang="zh-CN" altLang="en-US" smtClean="0"/>
              <a:t>2024/10/21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B29FA0-68B2-4172-BA86-DE363B5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0C688-04D6-44FC-B76C-F8F1C01B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DCB0505-5B7F-47D5-A06E-7CEF5C227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866" y="417901"/>
            <a:ext cx="2633700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8D620-D813-40A8-91E8-EC930D0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76C0B-A274-4E36-A818-9DA95BE4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40C484-4F9C-4C45-896B-92B6180F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ABBD-3F97-479D-96C4-A3DCBE7140D8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DF727-3AE2-402C-ADE6-EE9E58D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B09F92-F447-493F-AD75-2FCBD1E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35E5F9-AAD2-4ACB-AEFC-5DD21F315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AA612-4293-4EE5-B38B-13EB5420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A7E-6D0D-4FE6-9D0F-7269E54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73D9-67B0-498A-AE1C-C20D838F5A44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8F88A-73DD-44BD-AB09-5BA0A35E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35AE1-374B-4FE0-8B3D-F1699FA8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76460-23A6-4AE4-8A82-3CDAE8960A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462" y="120011"/>
            <a:ext cx="10165330" cy="681178"/>
          </a:xfrm>
        </p:spPr>
        <p:txBody>
          <a:bodyPr>
            <a:normAutofit/>
          </a:bodyPr>
          <a:lstStyle>
            <a:lvl1pPr>
              <a:defRPr sz="2600" b="1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FE2BE-EF55-4E93-A0E3-59FC6E2311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0462" y="786832"/>
            <a:ext cx="10515600" cy="5389990"/>
          </a:xfrm>
        </p:spPr>
        <p:txBody>
          <a:bodyPr/>
          <a:lstStyle>
            <a:lvl1pPr marL="342900" indent="-288000" algn="l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 marL="685800" indent="-270000">
              <a:lnSpc>
                <a:spcPct val="100000"/>
              </a:lnSpc>
              <a:buFont typeface="Wingdings" panose="05000000000000000000" pitchFamily="2" charset="2"/>
              <a:buChar char="Ø"/>
              <a:defRPr sz="1700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p"/>
              <a:defRPr sz="1500" baseline="0">
                <a:latin typeface="Söhne"/>
                <a:ea typeface="黑体" panose="02010609060101010101" pitchFamily="49" charset="-122"/>
                <a:cs typeface="Arial" panose="020B0604020202020204" pitchFamily="34" charset="0"/>
              </a:defRPr>
            </a:lvl3pPr>
          </a:lstStyle>
          <a:p>
            <a:pPr lvl="0"/>
            <a:r>
              <a:rPr lang="en-US" altLang="zh-CN" dirty="0"/>
              <a:t>First class</a:t>
            </a:r>
            <a:endParaRPr lang="zh-CN" altLang="en-US" dirty="0"/>
          </a:p>
          <a:p>
            <a:pPr lvl="1"/>
            <a:r>
              <a:rPr lang="en-US" altLang="zh-CN" dirty="0"/>
              <a:t>Second class</a:t>
            </a:r>
          </a:p>
          <a:p>
            <a:pPr lvl="2"/>
            <a:r>
              <a:rPr lang="en-US" altLang="zh-CN" dirty="0"/>
              <a:t>third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0AD61-2850-4E41-B102-46B7E89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309" y="6372864"/>
            <a:ext cx="2743200" cy="365125"/>
          </a:xfrm>
        </p:spPr>
        <p:txBody>
          <a:bodyPr/>
          <a:lstStyle/>
          <a:p>
            <a:fld id="{A5A24600-E67B-4AD1-9AFA-02CB60F95ECE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DBB2-E86B-4986-9F6F-FBC6B9B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4828" y="6372863"/>
            <a:ext cx="4114800" cy="365125"/>
          </a:xfrm>
        </p:spPr>
        <p:txBody>
          <a:bodyPr/>
          <a:lstStyle/>
          <a:p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3C02-32C4-4F0A-926C-41D5C377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7258" y="6372864"/>
            <a:ext cx="2743200" cy="365125"/>
          </a:xfrm>
        </p:spPr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95082B-446E-4CA1-826E-E4876B26B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7258" y="120011"/>
            <a:ext cx="2633700" cy="43895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EC96068-972E-4350-88A1-D9F3D1744444}"/>
              </a:ext>
            </a:extLst>
          </p:cNvPr>
          <p:cNvCxnSpPr>
            <a:cxnSpLocks/>
          </p:cNvCxnSpPr>
          <p:nvPr userDrawn="1"/>
        </p:nvCxnSpPr>
        <p:spPr>
          <a:xfrm>
            <a:off x="320462" y="681178"/>
            <a:ext cx="1150353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35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CF299-6C7A-4AE1-822D-279B669A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0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3AEB-EED7-4A6B-B5D3-5330DDC6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50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C7FB5-578C-4D5B-B7E0-1350C3C2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B651-9177-402C-A7AD-C427AB276C90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963393-4F19-41AD-9D52-65AF92CB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3852E1-11B5-4141-AFBA-315CB7B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FBCA82-12EB-4375-99E8-B440AF3D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881C-0ACC-42B2-B84A-38A83EED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A3796-C9D0-4F11-A5AB-057CA18D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FF9-3578-4327-92F2-538A3BA3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9EB9-B9F3-4C4F-9E31-8FD4528631D4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0CEA8-8CF5-40D3-9425-A20243C3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0ED133-88C0-4709-9013-7E6F0E1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E0065-136C-4BD7-8CDD-48CB5A88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FFAF18-F770-4A07-9DA3-43DDBA12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1A3CDB-5EB4-4DB2-8EB4-430080749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2430B3-A5D9-4BE8-9726-C38AB8C2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F8CD75-6A68-4146-A9FF-06365702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8BD0E4-6294-4B62-ADBD-4F9B704A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59CB-4F55-48BC-B372-38324E98B247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69B4A-2A6D-4EB9-82D3-ED0AF7B9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1CF7B1-5E05-4CDE-9141-B50D3A2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0E94E-897B-45B8-964D-575A194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54A970-9A3D-4381-8A0A-F3E695E3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A9A-2E57-42CF-9A27-E5C62EA83002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0C2FFD-2B5B-4781-9896-30B2BCC7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2A80F8-D007-48AB-BDED-76492E4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69F189-075D-4164-8242-F4C2DDA5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823-058D-4315-8632-3D782A9EDADA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42C8A-5439-4410-93F2-273A008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DE539-C537-4E39-80BC-079A12DF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1B905-E2AC-435F-8B12-768B77F4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23D98-9D09-4835-BDDF-FDA57077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072901-8622-4591-B808-35901950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DC6EF-EBDE-43A5-A360-E36ECA7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B850-E645-4A56-AB47-EB3BA9FE3098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119B6D-93E5-4A65-A852-A91F1F23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9ECE4-D387-423D-9C40-160B0EF2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0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A5FAB-06E2-485A-86BA-0D08387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C5D2B6-0406-4784-8FE2-AA07B0061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0FF5FC-A3FC-4480-A81D-5425B0E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1547C6-1A7A-4C51-B9A8-4BBDFA1A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53FC-ECA4-4EE5-AC81-78CB8341D3DE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6D8E3-BAB4-42B5-BEE5-420C53B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E3F9F-B921-4EDA-B568-0A319A7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F82E0A-8ADC-4E82-9030-057228E3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05" y="605986"/>
            <a:ext cx="10156931" cy="73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ED06-BA16-4CAB-99E3-4D20E8FC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188" y="1409939"/>
            <a:ext cx="10291549" cy="412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Title 1</a:t>
            </a:r>
            <a:endParaRPr lang="zh-CN" altLang="en-US" dirty="0"/>
          </a:p>
          <a:p>
            <a:pPr lvl="1"/>
            <a:r>
              <a:rPr lang="en-US" altLang="zh-CN" dirty="0"/>
              <a:t>Title 2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B3552-88AB-43B5-9E54-0F97794B9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A2A1-DEF6-43EA-8B40-2C9E9F0EB8F2}" type="datetime1">
              <a:rPr lang="zh-CN" altLang="en-US" smtClean="0"/>
              <a:t>2024/10/21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6E00D7-F075-4EA5-9A8A-BE1F6D75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8FCBB-90E7-443D-9221-DF47A695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69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华光小标宋_CNKI" panose="02000500000000000000" pitchFamily="2" charset="-122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64000" t="59000" r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976F51-1BA3-49A2-9A54-923E1366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b="1" dirty="0"/>
              <a:t>ECAL MIP MPV Correction Update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307C54-CFF7-4F7F-BD5B-77D8F008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486"/>
            <a:ext cx="9144000" cy="1655762"/>
          </a:xfrm>
        </p:spPr>
        <p:txBody>
          <a:bodyPr/>
          <a:lstStyle/>
          <a:p>
            <a:r>
              <a:rPr lang="en-US" altLang="zh-CN" dirty="0"/>
              <a:t>2023/10/21</a:t>
            </a:r>
          </a:p>
          <a:p>
            <a:r>
              <a:rPr lang="en-US" altLang="zh-CN" dirty="0"/>
              <a:t>Speaker : Jiaxuan Wang</a:t>
            </a:r>
          </a:p>
        </p:txBody>
      </p:sp>
    </p:spTree>
    <p:extLst>
      <p:ext uri="{BB962C8B-B14F-4D97-AF65-F5344CB8AC3E}">
        <p14:creationId xmlns:p14="http://schemas.microsoft.com/office/powerpoint/2010/main" val="26175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46D4AC-68F9-1568-75F7-95BBCF86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MIP correction for 10um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13BED4-A552-1C1C-CE1E-AD84F7311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Fit range -&gt; fluctuation of MIP value</a:t>
            </a:r>
          </a:p>
          <a:p>
            <a:r>
              <a:rPr lang="en-US" altLang="zh-CN" b="1" dirty="0"/>
              <a:t>Poisson -&gt; decrease of MPV value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7DC81-6619-C629-E6EB-E2390500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C1FF-E1BD-4EBE-A63E-E0188374CCB2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016A58-D707-5456-B02B-65476078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2</a:t>
            </a:fld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6DC1997-C916-7040-E6BF-6DB1BD75EB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43"/>
          <a:stretch/>
        </p:blipFill>
        <p:spPr>
          <a:xfrm>
            <a:off x="197638" y="2551002"/>
            <a:ext cx="4100252" cy="290559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418837A-9BED-1AB0-BE30-70B0211BA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045" y="2718761"/>
            <a:ext cx="3207909" cy="280487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7D27290-18B9-4678-C782-09AE70374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234" y="2906299"/>
            <a:ext cx="2011854" cy="70719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EE2D91B-F3EF-6EE9-2F80-76F2541AD8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1178" y="2762478"/>
            <a:ext cx="3169717" cy="2822426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0FD09488-25FB-4E1D-3EE5-7E2233DBD180}"/>
              </a:ext>
            </a:extLst>
          </p:cNvPr>
          <p:cNvSpPr txBox="1"/>
          <p:nvPr/>
        </p:nvSpPr>
        <p:spPr>
          <a:xfrm>
            <a:off x="8634798" y="2998287"/>
            <a:ext cx="116492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</a:p>
        </p:txBody>
      </p:sp>
    </p:spTree>
    <p:extLst>
      <p:ext uri="{BB962C8B-B14F-4D97-AF65-F5344CB8AC3E}">
        <p14:creationId xmlns:p14="http://schemas.microsoft.com/office/powerpoint/2010/main" val="324398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FF43C2-454F-7091-E83D-2A66C2F0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40GeV e-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3B7A09-1AFC-9245-2E56-72BDF15D3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40GeV e- energy comparison </a:t>
            </a:r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F65B8A-9663-AA3A-5678-2ED7994C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886E-184E-4C2B-98BF-FF7D8009CE26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CF1353-E389-F064-B685-83146135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C7640A7-205B-9E9B-D37C-24245FA6C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323" y="1220354"/>
            <a:ext cx="3864009" cy="247059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1CE9F9E-A4F4-EE52-28AB-3AA8E832E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127" y="1375666"/>
            <a:ext cx="5881212" cy="463056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D03D0C7-32F9-D6EB-7CCA-DD5F869B0D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322" y="3678253"/>
            <a:ext cx="3864009" cy="251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2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56D948-2C68-BEF2-94C9-86711519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40GeV e-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DDEA7C-8855-CAD5-61C3-CE8D67344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40GeV e-  hit No comparison </a:t>
            </a:r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A479A0-9027-1D5F-EDB0-1F474DF26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2FEF-D0D4-4FD8-B6EC-81989D24EDF7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F1873B-4D01-6EEA-5874-59523B49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4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9605192-EC2E-6985-AF29-F1F8938FB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486" y="1218299"/>
            <a:ext cx="6014554" cy="470651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D05CA8A-BE62-4270-EE13-CFFBAA48E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262" y="1218299"/>
            <a:ext cx="3741655" cy="242051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2DEBEBB-D762-726F-27B5-64845BBB08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440" y="3834852"/>
            <a:ext cx="3632615" cy="227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0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7FC217-2E2D-E36F-7897-B3D045557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BABDB3-B2C6-7BAA-E2D5-CF5D35DE9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Simple MPV correction has been done which makes energy mean could match on 40GeV energy point</a:t>
            </a:r>
          </a:p>
          <a:p>
            <a:r>
              <a:rPr lang="en-US" altLang="zh-CN"/>
              <a:t>Issues</a:t>
            </a:r>
            <a:endParaRPr lang="en-US" altLang="zh-CN" dirty="0"/>
          </a:p>
          <a:p>
            <a:pPr lvl="1"/>
            <a:r>
              <a:rPr lang="en-US" altLang="zh-CN" dirty="0"/>
              <a:t>Still wide energy distribution</a:t>
            </a:r>
          </a:p>
          <a:p>
            <a:pPr lvl="1"/>
            <a:r>
              <a:rPr lang="en-US" altLang="zh-CN" dirty="0"/>
              <a:t>Still odd/even layer energy &amp; hit-No leap</a:t>
            </a:r>
          </a:p>
          <a:p>
            <a:pPr marL="54900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24C842-58EA-C61F-5418-6DF38E3EA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4600-E67B-4AD1-9AFA-02CB60F95ECE}" type="datetime1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269A887-72D3-D3B9-8B56-AF48D703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15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极端阴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eting_update.potx" id="{06A62707-4089-4FE0-91EA-654A9CFBB859}" vid="{627E3F17-D035-480B-B43A-D00C4BA9609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meeting_update</Template>
  <TotalTime>33</TotalTime>
  <Words>81</Words>
  <Application>Microsoft Office PowerPoint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Söhne</vt:lpstr>
      <vt:lpstr>等线</vt:lpstr>
      <vt:lpstr>华光小标宋_CNKI</vt:lpstr>
      <vt:lpstr>Arial</vt:lpstr>
      <vt:lpstr>Wingdings</vt:lpstr>
      <vt:lpstr>Office 主题​​</vt:lpstr>
      <vt:lpstr>ECAL MIP MPV Correction Update</vt:lpstr>
      <vt:lpstr>MIP correction for 10um SiPM</vt:lpstr>
      <vt:lpstr>40GeV e-</vt:lpstr>
      <vt:lpstr>40GeV e-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jiaxuan wang</dc:creator>
  <cp:lastModifiedBy>jiaxuan wang</cp:lastModifiedBy>
  <cp:revision>6</cp:revision>
  <dcterms:created xsi:type="dcterms:W3CDTF">2024-10-21T06:17:34Z</dcterms:created>
  <dcterms:modified xsi:type="dcterms:W3CDTF">2024-10-21T06:50:35Z</dcterms:modified>
</cp:coreProperties>
</file>