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64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552199E-B7E1-464F-B7DC-D4C4B9DE0724}">
          <p14:sldIdLst>
            <p14:sldId id="256"/>
            <p14:sldId id="264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jiaxuan" initials="wj" lastIdx="1" clrIdx="0">
    <p:extLst>
      <p:ext uri="{19B8F6BF-5375-455C-9EA6-DF929625EA0E}">
        <p15:presenceInfo xmlns:p15="http://schemas.microsoft.com/office/powerpoint/2012/main" userId="4b801fb3c31c0de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8A5F"/>
    <a:srgbClr val="000000"/>
    <a:srgbClr val="CFB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5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420" y="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410C3-E7AA-444A-9369-935F5E367B7E}" type="datetimeFigureOut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AD3FD-C722-4D8C-B2D4-583222EFDC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2696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alphaModFix amt="57000"/>
            <a:lum/>
          </a:blip>
          <a:srcRect/>
          <a:stretch>
            <a:fillRect l="49000" t="55000" r="-5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EA9485-C026-4D58-862E-4D9EFC86AF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noFill/>
          <a:ln>
            <a:noFill/>
          </a:ln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ECCA71A-E087-483D-BE23-C301228762F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dirty="0"/>
              <a:t>subtitle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79C8BF-FCAD-40FA-B350-640927806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17DB9-70EC-4005-B8F7-70E4D3CDA3EB}" type="datetime1">
              <a:rPr lang="zh-CN" altLang="en-US" smtClean="0"/>
              <a:t>2024/10/21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B29FA0-68B2-4172-BA86-DE363B58C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50C688-04D6-44FC-B76C-F8F1C01B0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DDCB0505-5B7F-47D5-A06E-7CEF5C2272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1866" y="417901"/>
            <a:ext cx="2633700" cy="4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538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C8D620-D813-40A8-91E8-EC930D00A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4176C0B-A274-4E36-A818-9DA95BE45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40C484-4F9C-4C45-896B-92B6180F3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ABBD-3F97-479D-96C4-A3DCBE7140D8}" type="datetime1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2DF727-3AE2-402C-ADE6-EE9E58D32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B09F92-F447-493F-AD75-2FCBD1E53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4444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E35E5F9-AAD2-4ACB-AEFC-5DD21F315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43AA612-4293-4EE5-B38B-13EB5420D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1699A7E-6D0D-4FE6-9D0F-7269E543B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73D9-67B0-498A-AE1C-C20D838F5A44}" type="datetime1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398F88A-73DD-44BD-AB09-5BA0A35ED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135AE1-374B-4FE0-8B3D-F1699FA8B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78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176460-23A6-4AE4-8A82-3CDAE8960A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0462" y="120011"/>
            <a:ext cx="10165330" cy="681178"/>
          </a:xfrm>
        </p:spPr>
        <p:txBody>
          <a:bodyPr>
            <a:normAutofit/>
          </a:bodyPr>
          <a:lstStyle>
            <a:lvl1pPr>
              <a:defRPr sz="2600" b="1" baseline="0">
                <a:latin typeface="Söhne"/>
                <a:ea typeface="黑体" panose="02010609060101010101" pitchFamily="49" charset="-122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A2FE2BE-EF55-4E93-A0E3-59FC6E23110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20462" y="786832"/>
            <a:ext cx="10515600" cy="5389990"/>
          </a:xfrm>
        </p:spPr>
        <p:txBody>
          <a:bodyPr/>
          <a:lstStyle>
            <a:lvl1pPr marL="342900" indent="-288000" algn="l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200" b="0" baseline="0">
                <a:latin typeface="Söhne"/>
                <a:ea typeface="黑体" panose="02010609060101010101" pitchFamily="49" charset="-122"/>
                <a:cs typeface="Arial" panose="020B0604020202020204" pitchFamily="34" charset="0"/>
              </a:defRPr>
            </a:lvl1pPr>
            <a:lvl2pPr marL="685800" indent="-270000">
              <a:lnSpc>
                <a:spcPct val="100000"/>
              </a:lnSpc>
              <a:buFont typeface="Wingdings" panose="05000000000000000000" pitchFamily="2" charset="2"/>
              <a:buChar char="Ø"/>
              <a:defRPr sz="1700" baseline="0">
                <a:latin typeface="Söhne"/>
                <a:ea typeface="黑体" panose="02010609060101010101" pitchFamily="49" charset="-122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Font typeface="Wingdings" panose="05000000000000000000" pitchFamily="2" charset="2"/>
              <a:buChar char="p"/>
              <a:defRPr sz="1500" baseline="0">
                <a:latin typeface="Söhne"/>
                <a:ea typeface="黑体" panose="02010609060101010101" pitchFamily="49" charset="-122"/>
                <a:cs typeface="Arial" panose="020B0604020202020204" pitchFamily="34" charset="0"/>
              </a:defRPr>
            </a:lvl3pPr>
          </a:lstStyle>
          <a:p>
            <a:pPr lvl="0"/>
            <a:r>
              <a:rPr lang="en-US" altLang="zh-CN" dirty="0"/>
              <a:t>First class</a:t>
            </a:r>
            <a:endParaRPr lang="zh-CN" altLang="en-US" dirty="0"/>
          </a:p>
          <a:p>
            <a:pPr lvl="1"/>
            <a:r>
              <a:rPr lang="en-US" altLang="zh-CN" dirty="0"/>
              <a:t>Second class</a:t>
            </a:r>
          </a:p>
          <a:p>
            <a:pPr lvl="2"/>
            <a:r>
              <a:rPr lang="en-US" altLang="zh-CN" dirty="0"/>
              <a:t>third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20AD61-2850-4E41-B102-46B7E8953D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6309" y="6372864"/>
            <a:ext cx="2743200" cy="365125"/>
          </a:xfrm>
        </p:spPr>
        <p:txBody>
          <a:bodyPr/>
          <a:lstStyle/>
          <a:p>
            <a:fld id="{A5A24600-E67B-4AD1-9AFA-02CB60F95ECE}" type="datetime1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1FBDBB2-E86B-4986-9F6F-FBC6B9BE9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14828" y="6372863"/>
            <a:ext cx="4114800" cy="365125"/>
          </a:xfrm>
        </p:spPr>
        <p:txBody>
          <a:bodyPr/>
          <a:lstStyle/>
          <a:p>
            <a:r>
              <a:rPr lang="en-US" altLang="zh-CN" dirty="0"/>
              <a:t>Name</a:t>
            </a:r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8D3C02-32C4-4F0A-926C-41D5C3771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7258" y="6372864"/>
            <a:ext cx="2743200" cy="365125"/>
          </a:xfrm>
        </p:spPr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D95082B-446E-4CA1-826E-E4876B26BC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17258" y="120011"/>
            <a:ext cx="2633700" cy="438950"/>
          </a:xfrm>
          <a:prstGeom prst="rect">
            <a:avLst/>
          </a:prstGeom>
        </p:spPr>
      </p:pic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6EC96068-972E-4350-88A1-D9F3D1744444}"/>
              </a:ext>
            </a:extLst>
          </p:cNvPr>
          <p:cNvCxnSpPr>
            <a:cxnSpLocks/>
          </p:cNvCxnSpPr>
          <p:nvPr userDrawn="1"/>
        </p:nvCxnSpPr>
        <p:spPr>
          <a:xfrm>
            <a:off x="320462" y="681178"/>
            <a:ext cx="11503533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35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3599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5CF299-6C7A-4AE1-822D-279B669AE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206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32D3AEB-EED7-4A6B-B5D3-5330DDC6E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25509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3C7FB5-578C-4D5B-B7E0-1350C3C21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4B651-9177-402C-A7AD-C427AB276C90}" type="datetime1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963393-4F19-41AD-9D52-65AF92CBC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73852E1-11B5-4141-AFBA-315CB7BC8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858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FBCA82-12EB-4375-99E8-B440AF3D5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0F881C-0ACC-42B2-B84A-38A83EEDF0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7FA3796-C9D0-4F11-A5AB-057CA18D7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6001FF9-3578-4327-92F2-538A3BA3D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19EB9-B9F3-4C4F-9E31-8FD4528631D4}" type="datetime1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D60CEA8-8CF5-40D3-9425-A20243C35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60ED133-88C0-4709-9013-7E6F0E1DB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8815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AE0065-136C-4BD7-8CDD-48CB5A88A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4FFAF18-F770-4A07-9DA3-43DDBA12C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E1A3CDB-5EB4-4DB2-8EB4-430080749A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32430B3-A5D9-4BE8-9726-C38AB8C288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8F8CD75-6A68-4146-A9FF-06365702DC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78BD0E4-6294-4B62-ADBD-4F9B704A8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59CB-4F55-48BC-B372-38324E98B247}" type="datetime1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DC69B4A-2A6D-4EB9-82D3-ED0AF7B96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41CF7B1-5E05-4CDE-9141-B50D3A2B8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6473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30E94E-897B-45B8-964D-575A19417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654A970-9A3D-4381-8A0A-F3E695E31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B6A9A-2E57-42CF-9A27-E5C62EA83002}" type="datetime1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00C2FFD-2B5B-4781-9896-30B2BCC77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F2A80F8-D007-48AB-BDED-76492E459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706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069F189-075D-4164-8242-F4C2DDA59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D823-058D-4315-8632-3D782A9EDADA}" type="datetime1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4342C8A-5439-4410-93F2-273A00833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62DE539-C537-4E39-80BC-079A12DF2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839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51B905-E2AC-435F-8B12-768B77F4E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E23D98-9D09-4835-BDDF-FDA57077F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3072901-8622-4591-B808-35901950A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7DDC6EF-EBDE-43A5-A360-E36ECA767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B850-E645-4A56-AB47-EB3BA9FE3098}" type="datetime1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5119B6D-93E5-4A65-A852-A91F1F236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099ECE4-D387-423D-9C40-160B0EF2C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301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CA5FAB-06E2-485A-86BA-0D0838774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8C5D2B6-0406-4784-8FE2-AA07B00619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F0FF5FC-A3FC-4480-A81D-5425B0E6C4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81547C6-1A7A-4C51-B9A8-4BBDFA1A2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53FC-ECA4-4EE5-AC81-78CB8341D3DE}" type="datetime1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186D8E3-BAB4-42B5-BEE5-420C53B31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47E3F9F-B921-4EDA-B568-0A319A793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3353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1F82E0A-8ADC-4E82-9030-057228E3A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205" y="605986"/>
            <a:ext cx="10156931" cy="734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192ED06-BA16-4CAB-99E3-4D20E8FCA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6188" y="1409939"/>
            <a:ext cx="10291549" cy="4124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Title 1</a:t>
            </a:r>
            <a:endParaRPr lang="zh-CN" altLang="en-US" dirty="0"/>
          </a:p>
          <a:p>
            <a:pPr lvl="1"/>
            <a:r>
              <a:rPr lang="en-US" altLang="zh-CN" dirty="0"/>
              <a:t>Title 2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1B3552-88AB-43B5-9E54-0F97794B9E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8A2A1-DEF6-43EA-8B40-2C9E9F0EB8F2}" type="datetime1">
              <a:rPr lang="zh-CN" altLang="en-US" smtClean="0"/>
              <a:t>2024/10/21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46E00D7-F075-4EA5-9A8A-BE1F6D7519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68FCBB-90E7-443D-9221-DF47A695B7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EB773-AC9C-4FD7-86AF-8E7E9F681A4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6988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华光小标宋_CNKI" panose="02000500000000000000" pitchFamily="2" charset="-122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7000"/>
            <a:lum/>
          </a:blip>
          <a:srcRect/>
          <a:stretch>
            <a:fillRect l="64000" t="59000" r="-4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976F51-1BA3-49A2-9A54-923E1366F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altLang="zh-CN" b="1" dirty="0"/>
              <a:t>ECAL MIP MPV Correction Update</a:t>
            </a:r>
            <a:endParaRPr lang="zh-CN" altLang="en-US" b="1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A307C54-CFF7-4F7F-BD5B-77D8F0089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38486"/>
            <a:ext cx="9144000" cy="1655762"/>
          </a:xfrm>
        </p:spPr>
        <p:txBody>
          <a:bodyPr/>
          <a:lstStyle/>
          <a:p>
            <a:r>
              <a:rPr lang="en-US" altLang="zh-CN" dirty="0"/>
              <a:t>2023/10/21</a:t>
            </a:r>
          </a:p>
          <a:p>
            <a:r>
              <a:rPr lang="en-US" altLang="zh-CN" dirty="0"/>
              <a:t>Speaker : Jiaxuan Wang</a:t>
            </a:r>
          </a:p>
        </p:txBody>
      </p:sp>
    </p:spTree>
    <p:extLst>
      <p:ext uri="{BB962C8B-B14F-4D97-AF65-F5344CB8AC3E}">
        <p14:creationId xmlns:p14="http://schemas.microsoft.com/office/powerpoint/2010/main" val="261759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46D4AC-68F9-1568-75F7-95BBCF862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MIP correction for 10um SiPM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713BED4-A552-1C1C-CE1E-AD84F7311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Fit range -&gt; fluctuation of MIP value</a:t>
            </a:r>
          </a:p>
          <a:p>
            <a:r>
              <a:rPr lang="en-US" altLang="zh-CN" b="1" dirty="0"/>
              <a:t>Poisson -&gt; decrease of MPV value</a:t>
            </a:r>
            <a:endParaRPr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47DC81-6619-C629-E6EB-E23905002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C1FF-E1BD-4EBE-A63E-E0188374CCB2}" type="datetime1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A016A58-D707-5456-B02B-654760780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2</a:t>
            </a:fld>
            <a:endParaRPr lang="zh-CN" altLang="en-US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16DC1997-C916-7040-E6BF-6DB1BD75EB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43"/>
          <a:stretch/>
        </p:blipFill>
        <p:spPr>
          <a:xfrm>
            <a:off x="197638" y="2551002"/>
            <a:ext cx="4100252" cy="2905593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5418837A-9BED-1AB0-BE30-70B0211BA4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2045" y="2718761"/>
            <a:ext cx="3207909" cy="2804878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E7D27290-18B9-4678-C782-09AE70374C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234" y="2906299"/>
            <a:ext cx="2011854" cy="707197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7EE2D91B-F3EF-6EE9-2F80-76F2541AD8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61178" y="2762478"/>
            <a:ext cx="3169717" cy="2822426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0FD09488-25FB-4E1D-3EE5-7E2233DBD180}"/>
              </a:ext>
            </a:extLst>
          </p:cNvPr>
          <p:cNvSpPr txBox="1"/>
          <p:nvPr/>
        </p:nvSpPr>
        <p:spPr>
          <a:xfrm>
            <a:off x="8634798" y="2998287"/>
            <a:ext cx="116492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Correction</a:t>
            </a:r>
          </a:p>
        </p:txBody>
      </p:sp>
    </p:spTree>
    <p:extLst>
      <p:ext uri="{BB962C8B-B14F-4D97-AF65-F5344CB8AC3E}">
        <p14:creationId xmlns:p14="http://schemas.microsoft.com/office/powerpoint/2010/main" val="3243987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FF43C2-454F-7091-E83D-2A66C2F02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40GeV e-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F3B7A09-1AFC-9245-2E56-72BDF15D3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40GeV e- energy comparison </a:t>
            </a:r>
          </a:p>
          <a:p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9F65B8A-9663-AA3A-5678-2ED7994CE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886E-184E-4C2B-98BF-FF7D8009CE26}" type="datetime1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CF1353-E389-F064-B685-831461357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3</a:t>
            </a:fld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2C7640A7-205B-9E9B-D37C-24245FA6CD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323" y="1220354"/>
            <a:ext cx="3864009" cy="247059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1CE9F9E-A4F4-EE52-28AB-3AA8E832EA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3127" y="1375666"/>
            <a:ext cx="5881212" cy="4630564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ED03D0C7-32F9-D6EB-7CCA-DD5F869B0D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322" y="3678253"/>
            <a:ext cx="3864009" cy="2511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322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56D948-2C68-BEF2-94C9-86711519F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40GeV e-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DDEA7C-8855-CAD5-61C3-CE8D67344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40GeV e-  hit No comparison </a:t>
            </a:r>
          </a:p>
          <a:p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0A479A0-9027-1D5F-EDB0-1F474DF26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2FEF-D0D4-4FD8-B6EC-81989D24EDF7}" type="datetime1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F1873B-4D01-6EEA-5874-59523B49C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4</a:t>
            </a:fld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69605192-EC2E-6985-AF29-F1F8938FBE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1486" y="1218299"/>
            <a:ext cx="6014554" cy="4706511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AD05CA8A-BE62-4270-EE13-CFFBAA48E4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262" y="1218299"/>
            <a:ext cx="3741655" cy="2420512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B2DEBEBB-D762-726F-27B5-64845BBB08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440" y="3834852"/>
            <a:ext cx="3632615" cy="2279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705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7FC217-2E2D-E36F-7897-B3D045557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BABDB3-B2C6-7BAA-E2D5-CF5D35DE9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Simple MPV correction has been done which makes energy mean could match on 40GeV energy point</a:t>
            </a:r>
          </a:p>
          <a:p>
            <a:r>
              <a:rPr lang="en-US" altLang="zh-CN"/>
              <a:t>Issues</a:t>
            </a:r>
            <a:endParaRPr lang="en-US" altLang="zh-CN" dirty="0"/>
          </a:p>
          <a:p>
            <a:pPr lvl="1"/>
            <a:r>
              <a:rPr lang="en-US" altLang="zh-CN" dirty="0"/>
              <a:t>Still wide energy distribution</a:t>
            </a:r>
          </a:p>
          <a:p>
            <a:pPr lvl="1"/>
            <a:r>
              <a:rPr lang="en-US" altLang="zh-CN" dirty="0"/>
              <a:t>Still odd/even layer energy &amp; hit-No leap</a:t>
            </a:r>
          </a:p>
          <a:p>
            <a:pPr marL="54900" indent="0">
              <a:buNone/>
            </a:pPr>
            <a:endParaRPr lang="en-US" altLang="zh-CN" dirty="0"/>
          </a:p>
          <a:p>
            <a:pPr lvl="1"/>
            <a:endParaRPr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624C842-58EA-C61F-5418-6DF38E3EA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4600-E67B-4AD1-9AFA-02CB60F95ECE}" type="datetime1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269A887-72D3-D3B9-8B56-AF48D7036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9156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极端阴影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eting_update.potx" id="{06A62707-4089-4FE0-91EA-654A9CFBB859}" vid="{627E3F17-D035-480B-B43A-D00C4BA96090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meeting_update</Template>
  <TotalTime>33</TotalTime>
  <Words>81</Words>
  <Application>Microsoft Office PowerPoint</Application>
  <PresentationFormat>宽屏</PresentationFormat>
  <Paragraphs>24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Söhne</vt:lpstr>
      <vt:lpstr>等线</vt:lpstr>
      <vt:lpstr>华光小标宋_CNKI</vt:lpstr>
      <vt:lpstr>Arial</vt:lpstr>
      <vt:lpstr>Wingdings</vt:lpstr>
      <vt:lpstr>Office 主题​​</vt:lpstr>
      <vt:lpstr>ECAL MIP MPV Correction Update</vt:lpstr>
      <vt:lpstr>MIP correction for 10um SiPM</vt:lpstr>
      <vt:lpstr>40GeV e-</vt:lpstr>
      <vt:lpstr>40GeV e-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jiaxuan wang</dc:creator>
  <cp:lastModifiedBy>jiaxuan wang</cp:lastModifiedBy>
  <cp:revision>6</cp:revision>
  <dcterms:created xsi:type="dcterms:W3CDTF">2024-10-21T06:17:34Z</dcterms:created>
  <dcterms:modified xsi:type="dcterms:W3CDTF">2024-10-21T06:50:35Z</dcterms:modified>
</cp:coreProperties>
</file>