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3"/>
  </p:normalViewPr>
  <p:slideViewPr>
    <p:cSldViewPr snapToGrid="0">
      <p:cViewPr varScale="1">
        <p:scale>
          <a:sx n="104" d="100"/>
          <a:sy n="104" d="100"/>
        </p:scale>
        <p:origin x="2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91EDE-D0CD-9D4A-B31B-CDDFB05B7CFB}" type="datetimeFigureOut">
              <a:rPr lang="en-CN" smtClean="0"/>
              <a:t>2024/9/29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F15C9-611F-E246-8EC4-E097B272967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2879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4786A-CAF9-07DC-F473-632AE2150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814940-8492-0617-6361-F9D185A2B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8AB23-F56C-C4EF-7F56-63820E34D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F6028-C410-A346-A38D-FD0A0E5BE152}" type="datetime1">
              <a:rPr lang="en-US" smtClean="0"/>
              <a:t>9/29/24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855CB-33A9-FC83-4740-BDDFD6F7E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818C6-2E41-9846-0DE0-743107EE0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F232-37FC-094E-B071-9F3BA758F98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9155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1C8F-D121-45D1-4E1F-BCEECE08E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699082-2697-45B2-6B7B-02130FBB5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11CC9-D044-40BA-5C5C-7875B8FD6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ECF9-4541-4641-B3E2-5CA5B27204E6}" type="datetime1">
              <a:rPr lang="en-US" smtClean="0"/>
              <a:t>9/29/24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E7D2D-9B48-29B0-5BBD-8E1E7D7B4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556EC-8AE0-E12E-DBC7-44193DE72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F232-37FC-094E-B071-9F3BA758F98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9712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3F50A1-5131-FE8A-F9FC-0E5E602DF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FD0601-BAC5-7E67-EE21-12946D0B5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5D8D2-DF2B-2FC7-9DE7-76BEFAB62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8ECA-BA89-1642-BDFF-CA7B78CBA0E0}" type="datetime1">
              <a:rPr lang="en-US" smtClean="0"/>
              <a:t>9/29/24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58A73-DB19-FB12-0615-831650D7F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5D491-86C6-1EA0-C162-23EF25DCA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F232-37FC-094E-B071-9F3BA758F98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81074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495F0-6DBF-C6A2-CE09-7F5B12672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C5A4E-3765-0337-703D-4AE5B60CA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C0A21-7420-14EA-5D25-9BA0E61E5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00FDD-7205-5446-9005-3BA2B298C2E0}" type="datetime1">
              <a:rPr lang="en-US" smtClean="0"/>
              <a:t>9/29/24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EEF8D-78C7-D0C5-694F-BDF06F82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AE707-DE66-16A7-90B2-EC9FC2AF8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F232-37FC-094E-B071-9F3BA758F98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2310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6DD9B-8862-3583-36D7-A1383488C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C2A2A-23FF-1EBB-EAD7-B7CDB46C7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79949-1133-1B77-73BA-039BD823F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3914-AC7D-6644-AE0F-B02481C2610F}" type="datetime1">
              <a:rPr lang="en-US" smtClean="0"/>
              <a:t>9/29/24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1B14E-F352-E33D-5FEA-0916D3339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2E496-5602-054B-F71A-0A0CE8A1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F232-37FC-094E-B071-9F3BA758F98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8460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440B1-DD23-4844-F7A7-B7E4A14E0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C2C7D-F6D2-3AAC-16BC-3294FFF2C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DDA43-CE54-F2C8-64BA-F86B61213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8E522-2522-C5F6-6DC9-1C62CB6D2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DADE5-D33E-B342-90D1-9C9BD683397E}" type="datetime1">
              <a:rPr lang="en-US" smtClean="0"/>
              <a:t>9/29/24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2B8F9-C364-CBD6-E10A-E452CBD99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3625D-6498-E56F-120D-C1B3D2E77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F232-37FC-094E-B071-9F3BA758F98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53253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C3CE7-CC81-237D-57E5-34CF71DC1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9B239-DF13-86EB-8255-7676C47AA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63A520-F690-429B-E824-32F039522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DD9DC0-78F7-3BD7-C122-9213350531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DAF79F-16C2-E5E9-DB36-1671B1B4B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35BED0-2B01-A043-1D58-B448506B7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A2CF-A8FB-224A-9510-3EFF5F808825}" type="datetime1">
              <a:rPr lang="en-US" smtClean="0"/>
              <a:t>9/29/24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6F4265-C13E-5AD3-AE77-44A1AEF9A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E7294B-26FC-9820-6DA1-C4CB87780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F232-37FC-094E-B071-9F3BA758F98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01788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A5D56-3936-2508-1174-4FFE3FA3C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DA19E3-9F98-CEFC-D247-89106FA54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85B37-E925-A848-950F-DCE1975D81A5}" type="datetime1">
              <a:rPr lang="en-US" smtClean="0"/>
              <a:t>9/29/24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7BB32-020A-C1F2-5425-6DB24E7E6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46F99-A1D7-D0E8-2CDC-0C16AAE6A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F232-37FC-094E-B071-9F3BA758F98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1346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444F41-4192-2EF3-6CC8-D21CC234D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F1F2-F48A-D544-83CC-C6DCA456A5EC}" type="datetime1">
              <a:rPr lang="en-US" smtClean="0"/>
              <a:t>9/29/24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83EC1B-EEDE-2227-EAD7-4A4AA0A35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ED8F9-69A1-491E-0CDD-3814E71E5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F232-37FC-094E-B071-9F3BA758F98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93855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BC1CD-A2D3-A2CD-37FA-2AB6292C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3B71B-03C1-93E6-17B9-BA2EDD060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902F6F-CFF7-129E-151D-5849BCAA2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37AEDB-497B-A083-6D03-A2EA4F059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9FEE-D3C4-A04D-9600-3EBE6BAFC08D}" type="datetime1">
              <a:rPr lang="en-US" smtClean="0"/>
              <a:t>9/29/24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26C27-4A9F-BC41-2AB1-5C6996F3D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EE5D11-6569-29F7-2113-876742087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F232-37FC-094E-B071-9F3BA758F98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31734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2054A-30CB-D485-B1F3-B40BD5AF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8FBC75-6A94-BF66-FF30-3B7A9FB6D5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7D1424-0177-281D-F055-CBF86D4C8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63A5C-0BBD-9B46-93EA-1C808E5C0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835A-04F1-9142-B57C-8E09BCE8D8A4}" type="datetime1">
              <a:rPr lang="en-US" smtClean="0"/>
              <a:t>9/29/24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DA362-B979-58A7-6F39-443B50279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1C18E-2B73-C4FB-5056-0A79ECE9B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F232-37FC-094E-B071-9F3BA758F98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4293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A22645-6381-8016-565E-0DD38FD09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824DB-F690-A94E-A6D7-EB5533D35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0CA12-1C9F-8DA0-F2E5-524E82EC16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B9698-F361-1C48-8CD4-D5F52D6050BB}" type="datetime1">
              <a:rPr lang="en-US" smtClean="0"/>
              <a:t>9/29/24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9AA3C-C267-7247-8335-91BF787B4C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43BAA-28BD-1DF1-D131-433D5E2E5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0320" y="6356351"/>
            <a:ext cx="741680" cy="50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AF232-37FC-094E-B071-9F3BA758F98E}" type="slidenum">
              <a:rPr lang="en-CN" smtClean="0"/>
              <a:pPr/>
              <a:t>‹#›</a:t>
            </a:fld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19790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7E76D-A041-9463-A1BC-6388D42F78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070C0"/>
                </a:solidFill>
              </a:rPr>
              <a:t>Brief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C00000"/>
                </a:solidFill>
              </a:rPr>
              <a:t>Sampling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7030A0"/>
                </a:solidFill>
              </a:rPr>
              <a:t>Correlation</a:t>
            </a:r>
            <a:r>
              <a:rPr lang="zh-CN" altLang="en-US" dirty="0">
                <a:solidFill>
                  <a:srgbClr val="7030A0"/>
                </a:solidFill>
              </a:rPr>
              <a:t> </a:t>
            </a:r>
            <a:r>
              <a:rPr lang="en-US" altLang="zh-CN" dirty="0">
                <a:solidFill>
                  <a:srgbClr val="7030A0"/>
                </a:solidFill>
              </a:rPr>
              <a:t>Study</a:t>
            </a:r>
            <a:r>
              <a:rPr lang="zh-CN" altLang="en-US" dirty="0">
                <a:solidFill>
                  <a:srgbClr val="7030A0"/>
                </a:solidFill>
              </a:rPr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ALICE</a:t>
            </a:r>
            <a:endParaRPr lang="en-CN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8003A-9219-A4E6-0B83-D47766ACDE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N" dirty="0"/>
          </a:p>
          <a:p>
            <a:r>
              <a:rPr lang="en-CN" dirty="0"/>
              <a:t>裴</a:t>
            </a:r>
            <a:r>
              <a:rPr lang="zh-CN" altLang="en-US" dirty="0"/>
              <a:t>  </a:t>
            </a:r>
            <a:r>
              <a:rPr lang="en-CN" dirty="0"/>
              <a:t>骅</a:t>
            </a:r>
          </a:p>
          <a:p>
            <a:r>
              <a:rPr lang="en-CN" dirty="0"/>
              <a:t>华中师范大学</a:t>
            </a:r>
          </a:p>
        </p:txBody>
      </p:sp>
    </p:spTree>
    <p:extLst>
      <p:ext uri="{BB962C8B-B14F-4D97-AF65-F5344CB8AC3E}">
        <p14:creationId xmlns:p14="http://schemas.microsoft.com/office/powerpoint/2010/main" val="225228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8CC34-3737-1AC9-4377-A90DDD43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09059"/>
          </a:xfrm>
        </p:spPr>
        <p:txBody>
          <a:bodyPr/>
          <a:lstStyle/>
          <a:p>
            <a:pPr algn="ctr"/>
            <a:r>
              <a:rPr lang="en-US" dirty="0"/>
              <a:t>Origin of collectivity in pp and p-Pb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91C29-B6CC-AF41-E84E-770B7DBA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/>
          <a:lstStyle/>
          <a:p>
            <a:endParaRPr lang="en-US" altLang="zh-C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D2DCCA-5A70-91EC-EC2A-D5F84E2AD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901700"/>
            <a:ext cx="8324981" cy="506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48CA0D-BB0B-5C7B-C57D-55802F78F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7" y="1392859"/>
            <a:ext cx="10515599" cy="4422668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6C6F58-DA50-DEF0-13A4-DBA67C94C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F232-37FC-094E-B071-9F3BA758F98E}" type="slidenum">
              <a:rPr lang="en-CN" smtClean="0"/>
              <a:t>10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09753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8CC34-3737-1AC9-4377-A90DDD43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09059"/>
          </a:xfrm>
        </p:spPr>
        <p:txBody>
          <a:bodyPr/>
          <a:lstStyle/>
          <a:p>
            <a:pPr algn="ctr"/>
            <a:r>
              <a:rPr lang="en-US" dirty="0"/>
              <a:t>Origin of collectivity in pp and p-Pb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91C29-B6CC-AF41-E84E-770B7DBA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/>
          <a:lstStyle/>
          <a:p>
            <a:endParaRPr lang="en-US" altLang="zh-C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D2DCCA-5A70-91EC-EC2A-D5F84E2AD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901700"/>
            <a:ext cx="8324981" cy="506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0201ED-E452-040B-EB84-280B3584B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7" y="1285080"/>
            <a:ext cx="10731301" cy="442991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5A4E30-406E-D680-F744-237E4E3D0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F232-37FC-094E-B071-9F3BA758F98E}" type="slidenum">
              <a:rPr lang="en-CN" smtClean="0"/>
              <a:t>11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37141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8CC34-3737-1AC9-4377-A90DDD43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09059"/>
          </a:xfrm>
        </p:spPr>
        <p:txBody>
          <a:bodyPr/>
          <a:lstStyle/>
          <a:p>
            <a:pPr algn="ctr"/>
            <a:r>
              <a:rPr lang="en-US" dirty="0"/>
              <a:t>Origin of collectivity in pp and p-Pb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91C29-B6CC-AF41-E84E-770B7DBA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/>
          <a:lstStyle/>
          <a:p>
            <a:endParaRPr lang="en-US" altLang="zh-C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D14FC1-3524-A381-4028-ED3841554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827313"/>
            <a:ext cx="10515599" cy="579119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732DD-9C59-C427-7AE1-699AABD84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F232-37FC-094E-B071-9F3BA758F98E}" type="slidenum">
              <a:rPr lang="en-CN" smtClean="0"/>
              <a:t>12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60689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91C29-B6CC-AF41-E84E-770B7DBA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/>
          <a:lstStyle/>
          <a:p>
            <a:endParaRPr lang="en-US" altLang="zh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2AF979-7723-5697-6E56-A64EA9370C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86"/>
          <a:stretch/>
        </p:blipFill>
        <p:spPr>
          <a:xfrm>
            <a:off x="812116" y="827314"/>
            <a:ext cx="8998571" cy="4159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37C0A3-1B9D-6D7F-51B0-9C79D14D4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806" y="4137445"/>
            <a:ext cx="8210837" cy="2702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28CC34-3737-1AC9-4377-A90DDD43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09059"/>
          </a:xfrm>
        </p:spPr>
        <p:txBody>
          <a:bodyPr/>
          <a:lstStyle/>
          <a:p>
            <a:pPr algn="ctr"/>
            <a:r>
              <a:rPr lang="en-US" dirty="0"/>
              <a:t>Origin of collectivity in pp and p-Pb</a:t>
            </a:r>
            <a:endParaRPr lang="en-C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12E3C-DC70-5A05-A7CD-FF344662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F232-37FC-094E-B071-9F3BA758F98E}" type="slidenum">
              <a:rPr lang="en-CN" smtClean="0"/>
              <a:t>13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06545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91C29-B6CC-AF41-E84E-770B7DBA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/>
          <a:lstStyle/>
          <a:p>
            <a:endParaRPr lang="en-US" altLang="zh-C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8CC34-3737-1AC9-4377-A90DDD43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09059"/>
          </a:xfrm>
        </p:spPr>
        <p:txBody>
          <a:bodyPr/>
          <a:lstStyle/>
          <a:p>
            <a:pPr algn="ctr"/>
            <a:r>
              <a:rPr lang="en-US" dirty="0"/>
              <a:t>Probe the speed of sound</a:t>
            </a:r>
            <a:endParaRPr lang="en-C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0684BD-70A4-AE1A-BE48-21533EE51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8" y="935263"/>
            <a:ext cx="5957538" cy="29654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FA5803-D831-7E73-343F-3D1399CB6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278" y="935263"/>
            <a:ext cx="5917643" cy="300536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52030C4-01F9-7804-2A35-AB48D8B43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F232-37FC-094E-B071-9F3BA758F98E}" type="slidenum">
              <a:rPr lang="en-CN" smtClean="0"/>
              <a:t>14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259258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91C29-B6CC-AF41-E84E-770B7DBA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/>
          <a:lstStyle/>
          <a:p>
            <a:endParaRPr lang="en-US" altLang="zh-C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8CC34-3737-1AC9-4377-A90DDD43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09059"/>
          </a:xfrm>
        </p:spPr>
        <p:txBody>
          <a:bodyPr/>
          <a:lstStyle/>
          <a:p>
            <a:pPr algn="ctr"/>
            <a:r>
              <a:rPr lang="en-US" dirty="0"/>
              <a:t>Probe the speed of sound</a:t>
            </a:r>
            <a:endParaRPr lang="en-C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FA5803-D831-7E73-343F-3D1399CB6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278" y="935263"/>
            <a:ext cx="5917643" cy="30053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055873-DF19-3660-FEA3-02A05D45E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5263"/>
            <a:ext cx="5917642" cy="312504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F2908-233D-59A8-F363-88E7F885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F232-37FC-094E-B071-9F3BA758F98E}" type="slidenum">
              <a:rPr lang="en-CN" smtClean="0"/>
              <a:t>15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19346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91C29-B6CC-AF41-E84E-770B7DBA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/>
          <a:lstStyle/>
          <a:p>
            <a:endParaRPr lang="en-US" altLang="zh-C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8CC34-3737-1AC9-4377-A90DDD43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09059"/>
          </a:xfrm>
        </p:spPr>
        <p:txBody>
          <a:bodyPr/>
          <a:lstStyle/>
          <a:p>
            <a:pPr algn="ctr"/>
            <a:r>
              <a:rPr lang="en-US" dirty="0"/>
              <a:t>Probe the speed of sound</a:t>
            </a:r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055873-DF19-3660-FEA3-02A05D45E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263"/>
            <a:ext cx="5917642" cy="31250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C6A506-AD46-C7B0-F9CD-2364E899C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641" y="935263"/>
            <a:ext cx="5444671" cy="3128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B5F045-ACFA-5C56-DF0C-3728C26A8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4271963"/>
            <a:ext cx="7532161" cy="256778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3A9F30-94CC-5807-89D3-0D20A7302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F232-37FC-094E-B071-9F3BA758F98E}" type="slidenum">
              <a:rPr lang="en-CN" smtClean="0"/>
              <a:t>16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58824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91C29-B6CC-AF41-E84E-770B7DBA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/>
          <a:lstStyle/>
          <a:p>
            <a:endParaRPr lang="en-US" altLang="zh-C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8CC34-3737-1AC9-4377-A90DDD43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09059"/>
          </a:xfrm>
        </p:spPr>
        <p:txBody>
          <a:bodyPr/>
          <a:lstStyle/>
          <a:p>
            <a:pPr algn="ctr"/>
            <a:r>
              <a:rPr lang="en-US" dirty="0"/>
              <a:t>Jet axes differences</a:t>
            </a:r>
            <a:endParaRPr lang="en-C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84FB9-7F39-8108-45C3-68CA4E5F8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30299"/>
            <a:ext cx="10009682" cy="504666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D5CCC06-64F5-F686-0130-9634522D5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F232-37FC-094E-B071-9F3BA758F98E}" type="slidenum">
              <a:rPr lang="en-CN" smtClean="0"/>
              <a:t>17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56805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91C29-B6CC-AF41-E84E-770B7DBA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/>
          <a:lstStyle/>
          <a:p>
            <a:endParaRPr lang="en-US" altLang="zh-C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8CC34-3737-1AC9-4377-A90DDD43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09059"/>
          </a:xfrm>
        </p:spPr>
        <p:txBody>
          <a:bodyPr/>
          <a:lstStyle/>
          <a:p>
            <a:pPr algn="ctr"/>
            <a:r>
              <a:rPr lang="en-US" dirty="0"/>
              <a:t>Jet axes differences</a:t>
            </a:r>
            <a:endParaRPr lang="en-C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84FB9-7F39-8108-45C3-68CA4E5F8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27" y="816505"/>
            <a:ext cx="6477000" cy="32655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2DD728-DC9F-B928-E3A7-807C23157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802" y="3429000"/>
            <a:ext cx="6727312" cy="31564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87919-AF01-2727-0812-5690925A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F232-37FC-094E-B071-9F3BA758F98E}" type="slidenum">
              <a:rPr lang="en-CN" smtClean="0"/>
              <a:t>18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4522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91C29-B6CC-AF41-E84E-770B7DBA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/>
          <a:lstStyle/>
          <a:p>
            <a:endParaRPr lang="en-US" altLang="zh-C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8CC34-3737-1AC9-4377-A90DDD43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09059"/>
          </a:xfrm>
        </p:spPr>
        <p:txBody>
          <a:bodyPr/>
          <a:lstStyle/>
          <a:p>
            <a:pPr algn="ctr"/>
            <a:r>
              <a:rPr lang="en-US" dirty="0"/>
              <a:t>Jet axes differences</a:t>
            </a:r>
            <a:endParaRPr lang="en-C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84FB9-7F39-8108-45C3-68CA4E5F8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921"/>
            <a:ext cx="5097561" cy="25700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2DD728-DC9F-B928-E3A7-807C23157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7829"/>
            <a:ext cx="4746774" cy="2227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81A52A-5EF1-E7E2-0697-0B13181926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191" y="1111392"/>
            <a:ext cx="6027380" cy="546669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1AF20D-CC69-3231-B13E-AF7A48B7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F232-37FC-094E-B071-9F3BA758F98E}" type="slidenum">
              <a:rPr lang="en-CN" smtClean="0"/>
              <a:t>19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306321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8CC34-3737-1AC9-4377-A90DDD43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09059"/>
          </a:xfrm>
        </p:spPr>
        <p:txBody>
          <a:bodyPr/>
          <a:lstStyle/>
          <a:p>
            <a:pPr algn="ctr"/>
            <a:r>
              <a:rPr lang="en-CN" dirty="0"/>
              <a:t>Co</a:t>
            </a:r>
            <a:r>
              <a:rPr lang="en-US" altLang="zh-CN" dirty="0" err="1"/>
              <a:t>rrelation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method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observable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91C29-B6CC-AF41-E84E-770B7DBA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/>
          <a:lstStyle/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big</a:t>
            </a:r>
            <a:r>
              <a:rPr lang="zh-CN" altLang="en-US" dirty="0"/>
              <a:t> </a:t>
            </a:r>
            <a:r>
              <a:rPr lang="en-US" altLang="zh-CN" dirty="0"/>
              <a:t>collaborations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RHIC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LHC,</a:t>
            </a:r>
            <a:r>
              <a:rPr lang="zh-CN" altLang="en-US" dirty="0"/>
              <a:t> </a:t>
            </a:r>
            <a:r>
              <a:rPr lang="en-US" altLang="zh-CN" dirty="0"/>
              <a:t>people</a:t>
            </a:r>
            <a:r>
              <a:rPr lang="zh-CN" altLang="en-US" dirty="0"/>
              <a:t> </a:t>
            </a:r>
            <a:r>
              <a:rPr lang="en-US" altLang="zh-CN" dirty="0"/>
              <a:t>doing</a:t>
            </a:r>
            <a:r>
              <a:rPr lang="zh-CN" altLang="en-US" dirty="0"/>
              <a:t> </a:t>
            </a:r>
            <a:r>
              <a:rPr lang="en-US" altLang="zh-CN" dirty="0"/>
              <a:t>physics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r>
              <a:rPr lang="zh-CN" altLang="en-US" dirty="0"/>
              <a:t> </a:t>
            </a:r>
            <a:r>
              <a:rPr lang="en-US" altLang="zh-CN" dirty="0"/>
              <a:t>claim</a:t>
            </a:r>
            <a:r>
              <a:rPr lang="zh-CN" altLang="en-US" dirty="0"/>
              <a:t> </a:t>
            </a:r>
            <a:r>
              <a:rPr lang="en-US" altLang="zh-CN" dirty="0"/>
              <a:t>multiple</a:t>
            </a:r>
            <a:r>
              <a:rPr lang="zh-CN" altLang="en-US" dirty="0"/>
              <a:t> </a:t>
            </a:r>
            <a:r>
              <a:rPr lang="en-US" altLang="zh-CN" dirty="0"/>
              <a:t>groups.</a:t>
            </a:r>
            <a:endParaRPr lang="en-CN" altLang="zh-CN" dirty="0"/>
          </a:p>
          <a:p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groups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often</a:t>
            </a:r>
            <a:r>
              <a:rPr lang="zh-CN" altLang="en-US" dirty="0"/>
              <a:t> </a:t>
            </a:r>
            <a:r>
              <a:rPr lang="en-US" altLang="zh-CN" dirty="0"/>
              <a:t>called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PWG</a:t>
            </a:r>
            <a:r>
              <a:rPr lang="zh-CN" altLang="en-US" dirty="0"/>
              <a:t> </a:t>
            </a:r>
            <a:r>
              <a:rPr lang="en-US" altLang="zh-CN" dirty="0"/>
              <a:t>alike,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7030A0"/>
                </a:solidFill>
              </a:rPr>
              <a:t>Physics-Working-Group</a:t>
            </a:r>
          </a:p>
          <a:p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PWG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names</a:t>
            </a:r>
            <a:r>
              <a:rPr lang="zh-CN" altLang="en-US" dirty="0"/>
              <a:t> </a:t>
            </a:r>
            <a:r>
              <a:rPr lang="en-US" altLang="zh-CN" dirty="0"/>
              <a:t>are straight, you know what </a:t>
            </a:r>
            <a:r>
              <a:rPr lang="en-US" altLang="zh-CN" dirty="0">
                <a:solidFill>
                  <a:srgbClr val="FF0000"/>
                </a:solidFill>
              </a:rPr>
              <a:t>physics</a:t>
            </a:r>
            <a:r>
              <a:rPr lang="en-US" altLang="zh-CN" dirty="0"/>
              <a:t> about: </a:t>
            </a:r>
          </a:p>
          <a:p>
            <a:pPr lvl="1"/>
            <a:r>
              <a:rPr lang="en-US" altLang="zh-CN" dirty="0"/>
              <a:t>PWG-HF: Heavy Flavor</a:t>
            </a:r>
          </a:p>
          <a:p>
            <a:pPr lvl="1"/>
            <a:r>
              <a:rPr lang="en-US" altLang="zh-CN" dirty="0"/>
              <a:t>PWG-LF: Light Flavor</a:t>
            </a:r>
          </a:p>
          <a:p>
            <a:pPr lvl="1"/>
            <a:r>
              <a:rPr lang="en-US" altLang="zh-CN" dirty="0"/>
              <a:t>PWG-JE: Jet</a:t>
            </a:r>
          </a:p>
          <a:p>
            <a:r>
              <a:rPr lang="en-US" altLang="zh-CN" dirty="0"/>
              <a:t>But what is PWG-CF about? It writes as "correlation function". Is this </a:t>
            </a:r>
            <a:r>
              <a:rPr lang="en-US" altLang="zh-CN" dirty="0">
                <a:solidFill>
                  <a:srgbClr val="0070C0"/>
                </a:solidFill>
              </a:rPr>
              <a:t>College Statistics 101</a:t>
            </a:r>
            <a:r>
              <a:rPr lang="en-US" altLang="zh-CN" dirty="0"/>
              <a:t>?</a:t>
            </a:r>
          </a:p>
          <a:p>
            <a:r>
              <a:rPr lang="en-US" altLang="zh-CN" dirty="0"/>
              <a:t>Here I provide a brief sampling of ALICE PWG-CF work. Compiled from recent 2024 conferences: SQM, ICHEP, Hard Probes.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76F1FF-0282-E7FC-D73D-6B05D731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F232-37FC-094E-B071-9F3BA758F98E}" type="slidenum">
              <a:rPr lang="en-CN" smtClean="0"/>
              <a:t>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77158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91C29-B6CC-AF41-E84E-770B7DBA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/>
          <a:lstStyle/>
          <a:p>
            <a:endParaRPr lang="en-US" altLang="zh-C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8CC34-3737-1AC9-4377-A90DDD43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09059"/>
          </a:xfrm>
        </p:spPr>
        <p:txBody>
          <a:bodyPr/>
          <a:lstStyle/>
          <a:p>
            <a:pPr algn="ctr"/>
            <a:r>
              <a:rPr lang="en-US" dirty="0"/>
              <a:t>Jet axes differences</a:t>
            </a:r>
            <a:endParaRPr lang="en-C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999A98-A218-4D55-04D1-002226560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F232-37FC-094E-B071-9F3BA758F98E}" type="slidenum">
              <a:rPr lang="en-CN" smtClean="0"/>
              <a:t>20</a:t>
            </a:fld>
            <a:endParaRPr lang="en-C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22915D-0B0D-24B6-2014-CAE267402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88683"/>
            <a:ext cx="9443358" cy="52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60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91C29-B6CC-AF41-E84E-770B7DBA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/>
          <a:lstStyle/>
          <a:p>
            <a:endParaRPr lang="en-US" altLang="zh-C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8CC34-3737-1AC9-4377-A90DDD43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09059"/>
          </a:xfrm>
        </p:spPr>
        <p:txBody>
          <a:bodyPr/>
          <a:lstStyle/>
          <a:p>
            <a:pPr algn="ctr"/>
            <a:r>
              <a:rPr lang="en-US" dirty="0"/>
              <a:t>Jet axes differences</a:t>
            </a:r>
            <a:endParaRPr lang="en-C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599CAB-9FD7-E36C-9231-51919501F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83" y="834912"/>
            <a:ext cx="10145083" cy="552143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999A98-A218-4D55-04D1-002226560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F232-37FC-094E-B071-9F3BA758F98E}" type="slidenum">
              <a:rPr lang="en-CN" smtClean="0"/>
              <a:t>21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84467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91C29-B6CC-AF41-E84E-770B7DBA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/>
          <a:lstStyle/>
          <a:p>
            <a:endParaRPr lang="en-US" altLang="zh-C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8CC34-3737-1AC9-4377-A90DDD43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09059"/>
          </a:xfrm>
        </p:spPr>
        <p:txBody>
          <a:bodyPr/>
          <a:lstStyle/>
          <a:p>
            <a:pPr algn="ctr"/>
            <a:r>
              <a:rPr lang="en-US" dirty="0"/>
              <a:t>Jet axes differences</a:t>
            </a:r>
            <a:endParaRPr lang="en-C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599CAB-9FD7-E36C-9231-51919501F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06" y="897162"/>
            <a:ext cx="8556173" cy="46566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7D3665-D79F-596E-D44F-77D467C33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286" y="4085206"/>
            <a:ext cx="5513158" cy="263128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999A98-A218-4D55-04D1-002226560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F232-37FC-094E-B071-9F3BA758F98E}" type="slidenum">
              <a:rPr lang="en-CN" smtClean="0"/>
              <a:t>22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50758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8CC34-3737-1AC9-4377-A90DDD43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09059"/>
          </a:xfrm>
        </p:spPr>
        <p:txBody>
          <a:bodyPr/>
          <a:lstStyle/>
          <a:p>
            <a:pPr algn="ctr"/>
            <a:r>
              <a:rPr lang="en-US" dirty="0"/>
              <a:t>Exploring jet quenching effects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91C29-B6CC-AF41-E84E-770B7DBA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/>
          <a:lstStyle/>
          <a:p>
            <a:endParaRPr lang="en-US" altLang="zh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FDFEB-9E53-6ABF-06EB-3EAC8B325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34142"/>
            <a:ext cx="10705999" cy="54428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25C69-DB00-1184-E7B6-02BF73F80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F232-37FC-094E-B071-9F3BA758F98E}" type="slidenum">
              <a:rPr lang="en-CN" smtClean="0"/>
              <a:t>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27275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8CC34-3737-1AC9-4377-A90DDD43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09059"/>
          </a:xfrm>
        </p:spPr>
        <p:txBody>
          <a:bodyPr/>
          <a:lstStyle/>
          <a:p>
            <a:pPr algn="ctr"/>
            <a:r>
              <a:rPr lang="en-US" dirty="0"/>
              <a:t>Exploring jet quenching effects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91C29-B6CC-AF41-E84E-770B7DBA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/>
          <a:lstStyle/>
          <a:p>
            <a:endParaRPr lang="en-US" altLang="zh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FDFEB-9E53-6ABF-06EB-3EAC8B325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9" y="827314"/>
            <a:ext cx="8156121" cy="41465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35F09B-CDC6-59C0-848F-EA7446260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68" y="3028788"/>
            <a:ext cx="7039232" cy="382921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DCE22-652E-CCE9-6B33-9F1BE38E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F232-37FC-094E-B071-9F3BA758F98E}" type="slidenum">
              <a:rPr lang="en-CN" smtClean="0"/>
              <a:t>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50847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D0327C-69F6-29C6-8189-A0764E1FC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088" y="827314"/>
            <a:ext cx="6230912" cy="32335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28CC34-3737-1AC9-4377-A90DDD43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09059"/>
          </a:xfrm>
        </p:spPr>
        <p:txBody>
          <a:bodyPr/>
          <a:lstStyle/>
          <a:p>
            <a:pPr algn="ctr"/>
            <a:r>
              <a:rPr lang="en-US" dirty="0"/>
              <a:t>Exploring jet quenching effects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91C29-B6CC-AF41-E84E-770B7DBA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/>
          <a:lstStyle/>
          <a:p>
            <a:endParaRPr lang="en-US" altLang="zh-C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CB3DDE-E660-654A-D622-3880FC5F4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" y="891381"/>
            <a:ext cx="6186616" cy="32188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E4EAE4-8DF8-EAE3-D92F-54EA42D8D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74345"/>
            <a:ext cx="5207000" cy="2565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731032-E514-8C4F-192F-809BE89ED0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554" y="4315512"/>
            <a:ext cx="3073400" cy="25019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D1E70A-A1D6-DFE0-0E8E-A25296C4D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F232-37FC-094E-B071-9F3BA758F98E}" type="slidenum">
              <a:rPr lang="en-CN" smtClean="0"/>
              <a:t>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99532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8CC34-3737-1AC9-4377-A90DDD43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09059"/>
          </a:xfrm>
        </p:spPr>
        <p:txBody>
          <a:bodyPr/>
          <a:lstStyle/>
          <a:p>
            <a:pPr algn="ctr"/>
            <a:r>
              <a:rPr lang="en-US" dirty="0"/>
              <a:t>Interaction between charm and light particles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91C29-B6CC-AF41-E84E-770B7DBA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/>
          <a:lstStyle/>
          <a:p>
            <a:endParaRPr lang="en-US" altLang="zh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FE4115-B364-E3CA-FAC1-C5118BF34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94" y="976870"/>
            <a:ext cx="5664200" cy="223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CBE9E5-E028-DCE6-89E4-3331F5813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93444"/>
            <a:ext cx="5651500" cy="2273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24C7B4-A915-2580-1160-9ABF32AA1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79293"/>
            <a:ext cx="6096000" cy="2463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7954E0-C102-E04D-60CB-C0360E4DF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879293"/>
            <a:ext cx="6083300" cy="2501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4AF934-8131-0C1D-156D-24C35348D6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1100" y="3416300"/>
            <a:ext cx="3670300" cy="393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916727-F6A1-2B8C-EE7E-4BA9E6C9D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438" y="3467100"/>
            <a:ext cx="3479800" cy="342900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ACA6744-28B5-9020-7CD7-F3BA08B42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F232-37FC-094E-B071-9F3BA758F98E}" type="slidenum">
              <a:rPr lang="en-CN" smtClean="0"/>
              <a:t>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74752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8CC34-3737-1AC9-4377-A90DDD43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09059"/>
          </a:xfrm>
        </p:spPr>
        <p:txBody>
          <a:bodyPr/>
          <a:lstStyle/>
          <a:p>
            <a:pPr algn="ctr"/>
            <a:r>
              <a:rPr lang="en-US" dirty="0"/>
              <a:t>Interaction between charm and light particles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91C29-B6CC-AF41-E84E-770B7DBA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/>
          <a:lstStyle/>
          <a:p>
            <a:endParaRPr lang="en-US" altLang="zh-C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24C7B4-A915-2580-1160-9ABF32AA1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5004"/>
            <a:ext cx="6096000" cy="2463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7954E0-C102-E04D-60CB-C0360E4DF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45004"/>
            <a:ext cx="6083300" cy="2501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4AF934-8131-0C1D-156D-24C35348D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100" y="982011"/>
            <a:ext cx="3670300" cy="393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916727-F6A1-2B8C-EE7E-4BA9E6C9D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38" y="1032811"/>
            <a:ext cx="3479800" cy="342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4075A0-2A81-E962-2988-2BBC2F2856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0939" y="4229751"/>
            <a:ext cx="4624002" cy="263774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574459-73CC-7869-3EC5-44292C72B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F232-37FC-094E-B071-9F3BA758F98E}" type="slidenum">
              <a:rPr lang="en-CN" smtClean="0"/>
              <a:t>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61587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8CC34-3737-1AC9-4377-A90DDD43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09059"/>
          </a:xfrm>
        </p:spPr>
        <p:txBody>
          <a:bodyPr/>
          <a:lstStyle/>
          <a:p>
            <a:pPr algn="ctr"/>
            <a:r>
              <a:rPr lang="en-US" dirty="0"/>
              <a:t>Origin of collectivity in pp and p-Pb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91C29-B6CC-AF41-E84E-770B7DBA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/>
          <a:lstStyle/>
          <a:p>
            <a:endParaRPr lang="en-US" altLang="zh-C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F304B4-4C83-7286-7ACF-D25440FF9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16" y="981209"/>
            <a:ext cx="5647216" cy="340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65B0DA-E049-F0F6-06A0-9D432EF66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63" y="1322172"/>
            <a:ext cx="10929379" cy="485479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FD2C23-E7C7-D199-CE9F-EBC58AA02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F232-37FC-094E-B071-9F3BA758F98E}" type="slidenum">
              <a:rPr lang="en-CN" smtClean="0"/>
              <a:t>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07041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8CC34-3737-1AC9-4377-A90DDD43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809059"/>
          </a:xfrm>
        </p:spPr>
        <p:txBody>
          <a:bodyPr/>
          <a:lstStyle/>
          <a:p>
            <a:pPr algn="ctr"/>
            <a:r>
              <a:rPr lang="en-US" dirty="0"/>
              <a:t>Origin of collectivity in pp and p-Pb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91C29-B6CC-AF41-E84E-770B7DBA4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033963"/>
          </a:xfrm>
        </p:spPr>
        <p:txBody>
          <a:bodyPr/>
          <a:lstStyle/>
          <a:p>
            <a:endParaRPr lang="en-US" altLang="zh-C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F304B4-4C83-7286-7ACF-D25440FF9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16" y="981209"/>
            <a:ext cx="5647216" cy="3409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5610AC-8821-E175-7DA4-9DB280382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22173"/>
            <a:ext cx="10566435" cy="473263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27E96-3451-6FE4-95EE-30C69B07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AF232-37FC-094E-B071-9F3BA758F98E}" type="slidenum">
              <a:rPr lang="en-CN" smtClean="0"/>
              <a:t>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48921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229</Words>
  <Application>Microsoft Macintosh PowerPoint</Application>
  <PresentationFormat>Widescreen</PresentationFormat>
  <Paragraphs>54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A Brief Sampling of Correlation Study at ALICE</vt:lpstr>
      <vt:lpstr>Correlation as a method or observable</vt:lpstr>
      <vt:lpstr>Exploring jet quenching effects</vt:lpstr>
      <vt:lpstr>Exploring jet quenching effects</vt:lpstr>
      <vt:lpstr>Exploring jet quenching effects</vt:lpstr>
      <vt:lpstr>Interaction between charm and light particles</vt:lpstr>
      <vt:lpstr>Interaction between charm and light particles</vt:lpstr>
      <vt:lpstr>Origin of collectivity in pp and p-Pb</vt:lpstr>
      <vt:lpstr>Origin of collectivity in pp and p-Pb</vt:lpstr>
      <vt:lpstr>Origin of collectivity in pp and p-Pb</vt:lpstr>
      <vt:lpstr>Origin of collectivity in pp and p-Pb</vt:lpstr>
      <vt:lpstr>Origin of collectivity in pp and p-Pb</vt:lpstr>
      <vt:lpstr>Origin of collectivity in pp and p-Pb</vt:lpstr>
      <vt:lpstr>Probe the speed of sound</vt:lpstr>
      <vt:lpstr>Probe the speed of sound</vt:lpstr>
      <vt:lpstr>Probe the speed of sound</vt:lpstr>
      <vt:lpstr>Jet axes differences</vt:lpstr>
      <vt:lpstr>Jet axes differences</vt:lpstr>
      <vt:lpstr>Jet axes differences</vt:lpstr>
      <vt:lpstr>Jet axes differences</vt:lpstr>
      <vt:lpstr>Jet axes differences</vt:lpstr>
      <vt:lpstr>Jet axes differences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Brief Sampling of Correlation Study at ALICE</dc:title>
  <dc:creator>Microsoft Office User</dc:creator>
  <cp:lastModifiedBy>Microsoft Office User</cp:lastModifiedBy>
  <cp:revision>40</cp:revision>
  <dcterms:created xsi:type="dcterms:W3CDTF">2024-09-29T05:09:52Z</dcterms:created>
  <dcterms:modified xsi:type="dcterms:W3CDTF">2024-09-29T06:52:53Z</dcterms:modified>
</cp:coreProperties>
</file>