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6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ngYunlong" userId="3f07a773-7a19-420d-9c29-e64f190c10f1" providerId="ADAL" clId="{E8838F58-47E9-4B4E-A2C7-A8CBEE9DE1E5}"/>
    <pc:docChg chg="custSel addSld modSld sldOrd">
      <pc:chgData name="zhangYunlong" userId="3f07a773-7a19-420d-9c29-e64f190c10f1" providerId="ADAL" clId="{E8838F58-47E9-4B4E-A2C7-A8CBEE9DE1E5}" dt="2024-09-17T15:16:27.821" v="92" actId="255"/>
      <pc:docMkLst>
        <pc:docMk/>
      </pc:docMkLst>
      <pc:sldChg chg="ord">
        <pc:chgData name="zhangYunlong" userId="3f07a773-7a19-420d-9c29-e64f190c10f1" providerId="ADAL" clId="{E8838F58-47E9-4B4E-A2C7-A8CBEE9DE1E5}" dt="2024-09-17T15:15:25.699" v="58"/>
        <pc:sldMkLst>
          <pc:docMk/>
          <pc:sldMk cId="1026818258" sldId="256"/>
        </pc:sldMkLst>
      </pc:sldChg>
      <pc:sldChg chg="addSp delSp modSp new mod">
        <pc:chgData name="zhangYunlong" userId="3f07a773-7a19-420d-9c29-e64f190c10f1" providerId="ADAL" clId="{E8838F58-47E9-4B4E-A2C7-A8CBEE9DE1E5}" dt="2024-09-17T15:05:11.469" v="14" actId="1076"/>
        <pc:sldMkLst>
          <pc:docMk/>
          <pc:sldMk cId="3333249765" sldId="257"/>
        </pc:sldMkLst>
        <pc:spChg chg="mod">
          <ac:chgData name="zhangYunlong" userId="3f07a773-7a19-420d-9c29-e64f190c10f1" providerId="ADAL" clId="{E8838F58-47E9-4B4E-A2C7-A8CBEE9DE1E5}" dt="2024-09-17T15:05:05.586" v="13"/>
          <ac:spMkLst>
            <pc:docMk/>
            <pc:sldMk cId="3333249765" sldId="257"/>
            <ac:spMk id="2" creationId="{F833EBEB-18E2-411F-A769-590707FF1E5A}"/>
          </ac:spMkLst>
        </pc:spChg>
        <pc:spChg chg="del">
          <ac:chgData name="zhangYunlong" userId="3f07a773-7a19-420d-9c29-e64f190c10f1" providerId="ADAL" clId="{E8838F58-47E9-4B4E-A2C7-A8CBEE9DE1E5}" dt="2024-09-17T15:02:17.202" v="1" actId="478"/>
          <ac:spMkLst>
            <pc:docMk/>
            <pc:sldMk cId="3333249765" sldId="257"/>
            <ac:spMk id="3" creationId="{71A7BACA-40DF-450C-AA72-B50567B1DC39}"/>
          </ac:spMkLst>
        </pc:spChg>
        <pc:picChg chg="add mod">
          <ac:chgData name="zhangYunlong" userId="3f07a773-7a19-420d-9c29-e64f190c10f1" providerId="ADAL" clId="{E8838F58-47E9-4B4E-A2C7-A8CBEE9DE1E5}" dt="2024-09-17T15:05:11.469" v="14" actId="1076"/>
          <ac:picMkLst>
            <pc:docMk/>
            <pc:sldMk cId="3333249765" sldId="257"/>
            <ac:picMk id="1026" creationId="{DA22C5D3-51D1-4D25-B7A9-85687ECA0797}"/>
          </ac:picMkLst>
        </pc:picChg>
      </pc:sldChg>
      <pc:sldChg chg="addSp delSp modSp new mod">
        <pc:chgData name="zhangYunlong" userId="3f07a773-7a19-420d-9c29-e64f190c10f1" providerId="ADAL" clId="{E8838F58-47E9-4B4E-A2C7-A8CBEE9DE1E5}" dt="2024-09-17T15:11:12.204" v="46" actId="14100"/>
        <pc:sldMkLst>
          <pc:docMk/>
          <pc:sldMk cId="799800384" sldId="258"/>
        </pc:sldMkLst>
        <pc:spChg chg="mod">
          <ac:chgData name="zhangYunlong" userId="3f07a773-7a19-420d-9c29-e64f190c10f1" providerId="ADAL" clId="{E8838F58-47E9-4B4E-A2C7-A8CBEE9DE1E5}" dt="2024-09-17T15:05:16.671" v="17"/>
          <ac:spMkLst>
            <pc:docMk/>
            <pc:sldMk cId="799800384" sldId="258"/>
            <ac:spMk id="2" creationId="{E5FAA7A4-BF00-49D5-AD5E-A32A8621B077}"/>
          </ac:spMkLst>
        </pc:spChg>
        <pc:spChg chg="del">
          <ac:chgData name="zhangYunlong" userId="3f07a773-7a19-420d-9c29-e64f190c10f1" providerId="ADAL" clId="{E8838F58-47E9-4B4E-A2C7-A8CBEE9DE1E5}" dt="2024-09-17T15:08:35.121" v="18" actId="478"/>
          <ac:spMkLst>
            <pc:docMk/>
            <pc:sldMk cId="799800384" sldId="258"/>
            <ac:spMk id="3" creationId="{B16CD080-A55A-4C1C-A6FE-E34D9405B886}"/>
          </ac:spMkLst>
        </pc:spChg>
        <pc:spChg chg="add mod">
          <ac:chgData name="zhangYunlong" userId="3f07a773-7a19-420d-9c29-e64f190c10f1" providerId="ADAL" clId="{E8838F58-47E9-4B4E-A2C7-A8CBEE9DE1E5}" dt="2024-09-17T15:09:11.811" v="23" actId="1076"/>
          <ac:spMkLst>
            <pc:docMk/>
            <pc:sldMk cId="799800384" sldId="258"/>
            <ac:spMk id="4" creationId="{16AA04D1-0019-4644-9162-BAE478532CE9}"/>
          </ac:spMkLst>
        </pc:spChg>
        <pc:spChg chg="add mod">
          <ac:chgData name="zhangYunlong" userId="3f07a773-7a19-420d-9c29-e64f190c10f1" providerId="ADAL" clId="{E8838F58-47E9-4B4E-A2C7-A8CBEE9DE1E5}" dt="2024-09-17T15:09:51.749" v="26" actId="1076"/>
          <ac:spMkLst>
            <pc:docMk/>
            <pc:sldMk cId="799800384" sldId="258"/>
            <ac:spMk id="6" creationId="{BA30FC1A-826D-4B87-94BE-693AEE66B0CB}"/>
          </ac:spMkLst>
        </pc:spChg>
        <pc:spChg chg="add mod">
          <ac:chgData name="zhangYunlong" userId="3f07a773-7a19-420d-9c29-e64f190c10f1" providerId="ADAL" clId="{E8838F58-47E9-4B4E-A2C7-A8CBEE9DE1E5}" dt="2024-09-17T15:09:51.749" v="26" actId="1076"/>
          <ac:spMkLst>
            <pc:docMk/>
            <pc:sldMk cId="799800384" sldId="258"/>
            <ac:spMk id="7" creationId="{BD79EBA5-258B-4CFF-A49F-086F502924B7}"/>
          </ac:spMkLst>
        </pc:spChg>
        <pc:spChg chg="add mod">
          <ac:chgData name="zhangYunlong" userId="3f07a773-7a19-420d-9c29-e64f190c10f1" providerId="ADAL" clId="{E8838F58-47E9-4B4E-A2C7-A8CBEE9DE1E5}" dt="2024-09-17T15:09:51.749" v="26" actId="1076"/>
          <ac:spMkLst>
            <pc:docMk/>
            <pc:sldMk cId="799800384" sldId="258"/>
            <ac:spMk id="8" creationId="{1EDCE648-1675-460D-9C7B-7689E10062FC}"/>
          </ac:spMkLst>
        </pc:spChg>
        <pc:spChg chg="add mod">
          <ac:chgData name="zhangYunlong" userId="3f07a773-7a19-420d-9c29-e64f190c10f1" providerId="ADAL" clId="{E8838F58-47E9-4B4E-A2C7-A8CBEE9DE1E5}" dt="2024-09-17T15:09:51.749" v="26" actId="1076"/>
          <ac:spMkLst>
            <pc:docMk/>
            <pc:sldMk cId="799800384" sldId="258"/>
            <ac:spMk id="9" creationId="{0A8FEC78-E304-485B-87DA-CC522CF6885F}"/>
          </ac:spMkLst>
        </pc:spChg>
        <pc:spChg chg="add mod">
          <ac:chgData name="zhangYunlong" userId="3f07a773-7a19-420d-9c29-e64f190c10f1" providerId="ADAL" clId="{E8838F58-47E9-4B4E-A2C7-A8CBEE9DE1E5}" dt="2024-09-17T15:09:51.749" v="26" actId="1076"/>
          <ac:spMkLst>
            <pc:docMk/>
            <pc:sldMk cId="799800384" sldId="258"/>
            <ac:spMk id="10" creationId="{F3495226-140A-4BC5-A6B7-8733104E306C}"/>
          </ac:spMkLst>
        </pc:spChg>
        <pc:spChg chg="add mod">
          <ac:chgData name="zhangYunlong" userId="3f07a773-7a19-420d-9c29-e64f190c10f1" providerId="ADAL" clId="{E8838F58-47E9-4B4E-A2C7-A8CBEE9DE1E5}" dt="2024-09-17T15:09:51.749" v="26" actId="1076"/>
          <ac:spMkLst>
            <pc:docMk/>
            <pc:sldMk cId="799800384" sldId="258"/>
            <ac:spMk id="11" creationId="{9A57B1A1-6DB0-400E-A9E9-DD2664EDA19B}"/>
          </ac:spMkLst>
        </pc:spChg>
        <pc:spChg chg="add mod">
          <ac:chgData name="zhangYunlong" userId="3f07a773-7a19-420d-9c29-e64f190c10f1" providerId="ADAL" clId="{E8838F58-47E9-4B4E-A2C7-A8CBEE9DE1E5}" dt="2024-09-17T15:09:51.749" v="26" actId="1076"/>
          <ac:spMkLst>
            <pc:docMk/>
            <pc:sldMk cId="799800384" sldId="258"/>
            <ac:spMk id="12" creationId="{726AFD49-71B5-43AE-B8C5-22A3030429F3}"/>
          </ac:spMkLst>
        </pc:spChg>
        <pc:spChg chg="add mod">
          <ac:chgData name="zhangYunlong" userId="3f07a773-7a19-420d-9c29-e64f190c10f1" providerId="ADAL" clId="{E8838F58-47E9-4B4E-A2C7-A8CBEE9DE1E5}" dt="2024-09-17T15:09:51.749" v="26" actId="1076"/>
          <ac:spMkLst>
            <pc:docMk/>
            <pc:sldMk cId="799800384" sldId="258"/>
            <ac:spMk id="13" creationId="{651BA693-36DD-4180-92DA-823F1C5F4381}"/>
          </ac:spMkLst>
        </pc:spChg>
        <pc:spChg chg="add mod">
          <ac:chgData name="zhangYunlong" userId="3f07a773-7a19-420d-9c29-e64f190c10f1" providerId="ADAL" clId="{E8838F58-47E9-4B4E-A2C7-A8CBEE9DE1E5}" dt="2024-09-17T15:09:51.749" v="26" actId="1076"/>
          <ac:spMkLst>
            <pc:docMk/>
            <pc:sldMk cId="799800384" sldId="258"/>
            <ac:spMk id="14" creationId="{2E9996C6-2CBD-4332-94EA-639F077402F2}"/>
          </ac:spMkLst>
        </pc:spChg>
        <pc:spChg chg="add mod">
          <ac:chgData name="zhangYunlong" userId="3f07a773-7a19-420d-9c29-e64f190c10f1" providerId="ADAL" clId="{E8838F58-47E9-4B4E-A2C7-A8CBEE9DE1E5}" dt="2024-09-17T15:10:06.291" v="28" actId="1076"/>
          <ac:spMkLst>
            <pc:docMk/>
            <pc:sldMk cId="799800384" sldId="258"/>
            <ac:spMk id="16" creationId="{05C20070-6A8A-4935-BC44-623E5F2DCF19}"/>
          </ac:spMkLst>
        </pc:spChg>
        <pc:spChg chg="add mod">
          <ac:chgData name="zhangYunlong" userId="3f07a773-7a19-420d-9c29-e64f190c10f1" providerId="ADAL" clId="{E8838F58-47E9-4B4E-A2C7-A8CBEE9DE1E5}" dt="2024-09-17T15:10:06.291" v="28" actId="1076"/>
          <ac:spMkLst>
            <pc:docMk/>
            <pc:sldMk cId="799800384" sldId="258"/>
            <ac:spMk id="17" creationId="{50613DBF-077C-42B0-A489-255F875E36F5}"/>
          </ac:spMkLst>
        </pc:spChg>
        <pc:spChg chg="add mod">
          <ac:chgData name="zhangYunlong" userId="3f07a773-7a19-420d-9c29-e64f190c10f1" providerId="ADAL" clId="{E8838F58-47E9-4B4E-A2C7-A8CBEE9DE1E5}" dt="2024-09-17T15:10:06.291" v="28" actId="1076"/>
          <ac:spMkLst>
            <pc:docMk/>
            <pc:sldMk cId="799800384" sldId="258"/>
            <ac:spMk id="18" creationId="{14E947ED-006D-4AFF-B73E-1268EA7CBFE8}"/>
          </ac:spMkLst>
        </pc:spChg>
        <pc:spChg chg="add mod">
          <ac:chgData name="zhangYunlong" userId="3f07a773-7a19-420d-9c29-e64f190c10f1" providerId="ADAL" clId="{E8838F58-47E9-4B4E-A2C7-A8CBEE9DE1E5}" dt="2024-09-17T15:10:06.291" v="28" actId="1076"/>
          <ac:spMkLst>
            <pc:docMk/>
            <pc:sldMk cId="799800384" sldId="258"/>
            <ac:spMk id="19" creationId="{BA5ECD1D-4744-4067-8EA8-435C859C7C10}"/>
          </ac:spMkLst>
        </pc:spChg>
        <pc:spChg chg="add mod">
          <ac:chgData name="zhangYunlong" userId="3f07a773-7a19-420d-9c29-e64f190c10f1" providerId="ADAL" clId="{E8838F58-47E9-4B4E-A2C7-A8CBEE9DE1E5}" dt="2024-09-17T15:10:06.291" v="28" actId="1076"/>
          <ac:spMkLst>
            <pc:docMk/>
            <pc:sldMk cId="799800384" sldId="258"/>
            <ac:spMk id="20" creationId="{0B0C741E-3FA9-40F0-9D16-F2405B7A5883}"/>
          </ac:spMkLst>
        </pc:spChg>
        <pc:spChg chg="add mod">
          <ac:chgData name="zhangYunlong" userId="3f07a773-7a19-420d-9c29-e64f190c10f1" providerId="ADAL" clId="{E8838F58-47E9-4B4E-A2C7-A8CBEE9DE1E5}" dt="2024-09-17T15:11:09.862" v="45" actId="14100"/>
          <ac:spMkLst>
            <pc:docMk/>
            <pc:sldMk cId="799800384" sldId="258"/>
            <ac:spMk id="23" creationId="{0688D8C0-84C7-41CC-92F2-7758F5E917E4}"/>
          </ac:spMkLst>
        </pc:spChg>
        <pc:picChg chg="add del mod">
          <ac:chgData name="zhangYunlong" userId="3f07a773-7a19-420d-9c29-e64f190c10f1" providerId="ADAL" clId="{E8838F58-47E9-4B4E-A2C7-A8CBEE9DE1E5}" dt="2024-09-17T15:10:12.480" v="29" actId="478"/>
          <ac:picMkLst>
            <pc:docMk/>
            <pc:sldMk cId="799800384" sldId="258"/>
            <ac:picMk id="5" creationId="{B30C08F3-ABC4-4C3C-9D4E-4FBD16BBC8DA}"/>
          </ac:picMkLst>
        </pc:picChg>
        <pc:picChg chg="add mod">
          <ac:chgData name="zhangYunlong" userId="3f07a773-7a19-420d-9c29-e64f190c10f1" providerId="ADAL" clId="{E8838F58-47E9-4B4E-A2C7-A8CBEE9DE1E5}" dt="2024-09-17T15:10:06.291" v="28" actId="1076"/>
          <ac:picMkLst>
            <pc:docMk/>
            <pc:sldMk cId="799800384" sldId="258"/>
            <ac:picMk id="15" creationId="{1ABDC76D-71A9-4FEC-8D38-03C4438452B5}"/>
          </ac:picMkLst>
        </pc:picChg>
        <pc:picChg chg="add del mod">
          <ac:chgData name="zhangYunlong" userId="3f07a773-7a19-420d-9c29-e64f190c10f1" providerId="ADAL" clId="{E8838F58-47E9-4B4E-A2C7-A8CBEE9DE1E5}" dt="2024-09-17T15:10:27.245" v="31" actId="478"/>
          <ac:picMkLst>
            <pc:docMk/>
            <pc:sldMk cId="799800384" sldId="258"/>
            <ac:picMk id="21" creationId="{4133D837-FB4C-482C-B742-AF355BD59FAD}"/>
          </ac:picMkLst>
        </pc:picChg>
        <pc:picChg chg="add mod">
          <ac:chgData name="zhangYunlong" userId="3f07a773-7a19-420d-9c29-e64f190c10f1" providerId="ADAL" clId="{E8838F58-47E9-4B4E-A2C7-A8CBEE9DE1E5}" dt="2024-09-17T15:11:12.204" v="46" actId="14100"/>
          <ac:picMkLst>
            <pc:docMk/>
            <pc:sldMk cId="799800384" sldId="258"/>
            <ac:picMk id="22" creationId="{10AD4434-4AE9-4885-AB85-EA879308F5A5}"/>
          </ac:picMkLst>
        </pc:picChg>
      </pc:sldChg>
      <pc:sldChg chg="addSp delSp modSp new mod">
        <pc:chgData name="zhangYunlong" userId="3f07a773-7a19-420d-9c29-e64f190c10f1" providerId="ADAL" clId="{E8838F58-47E9-4B4E-A2C7-A8CBEE9DE1E5}" dt="2024-09-17T15:13:23.265" v="51" actId="1076"/>
        <pc:sldMkLst>
          <pc:docMk/>
          <pc:sldMk cId="2621446116" sldId="259"/>
        </pc:sldMkLst>
        <pc:spChg chg="del">
          <ac:chgData name="zhangYunlong" userId="3f07a773-7a19-420d-9c29-e64f190c10f1" providerId="ADAL" clId="{E8838F58-47E9-4B4E-A2C7-A8CBEE9DE1E5}" dt="2024-09-17T15:13:13.831" v="49" actId="478"/>
          <ac:spMkLst>
            <pc:docMk/>
            <pc:sldMk cId="2621446116" sldId="259"/>
            <ac:spMk id="2" creationId="{59ECCCE9-4132-4C6C-BC11-D1F725437091}"/>
          </ac:spMkLst>
        </pc:spChg>
        <pc:spChg chg="del">
          <ac:chgData name="zhangYunlong" userId="3f07a773-7a19-420d-9c29-e64f190c10f1" providerId="ADAL" clId="{E8838F58-47E9-4B4E-A2C7-A8CBEE9DE1E5}" dt="2024-09-17T15:13:11.786" v="48" actId="478"/>
          <ac:spMkLst>
            <pc:docMk/>
            <pc:sldMk cId="2621446116" sldId="259"/>
            <ac:spMk id="3" creationId="{59A7E9E3-BA57-4790-A0E4-E969D78FC42D}"/>
          </ac:spMkLst>
        </pc:spChg>
        <pc:picChg chg="add mod">
          <ac:chgData name="zhangYunlong" userId="3f07a773-7a19-420d-9c29-e64f190c10f1" providerId="ADAL" clId="{E8838F58-47E9-4B4E-A2C7-A8CBEE9DE1E5}" dt="2024-09-17T15:13:23.265" v="51" actId="1076"/>
          <ac:picMkLst>
            <pc:docMk/>
            <pc:sldMk cId="2621446116" sldId="259"/>
            <ac:picMk id="4" creationId="{6A0F8181-B645-4700-B075-3453D8D2CDBF}"/>
          </ac:picMkLst>
        </pc:picChg>
      </pc:sldChg>
      <pc:sldChg chg="addSp delSp new mod">
        <pc:chgData name="zhangYunlong" userId="3f07a773-7a19-420d-9c29-e64f190c10f1" providerId="ADAL" clId="{E8838F58-47E9-4B4E-A2C7-A8CBEE9DE1E5}" dt="2024-09-17T15:14:03.755" v="55"/>
        <pc:sldMkLst>
          <pc:docMk/>
          <pc:sldMk cId="20849854" sldId="260"/>
        </pc:sldMkLst>
        <pc:spChg chg="del">
          <ac:chgData name="zhangYunlong" userId="3f07a773-7a19-420d-9c29-e64f190c10f1" providerId="ADAL" clId="{E8838F58-47E9-4B4E-A2C7-A8CBEE9DE1E5}" dt="2024-09-17T15:13:56.626" v="54" actId="478"/>
          <ac:spMkLst>
            <pc:docMk/>
            <pc:sldMk cId="20849854" sldId="260"/>
            <ac:spMk id="2" creationId="{5FCA3941-E574-4A06-9141-F6587F0665B6}"/>
          </ac:spMkLst>
        </pc:spChg>
        <pc:spChg chg="del">
          <ac:chgData name="zhangYunlong" userId="3f07a773-7a19-420d-9c29-e64f190c10f1" providerId="ADAL" clId="{E8838F58-47E9-4B4E-A2C7-A8CBEE9DE1E5}" dt="2024-09-17T15:13:55.314" v="53" actId="478"/>
          <ac:spMkLst>
            <pc:docMk/>
            <pc:sldMk cId="20849854" sldId="260"/>
            <ac:spMk id="3" creationId="{DFEA3286-3112-45DD-B060-9C6F09870770}"/>
          </ac:spMkLst>
        </pc:spChg>
        <pc:picChg chg="add">
          <ac:chgData name="zhangYunlong" userId="3f07a773-7a19-420d-9c29-e64f190c10f1" providerId="ADAL" clId="{E8838F58-47E9-4B4E-A2C7-A8CBEE9DE1E5}" dt="2024-09-17T15:14:03.755" v="55"/>
          <ac:picMkLst>
            <pc:docMk/>
            <pc:sldMk cId="20849854" sldId="260"/>
            <ac:picMk id="4" creationId="{1927808D-472B-4E7B-A48C-8A4AFA8525B7}"/>
          </ac:picMkLst>
        </pc:picChg>
      </pc:sldChg>
      <pc:sldChg chg="delSp modSp new mod">
        <pc:chgData name="zhangYunlong" userId="3f07a773-7a19-420d-9c29-e64f190c10f1" providerId="ADAL" clId="{E8838F58-47E9-4B4E-A2C7-A8CBEE9DE1E5}" dt="2024-09-17T15:16:27.821" v="92" actId="255"/>
        <pc:sldMkLst>
          <pc:docMk/>
          <pc:sldMk cId="800432275" sldId="261"/>
        </pc:sldMkLst>
        <pc:spChg chg="mod">
          <ac:chgData name="zhangYunlong" userId="3f07a773-7a19-420d-9c29-e64f190c10f1" providerId="ADAL" clId="{E8838F58-47E9-4B4E-A2C7-A8CBEE9DE1E5}" dt="2024-09-17T15:16:27.821" v="92" actId="255"/>
          <ac:spMkLst>
            <pc:docMk/>
            <pc:sldMk cId="800432275" sldId="261"/>
            <ac:spMk id="2" creationId="{DB69A4C3-EB44-4A95-ABAB-81428F9DF66C}"/>
          </ac:spMkLst>
        </pc:spChg>
        <pc:spChg chg="del">
          <ac:chgData name="zhangYunlong" userId="3f07a773-7a19-420d-9c29-e64f190c10f1" providerId="ADAL" clId="{E8838F58-47E9-4B4E-A2C7-A8CBEE9DE1E5}" dt="2024-09-17T15:15:37.177" v="59" actId="478"/>
          <ac:spMkLst>
            <pc:docMk/>
            <pc:sldMk cId="800432275" sldId="261"/>
            <ac:spMk id="3" creationId="{64350DFA-D14F-4878-8077-5BFC8B518513}"/>
          </ac:spMkLst>
        </pc:spChg>
      </pc:sldChg>
    </pc:docChg>
  </pc:docChgLst>
  <pc:docChgLst>
    <pc:chgData name="zhangYunlong" userId="3f07a773-7a19-420d-9c29-e64f190c10f1" providerId="ADAL" clId="{A1806AD7-707C-49FD-B027-FE3F996BE35F}"/>
    <pc:docChg chg="modSld">
      <pc:chgData name="zhangYunlong" userId="3f07a773-7a19-420d-9c29-e64f190c10f1" providerId="ADAL" clId="{A1806AD7-707C-49FD-B027-FE3F996BE35F}" dt="2021-08-26T12:59:57.991" v="25" actId="1076"/>
      <pc:docMkLst>
        <pc:docMk/>
      </pc:docMkLst>
      <pc:sldChg chg="addSp modSp">
        <pc:chgData name="zhangYunlong" userId="3f07a773-7a19-420d-9c29-e64f190c10f1" providerId="ADAL" clId="{A1806AD7-707C-49FD-B027-FE3F996BE35F}" dt="2021-08-26T12:59:57.991" v="25" actId="1076"/>
        <pc:sldMkLst>
          <pc:docMk/>
          <pc:sldMk cId="1026818258" sldId="256"/>
        </pc:sldMkLst>
        <pc:spChg chg="mod">
          <ac:chgData name="zhangYunlong" userId="3f07a773-7a19-420d-9c29-e64f190c10f1" providerId="ADAL" clId="{A1806AD7-707C-49FD-B027-FE3F996BE35F}" dt="2021-08-26T12:51:56.600" v="3" actId="14100"/>
          <ac:spMkLst>
            <pc:docMk/>
            <pc:sldMk cId="1026818258" sldId="256"/>
            <ac:spMk id="22" creationId="{7111B188-38D0-4D80-82E8-96A645FEABCB}"/>
          </ac:spMkLst>
        </pc:spChg>
        <pc:spChg chg="mod">
          <ac:chgData name="zhangYunlong" userId="3f07a773-7a19-420d-9c29-e64f190c10f1" providerId="ADAL" clId="{A1806AD7-707C-49FD-B027-FE3F996BE35F}" dt="2021-08-26T12:51:44.838" v="1" actId="20577"/>
          <ac:spMkLst>
            <pc:docMk/>
            <pc:sldMk cId="1026818258" sldId="256"/>
            <ac:spMk id="25" creationId="{CDC8AAA3-ABA9-41FC-87DD-5EFFDC2DC701}"/>
          </ac:spMkLst>
        </pc:spChg>
        <pc:spChg chg="add mod">
          <ac:chgData name="zhangYunlong" userId="3f07a773-7a19-420d-9c29-e64f190c10f1" providerId="ADAL" clId="{A1806AD7-707C-49FD-B027-FE3F996BE35F}" dt="2021-08-26T12:59:57.991" v="25" actId="1076"/>
          <ac:spMkLst>
            <pc:docMk/>
            <pc:sldMk cId="1026818258" sldId="256"/>
            <ac:spMk id="35" creationId="{4F22B51A-25DC-44A5-B63B-300482A28AE4}"/>
          </ac:spMkLst>
        </pc:spChg>
        <pc:cxnChg chg="mod">
          <ac:chgData name="zhangYunlong" userId="3f07a773-7a19-420d-9c29-e64f190c10f1" providerId="ADAL" clId="{A1806AD7-707C-49FD-B027-FE3F996BE35F}" dt="2021-08-26T12:52:04.019" v="5" actId="1038"/>
          <ac:cxnSpMkLst>
            <pc:docMk/>
            <pc:sldMk cId="1026818258" sldId="256"/>
            <ac:cxnSpMk id="23" creationId="{B8726DCA-C51C-4C88-B945-07770B7AF4F6}"/>
          </ac:cxnSpMkLst>
        </pc:cxnChg>
        <pc:cxnChg chg="mod">
          <ac:chgData name="zhangYunlong" userId="3f07a773-7a19-420d-9c29-e64f190c10f1" providerId="ADAL" clId="{A1806AD7-707C-49FD-B027-FE3F996BE35F}" dt="2021-08-26T12:52:04.019" v="5" actId="1038"/>
          <ac:cxnSpMkLst>
            <pc:docMk/>
            <pc:sldMk cId="1026818258" sldId="256"/>
            <ac:cxnSpMk id="24" creationId="{DD75CE1B-7283-435D-9DEB-29A9427DA19D}"/>
          </ac:cxnSpMkLst>
        </pc:cxnChg>
        <pc:cxnChg chg="add mod">
          <ac:chgData name="zhangYunlong" userId="3f07a773-7a19-420d-9c29-e64f190c10f1" providerId="ADAL" clId="{A1806AD7-707C-49FD-B027-FE3F996BE35F}" dt="2021-08-26T12:59:28.276" v="17" actId="208"/>
          <ac:cxnSpMkLst>
            <pc:docMk/>
            <pc:sldMk cId="1026818258" sldId="256"/>
            <ac:cxnSpMk id="31" creationId="{8BE2968B-C972-4D41-ADD7-C028F7750DFB}"/>
          </ac:cxnSpMkLst>
        </pc:cxnChg>
        <pc:cxnChg chg="add mod">
          <ac:chgData name="zhangYunlong" userId="3f07a773-7a19-420d-9c29-e64f190c10f1" providerId="ADAL" clId="{A1806AD7-707C-49FD-B027-FE3F996BE35F}" dt="2021-08-26T12:59:25.809" v="16" actId="208"/>
          <ac:cxnSpMkLst>
            <pc:docMk/>
            <pc:sldMk cId="1026818258" sldId="256"/>
            <ac:cxnSpMk id="34" creationId="{D1B0AB39-92BB-487B-BB50-61343E71DB67}"/>
          </ac:cxnSpMkLst>
        </pc:cxnChg>
      </pc:sldChg>
    </pc:docChg>
  </pc:docChgLst>
  <pc:docChgLst>
    <pc:chgData name="Yunlong zhang" userId="3f07a773-7a19-420d-9c29-e64f190c10f1" providerId="ADAL" clId="{A1806AD7-707C-49FD-B027-FE3F996BE35F}"/>
    <pc:docChg chg="undo custSel addSld delSld modSld">
      <pc:chgData name="Yunlong zhang" userId="3f07a773-7a19-420d-9c29-e64f190c10f1" providerId="ADAL" clId="{A1806AD7-707C-49FD-B027-FE3F996BE35F}" dt="2021-08-26T14:00:41.001" v="562" actId="14100"/>
      <pc:docMkLst>
        <pc:docMk/>
      </pc:docMkLst>
      <pc:sldChg chg="addSp modSp">
        <pc:chgData name="Yunlong zhang" userId="3f07a773-7a19-420d-9c29-e64f190c10f1" providerId="ADAL" clId="{A1806AD7-707C-49FD-B027-FE3F996BE35F}" dt="2021-08-26T14:00:41.001" v="562" actId="14100"/>
        <pc:sldMkLst>
          <pc:docMk/>
          <pc:sldMk cId="1026818258" sldId="256"/>
        </pc:sldMkLst>
        <pc:spChg chg="add mod">
          <ac:chgData name="Yunlong zhang" userId="3f07a773-7a19-420d-9c29-e64f190c10f1" providerId="ADAL" clId="{A1806AD7-707C-49FD-B027-FE3F996BE35F}" dt="2021-08-26T13:20:11.664" v="230" actId="1076"/>
          <ac:spMkLst>
            <pc:docMk/>
            <pc:sldMk cId="1026818258" sldId="256"/>
            <ac:spMk id="2" creationId="{DF29EA7D-A72B-4E05-8FB8-DE0B137D368F}"/>
          </ac:spMkLst>
        </pc:spChg>
        <pc:spChg chg="mod">
          <ac:chgData name="Yunlong zhang" userId="3f07a773-7a19-420d-9c29-e64f190c10f1" providerId="ADAL" clId="{A1806AD7-707C-49FD-B027-FE3F996BE35F}" dt="2021-08-26T13:22:31.615" v="345" actId="1037"/>
          <ac:spMkLst>
            <pc:docMk/>
            <pc:sldMk cId="1026818258" sldId="256"/>
            <ac:spMk id="14" creationId="{ED6E8E4F-2A52-4256-A718-7B55052B3D45}"/>
          </ac:spMkLst>
        </pc:spChg>
        <pc:spChg chg="mod">
          <ac:chgData name="Yunlong zhang" userId="3f07a773-7a19-420d-9c29-e64f190c10f1" providerId="ADAL" clId="{A1806AD7-707C-49FD-B027-FE3F996BE35F}" dt="2021-08-26T13:22:31.615" v="345" actId="1037"/>
          <ac:spMkLst>
            <pc:docMk/>
            <pc:sldMk cId="1026818258" sldId="256"/>
            <ac:spMk id="18" creationId="{D7FC5F29-E92C-4542-AD25-001D912CDB97}"/>
          </ac:spMkLst>
        </pc:spChg>
        <pc:spChg chg="mod">
          <ac:chgData name="Yunlong zhang" userId="3f07a773-7a19-420d-9c29-e64f190c10f1" providerId="ADAL" clId="{A1806AD7-707C-49FD-B027-FE3F996BE35F}" dt="2021-08-26T13:22:31.615" v="345" actId="1037"/>
          <ac:spMkLst>
            <pc:docMk/>
            <pc:sldMk cId="1026818258" sldId="256"/>
            <ac:spMk id="19" creationId="{54100EE6-348F-4939-9029-C7AEBABA95DE}"/>
          </ac:spMkLst>
        </pc:spChg>
        <pc:spChg chg="mod">
          <ac:chgData name="Yunlong zhang" userId="3f07a773-7a19-420d-9c29-e64f190c10f1" providerId="ADAL" clId="{A1806AD7-707C-49FD-B027-FE3F996BE35F}" dt="2021-08-26T13:22:31.615" v="345" actId="1037"/>
          <ac:spMkLst>
            <pc:docMk/>
            <pc:sldMk cId="1026818258" sldId="256"/>
            <ac:spMk id="29" creationId="{A96C6F89-604E-4CA1-9F5C-B3B462391B83}"/>
          </ac:spMkLst>
        </pc:spChg>
        <pc:spChg chg="add mod">
          <ac:chgData name="Yunlong zhang" userId="3f07a773-7a19-420d-9c29-e64f190c10f1" providerId="ADAL" clId="{A1806AD7-707C-49FD-B027-FE3F996BE35F}" dt="2021-08-26T13:22:31.615" v="345" actId="1037"/>
          <ac:spMkLst>
            <pc:docMk/>
            <pc:sldMk cId="1026818258" sldId="256"/>
            <ac:spMk id="33" creationId="{B6E7A374-A9F9-472B-B322-62F78A662912}"/>
          </ac:spMkLst>
        </pc:spChg>
        <pc:spChg chg="add mod">
          <ac:chgData name="Yunlong zhang" userId="3f07a773-7a19-420d-9c29-e64f190c10f1" providerId="ADAL" clId="{A1806AD7-707C-49FD-B027-FE3F996BE35F}" dt="2021-08-26T13:52:57.299" v="549"/>
          <ac:spMkLst>
            <pc:docMk/>
            <pc:sldMk cId="1026818258" sldId="256"/>
            <ac:spMk id="36" creationId="{1FB8E887-2296-49E5-BD60-8DC084ACA7EB}"/>
          </ac:spMkLst>
        </pc:spChg>
        <pc:picChg chg="add mod">
          <ac:chgData name="Yunlong zhang" userId="3f07a773-7a19-420d-9c29-e64f190c10f1" providerId="ADAL" clId="{A1806AD7-707C-49FD-B027-FE3F996BE35F}" dt="2021-08-26T14:00:41.001" v="562" actId="14100"/>
          <ac:picMkLst>
            <pc:docMk/>
            <pc:sldMk cId="1026818258" sldId="256"/>
            <ac:picMk id="37" creationId="{D2F4902C-9F69-4CA1-BBFA-8E3C11F6700E}"/>
          </ac:picMkLst>
        </pc:picChg>
        <pc:cxnChg chg="mod">
          <ac:chgData name="Yunlong zhang" userId="3f07a773-7a19-420d-9c29-e64f190c10f1" providerId="ADAL" clId="{A1806AD7-707C-49FD-B027-FE3F996BE35F}" dt="2021-08-26T13:22:31.615" v="345" actId="1037"/>
          <ac:cxnSpMkLst>
            <pc:docMk/>
            <pc:sldMk cId="1026818258" sldId="256"/>
            <ac:cxnSpMk id="15" creationId="{F153231D-0A9F-49B9-883C-DF9620760F19}"/>
          </ac:cxnSpMkLst>
        </pc:cxnChg>
        <pc:cxnChg chg="mod">
          <ac:chgData name="Yunlong zhang" userId="3f07a773-7a19-420d-9c29-e64f190c10f1" providerId="ADAL" clId="{A1806AD7-707C-49FD-B027-FE3F996BE35F}" dt="2021-08-26T13:22:31.615" v="345" actId="1037"/>
          <ac:cxnSpMkLst>
            <pc:docMk/>
            <pc:sldMk cId="1026818258" sldId="256"/>
            <ac:cxnSpMk id="16" creationId="{B14B0D70-3601-4E30-ADB6-C97D50207181}"/>
          </ac:cxnSpMkLst>
        </pc:cxnChg>
        <pc:cxnChg chg="mod">
          <ac:chgData name="Yunlong zhang" userId="3f07a773-7a19-420d-9c29-e64f190c10f1" providerId="ADAL" clId="{A1806AD7-707C-49FD-B027-FE3F996BE35F}" dt="2021-08-26T13:22:31.615" v="345" actId="1037"/>
          <ac:cxnSpMkLst>
            <pc:docMk/>
            <pc:sldMk cId="1026818258" sldId="256"/>
            <ac:cxnSpMk id="17" creationId="{9107D430-E3D0-464D-9E87-5CAB7EEB25F6}"/>
          </ac:cxnSpMkLst>
        </pc:cxnChg>
      </pc:sldChg>
      <pc:sldChg chg="delSp add del">
        <pc:chgData name="Yunlong zhang" userId="3f07a773-7a19-420d-9c29-e64f190c10f1" providerId="ADAL" clId="{A1806AD7-707C-49FD-B027-FE3F996BE35F}" dt="2021-08-26T13:56:21.753" v="553" actId="2696"/>
        <pc:sldMkLst>
          <pc:docMk/>
          <pc:sldMk cId="443256450" sldId="257"/>
        </pc:sldMkLst>
        <pc:spChg chg="del">
          <ac:chgData name="Yunlong zhang" userId="3f07a773-7a19-420d-9c29-e64f190c10f1" providerId="ADAL" clId="{A1806AD7-707C-49FD-B027-FE3F996BE35F}" dt="2021-08-26T13:55:28.410" v="552" actId="478"/>
          <ac:spMkLst>
            <pc:docMk/>
            <pc:sldMk cId="443256450" sldId="257"/>
            <ac:spMk id="2" creationId="{41867160-3A0F-4CDB-80F5-98B0AC5CF63E}"/>
          </ac:spMkLst>
        </pc:spChg>
        <pc:spChg chg="del">
          <ac:chgData name="Yunlong zhang" userId="3f07a773-7a19-420d-9c29-e64f190c10f1" providerId="ADAL" clId="{A1806AD7-707C-49FD-B027-FE3F996BE35F}" dt="2021-08-26T13:55:27.295" v="551" actId="478"/>
          <ac:spMkLst>
            <pc:docMk/>
            <pc:sldMk cId="443256450" sldId="257"/>
            <ac:spMk id="3" creationId="{5699FCD2-98C4-4520-A0A0-3FEDE91FF2D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39DE64-468D-4D3F-9BC1-9F3EA370F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88B928B-54DA-4F64-ABF9-E6B312A3DE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A02BED-415B-4D7E-A4D4-47941AC84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AA3C6E-828C-4886-BD22-F3FDABCE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92D35F-AF56-46FF-8B74-EB8FFEA2A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102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4CC7D1-BA43-42C5-987D-331D94096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AFB2C3E-C0EE-4FEB-94A6-63AC2D5E4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C97806-9B5B-4825-8022-4B811CBC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7700BD-2786-40B9-9E1C-BD8FDFA5B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E87E77D-C55F-44AF-B32E-52C28DD9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21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A5662B8-23D6-432F-8A11-881491D642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99A1AD3-8A1E-4BCE-81A6-D781071C1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E1ECDD-4919-425C-9A99-190F552E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3D4476-271F-4256-A5AB-90F52A64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81A000-B1D3-4082-8686-C0C612C13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560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A1A6A1-030C-4039-BE6B-DEA0E6FB8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09A1DD-9A8F-4A66-83D8-4B26DE49E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2E8341-70AB-4BC2-A9D5-F904D81D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CB8E72-4D3E-4FA5-9A1D-EDDFD25A1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00A24C-134B-4236-93D9-C303DDF3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023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16BF4D-A422-4F8F-A038-7913E6FC9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F676B2-92C1-42ED-9E30-AEFDBD5B6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E1784D-9895-42E6-A9BF-7168DBA8C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FCD737-7E21-46FF-8676-AE1CF6BE3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E2B15E-94D8-4F4E-8B1A-EE990081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96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C55BC0-AF69-4EE9-A172-E889376C1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5093E0-2ABA-4FC0-9B12-AE2677E9FF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C3495A7-62DA-445F-B772-6524D07F3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4F82D6-5206-4DC6-9DDC-785929373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0AB22FB-20DB-41EB-9A3D-820355E77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B2E0ACF-5039-42BB-9A5C-99DF5A78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377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E6DD3D-0BE1-4F2F-AB0A-C578FF7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39B42EC-F88A-4852-8915-821FC1668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D82D22C-30DA-4C62-A847-D47DC47AD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D44FDFE-5857-4877-B9D9-5E8F4B52A4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28FFE37-0718-46A0-B783-ACFEC4960F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1038646-688A-4B65-839C-238C7CB19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753DB4A-7A9E-4242-864A-E28A05E28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EBB8862-A95C-49EE-ACDF-E9B4F6A13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233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8D06FF-8E19-48FA-AE3E-20D6B0E8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8C106D3-CA7C-4E40-8BA8-6FF426CCB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7E058CC-7875-47D3-ADC4-475246374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2C14BC4-8FE6-4C55-955D-45F820411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622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8C76791-11AC-4F82-8045-71F71049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0F2DA09-BD96-4C74-A312-F5678A197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91FD17-6042-4FA0-853C-7F73F6884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32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D781CA-F7C8-421F-89B5-07AFC26D4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673C66-770C-496F-8C9E-6A2B0078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BD3F72-2243-46C3-9D29-DCA3AAF66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D8C0F69-BE45-45DB-8A87-E1288B8D0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246D5C2-9944-4E06-B5A0-B58E920EC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5DA3FA-16D2-496B-9B4E-4759F1ED8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378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D5431E-5A51-4791-B0F1-D9E93FF35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BD77785-64E6-4968-BE05-E8BDBF8963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701EF6F-327E-49A8-8F6D-AA39E3115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DA4DB01-D581-4D5E-9A69-5A4078268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731B18B-B3C6-4145-A90C-C43A42368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855E8E6-EEA2-4DEE-B3ED-E0AD3AC4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375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0967656-F8D7-485E-AD17-DC94FBA3D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E639E12-7271-475E-A118-6F855E561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3282A-BFB8-465A-8B73-7A08457F12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037CE-9D09-41DD-81E3-2C1432B332D1}" type="datetimeFigureOut">
              <a:rPr lang="zh-CN" altLang="en-US" smtClean="0"/>
              <a:t>2024/9/17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71BA93-F4B7-43ED-8570-4831F133A6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29144B-AE52-454A-B54F-CC5BEF9071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99544-762B-481E-BA4E-06F1A2CBC0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072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69A4C3-EB44-4A95-ABAB-81428F9DF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378" y="1550458"/>
            <a:ext cx="10515600" cy="4003675"/>
          </a:xfrm>
        </p:spPr>
        <p:txBody>
          <a:bodyPr>
            <a:normAutofit/>
          </a:bodyPr>
          <a:lstStyle/>
          <a:p>
            <a:pPr algn="ctr"/>
            <a:r>
              <a:rPr lang="zh-CN" altLang="en-US" sz="6000" dirty="0"/>
              <a:t>空间辐射探测</a:t>
            </a:r>
            <a:br>
              <a:rPr lang="en-US" altLang="zh-CN" sz="6000" dirty="0"/>
            </a:br>
            <a:br>
              <a:rPr lang="en-US" altLang="zh-CN" dirty="0"/>
            </a:br>
            <a:r>
              <a:rPr lang="zh-CN" altLang="en-US" sz="3200" dirty="0"/>
              <a:t>张云龙</a:t>
            </a:r>
            <a:br>
              <a:rPr lang="en-US" altLang="zh-CN" sz="3200" dirty="0"/>
            </a:br>
            <a:r>
              <a:rPr lang="en-US" altLang="zh-CN" sz="3200" dirty="0"/>
              <a:t>2024/09/18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0043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5B05F59B-309E-44B1-BEDE-17836D9BA2D9}"/>
              </a:ext>
            </a:extLst>
          </p:cNvPr>
          <p:cNvCxnSpPr/>
          <p:nvPr/>
        </p:nvCxnSpPr>
        <p:spPr>
          <a:xfrm>
            <a:off x="787078" y="1111170"/>
            <a:ext cx="128479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95489A66-DCB6-4293-93FE-A573CFACDD58}"/>
              </a:ext>
            </a:extLst>
          </p:cNvPr>
          <p:cNvCxnSpPr/>
          <p:nvPr/>
        </p:nvCxnSpPr>
        <p:spPr>
          <a:xfrm>
            <a:off x="789006" y="1194120"/>
            <a:ext cx="128479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760E1A87-957D-4F19-B4D9-E0DC7410EC93}"/>
              </a:ext>
            </a:extLst>
          </p:cNvPr>
          <p:cNvCxnSpPr/>
          <p:nvPr/>
        </p:nvCxnSpPr>
        <p:spPr>
          <a:xfrm>
            <a:off x="789003" y="1275145"/>
            <a:ext cx="128479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C3DD94F2-2352-4836-B08E-818799F06450}"/>
              </a:ext>
            </a:extLst>
          </p:cNvPr>
          <p:cNvCxnSpPr/>
          <p:nvPr/>
        </p:nvCxnSpPr>
        <p:spPr>
          <a:xfrm>
            <a:off x="789004" y="2050647"/>
            <a:ext cx="128479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CFF76A2F-F3D6-4E94-9B4E-5CE6401FAA1F}"/>
              </a:ext>
            </a:extLst>
          </p:cNvPr>
          <p:cNvCxnSpPr/>
          <p:nvPr/>
        </p:nvCxnSpPr>
        <p:spPr>
          <a:xfrm>
            <a:off x="790932" y="2133597"/>
            <a:ext cx="128479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4A7387F5-811C-476C-805F-A8932A67293E}"/>
              </a:ext>
            </a:extLst>
          </p:cNvPr>
          <p:cNvCxnSpPr/>
          <p:nvPr/>
        </p:nvCxnSpPr>
        <p:spPr>
          <a:xfrm>
            <a:off x="790929" y="2214622"/>
            <a:ext cx="128479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0903A6AD-196C-4094-9923-C74BC8F9EBE4}"/>
              </a:ext>
            </a:extLst>
          </p:cNvPr>
          <p:cNvSpPr/>
          <p:nvPr/>
        </p:nvSpPr>
        <p:spPr>
          <a:xfrm>
            <a:off x="520861" y="1412110"/>
            <a:ext cx="1828800" cy="5092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CCE7B76-8AE2-4F6A-93DC-50F2BBBC7938}"/>
              </a:ext>
            </a:extLst>
          </p:cNvPr>
          <p:cNvSpPr txBox="1"/>
          <p:nvPr/>
        </p:nvSpPr>
        <p:spPr>
          <a:xfrm>
            <a:off x="2667137" y="765779"/>
            <a:ext cx="972273" cy="646331"/>
          </a:xfrm>
          <a:prstGeom prst="rect">
            <a:avLst/>
          </a:prstGeom>
          <a:noFill/>
          <a:ln>
            <a:solidFill>
              <a:srgbClr val="002C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Si</a:t>
            </a:r>
            <a:r>
              <a:rPr lang="zh-CN" altLang="en-US" sz="1200" dirty="0"/>
              <a:t>，</a:t>
            </a:r>
            <a:r>
              <a:rPr lang="en-US" altLang="zh-CN" sz="1200" dirty="0"/>
              <a:t>500um</a:t>
            </a:r>
          </a:p>
          <a:p>
            <a:r>
              <a:rPr lang="en-US" altLang="zh-CN" sz="1200" dirty="0" err="1"/>
              <a:t>Gd</a:t>
            </a:r>
            <a:r>
              <a:rPr lang="zh-CN" altLang="en-US" sz="1200" dirty="0"/>
              <a:t>，</a:t>
            </a:r>
            <a:r>
              <a:rPr lang="en-US" altLang="zh-CN" sz="1200" dirty="0"/>
              <a:t>20um</a:t>
            </a:r>
          </a:p>
          <a:p>
            <a:r>
              <a:rPr lang="en-US" altLang="zh-CN" sz="1200" dirty="0"/>
              <a:t>Si</a:t>
            </a:r>
            <a:r>
              <a:rPr lang="zh-CN" altLang="en-US" sz="1200" dirty="0"/>
              <a:t>，</a:t>
            </a:r>
            <a:r>
              <a:rPr lang="en-US" altLang="zh-CN" sz="1200" dirty="0"/>
              <a:t>500um</a:t>
            </a:r>
            <a:endParaRPr lang="zh-CN" altLang="en-US" sz="12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864A357-9261-4310-A59F-7CDCC9F1799B}"/>
              </a:ext>
            </a:extLst>
          </p:cNvPr>
          <p:cNvSpPr txBox="1"/>
          <p:nvPr/>
        </p:nvSpPr>
        <p:spPr>
          <a:xfrm>
            <a:off x="2667137" y="2039150"/>
            <a:ext cx="972273" cy="646331"/>
          </a:xfrm>
          <a:prstGeom prst="rect">
            <a:avLst/>
          </a:prstGeom>
          <a:noFill/>
          <a:ln>
            <a:solidFill>
              <a:srgbClr val="002C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Si</a:t>
            </a:r>
            <a:r>
              <a:rPr lang="zh-CN" altLang="en-US" sz="1200" dirty="0"/>
              <a:t>，</a:t>
            </a:r>
            <a:r>
              <a:rPr lang="en-US" altLang="zh-CN" sz="1200" dirty="0"/>
              <a:t>500um</a:t>
            </a:r>
          </a:p>
          <a:p>
            <a:r>
              <a:rPr lang="en-US" altLang="zh-CN" sz="1200" dirty="0" err="1"/>
              <a:t>Gd</a:t>
            </a:r>
            <a:r>
              <a:rPr lang="zh-CN" altLang="en-US" sz="1200" dirty="0"/>
              <a:t>，</a:t>
            </a:r>
            <a:r>
              <a:rPr lang="en-US" altLang="zh-CN" sz="1200" dirty="0"/>
              <a:t>20um</a:t>
            </a:r>
          </a:p>
          <a:p>
            <a:r>
              <a:rPr lang="en-US" altLang="zh-CN" sz="1200" dirty="0"/>
              <a:t>Si</a:t>
            </a:r>
            <a:r>
              <a:rPr lang="zh-CN" altLang="en-US" sz="1200" dirty="0"/>
              <a:t>，</a:t>
            </a:r>
            <a:r>
              <a:rPr lang="en-US" altLang="zh-CN" sz="1200" dirty="0"/>
              <a:t>500um</a:t>
            </a:r>
            <a:endParaRPr lang="zh-CN" altLang="en-US" sz="12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4191854-65F6-456F-A593-C76255BEDCA7}"/>
              </a:ext>
            </a:extLst>
          </p:cNvPr>
          <p:cNvSpPr txBox="1"/>
          <p:nvPr/>
        </p:nvSpPr>
        <p:spPr>
          <a:xfrm>
            <a:off x="2667137" y="1494797"/>
            <a:ext cx="972273" cy="461665"/>
          </a:xfrm>
          <a:prstGeom prst="rect">
            <a:avLst/>
          </a:prstGeom>
          <a:noFill/>
          <a:ln>
            <a:solidFill>
              <a:srgbClr val="002C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GAGG</a:t>
            </a:r>
            <a:r>
              <a:rPr lang="zh-CN" altLang="en-US" sz="1200" dirty="0"/>
              <a:t>晶体，</a:t>
            </a:r>
            <a:r>
              <a:rPr lang="en-US" altLang="zh-CN" sz="1200" dirty="0"/>
              <a:t>10 mm</a:t>
            </a:r>
            <a:endParaRPr lang="zh-CN" altLang="en-US" sz="1200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D6E8E4F-2A52-4256-A718-7B55052B3D45}"/>
              </a:ext>
            </a:extLst>
          </p:cNvPr>
          <p:cNvSpPr/>
          <p:nvPr/>
        </p:nvSpPr>
        <p:spPr>
          <a:xfrm>
            <a:off x="5045458" y="1494797"/>
            <a:ext cx="1284789" cy="5092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F153231D-0A9F-49B9-883C-DF9620760F19}"/>
              </a:ext>
            </a:extLst>
          </p:cNvPr>
          <p:cNvCxnSpPr>
            <a:cxnSpLocks/>
          </p:cNvCxnSpPr>
          <p:nvPr/>
        </p:nvCxnSpPr>
        <p:spPr>
          <a:xfrm>
            <a:off x="4907428" y="1390626"/>
            <a:ext cx="15548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B14B0D70-3601-4E30-ADB6-C97D50207181}"/>
              </a:ext>
            </a:extLst>
          </p:cNvPr>
          <p:cNvCxnSpPr>
            <a:cxnSpLocks/>
          </p:cNvCxnSpPr>
          <p:nvPr/>
        </p:nvCxnSpPr>
        <p:spPr>
          <a:xfrm>
            <a:off x="4942355" y="1357827"/>
            <a:ext cx="0" cy="88739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9107D430-E3D0-464D-9E87-5CAB7EEB25F6}"/>
              </a:ext>
            </a:extLst>
          </p:cNvPr>
          <p:cNvCxnSpPr>
            <a:cxnSpLocks/>
          </p:cNvCxnSpPr>
          <p:nvPr/>
        </p:nvCxnSpPr>
        <p:spPr>
          <a:xfrm>
            <a:off x="6431191" y="1376682"/>
            <a:ext cx="0" cy="88739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D7FC5F29-E92C-4542-AD25-001D912CDB97}"/>
              </a:ext>
            </a:extLst>
          </p:cNvPr>
          <p:cNvSpPr txBox="1"/>
          <p:nvPr/>
        </p:nvSpPr>
        <p:spPr>
          <a:xfrm>
            <a:off x="6700639" y="1494941"/>
            <a:ext cx="817236" cy="461665"/>
          </a:xfrm>
          <a:prstGeom prst="rect">
            <a:avLst/>
          </a:prstGeom>
          <a:noFill/>
          <a:ln>
            <a:solidFill>
              <a:srgbClr val="002CFF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200" dirty="0"/>
              <a:t>芪晶体，</a:t>
            </a:r>
            <a:r>
              <a:rPr lang="en-US" altLang="zh-CN" sz="1200" dirty="0"/>
              <a:t>10 mm</a:t>
            </a:r>
            <a:endParaRPr lang="zh-CN" altLang="en-US" sz="12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4100EE6-348F-4939-9029-C7AEBABA95DE}"/>
              </a:ext>
            </a:extLst>
          </p:cNvPr>
          <p:cNvSpPr txBox="1"/>
          <p:nvPr/>
        </p:nvSpPr>
        <p:spPr>
          <a:xfrm>
            <a:off x="4828368" y="972670"/>
            <a:ext cx="2063680" cy="276999"/>
          </a:xfrm>
          <a:prstGeom prst="rect">
            <a:avLst/>
          </a:prstGeom>
          <a:noFill/>
          <a:ln>
            <a:solidFill>
              <a:srgbClr val="002C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err="1"/>
              <a:t>CsI</a:t>
            </a:r>
            <a:r>
              <a:rPr lang="en-US" altLang="zh-CN" sz="1200" dirty="0"/>
              <a:t>(Tl)</a:t>
            </a:r>
            <a:r>
              <a:rPr lang="zh-CN" altLang="en-US" sz="1200" dirty="0"/>
              <a:t>反符合探测器</a:t>
            </a:r>
            <a:r>
              <a:rPr lang="en-US" altLang="zh-CN" sz="1200" dirty="0"/>
              <a:t>, 5 mm</a:t>
            </a:r>
            <a:endParaRPr lang="zh-CN" altLang="en-US" sz="1200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56EB2448-E99F-4ED8-8E0B-FAF7E71EEE5C}"/>
              </a:ext>
            </a:extLst>
          </p:cNvPr>
          <p:cNvCxnSpPr/>
          <p:nvPr/>
        </p:nvCxnSpPr>
        <p:spPr>
          <a:xfrm>
            <a:off x="8751316" y="1231263"/>
            <a:ext cx="128479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6859CFE9-2C63-4CA4-92DB-DEECC9255923}"/>
              </a:ext>
            </a:extLst>
          </p:cNvPr>
          <p:cNvCxnSpPr>
            <a:cxnSpLocks/>
          </p:cNvCxnSpPr>
          <p:nvPr/>
        </p:nvCxnSpPr>
        <p:spPr>
          <a:xfrm>
            <a:off x="8892141" y="966976"/>
            <a:ext cx="94526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>
            <a:extLst>
              <a:ext uri="{FF2B5EF4-FFF2-40B4-BE49-F238E27FC236}">
                <a16:creationId xmlns:a16="http://schemas.microsoft.com/office/drawing/2014/main" id="{7111B188-38D0-4D80-82E8-96A645FEABCB}"/>
              </a:ext>
            </a:extLst>
          </p:cNvPr>
          <p:cNvSpPr/>
          <p:nvPr/>
        </p:nvSpPr>
        <p:spPr>
          <a:xfrm>
            <a:off x="8892141" y="1453108"/>
            <a:ext cx="945269" cy="8873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B8726DCA-C51C-4C88-B945-07770B7AF4F6}"/>
              </a:ext>
            </a:extLst>
          </p:cNvPr>
          <p:cNvCxnSpPr/>
          <p:nvPr/>
        </p:nvCxnSpPr>
        <p:spPr>
          <a:xfrm>
            <a:off x="8774762" y="2596632"/>
            <a:ext cx="128479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DD75CE1B-7283-435D-9DEB-29A9427DA19D}"/>
              </a:ext>
            </a:extLst>
          </p:cNvPr>
          <p:cNvCxnSpPr>
            <a:cxnSpLocks/>
          </p:cNvCxnSpPr>
          <p:nvPr/>
        </p:nvCxnSpPr>
        <p:spPr>
          <a:xfrm>
            <a:off x="8915587" y="2849345"/>
            <a:ext cx="94526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CDC8AAA3-ABA9-41FC-87DD-5EFFDC2DC701}"/>
              </a:ext>
            </a:extLst>
          </p:cNvPr>
          <p:cNvSpPr txBox="1"/>
          <p:nvPr/>
        </p:nvSpPr>
        <p:spPr>
          <a:xfrm>
            <a:off x="10340434" y="1455786"/>
            <a:ext cx="988768" cy="461665"/>
          </a:xfrm>
          <a:prstGeom prst="rect">
            <a:avLst/>
          </a:prstGeom>
          <a:noFill/>
          <a:ln>
            <a:solidFill>
              <a:srgbClr val="002C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err="1"/>
              <a:t>LaBr</a:t>
            </a:r>
            <a:r>
              <a:rPr lang="zh-CN" altLang="en-US" sz="1200" dirty="0"/>
              <a:t>晶体，</a:t>
            </a:r>
            <a:r>
              <a:rPr lang="en-US" altLang="zh-CN" sz="1200" dirty="0"/>
              <a:t>30 mm</a:t>
            </a:r>
            <a:endParaRPr lang="zh-CN" altLang="en-US" sz="1200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B5B4F7CB-CFB5-4DDF-9B71-AD3704063A60}"/>
              </a:ext>
            </a:extLst>
          </p:cNvPr>
          <p:cNvSpPr txBox="1"/>
          <p:nvPr/>
        </p:nvSpPr>
        <p:spPr>
          <a:xfrm>
            <a:off x="10242522" y="797609"/>
            <a:ext cx="1284790" cy="461665"/>
          </a:xfrm>
          <a:prstGeom prst="rect">
            <a:avLst/>
          </a:prstGeom>
          <a:noFill/>
          <a:ln>
            <a:solidFill>
              <a:srgbClr val="002C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Si1F</a:t>
            </a:r>
            <a:r>
              <a:rPr lang="zh-CN" altLang="en-US" sz="1200" dirty="0"/>
              <a:t>，</a:t>
            </a:r>
            <a:r>
              <a:rPr lang="en-US" altLang="zh-CN" sz="1200" dirty="0"/>
              <a:t>100um</a:t>
            </a:r>
          </a:p>
          <a:p>
            <a:r>
              <a:rPr lang="en-US" altLang="zh-CN" sz="1200" dirty="0"/>
              <a:t>Si2F</a:t>
            </a:r>
            <a:r>
              <a:rPr lang="zh-CN" altLang="en-US" sz="1200" dirty="0"/>
              <a:t>，</a:t>
            </a:r>
            <a:r>
              <a:rPr lang="en-US" altLang="zh-CN" sz="1200" dirty="0"/>
              <a:t>500um</a:t>
            </a:r>
            <a:endParaRPr lang="zh-CN" altLang="en-US" sz="1200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42C841BD-45B5-489E-B287-2962D00AE087}"/>
              </a:ext>
            </a:extLst>
          </p:cNvPr>
          <p:cNvSpPr txBox="1"/>
          <p:nvPr/>
        </p:nvSpPr>
        <p:spPr>
          <a:xfrm>
            <a:off x="10242522" y="2081475"/>
            <a:ext cx="1284790" cy="461665"/>
          </a:xfrm>
          <a:prstGeom prst="rect">
            <a:avLst/>
          </a:prstGeom>
          <a:noFill/>
          <a:ln>
            <a:solidFill>
              <a:srgbClr val="002C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Si2R</a:t>
            </a:r>
            <a:r>
              <a:rPr lang="zh-CN" altLang="en-US" sz="1200" dirty="0"/>
              <a:t>，</a:t>
            </a:r>
            <a:r>
              <a:rPr lang="en-US" altLang="zh-CN" sz="1200" dirty="0"/>
              <a:t>500um</a:t>
            </a:r>
          </a:p>
          <a:p>
            <a:r>
              <a:rPr lang="en-US" altLang="zh-CN" sz="1200" dirty="0"/>
              <a:t>Si2R</a:t>
            </a:r>
            <a:r>
              <a:rPr lang="zh-CN" altLang="en-US" sz="1200" dirty="0"/>
              <a:t>，</a:t>
            </a:r>
            <a:r>
              <a:rPr lang="en-US" altLang="zh-CN" sz="1200" dirty="0"/>
              <a:t>100um</a:t>
            </a:r>
            <a:endParaRPr lang="zh-CN" altLang="en-US" sz="1200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7707BCA-5D1D-4D32-8346-410E85AD985F}"/>
              </a:ext>
            </a:extLst>
          </p:cNvPr>
          <p:cNvSpPr txBox="1"/>
          <p:nvPr/>
        </p:nvSpPr>
        <p:spPr>
          <a:xfrm>
            <a:off x="787078" y="293914"/>
            <a:ext cx="1562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热中子探测器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A96C6F89-604E-4CA1-9F5C-B3B462391B83}"/>
              </a:ext>
            </a:extLst>
          </p:cNvPr>
          <p:cNvSpPr txBox="1"/>
          <p:nvPr/>
        </p:nvSpPr>
        <p:spPr>
          <a:xfrm>
            <a:off x="5009908" y="293914"/>
            <a:ext cx="1562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快中子探测器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99907FB3-2216-4A03-AFB7-9E7774FB7FBE}"/>
              </a:ext>
            </a:extLst>
          </p:cNvPr>
          <p:cNvSpPr txBox="1"/>
          <p:nvPr/>
        </p:nvSpPr>
        <p:spPr>
          <a:xfrm>
            <a:off x="8777851" y="293914"/>
            <a:ext cx="2826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带电粒子、伽马探测器</a:t>
            </a:r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8BE2968B-C972-4D41-ADD7-C028F7750DFB}"/>
              </a:ext>
            </a:extLst>
          </p:cNvPr>
          <p:cNvCxnSpPr>
            <a:cxnSpLocks/>
          </p:cNvCxnSpPr>
          <p:nvPr/>
        </p:nvCxnSpPr>
        <p:spPr>
          <a:xfrm flipH="1" flipV="1">
            <a:off x="8632001" y="883920"/>
            <a:ext cx="30419" cy="206501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D1B0AB39-92BB-487B-BB50-61343E71DB67}"/>
              </a:ext>
            </a:extLst>
          </p:cNvPr>
          <p:cNvCxnSpPr>
            <a:cxnSpLocks/>
          </p:cNvCxnSpPr>
          <p:nvPr/>
        </p:nvCxnSpPr>
        <p:spPr>
          <a:xfrm flipH="1" flipV="1">
            <a:off x="10171894" y="877567"/>
            <a:ext cx="30419" cy="206501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4F22B51A-25DC-44A5-B63B-300482A28AE4}"/>
              </a:ext>
            </a:extLst>
          </p:cNvPr>
          <p:cNvSpPr txBox="1"/>
          <p:nvPr/>
        </p:nvSpPr>
        <p:spPr>
          <a:xfrm>
            <a:off x="10314655" y="2665587"/>
            <a:ext cx="1284790" cy="276999"/>
          </a:xfrm>
          <a:prstGeom prst="rect">
            <a:avLst/>
          </a:prstGeom>
          <a:noFill/>
          <a:ln>
            <a:solidFill>
              <a:srgbClr val="002CFF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200" dirty="0"/>
              <a:t>反符合探测器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F29EA7D-A72B-4E05-8FB8-DE0B137D368F}"/>
              </a:ext>
            </a:extLst>
          </p:cNvPr>
          <p:cNvSpPr txBox="1"/>
          <p:nvPr/>
        </p:nvSpPr>
        <p:spPr>
          <a:xfrm>
            <a:off x="448848" y="3099193"/>
            <a:ext cx="31905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上下各有</a:t>
            </a:r>
            <a:r>
              <a:rPr lang="en-US" altLang="zh-CN" dirty="0"/>
              <a:t>2</a:t>
            </a:r>
            <a:r>
              <a:rPr lang="zh-CN" altLang="en-US" dirty="0"/>
              <a:t>片半导体探测器（</a:t>
            </a:r>
            <a:r>
              <a:rPr lang="en-US" altLang="zh-CN" dirty="0"/>
              <a:t>500um</a:t>
            </a:r>
            <a:r>
              <a:rPr lang="zh-CN" altLang="en-US" dirty="0"/>
              <a:t>厚的</a:t>
            </a:r>
            <a:r>
              <a:rPr lang="en-US" altLang="zh-CN" dirty="0"/>
              <a:t>Si</a:t>
            </a:r>
            <a:r>
              <a:rPr lang="zh-CN" altLang="en-US" dirty="0"/>
              <a:t>），其中相邻的两片中间有</a:t>
            </a:r>
            <a:r>
              <a:rPr lang="en-US" altLang="zh-CN" dirty="0"/>
              <a:t>20um</a:t>
            </a:r>
            <a:r>
              <a:rPr lang="zh-CN" altLang="en-US" dirty="0"/>
              <a:t>的</a:t>
            </a:r>
            <a:r>
              <a:rPr lang="en-US" altLang="zh-CN" dirty="0"/>
              <a:t>Ga</a:t>
            </a:r>
            <a:r>
              <a:rPr lang="zh-CN" altLang="en-US" dirty="0"/>
              <a:t>用来与热中子作用，</a:t>
            </a:r>
            <a:r>
              <a:rPr lang="en-US" altLang="zh-CN" dirty="0"/>
              <a:t>Si</a:t>
            </a:r>
            <a:r>
              <a:rPr lang="zh-CN" altLang="en-US" dirty="0"/>
              <a:t>探测器探测核作用后的射线。其中上面两片</a:t>
            </a:r>
            <a:r>
              <a:rPr lang="en-US" altLang="zh-CN" dirty="0"/>
              <a:t>Si</a:t>
            </a:r>
            <a:r>
              <a:rPr lang="zh-CN" altLang="en-US" dirty="0"/>
              <a:t>探测器用来探测从上而下的热中子，下面两片</a:t>
            </a:r>
            <a:r>
              <a:rPr lang="en-US" altLang="zh-CN" dirty="0"/>
              <a:t>Si</a:t>
            </a:r>
            <a:r>
              <a:rPr lang="zh-CN" altLang="en-US" dirty="0"/>
              <a:t>探测器探测从下而上的热中子。</a:t>
            </a:r>
            <a:r>
              <a:rPr lang="en-US" altLang="zh-CN" dirty="0"/>
              <a:t>GAGG</a:t>
            </a:r>
            <a:r>
              <a:rPr lang="zh-CN" altLang="en-US" dirty="0"/>
              <a:t>晶体作为“吸收体”对上下</a:t>
            </a:r>
            <a:r>
              <a:rPr lang="en-US" altLang="zh-CN" dirty="0"/>
              <a:t>Si</a:t>
            </a:r>
            <a:r>
              <a:rPr lang="zh-CN" altLang="en-US" dirty="0"/>
              <a:t>探测器做“隔离”，同时</a:t>
            </a:r>
            <a:r>
              <a:rPr lang="en-US" altLang="zh-CN" dirty="0"/>
              <a:t>GAGG</a:t>
            </a:r>
            <a:r>
              <a:rPr lang="zh-CN" altLang="en-US" dirty="0"/>
              <a:t>晶体也会进行读出以进一步对中子进行探测。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B6E7A374-A9F9-472B-B322-62F78A662912}"/>
              </a:ext>
            </a:extLst>
          </p:cNvPr>
          <p:cNvSpPr txBox="1"/>
          <p:nvPr/>
        </p:nvSpPr>
        <p:spPr>
          <a:xfrm>
            <a:off x="4571153" y="3099193"/>
            <a:ext cx="31905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芪晶体用来进行快中子探测，周围有</a:t>
            </a:r>
            <a:r>
              <a:rPr lang="en-US" altLang="zh-CN" dirty="0" err="1"/>
              <a:t>CsI</a:t>
            </a:r>
            <a:r>
              <a:rPr lang="zh-CN" altLang="en-US" dirty="0"/>
              <a:t>（</a:t>
            </a:r>
            <a:r>
              <a:rPr lang="en-US" altLang="zh-CN" dirty="0"/>
              <a:t>Tl</a:t>
            </a:r>
            <a:r>
              <a:rPr lang="zh-CN" altLang="en-US" dirty="0"/>
              <a:t>）晶体用以对带电粒子进行反符合。这里伽马可能会对快中子造成污染，可以用波形采样技术进行鉴别。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1FB8E887-2296-49E5-BD60-8DC084ACA7EB}"/>
              </a:ext>
            </a:extLst>
          </p:cNvPr>
          <p:cNvSpPr txBox="1"/>
          <p:nvPr/>
        </p:nvSpPr>
        <p:spPr>
          <a:xfrm>
            <a:off x="8472593" y="3205873"/>
            <a:ext cx="31905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△</a:t>
            </a:r>
            <a:r>
              <a:rPr lang="en-US" altLang="zh-CN" dirty="0"/>
              <a:t>E-E</a:t>
            </a:r>
            <a:r>
              <a:rPr lang="zh-CN" altLang="en-US" dirty="0"/>
              <a:t>粒子望远镜，可以测量从上面来的带电粒子，其中，△</a:t>
            </a:r>
            <a:r>
              <a:rPr lang="en-US" altLang="zh-CN" dirty="0"/>
              <a:t>E</a:t>
            </a:r>
            <a:r>
              <a:rPr lang="zh-CN" altLang="en-US" dirty="0"/>
              <a:t>探测器采用两片</a:t>
            </a:r>
            <a:r>
              <a:rPr lang="en-US" altLang="zh-CN" dirty="0"/>
              <a:t>Si</a:t>
            </a:r>
            <a:r>
              <a:rPr lang="zh-CN" altLang="en-US" dirty="0"/>
              <a:t>探测器，</a:t>
            </a:r>
            <a:r>
              <a:rPr lang="en-US" altLang="zh-CN" dirty="0"/>
              <a:t>E</a:t>
            </a:r>
            <a:r>
              <a:rPr lang="zh-CN" altLang="en-US" dirty="0"/>
              <a:t>探测器采用</a:t>
            </a:r>
            <a:r>
              <a:rPr lang="en-US" altLang="zh-CN" dirty="0" err="1"/>
              <a:t>LaBr</a:t>
            </a:r>
            <a:r>
              <a:rPr lang="zh-CN" altLang="en-US" dirty="0"/>
              <a:t>晶体，可以进行带电粒子和光子鉴别，。</a:t>
            </a:r>
          </a:p>
        </p:txBody>
      </p:sp>
      <p:pic>
        <p:nvPicPr>
          <p:cNvPr id="37" name="Picture 5" descr="绘图3">
            <a:extLst>
              <a:ext uri="{FF2B5EF4-FFF2-40B4-BE49-F238E27FC236}">
                <a16:creationId xmlns:a16="http://schemas.microsoft.com/office/drawing/2014/main" id="{D2F4902C-9F69-4CA1-BBFA-8E3C11F67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013" y="4651152"/>
            <a:ext cx="5836320" cy="220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81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3EBEB-18E2-411F-A769-590707FF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月球上找水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A22C5D3-51D1-4D25-B7A9-85687ECA0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467" y="1921933"/>
            <a:ext cx="60960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24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FAA7A4-BF00-49D5-AD5E-A32A8621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带电粒子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AA04D1-0019-4644-9162-BAE478532CE9}"/>
              </a:ext>
            </a:extLst>
          </p:cNvPr>
          <p:cNvSpPr txBox="1">
            <a:spLocks noChangeArrowheads="1"/>
          </p:cNvSpPr>
          <p:nvPr/>
        </p:nvSpPr>
        <p:spPr>
          <a:xfrm>
            <a:off x="874713" y="1690688"/>
            <a:ext cx="4038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原理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0FC1A-826D-4B87-94BE-693AEE66B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2619376"/>
            <a:ext cx="1368425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79EBA5-258B-4CFF-A49F-086F50292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3340101"/>
            <a:ext cx="1368425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DCE648-1675-460D-9C7B-7689E1006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837" y="4491038"/>
            <a:ext cx="15843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0A8FEC78-E304-485B-87DA-CC522CF688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0100" y="1827213"/>
            <a:ext cx="21590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F3495226-140A-4BC5-A6B7-8733104E3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987" y="2408238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zh-CN">
                <a:latin typeface="宋体" pitchFamily="2" charset="-122"/>
              </a:rPr>
              <a:t>Δ</a:t>
            </a:r>
            <a:r>
              <a:rPr lang="en-US" altLang="zh-CN">
                <a:latin typeface="宋体" pitchFamily="2" charset="-122"/>
              </a:rPr>
              <a:t>E</a:t>
            </a:r>
            <a:r>
              <a:rPr lang="en-US" altLang="zh-CN" baseline="-25000">
                <a:latin typeface="宋体" pitchFamily="2" charset="-122"/>
              </a:rPr>
              <a:t>1</a:t>
            </a:r>
            <a:endParaRPr lang="el-GR" altLang="zh-CN" baseline="-25000">
              <a:latin typeface="宋体" pitchFamily="2" charset="-122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9A57B1A1-6DB0-400E-A9E9-DD2664EDA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267076"/>
            <a:ext cx="603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zh-CN">
                <a:latin typeface="宋体" pitchFamily="2" charset="-122"/>
              </a:rPr>
              <a:t>Δ</a:t>
            </a:r>
            <a:r>
              <a:rPr lang="en-US" altLang="zh-CN">
                <a:latin typeface="宋体" pitchFamily="2" charset="-122"/>
              </a:rPr>
              <a:t>E</a:t>
            </a:r>
            <a:r>
              <a:rPr lang="en-US" altLang="zh-CN" baseline="-25000">
                <a:latin typeface="宋体" pitchFamily="2" charset="-122"/>
              </a:rPr>
              <a:t>2</a:t>
            </a:r>
            <a:endParaRPr lang="el-GR" altLang="zh-CN" baseline="-25000">
              <a:latin typeface="宋体" pitchFamily="2" charset="-122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726AFD49-71B5-43AE-B8C5-22A303042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7887" y="4511676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latin typeface="Arial" pitchFamily="34" charset="0"/>
              </a:rPr>
              <a:t>E‘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651BA693-36DD-4180-92DA-823F1C5F4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718" y="5441069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dirty="0">
                <a:latin typeface="Arial" pitchFamily="34" charset="0"/>
              </a:rPr>
              <a:t>E</a:t>
            </a:r>
            <a:r>
              <a:rPr lang="zh-CN" altLang="en-US" dirty="0">
                <a:latin typeface="Arial" pitchFamily="34" charset="0"/>
              </a:rPr>
              <a:t>＝</a:t>
            </a:r>
            <a:r>
              <a:rPr lang="en-US" altLang="zh-CN" dirty="0">
                <a:latin typeface="Arial" pitchFamily="34" charset="0"/>
              </a:rPr>
              <a:t>E’</a:t>
            </a:r>
            <a:r>
              <a:rPr lang="zh-CN" altLang="en-US" dirty="0">
                <a:latin typeface="Arial" pitchFamily="34" charset="0"/>
              </a:rPr>
              <a:t>＋</a:t>
            </a:r>
            <a:r>
              <a:rPr lang="el-GR" altLang="zh-CN" dirty="0">
                <a:latin typeface="宋体" pitchFamily="2" charset="-122"/>
              </a:rPr>
              <a:t>Δ</a:t>
            </a:r>
            <a:r>
              <a:rPr lang="en-US" altLang="zh-CN" dirty="0">
                <a:latin typeface="宋体" pitchFamily="2" charset="-122"/>
              </a:rPr>
              <a:t>E</a:t>
            </a:r>
            <a:endParaRPr lang="el-GR" altLang="zh-CN" dirty="0">
              <a:latin typeface="宋体" pitchFamily="2" charset="-122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2E9996C6-2CBD-4332-94EA-639F07740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337" y="1690688"/>
            <a:ext cx="328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/>
              <a:t>E</a:t>
            </a:r>
          </a:p>
        </p:txBody>
      </p:sp>
      <p:pic>
        <p:nvPicPr>
          <p:cNvPr id="15" name="Picture 4" descr="pp1">
            <a:extLst>
              <a:ext uri="{FF2B5EF4-FFF2-40B4-BE49-F238E27FC236}">
                <a16:creationId xmlns:a16="http://schemas.microsoft.com/office/drawing/2014/main" id="{1ABDC76D-71A9-4FEC-8D38-03C443845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099" y="2408238"/>
            <a:ext cx="3600450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7">
            <a:extLst>
              <a:ext uri="{FF2B5EF4-FFF2-40B4-BE49-F238E27FC236}">
                <a16:creationId xmlns:a16="http://schemas.microsoft.com/office/drawing/2014/main" id="{05C20070-6A8A-4935-BC44-623E5F2DC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5261" y="3775075"/>
            <a:ext cx="3603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000" b="1">
                <a:solidFill>
                  <a:srgbClr val="FF0000"/>
                </a:solidFill>
              </a:rPr>
              <a:t>H1</a:t>
            </a: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50613DBF-077C-42B0-A489-255F875E3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5261" y="3343275"/>
            <a:ext cx="3603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000" b="1">
                <a:solidFill>
                  <a:srgbClr val="FF0000"/>
                </a:solidFill>
              </a:rPr>
              <a:t>H2</a:t>
            </a:r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id="{14E947ED-006D-4AFF-B73E-1268EA7CB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5624" y="3198813"/>
            <a:ext cx="3603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000" b="1" dirty="0">
                <a:solidFill>
                  <a:srgbClr val="FF0000"/>
                </a:solidFill>
              </a:rPr>
              <a:t>H3</a:t>
            </a: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BA5ECD1D-4744-4067-8EA8-435C859C7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3686" y="3343275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000" b="1">
                <a:solidFill>
                  <a:srgbClr val="FF0000"/>
                </a:solidFill>
              </a:rPr>
              <a:t>He3</a:t>
            </a: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0B0C741E-3FA9-40F0-9D16-F2405B7A5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7786" y="2982913"/>
            <a:ext cx="5762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000" b="1">
                <a:solidFill>
                  <a:srgbClr val="FF0000"/>
                </a:solidFill>
              </a:rPr>
              <a:t>He4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10AD4434-4AE9-4885-AB85-EA879308F5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9" y="2786518"/>
            <a:ext cx="4386261" cy="775473"/>
          </a:xfrm>
          <a:prstGeom prst="rect">
            <a:avLst/>
          </a:prstGeom>
        </p:spPr>
      </p:pic>
      <p:sp>
        <p:nvSpPr>
          <p:cNvPr id="23" name="Text Box 8">
            <a:extLst>
              <a:ext uri="{FF2B5EF4-FFF2-40B4-BE49-F238E27FC236}">
                <a16:creationId xmlns:a16="http://schemas.microsoft.com/office/drawing/2014/main" id="{0688D8C0-84C7-41CC-92F2-7758F5E91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897" y="4198006"/>
            <a:ext cx="427707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dirty="0"/>
              <a:t>不同速度（动能）的粒子在单位介质厚度沉积的能量不同，动能大的粒子能量沉积小；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1800" dirty="0"/>
              <a:t>同样能量的不同电荷态的粒子在单位介质厚度沉积的能量不同。～</a:t>
            </a:r>
            <a:r>
              <a:rPr lang="en-US" altLang="zh-CN" sz="1800" dirty="0"/>
              <a:t>Z</a:t>
            </a:r>
            <a:r>
              <a:rPr lang="en-US" altLang="zh-CN" sz="1800" baseline="30000" dirty="0"/>
              <a:t>2</a:t>
            </a:r>
            <a:r>
              <a:rPr lang="zh-CN" altLang="en-US" sz="1800" dirty="0"/>
              <a:t>的关系</a:t>
            </a:r>
          </a:p>
        </p:txBody>
      </p:sp>
    </p:spTree>
    <p:extLst>
      <p:ext uri="{BB962C8B-B14F-4D97-AF65-F5344CB8AC3E}">
        <p14:creationId xmlns:p14="http://schemas.microsoft.com/office/powerpoint/2010/main" val="799800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A0F8181-B645-4700-B075-3453D8D2C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828" y="414514"/>
            <a:ext cx="10629900" cy="584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44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1927808D-472B-4E7B-A48C-8A4AFA852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2" y="509587"/>
            <a:ext cx="10353675" cy="58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9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F80848845F04EF4EA3DE7A51911525BE" ma:contentTypeVersion="10" ma:contentTypeDescription="新建文档。" ma:contentTypeScope="" ma:versionID="03339af99c68f7b48dbd8af049ef359f">
  <xsd:schema xmlns:xsd="http://www.w3.org/2001/XMLSchema" xmlns:xs="http://www.w3.org/2001/XMLSchema" xmlns:p="http://schemas.microsoft.com/office/2006/metadata/properties" xmlns:ns3="fb9b3f0d-accc-409a-8c5f-a2b32a1735d7" targetNamespace="http://schemas.microsoft.com/office/2006/metadata/properties" ma:root="true" ma:fieldsID="56fb781fc635bbc41bd56ac1262bf4b6" ns3:_="">
    <xsd:import namespace="fb9b3f0d-accc-409a-8c5f-a2b32a1735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b3f0d-accc-409a-8c5f-a2b32a1735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EB17A4-7BF1-4E73-AF1E-B5947B7632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4A9A34-3EBF-4675-81B1-47AA68CF2B09}">
  <ds:schemaRefs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fb9b3f0d-accc-409a-8c5f-a2b32a1735d7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033DF4B-99D3-41B8-A3E0-13B436C523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9b3f0d-accc-409a-8c5f-a2b32a1735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310</Words>
  <Application>Microsoft Office PowerPoint</Application>
  <PresentationFormat>宽屏</PresentationFormat>
  <Paragraphs>37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等线 Light</vt:lpstr>
      <vt:lpstr>宋体</vt:lpstr>
      <vt:lpstr>Arial</vt:lpstr>
      <vt:lpstr>Verdana</vt:lpstr>
      <vt:lpstr>Office 主题​​</vt:lpstr>
      <vt:lpstr>空间辐射探测  张云龙 2024/09/18</vt:lpstr>
      <vt:lpstr>PowerPoint 演示文稿</vt:lpstr>
      <vt:lpstr>月球上找水</vt:lpstr>
      <vt:lpstr>带电粒子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zhangYunlong</dc:creator>
  <cp:lastModifiedBy>zhangYunlong</cp:lastModifiedBy>
  <cp:revision>4</cp:revision>
  <dcterms:created xsi:type="dcterms:W3CDTF">2021-08-26T10:02:03Z</dcterms:created>
  <dcterms:modified xsi:type="dcterms:W3CDTF">2024-09-17T15:16:31Z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0x010100F80848845F04EF4EA3DE7A51911525BE</vt:lpwstr>
  </property>
</Properties>
</file>