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8"/>
  </p:notesMasterIdLst>
  <p:handoutMasterIdLst>
    <p:handoutMasterId r:id="rId19"/>
  </p:handoutMasterIdLst>
  <p:sldIdLst>
    <p:sldId id="258" r:id="rId2"/>
    <p:sldId id="1163" r:id="rId3"/>
    <p:sldId id="1165" r:id="rId4"/>
    <p:sldId id="1193" r:id="rId5"/>
    <p:sldId id="1179" r:id="rId6"/>
    <p:sldId id="1194" r:id="rId7"/>
    <p:sldId id="1195" r:id="rId8"/>
    <p:sldId id="1196" r:id="rId9"/>
    <p:sldId id="1182" r:id="rId10"/>
    <p:sldId id="1144" r:id="rId11"/>
    <p:sldId id="1198" r:id="rId12"/>
    <p:sldId id="1199" r:id="rId13"/>
    <p:sldId id="1197" r:id="rId14"/>
    <p:sldId id="1200" r:id="rId15"/>
    <p:sldId id="1028" r:id="rId16"/>
    <p:sldId id="1201" r:id="rId17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7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0844" autoAdjust="0"/>
  </p:normalViewPr>
  <p:slideViewPr>
    <p:cSldViewPr>
      <p:cViewPr>
        <p:scale>
          <a:sx n="100" d="100"/>
          <a:sy n="100" d="100"/>
        </p:scale>
        <p:origin x="211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changqing" userId="9869b692-37df-47ec-97b9-0debc9dd442f" providerId="ADAL" clId="{60563886-0C93-4F26-92C8-5BE368EBE61B}"/>
    <pc:docChg chg="undo custSel addSld delSld modSld">
      <pc:chgData name="yechangqing" userId="9869b692-37df-47ec-97b9-0debc9dd442f" providerId="ADAL" clId="{60563886-0C93-4F26-92C8-5BE368EBE61B}" dt="2023-04-25T13:09:45.904" v="907" actId="108"/>
      <pc:docMkLst>
        <pc:docMk/>
      </pc:docMkLst>
      <pc:sldChg chg="modSp mod">
        <pc:chgData name="yechangqing" userId="9869b692-37df-47ec-97b9-0debc9dd442f" providerId="ADAL" clId="{60563886-0C93-4F26-92C8-5BE368EBE61B}" dt="2023-04-21T03:00:39.429" v="1" actId="20577"/>
        <pc:sldMkLst>
          <pc:docMk/>
          <pc:sldMk cId="0" sldId="258"/>
        </pc:sldMkLst>
        <pc:spChg chg="mod">
          <ac:chgData name="yechangqing" userId="9869b692-37df-47ec-97b9-0debc9dd442f" providerId="ADAL" clId="{60563886-0C93-4F26-92C8-5BE368EBE61B}" dt="2023-04-21T03:00:39.429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60563886-0C93-4F26-92C8-5BE368EBE61B}" dt="2023-04-25T03:24:04.001" v="617" actId="20577"/>
        <pc:sldMkLst>
          <pc:docMk/>
          <pc:sldMk cId="2265891491" sldId="870"/>
        </pc:sldMkLst>
        <pc:spChg chg="mod">
          <ac:chgData name="yechangqing" userId="9869b692-37df-47ec-97b9-0debc9dd442f" providerId="ADAL" clId="{60563886-0C93-4F26-92C8-5BE368EBE61B}" dt="2023-04-25T03:24:04.001" v="617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delSp modSp mod">
        <pc:chgData name="yechangqing" userId="9869b692-37df-47ec-97b9-0debc9dd442f" providerId="ADAL" clId="{60563886-0C93-4F26-92C8-5BE368EBE61B}" dt="2023-04-25T02:54:24.068" v="196" actId="1076"/>
        <pc:sldMkLst>
          <pc:docMk/>
          <pc:sldMk cId="3714872745" sldId="890"/>
        </pc:sldMkLst>
        <pc:spChg chg="mod">
          <ac:chgData name="yechangqing" userId="9869b692-37df-47ec-97b9-0debc9dd442f" providerId="ADAL" clId="{60563886-0C93-4F26-92C8-5BE368EBE61B}" dt="2023-04-25T02:54:03.581" v="183"/>
          <ac:spMkLst>
            <pc:docMk/>
            <pc:sldMk cId="3714872745" sldId="890"/>
            <ac:spMk id="3" creationId="{9E60B2D3-E95F-4D5C-ADF3-89A447711FBF}"/>
          </ac:spMkLst>
        </pc:spChg>
        <pc:spChg chg="mod">
          <ac:chgData name="yechangqing" userId="9869b692-37df-47ec-97b9-0debc9dd442f" providerId="ADAL" clId="{60563886-0C93-4F26-92C8-5BE368EBE61B}" dt="2023-04-25T02:54:09.049" v="187"/>
          <ac:spMkLst>
            <pc:docMk/>
            <pc:sldMk cId="3714872745" sldId="890"/>
            <ac:spMk id="4" creationId="{4E68054D-930C-48AF-A022-5701D777C50A}"/>
          </ac:spMkLst>
        </pc:spChg>
        <pc:spChg chg="mod">
          <ac:chgData name="yechangqing" userId="9869b692-37df-47ec-97b9-0debc9dd442f" providerId="ADAL" clId="{60563886-0C93-4F26-92C8-5BE368EBE61B}" dt="2023-04-25T02:54:12.774" v="190"/>
          <ac:spMkLst>
            <pc:docMk/>
            <pc:sldMk cId="3714872745" sldId="890"/>
            <ac:spMk id="7" creationId="{B04FC78E-C054-441A-8D32-F6348B418AD1}"/>
          </ac:spMkLst>
        </pc:spChg>
        <pc:spChg chg="del mod">
          <ac:chgData name="yechangqing" userId="9869b692-37df-47ec-97b9-0debc9dd442f" providerId="ADAL" clId="{60563886-0C93-4F26-92C8-5BE368EBE61B}" dt="2023-04-25T02:54:18.096" v="193" actId="478"/>
          <ac:spMkLst>
            <pc:docMk/>
            <pc:sldMk cId="3714872745" sldId="890"/>
            <ac:spMk id="13" creationId="{131AE9BC-6B46-4D8E-A1E1-C8133492F549}"/>
          </ac:spMkLst>
        </pc:spChg>
        <pc:picChg chg="del">
          <ac:chgData name="yechangqing" userId="9869b692-37df-47ec-97b9-0debc9dd442f" providerId="ADAL" clId="{60563886-0C93-4F26-92C8-5BE368EBE61B}" dt="2023-04-25T02:54:16.085" v="191" actId="478"/>
          <ac:picMkLst>
            <pc:docMk/>
            <pc:sldMk cId="3714872745" sldId="890"/>
            <ac:picMk id="11" creationId="{6285D800-9EAE-4D51-84BE-87DD9B89BCA1}"/>
          </ac:picMkLst>
        </pc:picChg>
        <pc:picChg chg="mod">
          <ac:chgData name="yechangqing" userId="9869b692-37df-47ec-97b9-0debc9dd442f" providerId="ADAL" clId="{60563886-0C93-4F26-92C8-5BE368EBE61B}" dt="2023-04-25T02:54:24.068" v="196" actId="1076"/>
          <ac:picMkLst>
            <pc:docMk/>
            <pc:sldMk cId="3714872745" sldId="890"/>
            <ac:picMk id="15" creationId="{B53FF41F-8B24-4EA8-97CF-F90213924528}"/>
          </ac:picMkLst>
        </pc:picChg>
      </pc:sldChg>
      <pc:sldChg chg="del">
        <pc:chgData name="yechangqing" userId="9869b692-37df-47ec-97b9-0debc9dd442f" providerId="ADAL" clId="{60563886-0C93-4F26-92C8-5BE368EBE61B}" dt="2023-04-25T03:24:28.440" v="623" actId="47"/>
        <pc:sldMkLst>
          <pc:docMk/>
          <pc:sldMk cId="3282104464" sldId="891"/>
        </pc:sldMkLst>
      </pc:sldChg>
      <pc:sldChg chg="del">
        <pc:chgData name="yechangqing" userId="9869b692-37df-47ec-97b9-0debc9dd442f" providerId="ADAL" clId="{60563886-0C93-4F26-92C8-5BE368EBE61B}" dt="2023-04-25T03:24:16.343" v="618" actId="47"/>
        <pc:sldMkLst>
          <pc:docMk/>
          <pc:sldMk cId="449673618" sldId="893"/>
        </pc:sldMkLst>
      </pc:sldChg>
      <pc:sldChg chg="del">
        <pc:chgData name="yechangqing" userId="9869b692-37df-47ec-97b9-0debc9dd442f" providerId="ADAL" clId="{60563886-0C93-4F26-92C8-5BE368EBE61B}" dt="2023-04-25T03:24:18.082" v="619" actId="47"/>
        <pc:sldMkLst>
          <pc:docMk/>
          <pc:sldMk cId="2003538341" sldId="895"/>
        </pc:sldMkLst>
      </pc:sldChg>
      <pc:sldChg chg="del">
        <pc:chgData name="yechangqing" userId="9869b692-37df-47ec-97b9-0debc9dd442f" providerId="ADAL" clId="{60563886-0C93-4F26-92C8-5BE368EBE61B}" dt="2023-04-25T03:24:25.039" v="622" actId="47"/>
        <pc:sldMkLst>
          <pc:docMk/>
          <pc:sldMk cId="2269501449" sldId="896"/>
        </pc:sldMkLst>
      </pc:sldChg>
      <pc:sldChg chg="del">
        <pc:chgData name="yechangqing" userId="9869b692-37df-47ec-97b9-0debc9dd442f" providerId="ADAL" clId="{60563886-0C93-4F26-92C8-5BE368EBE61B}" dt="2023-04-25T03:24:22.282" v="621" actId="47"/>
        <pc:sldMkLst>
          <pc:docMk/>
          <pc:sldMk cId="3186544967" sldId="897"/>
        </pc:sldMkLst>
      </pc:sldChg>
      <pc:sldChg chg="del">
        <pc:chgData name="yechangqing" userId="9869b692-37df-47ec-97b9-0debc9dd442f" providerId="ADAL" clId="{60563886-0C93-4F26-92C8-5BE368EBE61B}" dt="2023-04-25T05:50:38.570" v="634" actId="47"/>
        <pc:sldMkLst>
          <pc:docMk/>
          <pc:sldMk cId="3081127318" sldId="898"/>
        </pc:sldMkLst>
      </pc:sldChg>
      <pc:sldChg chg="del">
        <pc:chgData name="yechangqing" userId="9869b692-37df-47ec-97b9-0debc9dd442f" providerId="ADAL" clId="{60563886-0C93-4F26-92C8-5BE368EBE61B}" dt="2023-04-25T05:50:59.635" v="635" actId="47"/>
        <pc:sldMkLst>
          <pc:docMk/>
          <pc:sldMk cId="320458267" sldId="899"/>
        </pc:sldMkLst>
      </pc:sldChg>
      <pc:sldChg chg="del">
        <pc:chgData name="yechangqing" userId="9869b692-37df-47ec-97b9-0debc9dd442f" providerId="ADAL" clId="{60563886-0C93-4F26-92C8-5BE368EBE61B}" dt="2023-04-25T05:51:03.804" v="637" actId="47"/>
        <pc:sldMkLst>
          <pc:docMk/>
          <pc:sldMk cId="1264078796" sldId="900"/>
        </pc:sldMkLst>
      </pc:sldChg>
      <pc:sldChg chg="del">
        <pc:chgData name="yechangqing" userId="9869b692-37df-47ec-97b9-0debc9dd442f" providerId="ADAL" clId="{60563886-0C93-4F26-92C8-5BE368EBE61B}" dt="2023-04-25T03:24:20.733" v="620" actId="47"/>
        <pc:sldMkLst>
          <pc:docMk/>
          <pc:sldMk cId="4131570786" sldId="901"/>
        </pc:sldMkLst>
      </pc:sldChg>
      <pc:sldChg chg="del">
        <pc:chgData name="yechangqing" userId="9869b692-37df-47ec-97b9-0debc9dd442f" providerId="ADAL" clId="{60563886-0C93-4F26-92C8-5BE368EBE61B}" dt="2023-04-25T05:51:00.931" v="636" actId="47"/>
        <pc:sldMkLst>
          <pc:docMk/>
          <pc:sldMk cId="2981731294" sldId="902"/>
        </pc:sldMkLst>
      </pc:sldChg>
      <pc:sldChg chg="del">
        <pc:chgData name="yechangqing" userId="9869b692-37df-47ec-97b9-0debc9dd442f" providerId="ADAL" clId="{60563886-0C93-4F26-92C8-5BE368EBE61B}" dt="2023-04-25T05:51:06.242" v="639" actId="47"/>
        <pc:sldMkLst>
          <pc:docMk/>
          <pc:sldMk cId="3656981185" sldId="903"/>
        </pc:sldMkLst>
      </pc:sldChg>
      <pc:sldChg chg="del">
        <pc:chgData name="yechangqing" userId="9869b692-37df-47ec-97b9-0debc9dd442f" providerId="ADAL" clId="{60563886-0C93-4F26-92C8-5BE368EBE61B}" dt="2023-04-25T05:51:07.689" v="640" actId="47"/>
        <pc:sldMkLst>
          <pc:docMk/>
          <pc:sldMk cId="2205862068" sldId="904"/>
        </pc:sldMkLst>
      </pc:sldChg>
      <pc:sldChg chg="del">
        <pc:chgData name="yechangqing" userId="9869b692-37df-47ec-97b9-0debc9dd442f" providerId="ADAL" clId="{60563886-0C93-4F26-92C8-5BE368EBE61B}" dt="2023-04-25T05:51:13.605" v="641" actId="47"/>
        <pc:sldMkLst>
          <pc:docMk/>
          <pc:sldMk cId="3474005615" sldId="905"/>
        </pc:sldMkLst>
      </pc:sldChg>
      <pc:sldChg chg="del">
        <pc:chgData name="yechangqing" userId="9869b692-37df-47ec-97b9-0debc9dd442f" providerId="ADAL" clId="{60563886-0C93-4F26-92C8-5BE368EBE61B}" dt="2023-04-25T05:51:16.503" v="642" actId="47"/>
        <pc:sldMkLst>
          <pc:docMk/>
          <pc:sldMk cId="375530592" sldId="906"/>
        </pc:sldMkLst>
      </pc:sldChg>
      <pc:sldChg chg="del">
        <pc:chgData name="yechangqing" userId="9869b692-37df-47ec-97b9-0debc9dd442f" providerId="ADAL" clId="{60563886-0C93-4F26-92C8-5BE368EBE61B}" dt="2023-04-25T05:51:05.046" v="638" actId="47"/>
        <pc:sldMkLst>
          <pc:docMk/>
          <pc:sldMk cId="2042319463" sldId="907"/>
        </pc:sldMkLst>
      </pc:sldChg>
      <pc:sldChg chg="del">
        <pc:chgData name="yechangqing" userId="9869b692-37df-47ec-97b9-0debc9dd442f" providerId="ADAL" clId="{60563886-0C93-4F26-92C8-5BE368EBE61B}" dt="2023-04-25T05:51:33.689" v="645" actId="47"/>
        <pc:sldMkLst>
          <pc:docMk/>
          <pc:sldMk cId="1123058633" sldId="908"/>
        </pc:sldMkLst>
      </pc:sldChg>
      <pc:sldChg chg="modSp mod">
        <pc:chgData name="yechangqing" userId="9869b692-37df-47ec-97b9-0debc9dd442f" providerId="ADAL" clId="{60563886-0C93-4F26-92C8-5BE368EBE61B}" dt="2023-04-25T06:12:29.954" v="680" actId="1076"/>
        <pc:sldMkLst>
          <pc:docMk/>
          <pc:sldMk cId="1639516676" sldId="909"/>
        </pc:sldMkLst>
        <pc:spChg chg="mod">
          <ac:chgData name="yechangqing" userId="9869b692-37df-47ec-97b9-0debc9dd442f" providerId="ADAL" clId="{60563886-0C93-4F26-92C8-5BE368EBE61B}" dt="2023-04-25T06:12:15.085" v="674" actId="20577"/>
          <ac:spMkLst>
            <pc:docMk/>
            <pc:sldMk cId="1639516676" sldId="909"/>
            <ac:spMk id="4" creationId="{0065E9FA-861F-46EC-A98B-D6AF42661B82}"/>
          </ac:spMkLst>
        </pc:spChg>
        <pc:picChg chg="mod">
          <ac:chgData name="yechangqing" userId="9869b692-37df-47ec-97b9-0debc9dd442f" providerId="ADAL" clId="{60563886-0C93-4F26-92C8-5BE368EBE61B}" dt="2023-04-25T06:12:29.954" v="680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del">
        <pc:chgData name="yechangqing" userId="9869b692-37df-47ec-97b9-0debc9dd442f" providerId="ADAL" clId="{60563886-0C93-4F26-92C8-5BE368EBE61B}" dt="2023-04-25T05:52:09.346" v="647" actId="47"/>
        <pc:sldMkLst>
          <pc:docMk/>
          <pc:sldMk cId="1825993768" sldId="910"/>
        </pc:sldMkLst>
      </pc:sldChg>
      <pc:sldChg chg="del">
        <pc:chgData name="yechangqing" userId="9869b692-37df-47ec-97b9-0debc9dd442f" providerId="ADAL" clId="{60563886-0C93-4F26-92C8-5BE368EBE61B}" dt="2023-04-25T05:52:08.702" v="646" actId="47"/>
        <pc:sldMkLst>
          <pc:docMk/>
          <pc:sldMk cId="1309958032" sldId="912"/>
        </pc:sldMkLst>
      </pc:sldChg>
      <pc:sldChg chg="del">
        <pc:chgData name="yechangqing" userId="9869b692-37df-47ec-97b9-0debc9dd442f" providerId="ADAL" clId="{60563886-0C93-4F26-92C8-5BE368EBE61B}" dt="2023-04-25T02:55:15.850" v="198" actId="47"/>
        <pc:sldMkLst>
          <pc:docMk/>
          <pc:sldMk cId="3677955770" sldId="913"/>
        </pc:sldMkLst>
      </pc:sldChg>
      <pc:sldChg chg="del">
        <pc:chgData name="yechangqing" userId="9869b692-37df-47ec-97b9-0debc9dd442f" providerId="ADAL" clId="{60563886-0C93-4F26-92C8-5BE368EBE61B}" dt="2023-04-25T05:51:17.580" v="643" actId="47"/>
        <pc:sldMkLst>
          <pc:docMk/>
          <pc:sldMk cId="2389198948" sldId="914"/>
        </pc:sldMkLst>
      </pc:sldChg>
      <pc:sldChg chg="addSp delSp modSp new mod">
        <pc:chgData name="yechangqing" userId="9869b692-37df-47ec-97b9-0debc9dd442f" providerId="ADAL" clId="{60563886-0C93-4F26-92C8-5BE368EBE61B}" dt="2023-04-25T02:49:22.749" v="177" actId="207"/>
        <pc:sldMkLst>
          <pc:docMk/>
          <pc:sldMk cId="2736979786" sldId="915"/>
        </pc:sldMkLst>
        <pc:spChg chg="mod">
          <ac:chgData name="yechangqing" userId="9869b692-37df-47ec-97b9-0debc9dd442f" providerId="ADAL" clId="{60563886-0C93-4F26-92C8-5BE368EBE61B}" dt="2023-04-25T02:18:18.536" v="36"/>
          <ac:spMkLst>
            <pc:docMk/>
            <pc:sldMk cId="2736979786" sldId="915"/>
            <ac:spMk id="3" creationId="{6A232C5C-0740-488C-8269-76B4F2EC88AA}"/>
          </ac:spMkLst>
        </pc:spChg>
        <pc:spChg chg="add del">
          <ac:chgData name="yechangqing" userId="9869b692-37df-47ec-97b9-0debc9dd442f" providerId="ADAL" clId="{60563886-0C93-4F26-92C8-5BE368EBE61B}" dt="2023-04-25T02:20:49.892" v="38" actId="22"/>
          <ac:spMkLst>
            <pc:docMk/>
            <pc:sldMk cId="2736979786" sldId="915"/>
            <ac:spMk id="5" creationId="{F9092F4F-530C-4080-9F48-7C584E56D278}"/>
          </ac:spMkLst>
        </pc:spChg>
        <pc:spChg chg="add mod">
          <ac:chgData name="yechangqing" userId="9869b692-37df-47ec-97b9-0debc9dd442f" providerId="ADAL" clId="{60563886-0C93-4F26-92C8-5BE368EBE61B}" dt="2023-04-25T02:49:22.749" v="177" actId="207"/>
          <ac:spMkLst>
            <pc:docMk/>
            <pc:sldMk cId="2736979786" sldId="915"/>
            <ac:spMk id="7" creationId="{DBB353C4-01EA-4071-989E-2B0FB7D31634}"/>
          </ac:spMkLst>
        </pc:spChg>
        <pc:spChg chg="add mod">
          <ac:chgData name="yechangqing" userId="9869b692-37df-47ec-97b9-0debc9dd442f" providerId="ADAL" clId="{60563886-0C93-4F26-92C8-5BE368EBE61B}" dt="2023-04-25T02:36:28.043" v="126" actId="20577"/>
          <ac:spMkLst>
            <pc:docMk/>
            <pc:sldMk cId="2736979786" sldId="915"/>
            <ac:spMk id="12" creationId="{437872D0-8AD0-4C6E-A6C3-B47C845BA435}"/>
          </ac:spMkLst>
        </pc:spChg>
        <pc:spChg chg="add del mod">
          <ac:chgData name="yechangqing" userId="9869b692-37df-47ec-97b9-0debc9dd442f" providerId="ADAL" clId="{60563886-0C93-4F26-92C8-5BE368EBE61B}" dt="2023-04-25T02:34:51.880" v="104"/>
          <ac:spMkLst>
            <pc:docMk/>
            <pc:sldMk cId="2736979786" sldId="915"/>
            <ac:spMk id="13" creationId="{CD15F88F-7BC6-4A82-9DE4-523160C53459}"/>
          </ac:spMkLst>
        </pc:spChg>
        <pc:picChg chg="add mod">
          <ac:chgData name="yechangqing" userId="9869b692-37df-47ec-97b9-0debc9dd442f" providerId="ADAL" clId="{60563886-0C93-4F26-92C8-5BE368EBE61B}" dt="2023-04-25T02:27:38.490" v="72" actId="1035"/>
          <ac:picMkLst>
            <pc:docMk/>
            <pc:sldMk cId="2736979786" sldId="915"/>
            <ac:picMk id="9" creationId="{0A5B0696-8612-434B-8559-5B0B7B80D3AC}"/>
          </ac:picMkLst>
        </pc:picChg>
        <pc:picChg chg="add mod">
          <ac:chgData name="yechangqing" userId="9869b692-37df-47ec-97b9-0debc9dd442f" providerId="ADAL" clId="{60563886-0C93-4F26-92C8-5BE368EBE61B}" dt="2023-04-25T02:29:35.942" v="75" actId="14100"/>
          <ac:picMkLst>
            <pc:docMk/>
            <pc:sldMk cId="2736979786" sldId="915"/>
            <ac:picMk id="11" creationId="{09977F12-6B98-40C9-A0E9-F74065A437C8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37:18.696" v="132" actId="20577"/>
        <pc:sldMkLst>
          <pc:docMk/>
          <pc:sldMk cId="2555420982" sldId="916"/>
        </pc:sldMkLst>
        <pc:spChg chg="mod">
          <ac:chgData name="yechangqing" userId="9869b692-37df-47ec-97b9-0debc9dd442f" providerId="ADAL" clId="{60563886-0C93-4F26-92C8-5BE368EBE61B}" dt="2023-04-25T02:37:18.696" v="132" actId="20577"/>
          <ac:spMkLst>
            <pc:docMk/>
            <pc:sldMk cId="2555420982" sldId="916"/>
            <ac:spMk id="3" creationId="{7CF858BE-DAD0-4A5B-96A4-E1841A047F35}"/>
          </ac:spMkLst>
        </pc:spChg>
        <pc:picChg chg="add mod">
          <ac:chgData name="yechangqing" userId="9869b692-37df-47ec-97b9-0debc9dd442f" providerId="ADAL" clId="{60563886-0C93-4F26-92C8-5BE368EBE61B}" dt="2023-04-25T02:36:58.301" v="130" actId="1076"/>
          <ac:picMkLst>
            <pc:docMk/>
            <pc:sldMk cId="2555420982" sldId="916"/>
            <ac:picMk id="4" creationId="{40E1154F-EAE1-49E8-AFC8-06BC147317AB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54:45.471" v="197" actId="1076"/>
        <pc:sldMkLst>
          <pc:docMk/>
          <pc:sldMk cId="1057531112" sldId="917"/>
        </pc:sldMkLst>
        <pc:spChg chg="mod">
          <ac:chgData name="yechangqing" userId="9869b692-37df-47ec-97b9-0debc9dd442f" providerId="ADAL" clId="{60563886-0C93-4F26-92C8-5BE368EBE61B}" dt="2023-04-25T02:37:46.165" v="158" actId="27636"/>
          <ac:spMkLst>
            <pc:docMk/>
            <pc:sldMk cId="1057531112" sldId="917"/>
            <ac:spMk id="3" creationId="{D95AFAB5-AB67-4FE9-99D3-FC33639C34E3}"/>
          </ac:spMkLst>
        </pc:spChg>
        <pc:spChg chg="add mod">
          <ac:chgData name="yechangqing" userId="9869b692-37df-47ec-97b9-0debc9dd442f" providerId="ADAL" clId="{60563886-0C93-4F26-92C8-5BE368EBE61B}" dt="2023-04-25T02:54:45.471" v="197" actId="1076"/>
          <ac:spMkLst>
            <pc:docMk/>
            <pc:sldMk cId="1057531112" sldId="917"/>
            <ac:spMk id="5" creationId="{EE8A3D01-0EAF-43AC-96FC-D54A23B91616}"/>
          </ac:spMkLst>
        </pc:spChg>
        <pc:picChg chg="add mod">
          <ac:chgData name="yechangqing" userId="9869b692-37df-47ec-97b9-0debc9dd442f" providerId="ADAL" clId="{60563886-0C93-4F26-92C8-5BE368EBE61B}" dt="2023-04-25T02:41:40.647" v="176" actId="1076"/>
          <ac:picMkLst>
            <pc:docMk/>
            <pc:sldMk cId="1057531112" sldId="917"/>
            <ac:picMk id="7" creationId="{B18DED27-A031-4C07-BF03-729BEA76E8F5}"/>
          </ac:picMkLst>
        </pc:picChg>
      </pc:sldChg>
      <pc:sldChg chg="addSp modSp new mod">
        <pc:chgData name="yechangqing" userId="9869b692-37df-47ec-97b9-0debc9dd442f" providerId="ADAL" clId="{60563886-0C93-4F26-92C8-5BE368EBE61B}" dt="2023-04-25T08:46:28.700" v="887" actId="1076"/>
        <pc:sldMkLst>
          <pc:docMk/>
          <pc:sldMk cId="775263828" sldId="918"/>
        </pc:sldMkLst>
        <pc:spChg chg="mod">
          <ac:chgData name="yechangqing" userId="9869b692-37df-47ec-97b9-0debc9dd442f" providerId="ADAL" clId="{60563886-0C93-4F26-92C8-5BE368EBE61B}" dt="2023-04-25T02:55:20.382" v="201"/>
          <ac:spMkLst>
            <pc:docMk/>
            <pc:sldMk cId="775263828" sldId="918"/>
            <ac:spMk id="3" creationId="{A104D6CA-6D7D-4C4E-BF0C-3E1D7BAD3B4A}"/>
          </ac:spMkLst>
        </pc:spChg>
        <pc:spChg chg="add mod">
          <ac:chgData name="yechangqing" userId="9869b692-37df-47ec-97b9-0debc9dd442f" providerId="ADAL" clId="{60563886-0C93-4F26-92C8-5BE368EBE61B}" dt="2023-04-25T06:25:41.621" v="716" actId="20577"/>
          <ac:spMkLst>
            <pc:docMk/>
            <pc:sldMk cId="775263828" sldId="918"/>
            <ac:spMk id="4" creationId="{496C8C27-9880-4B69-885F-FE6468E7AF5E}"/>
          </ac:spMkLst>
        </pc:spChg>
        <pc:picChg chg="add mod">
          <ac:chgData name="yechangqing" userId="9869b692-37df-47ec-97b9-0debc9dd442f" providerId="ADAL" clId="{60563886-0C93-4F26-92C8-5BE368EBE61B}" dt="2023-04-25T06:28:12.104" v="722" actId="1076"/>
          <ac:picMkLst>
            <pc:docMk/>
            <pc:sldMk cId="775263828" sldId="918"/>
            <ac:picMk id="6" creationId="{8FE988AF-D8F0-428B-947E-123448490ED7}"/>
          </ac:picMkLst>
        </pc:picChg>
        <pc:picChg chg="add mod">
          <ac:chgData name="yechangqing" userId="9869b692-37df-47ec-97b9-0debc9dd442f" providerId="ADAL" clId="{60563886-0C93-4F26-92C8-5BE368EBE61B}" dt="2023-04-25T08:46:28.700" v="887" actId="1076"/>
          <ac:picMkLst>
            <pc:docMk/>
            <pc:sldMk cId="775263828" sldId="918"/>
            <ac:picMk id="7" creationId="{68F91B0D-744D-4D01-B996-0332A9C982EB}"/>
          </ac:picMkLst>
        </pc:picChg>
      </pc:sldChg>
      <pc:sldChg chg="add">
        <pc:chgData name="yechangqing" userId="9869b692-37df-47ec-97b9-0debc9dd442f" providerId="ADAL" clId="{60563886-0C93-4F26-92C8-5BE368EBE61B}" dt="2023-04-25T05:51:31.705" v="644"/>
        <pc:sldMkLst>
          <pc:docMk/>
          <pc:sldMk cId="1151028596" sldId="919"/>
        </pc:sldMkLst>
      </pc:sldChg>
      <pc:sldChg chg="addSp delSp modSp new mod">
        <pc:chgData name="yechangqing" userId="9869b692-37df-47ec-97b9-0debc9dd442f" providerId="ADAL" clId="{60563886-0C93-4F26-92C8-5BE368EBE61B}" dt="2023-04-25T13:05:51.037" v="898"/>
        <pc:sldMkLst>
          <pc:docMk/>
          <pc:sldMk cId="3131185540" sldId="920"/>
        </pc:sldMkLst>
        <pc:spChg chg="mod">
          <ac:chgData name="yechangqing" userId="9869b692-37df-47ec-97b9-0debc9dd442f" providerId="ADAL" clId="{60563886-0C93-4F26-92C8-5BE368EBE61B}" dt="2023-04-25T07:08:43.420" v="739"/>
          <ac:spMkLst>
            <pc:docMk/>
            <pc:sldMk cId="3131185540" sldId="920"/>
            <ac:spMk id="3" creationId="{A1E6BD4A-9224-46FE-98C6-AF7FAEAB523E}"/>
          </ac:spMkLst>
        </pc:spChg>
        <pc:spChg chg="add mod">
          <ac:chgData name="yechangqing" userId="9869b692-37df-47ec-97b9-0debc9dd442f" providerId="ADAL" clId="{60563886-0C93-4F26-92C8-5BE368EBE61B}" dt="2023-04-25T08:13:40.847" v="861" actId="20577"/>
          <ac:spMkLst>
            <pc:docMk/>
            <pc:sldMk cId="3131185540" sldId="920"/>
            <ac:spMk id="4" creationId="{94F5E5B9-9E9C-47C8-9575-308B01FE0BEB}"/>
          </ac:spMkLst>
        </pc:spChg>
        <pc:spChg chg="add mod">
          <ac:chgData name="yechangqing" userId="9869b692-37df-47ec-97b9-0debc9dd442f" providerId="ADAL" clId="{60563886-0C93-4F26-92C8-5BE368EBE61B}" dt="2023-04-25T13:03:03.868" v="889"/>
          <ac:spMkLst>
            <pc:docMk/>
            <pc:sldMk cId="3131185540" sldId="920"/>
            <ac:spMk id="7" creationId="{9826B422-5F68-491D-9F92-DB52427C7722}"/>
          </ac:spMkLst>
        </pc:spChg>
        <pc:spChg chg="add del">
          <ac:chgData name="yechangqing" userId="9869b692-37df-47ec-97b9-0debc9dd442f" providerId="ADAL" clId="{60563886-0C93-4F26-92C8-5BE368EBE61B}" dt="2023-04-25T08:43:01.930" v="869"/>
          <ac:spMkLst>
            <pc:docMk/>
            <pc:sldMk cId="3131185540" sldId="920"/>
            <ac:spMk id="9" creationId="{0CAE149E-CA95-40B5-945C-A7D707081048}"/>
          </ac:spMkLst>
        </pc:spChg>
        <pc:graphicFrameChg chg="add del mod">
          <ac:chgData name="yechangqing" userId="9869b692-37df-47ec-97b9-0debc9dd442f" providerId="ADAL" clId="{60563886-0C93-4F26-92C8-5BE368EBE61B}" dt="2023-04-25T07:08:04.369" v="725"/>
          <ac:graphicFrameMkLst>
            <pc:docMk/>
            <pc:sldMk cId="3131185540" sldId="920"/>
            <ac:graphicFrameMk id="5" creationId="{477FEE6C-6423-49EB-824B-8A8EA597E315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39.632" v="893"/>
          <ac:graphicFrameMkLst>
            <pc:docMk/>
            <pc:sldMk cId="3131185540" sldId="920"/>
            <ac:graphicFrameMk id="6" creationId="{E7DB2680-37C9-4CF7-9E50-D97B3C4A9DD3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51.037" v="898"/>
          <ac:graphicFrameMkLst>
            <pc:docMk/>
            <pc:sldMk cId="3131185540" sldId="920"/>
            <ac:graphicFrameMk id="8" creationId="{7409E038-0A8D-488E-B3A4-EF7809A0B8F8}"/>
          </ac:graphicFrameMkLst>
        </pc:graphicFrameChg>
      </pc:sldChg>
      <pc:sldChg chg="addSp modSp new mod">
        <pc:chgData name="yechangqing" userId="9869b692-37df-47ec-97b9-0debc9dd442f" providerId="ADAL" clId="{60563886-0C93-4F26-92C8-5BE368EBE61B}" dt="2023-04-25T13:09:45.904" v="907" actId="108"/>
        <pc:sldMkLst>
          <pc:docMk/>
          <pc:sldMk cId="3034418301" sldId="921"/>
        </pc:sldMkLst>
        <pc:spChg chg="mod">
          <ac:chgData name="yechangqing" userId="9869b692-37df-47ec-97b9-0debc9dd442f" providerId="ADAL" clId="{60563886-0C93-4F26-92C8-5BE368EBE61B}" dt="2023-04-25T07:13:27.642" v="840"/>
          <ac:spMkLst>
            <pc:docMk/>
            <pc:sldMk cId="3034418301" sldId="921"/>
            <ac:spMk id="3" creationId="{68163294-B0B4-436F-902F-0E4D1DFFCC67}"/>
          </ac:spMkLst>
        </pc:spChg>
        <pc:spChg chg="add mod">
          <ac:chgData name="yechangqing" userId="9869b692-37df-47ec-97b9-0debc9dd442f" providerId="ADAL" clId="{60563886-0C93-4F26-92C8-5BE368EBE61B}" dt="2023-04-25T08:13:43.017" v="862" actId="20577"/>
          <ac:spMkLst>
            <pc:docMk/>
            <pc:sldMk cId="3034418301" sldId="921"/>
            <ac:spMk id="4" creationId="{C5E58973-0FEF-46E5-B9B6-158E70E32731}"/>
          </ac:spMkLst>
        </pc:spChg>
        <pc:graphicFrameChg chg="add mod modGraphic">
          <ac:chgData name="yechangqing" userId="9869b692-37df-47ec-97b9-0debc9dd442f" providerId="ADAL" clId="{60563886-0C93-4F26-92C8-5BE368EBE61B}" dt="2023-04-25T13:09:45.904" v="907" actId="108"/>
          <ac:graphicFrameMkLst>
            <pc:docMk/>
            <pc:sldMk cId="3034418301" sldId="921"/>
            <ac:graphicFrameMk id="5" creationId="{FC5930A1-A1AE-4C4F-A0CA-0A5A3F0D9CDF}"/>
          </ac:graphicFrameMkLst>
        </pc:graphicFrameChg>
      </pc:sldChg>
    </pc:docChg>
  </pc:docChgLst>
  <pc:docChgLst>
    <pc:chgData name="yechangqing" userId="9869b692-37df-47ec-97b9-0debc9dd442f" providerId="ADAL" clId="{51C1CCAC-8E0B-43A3-B2F7-A7C07AE05ED3}"/>
    <pc:docChg chg="undo custSel delSld modSld">
      <pc:chgData name="yechangqing" userId="9869b692-37df-47ec-97b9-0debc9dd442f" providerId="ADAL" clId="{51C1CCAC-8E0B-43A3-B2F7-A7C07AE05ED3}" dt="2023-08-28T12:14:33.794" v="260"/>
      <pc:docMkLst>
        <pc:docMk/>
      </pc:docMkLst>
      <pc:sldChg chg="modSp mod">
        <pc:chgData name="yechangqing" userId="9869b692-37df-47ec-97b9-0debc9dd442f" providerId="ADAL" clId="{51C1CCAC-8E0B-43A3-B2F7-A7C07AE05ED3}" dt="2023-08-28T11:17:40.472" v="1" actId="20577"/>
        <pc:sldMkLst>
          <pc:docMk/>
          <pc:sldMk cId="0" sldId="258"/>
        </pc:sldMkLst>
        <pc:spChg chg="mod">
          <ac:chgData name="yechangqing" userId="9869b692-37df-47ec-97b9-0debc9dd442f" providerId="ADAL" clId="{51C1CCAC-8E0B-43A3-B2F7-A7C07AE05ED3}" dt="2023-08-28T11:17:40.472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1C1CCAC-8E0B-43A3-B2F7-A7C07AE05ED3}" dt="2023-08-28T11:23:04.782" v="59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51C1CCAC-8E0B-43A3-B2F7-A7C07AE05ED3}" dt="2023-08-28T11:23:00.623" v="56" actId="47"/>
        <pc:sldMkLst>
          <pc:docMk/>
          <pc:sldMk cId="410044408" sldId="947"/>
        </pc:sldMkLst>
      </pc:sldChg>
      <pc:sldChg chg="del">
        <pc:chgData name="yechangqing" userId="9869b692-37df-47ec-97b9-0debc9dd442f" providerId="ADAL" clId="{51C1CCAC-8E0B-43A3-B2F7-A7C07AE05ED3}" dt="2023-08-28T11:23:02.800" v="57" actId="47"/>
        <pc:sldMkLst>
          <pc:docMk/>
          <pc:sldMk cId="3103922042" sldId="995"/>
        </pc:sldMkLst>
      </pc:sldChg>
      <pc:sldChg chg="modSp mod">
        <pc:chgData name="yechangqing" userId="9869b692-37df-47ec-97b9-0debc9dd442f" providerId="ADAL" clId="{51C1CCAC-8E0B-43A3-B2F7-A7C07AE05ED3}" dt="2023-08-28T11:20:24.736" v="55" actId="20577"/>
        <pc:sldMkLst>
          <pc:docMk/>
          <pc:sldMk cId="2628588041" sldId="996"/>
        </pc:sldMkLst>
        <pc:spChg chg="mod">
          <ac:chgData name="yechangqing" userId="9869b692-37df-47ec-97b9-0debc9dd442f" providerId="ADAL" clId="{51C1CCAC-8E0B-43A3-B2F7-A7C07AE05ED3}" dt="2023-08-28T11:20:24.736" v="55" actId="20577"/>
          <ac:spMkLst>
            <pc:docMk/>
            <pc:sldMk cId="2628588041" sldId="996"/>
            <ac:spMk id="4" creationId="{F4BF395B-31C8-45FD-BB36-744E25A6BAD9}"/>
          </ac:spMkLst>
        </pc:spChg>
      </pc:sldChg>
      <pc:sldChg chg="del">
        <pc:chgData name="yechangqing" userId="9869b692-37df-47ec-97b9-0debc9dd442f" providerId="ADAL" clId="{51C1CCAC-8E0B-43A3-B2F7-A7C07AE05ED3}" dt="2023-08-28T11:23:04.275" v="58" actId="47"/>
        <pc:sldMkLst>
          <pc:docMk/>
          <pc:sldMk cId="507411724" sldId="1002"/>
        </pc:sldMkLst>
      </pc:sldChg>
      <pc:sldChg chg="del">
        <pc:chgData name="yechangqing" userId="9869b692-37df-47ec-97b9-0debc9dd442f" providerId="ADAL" clId="{51C1CCAC-8E0B-43A3-B2F7-A7C07AE05ED3}" dt="2023-08-28T11:23:08.637" v="64" actId="47"/>
        <pc:sldMkLst>
          <pc:docMk/>
          <pc:sldMk cId="2976318825" sldId="1003"/>
        </pc:sldMkLst>
      </pc:sldChg>
      <pc:sldChg chg="del">
        <pc:chgData name="yechangqing" userId="9869b692-37df-47ec-97b9-0debc9dd442f" providerId="ADAL" clId="{51C1CCAC-8E0B-43A3-B2F7-A7C07AE05ED3}" dt="2023-08-28T11:25:57.177" v="73" actId="47"/>
        <pc:sldMkLst>
          <pc:docMk/>
          <pc:sldMk cId="1080864634" sldId="1009"/>
        </pc:sldMkLst>
      </pc:sldChg>
      <pc:sldChg chg="del">
        <pc:chgData name="yechangqing" userId="9869b692-37df-47ec-97b9-0debc9dd442f" providerId="ADAL" clId="{51C1CCAC-8E0B-43A3-B2F7-A7C07AE05ED3}" dt="2023-08-28T11:23:05.191" v="60" actId="47"/>
        <pc:sldMkLst>
          <pc:docMk/>
          <pc:sldMk cId="478262399" sldId="1010"/>
        </pc:sldMkLst>
      </pc:sldChg>
      <pc:sldChg chg="del">
        <pc:chgData name="yechangqing" userId="9869b692-37df-47ec-97b9-0debc9dd442f" providerId="ADAL" clId="{51C1CCAC-8E0B-43A3-B2F7-A7C07AE05ED3}" dt="2023-08-28T11:23:05.773" v="61" actId="47"/>
        <pc:sldMkLst>
          <pc:docMk/>
          <pc:sldMk cId="1871202405" sldId="1011"/>
        </pc:sldMkLst>
      </pc:sldChg>
      <pc:sldChg chg="del">
        <pc:chgData name="yechangqing" userId="9869b692-37df-47ec-97b9-0debc9dd442f" providerId="ADAL" clId="{51C1CCAC-8E0B-43A3-B2F7-A7C07AE05ED3}" dt="2023-08-28T11:23:06.355" v="62" actId="47"/>
        <pc:sldMkLst>
          <pc:docMk/>
          <pc:sldMk cId="3110110496" sldId="1012"/>
        </pc:sldMkLst>
      </pc:sldChg>
      <pc:sldChg chg="del">
        <pc:chgData name="yechangqing" userId="9869b692-37df-47ec-97b9-0debc9dd442f" providerId="ADAL" clId="{51C1CCAC-8E0B-43A3-B2F7-A7C07AE05ED3}" dt="2023-08-28T11:23:07.330" v="63" actId="47"/>
        <pc:sldMkLst>
          <pc:docMk/>
          <pc:sldMk cId="76843055" sldId="1013"/>
        </pc:sldMkLst>
      </pc:sldChg>
      <pc:sldChg chg="del">
        <pc:chgData name="yechangqing" userId="9869b692-37df-47ec-97b9-0debc9dd442f" providerId="ADAL" clId="{51C1CCAC-8E0B-43A3-B2F7-A7C07AE05ED3}" dt="2023-08-28T11:25:48.985" v="65" actId="47"/>
        <pc:sldMkLst>
          <pc:docMk/>
          <pc:sldMk cId="1794026518" sldId="1014"/>
        </pc:sldMkLst>
      </pc:sldChg>
      <pc:sldChg chg="del">
        <pc:chgData name="yechangqing" userId="9869b692-37df-47ec-97b9-0debc9dd442f" providerId="ADAL" clId="{51C1CCAC-8E0B-43A3-B2F7-A7C07AE05ED3}" dt="2023-08-28T11:25:49.433" v="66" actId="47"/>
        <pc:sldMkLst>
          <pc:docMk/>
          <pc:sldMk cId="1536096710" sldId="1015"/>
        </pc:sldMkLst>
      </pc:sldChg>
      <pc:sldChg chg="del">
        <pc:chgData name="yechangqing" userId="9869b692-37df-47ec-97b9-0debc9dd442f" providerId="ADAL" clId="{51C1CCAC-8E0B-43A3-B2F7-A7C07AE05ED3}" dt="2023-08-28T11:25:50.812" v="69" actId="47"/>
        <pc:sldMkLst>
          <pc:docMk/>
          <pc:sldMk cId="1470055011" sldId="1016"/>
        </pc:sldMkLst>
      </pc:sldChg>
      <pc:sldChg chg="del">
        <pc:chgData name="yechangqing" userId="9869b692-37df-47ec-97b9-0debc9dd442f" providerId="ADAL" clId="{51C1CCAC-8E0B-43A3-B2F7-A7C07AE05ED3}" dt="2023-08-28T11:25:51.432" v="70" actId="47"/>
        <pc:sldMkLst>
          <pc:docMk/>
          <pc:sldMk cId="237847930" sldId="1017"/>
        </pc:sldMkLst>
      </pc:sldChg>
      <pc:sldChg chg="del">
        <pc:chgData name="yechangqing" userId="9869b692-37df-47ec-97b9-0debc9dd442f" providerId="ADAL" clId="{51C1CCAC-8E0B-43A3-B2F7-A7C07AE05ED3}" dt="2023-08-28T11:25:52.279" v="71" actId="47"/>
        <pc:sldMkLst>
          <pc:docMk/>
          <pc:sldMk cId="4270387043" sldId="1018"/>
        </pc:sldMkLst>
      </pc:sldChg>
      <pc:sldChg chg="del">
        <pc:chgData name="yechangqing" userId="9869b692-37df-47ec-97b9-0debc9dd442f" providerId="ADAL" clId="{51C1CCAC-8E0B-43A3-B2F7-A7C07AE05ED3}" dt="2023-08-28T11:25:52.798" v="72" actId="47"/>
        <pc:sldMkLst>
          <pc:docMk/>
          <pc:sldMk cId="4239389894" sldId="1019"/>
        </pc:sldMkLst>
      </pc:sldChg>
      <pc:sldChg chg="del">
        <pc:chgData name="yechangqing" userId="9869b692-37df-47ec-97b9-0debc9dd442f" providerId="ADAL" clId="{51C1CCAC-8E0B-43A3-B2F7-A7C07AE05ED3}" dt="2023-08-28T11:25:49.845" v="67" actId="47"/>
        <pc:sldMkLst>
          <pc:docMk/>
          <pc:sldMk cId="1339522232" sldId="1020"/>
        </pc:sldMkLst>
      </pc:sldChg>
      <pc:sldChg chg="del">
        <pc:chgData name="yechangqing" userId="9869b692-37df-47ec-97b9-0debc9dd442f" providerId="ADAL" clId="{51C1CCAC-8E0B-43A3-B2F7-A7C07AE05ED3}" dt="2023-08-28T11:25:50.245" v="68" actId="47"/>
        <pc:sldMkLst>
          <pc:docMk/>
          <pc:sldMk cId="202414093" sldId="1021"/>
        </pc:sldMkLst>
      </pc:sldChg>
      <pc:sldChg chg="del">
        <pc:chgData name="yechangqing" userId="9869b692-37df-47ec-97b9-0debc9dd442f" providerId="ADAL" clId="{51C1CCAC-8E0B-43A3-B2F7-A7C07AE05ED3}" dt="2023-08-28T11:53:05.071" v="224" actId="47"/>
        <pc:sldMkLst>
          <pc:docMk/>
          <pc:sldMk cId="379666432" sldId="1022"/>
        </pc:sldMkLst>
      </pc:sldChg>
      <pc:sldChg chg="addSp delSp modSp mod">
        <pc:chgData name="yechangqing" userId="9869b692-37df-47ec-97b9-0debc9dd442f" providerId="ADAL" clId="{51C1CCAC-8E0B-43A3-B2F7-A7C07AE05ED3}" dt="2023-08-28T12:14:33.794" v="260"/>
        <pc:sldMkLst>
          <pc:docMk/>
          <pc:sldMk cId="1130297169" sldId="1023"/>
        </pc:sldMkLst>
        <pc:spChg chg="mod">
          <ac:chgData name="yechangqing" userId="9869b692-37df-47ec-97b9-0debc9dd442f" providerId="ADAL" clId="{51C1CCAC-8E0B-43A3-B2F7-A7C07AE05ED3}" dt="2023-08-28T11:46:17.718" v="181" actId="20577"/>
          <ac:spMkLst>
            <pc:docMk/>
            <pc:sldMk cId="1130297169" sldId="1023"/>
            <ac:spMk id="3" creationId="{5BA59B5C-CE67-4D1D-AB6D-0C9D16EA761E}"/>
          </ac:spMkLst>
        </pc:spChg>
        <pc:spChg chg="mod">
          <ac:chgData name="yechangqing" userId="9869b692-37df-47ec-97b9-0debc9dd442f" providerId="ADAL" clId="{51C1CCAC-8E0B-43A3-B2F7-A7C07AE05ED3}" dt="2023-08-28T11:54:05.600" v="232" actId="1035"/>
          <ac:spMkLst>
            <pc:docMk/>
            <pc:sldMk cId="1130297169" sldId="1023"/>
            <ac:spMk id="25" creationId="{D79356F2-0E23-4F58-94B5-536EE681A223}"/>
          </ac:spMkLst>
        </pc:spChg>
        <pc:graphicFrameChg chg="mod modGraphic">
          <ac:chgData name="yechangqing" userId="9869b692-37df-47ec-97b9-0debc9dd442f" providerId="ADAL" clId="{51C1CCAC-8E0B-43A3-B2F7-A7C07AE05ED3}" dt="2023-08-28T12:14:33.794" v="260"/>
          <ac:graphicFrameMkLst>
            <pc:docMk/>
            <pc:sldMk cId="1130297169" sldId="1023"/>
            <ac:graphicFrameMk id="27" creationId="{C2A864C9-FEF9-4584-A59C-00B0E7997F33}"/>
          </ac:graphicFrameMkLst>
        </pc:graphicFrameChg>
        <pc:picChg chg="del">
          <ac:chgData name="yechangqing" userId="9869b692-37df-47ec-97b9-0debc9dd442f" providerId="ADAL" clId="{51C1CCAC-8E0B-43A3-B2F7-A7C07AE05ED3}" dt="2023-08-28T11:37:38.035" v="74" actId="478"/>
          <ac:picMkLst>
            <pc:docMk/>
            <pc:sldMk cId="1130297169" sldId="1023"/>
            <ac:picMk id="4" creationId="{1245F004-D4BE-4014-A5B3-065CE65D94D3}"/>
          </ac:picMkLst>
        </pc:picChg>
        <pc:picChg chg="add del mod ord">
          <ac:chgData name="yechangqing" userId="9869b692-37df-47ec-97b9-0debc9dd442f" providerId="ADAL" clId="{51C1CCAC-8E0B-43A3-B2F7-A7C07AE05ED3}" dt="2023-08-28T11:52:35.317" v="210" actId="478"/>
          <ac:picMkLst>
            <pc:docMk/>
            <pc:sldMk cId="1130297169" sldId="1023"/>
            <ac:picMk id="5" creationId="{FD1A4496-D20F-4298-B379-C8830A87E062}"/>
          </ac:picMkLst>
        </pc:picChg>
        <pc:picChg chg="add mod ord">
          <ac:chgData name="yechangqing" userId="9869b692-37df-47ec-97b9-0debc9dd442f" providerId="ADAL" clId="{51C1CCAC-8E0B-43A3-B2F7-A7C07AE05ED3}" dt="2023-08-28T11:54:02.565" v="231" actId="1037"/>
          <ac:picMkLst>
            <pc:docMk/>
            <pc:sldMk cId="1130297169" sldId="1023"/>
            <ac:picMk id="9" creationId="{A77EB0BA-235A-41C0-83E3-D243AFEF6A2B}"/>
          </ac:picMkLst>
        </pc:picChg>
        <pc:cxnChg chg="mod">
          <ac:chgData name="yechangqing" userId="9869b692-37df-47ec-97b9-0debc9dd442f" providerId="ADAL" clId="{51C1CCAC-8E0B-43A3-B2F7-A7C07AE05ED3}" dt="2023-08-28T11:37:53.110" v="90" actId="14100"/>
          <ac:cxnSpMkLst>
            <pc:docMk/>
            <pc:sldMk cId="1130297169" sldId="1023"/>
            <ac:cxnSpMk id="18" creationId="{29B90055-62C2-4170-A70D-87C4F40612AB}"/>
          </ac:cxnSpMkLst>
        </pc:cxnChg>
        <pc:cxnChg chg="mod">
          <ac:chgData name="yechangqing" userId="9869b692-37df-47ec-97b9-0debc9dd442f" providerId="ADAL" clId="{51C1CCAC-8E0B-43A3-B2F7-A7C07AE05ED3}" dt="2023-08-28T11:37:56.131" v="91" actId="14100"/>
          <ac:cxnSpMkLst>
            <pc:docMk/>
            <pc:sldMk cId="1130297169" sldId="1023"/>
            <ac:cxnSpMk id="19" creationId="{2C863900-1078-4951-A7EA-B5537903D8F6}"/>
          </ac:cxnSpMkLst>
        </pc:cxnChg>
      </pc:sldChg>
      <pc:sldChg chg="addSp modSp mod">
        <pc:chgData name="yechangqing" userId="9869b692-37df-47ec-97b9-0debc9dd442f" providerId="ADAL" clId="{51C1CCAC-8E0B-43A3-B2F7-A7C07AE05ED3}" dt="2023-08-28T11:45:53.246" v="180" actId="1038"/>
        <pc:sldMkLst>
          <pc:docMk/>
          <pc:sldMk cId="1054059683" sldId="1024"/>
        </pc:sldMkLst>
        <pc:spChg chg="add mod">
          <ac:chgData name="yechangqing" userId="9869b692-37df-47ec-97b9-0debc9dd442f" providerId="ADAL" clId="{51C1CCAC-8E0B-43A3-B2F7-A7C07AE05ED3}" dt="2023-08-28T11:45:50.635" v="176" actId="1076"/>
          <ac:spMkLst>
            <pc:docMk/>
            <pc:sldMk cId="1054059683" sldId="1024"/>
            <ac:spMk id="6" creationId="{AF6C5A04-BEDB-40DD-B92C-2EBEF3942C5E}"/>
          </ac:spMkLst>
        </pc:spChg>
        <pc:picChg chg="add mod modCrop">
          <ac:chgData name="yechangqing" userId="9869b692-37df-47ec-97b9-0debc9dd442f" providerId="ADAL" clId="{51C1CCAC-8E0B-43A3-B2F7-A7C07AE05ED3}" dt="2023-08-28T11:45:47.607" v="175" actId="1076"/>
          <ac:picMkLst>
            <pc:docMk/>
            <pc:sldMk cId="1054059683" sldId="1024"/>
            <ac:picMk id="8" creationId="{8B309E7A-9D40-471E-B4F9-C1ED93D441D7}"/>
          </ac:picMkLst>
        </pc:picChg>
        <pc:picChg chg="mod">
          <ac:chgData name="yechangqing" userId="9869b692-37df-47ec-97b9-0debc9dd442f" providerId="ADAL" clId="{51C1CCAC-8E0B-43A3-B2F7-A7C07AE05ED3}" dt="2023-08-28T11:45:53.246" v="180" actId="1038"/>
          <ac:picMkLst>
            <pc:docMk/>
            <pc:sldMk cId="1054059683" sldId="1024"/>
            <ac:picMk id="33" creationId="{7E231996-1A18-4156-9E5F-3C7D9BB0C499}"/>
          </ac:picMkLst>
        </pc:picChg>
      </pc:sldChg>
      <pc:sldMasterChg chg="delSldLayout">
        <pc:chgData name="yechangqing" userId="9869b692-37df-47ec-97b9-0debc9dd442f" providerId="ADAL" clId="{51C1CCAC-8E0B-43A3-B2F7-A7C07AE05ED3}" dt="2023-08-28T11:23:00.623" v="56" actId="47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51C1CCAC-8E0B-43A3-B2F7-A7C07AE05ED3}" dt="2023-08-28T11:23:00.623" v="56" actId="47"/>
          <pc:sldLayoutMkLst>
            <pc:docMk/>
            <pc:sldMasterMk cId="3866910221" sldId="2147483652"/>
            <pc:sldLayoutMk cId="1346708599" sldId="2147483665"/>
          </pc:sldLayoutMkLst>
        </pc:sldLayoutChg>
      </pc:sldMasterChg>
    </pc:docChg>
  </pc:docChgLst>
  <pc:docChgLst>
    <pc:chgData name="yechangqing" userId="9869b692-37df-47ec-97b9-0debc9dd442f" providerId="ADAL" clId="{82F90EEF-65CA-4153-A24F-A664EA97B39E}"/>
    <pc:docChg chg="undo redo custSel addSld delSld modSld sldOrd modMainMaster">
      <pc:chgData name="yechangqing" userId="9869b692-37df-47ec-97b9-0debc9dd442f" providerId="ADAL" clId="{82F90EEF-65CA-4153-A24F-A664EA97B39E}" dt="2023-06-20T08:38:53.728" v="3125" actId="1076"/>
      <pc:docMkLst>
        <pc:docMk/>
      </pc:docMkLst>
      <pc:sldChg chg="modSp mod">
        <pc:chgData name="yechangqing" userId="9869b692-37df-47ec-97b9-0debc9dd442f" providerId="ADAL" clId="{82F90EEF-65CA-4153-A24F-A664EA97B39E}" dt="2023-06-14T12:43:53.876" v="33"/>
        <pc:sldMkLst>
          <pc:docMk/>
          <pc:sldMk cId="0" sldId="258"/>
        </pc:sldMkLst>
        <pc:spChg chg="mod">
          <ac:chgData name="yechangqing" userId="9869b692-37df-47ec-97b9-0debc9dd442f" providerId="ADAL" clId="{82F90EEF-65CA-4153-A24F-A664EA97B39E}" dt="2023-06-14T12:43:53.876" v="33"/>
          <ac:spMkLst>
            <pc:docMk/>
            <pc:sldMk cId="0" sldId="258"/>
            <ac:spMk id="3075" creationId="{56930872-1753-4C67-8007-D7F17A78D6D5}"/>
          </ac:spMkLst>
        </pc:spChg>
        <pc:spChg chg="mod">
          <ac:chgData name="yechangqing" userId="9869b692-37df-47ec-97b9-0debc9dd442f" providerId="ADAL" clId="{82F90EEF-65CA-4153-A24F-A664EA97B39E}" dt="2023-06-14T12:42:53.620" v="20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82F90EEF-65CA-4153-A24F-A664EA97B39E}" dt="2023-06-15T07:25:54.496" v="1767" actId="47"/>
        <pc:sldMkLst>
          <pc:docMk/>
          <pc:sldMk cId="2666828055" sldId="455"/>
        </pc:sldMkLst>
      </pc:sldChg>
      <pc:sldChg chg="del">
        <pc:chgData name="yechangqing" userId="9869b692-37df-47ec-97b9-0debc9dd442f" providerId="ADAL" clId="{82F90EEF-65CA-4153-A24F-A664EA97B39E}" dt="2023-06-14T12:43:39.750" v="22" actId="47"/>
        <pc:sldMkLst>
          <pc:docMk/>
          <pc:sldMk cId="1354688639" sldId="834"/>
        </pc:sldMkLst>
      </pc:sldChg>
      <pc:sldChg chg="del">
        <pc:chgData name="yechangqing" userId="9869b692-37df-47ec-97b9-0debc9dd442f" providerId="ADAL" clId="{82F90EEF-65CA-4153-A24F-A664EA97B39E}" dt="2023-06-14T12:43:39.902" v="23" actId="47"/>
        <pc:sldMkLst>
          <pc:docMk/>
          <pc:sldMk cId="2265891491" sldId="870"/>
        </pc:sldMkLst>
      </pc:sldChg>
      <pc:sldChg chg="del">
        <pc:chgData name="yechangqing" userId="9869b692-37df-47ec-97b9-0debc9dd442f" providerId="ADAL" clId="{82F90EEF-65CA-4153-A24F-A664EA97B39E}" dt="2023-06-14T12:43:40.042" v="24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82F90EEF-65CA-4153-A24F-A664EA97B39E}" dt="2023-06-14T12:43:40.286" v="26" actId="47"/>
        <pc:sldMkLst>
          <pc:docMk/>
          <pc:sldMk cId="2484925289" sldId="925"/>
        </pc:sldMkLst>
      </pc:sldChg>
      <pc:sldChg chg="del">
        <pc:chgData name="yechangqing" userId="9869b692-37df-47ec-97b9-0debc9dd442f" providerId="ADAL" clId="{82F90EEF-65CA-4153-A24F-A664EA97B39E}" dt="2023-06-14T12:43:41.646" v="30" actId="47"/>
        <pc:sldMkLst>
          <pc:docMk/>
          <pc:sldMk cId="1579301796" sldId="937"/>
        </pc:sldMkLst>
      </pc:sldChg>
      <pc:sldChg chg="del">
        <pc:chgData name="yechangqing" userId="9869b692-37df-47ec-97b9-0debc9dd442f" providerId="ADAL" clId="{82F90EEF-65CA-4153-A24F-A664EA97B39E}" dt="2023-06-14T12:43:37.983" v="21" actId="47"/>
        <pc:sldMkLst>
          <pc:docMk/>
          <pc:sldMk cId="3951697819" sldId="939"/>
        </pc:sldMkLst>
      </pc:sldChg>
      <pc:sldChg chg="modSp mod">
        <pc:chgData name="yechangqing" userId="9869b692-37df-47ec-97b9-0debc9dd442f" providerId="ADAL" clId="{82F90EEF-65CA-4153-A24F-A664EA97B39E}" dt="2023-06-14T12:58:29.090" v="328" actId="1076"/>
        <pc:sldMkLst>
          <pc:docMk/>
          <pc:sldMk cId="2593246136" sldId="940"/>
        </pc:sldMkLst>
        <pc:spChg chg="mod">
          <ac:chgData name="yechangqing" userId="9869b692-37df-47ec-97b9-0debc9dd442f" providerId="ADAL" clId="{82F90EEF-65CA-4153-A24F-A664EA97B39E}" dt="2023-06-14T12:46:55.439" v="48" actId="207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2:58:29.090" v="328" actId="1076"/>
          <ac:spMkLst>
            <pc:docMk/>
            <pc:sldMk cId="2593246136" sldId="940"/>
            <ac:spMk id="10" creationId="{2591AB24-17E3-4A6B-9FF9-2E57C00F8E7C}"/>
          </ac:spMkLst>
        </pc:spChg>
      </pc:sldChg>
      <pc:sldChg chg="new del">
        <pc:chgData name="yechangqing" userId="9869b692-37df-47ec-97b9-0debc9dd442f" providerId="ADAL" clId="{82F90EEF-65CA-4153-A24F-A664EA97B39E}" dt="2023-06-14T12:57:05.827" v="316" actId="47"/>
        <pc:sldMkLst>
          <pc:docMk/>
          <pc:sldMk cId="409948699" sldId="941"/>
        </pc:sldMkLst>
      </pc:sldChg>
      <pc:sldChg chg="modSp add mod">
        <pc:chgData name="yechangqing" userId="9869b692-37df-47ec-97b9-0debc9dd442f" providerId="ADAL" clId="{82F90EEF-65CA-4153-A24F-A664EA97B39E}" dt="2023-06-14T13:55:57.454" v="1218" actId="20577"/>
        <pc:sldMkLst>
          <pc:docMk/>
          <pc:sldMk cId="1264515959" sldId="942"/>
        </pc:sldMkLst>
        <pc:spChg chg="mod">
          <ac:chgData name="yechangqing" userId="9869b692-37df-47ec-97b9-0debc9dd442f" providerId="ADAL" clId="{82F90EEF-65CA-4153-A24F-A664EA97B39E}" dt="2023-06-14T12:47:27.952" v="55" actId="108"/>
          <ac:spMkLst>
            <pc:docMk/>
            <pc:sldMk cId="1264515959" sldId="942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3:55:57.454" v="1218" actId="20577"/>
          <ac:spMkLst>
            <pc:docMk/>
            <pc:sldMk cId="1264515959" sldId="942"/>
            <ac:spMk id="10" creationId="{2591AB24-17E3-4A6B-9FF9-2E57C00F8E7C}"/>
          </ac:spMkLst>
        </pc:spChg>
        <pc:spChg chg="mod">
          <ac:chgData name="yechangqing" userId="9869b692-37df-47ec-97b9-0debc9dd442f" providerId="ADAL" clId="{82F90EEF-65CA-4153-A24F-A664EA97B39E}" dt="2023-06-14T12:56:26.400" v="313" actId="20577"/>
          <ac:spMkLst>
            <pc:docMk/>
            <pc:sldMk cId="1264515959" sldId="942"/>
            <ac:spMk id="12" creationId="{1C346B08-F405-4B28-B0E2-CFDE8137EB14}"/>
          </ac:spMkLst>
        </pc:spChg>
      </pc:sldChg>
      <pc:sldChg chg="del">
        <pc:chgData name="yechangqing" userId="9869b692-37df-47ec-97b9-0debc9dd442f" providerId="ADAL" clId="{82F90EEF-65CA-4153-A24F-A664EA97B39E}" dt="2023-06-14T12:43:41.204" v="29" actId="47"/>
        <pc:sldMkLst>
          <pc:docMk/>
          <pc:sldMk cId="1839981959" sldId="942"/>
        </pc:sldMkLst>
      </pc:sldChg>
      <pc:sldChg chg="new del">
        <pc:chgData name="yechangqing" userId="9869b692-37df-47ec-97b9-0debc9dd442f" providerId="ADAL" clId="{82F90EEF-65CA-4153-A24F-A664EA97B39E}" dt="2023-06-14T12:57:11.974" v="318" actId="47"/>
        <pc:sldMkLst>
          <pc:docMk/>
          <pc:sldMk cId="1462478649" sldId="943"/>
        </pc:sldMkLst>
      </pc:sldChg>
      <pc:sldChg chg="addSp delSp modSp add mod modAnim modNotesTx">
        <pc:chgData name="yechangqing" userId="9869b692-37df-47ec-97b9-0debc9dd442f" providerId="ADAL" clId="{82F90EEF-65CA-4153-A24F-A664EA97B39E}" dt="2023-06-15T07:22:23.958" v="1628"/>
        <pc:sldMkLst>
          <pc:docMk/>
          <pc:sldMk cId="2653299472" sldId="943"/>
        </pc:sldMkLst>
        <pc:spChg chg="mod">
          <ac:chgData name="yechangqing" userId="9869b692-37df-47ec-97b9-0debc9dd442f" providerId="ADAL" clId="{82F90EEF-65CA-4153-A24F-A664EA97B39E}" dt="2023-06-14T12:58:40.504" v="340"/>
          <ac:spMkLst>
            <pc:docMk/>
            <pc:sldMk cId="2653299472" sldId="943"/>
            <ac:spMk id="9" creationId="{D2DF31CC-B6C4-476C-94D9-577D0707E0D7}"/>
          </ac:spMkLst>
        </pc:spChg>
        <pc:spChg chg="del">
          <ac:chgData name="yechangqing" userId="9869b692-37df-47ec-97b9-0debc9dd442f" providerId="ADAL" clId="{82F90EEF-65CA-4153-A24F-A664EA97B39E}" dt="2023-06-14T12:58:46.084" v="342" actId="478"/>
          <ac:spMkLst>
            <pc:docMk/>
            <pc:sldMk cId="2653299472" sldId="943"/>
            <ac:spMk id="10" creationId="{2591AB24-17E3-4A6B-9FF9-2E57C00F8E7C}"/>
          </ac:spMkLst>
        </pc:spChg>
        <pc:spChg chg="del">
          <ac:chgData name="yechangqing" userId="9869b692-37df-47ec-97b9-0debc9dd442f" providerId="ADAL" clId="{82F90EEF-65CA-4153-A24F-A664EA97B39E}" dt="2023-06-14T12:58:43.970" v="341" actId="478"/>
          <ac:spMkLst>
            <pc:docMk/>
            <pc:sldMk cId="2653299472" sldId="943"/>
            <ac:spMk id="12" creationId="{1C346B08-F405-4B28-B0E2-CFDE8137EB14}"/>
          </ac:spMkLst>
        </pc:spChg>
        <pc:spChg chg="add mod">
          <ac:chgData name="yechangqing" userId="9869b692-37df-47ec-97b9-0debc9dd442f" providerId="ADAL" clId="{82F90EEF-65CA-4153-A24F-A664EA97B39E}" dt="2023-06-15T07:22:18.619" v="1627" actId="1076"/>
          <ac:spMkLst>
            <pc:docMk/>
            <pc:sldMk cId="2653299472" sldId="943"/>
            <ac:spMk id="14" creationId="{DE925765-CBE5-4828-B931-02332C6F62A5}"/>
          </ac:spMkLst>
        </pc:spChg>
        <pc:picChg chg="del">
          <ac:chgData name="yechangqing" userId="9869b692-37df-47ec-97b9-0debc9dd442f" providerId="ADAL" clId="{82F90EEF-65CA-4153-A24F-A664EA97B39E}" dt="2023-06-14T12:58:47.947" v="343" actId="478"/>
          <ac:picMkLst>
            <pc:docMk/>
            <pc:sldMk cId="2653299472" sldId="943"/>
            <ac:picMk id="3" creationId="{47356013-8B61-430D-B4B6-D4BA19188BBD}"/>
          </ac:picMkLst>
        </pc:picChg>
        <pc:picChg chg="add mod">
          <ac:chgData name="yechangqing" userId="9869b692-37df-47ec-97b9-0debc9dd442f" providerId="ADAL" clId="{82F90EEF-65CA-4153-A24F-A664EA97B39E}" dt="2023-06-14T13:02:33.717" v="346" actId="1076"/>
          <ac:picMkLst>
            <pc:docMk/>
            <pc:sldMk cId="2653299472" sldId="943"/>
            <ac:picMk id="5" creationId="{C921C768-DC6E-4BDA-A624-158CC5B04F2A}"/>
          </ac:picMkLst>
        </pc:picChg>
        <pc:picChg chg="add del mod">
          <ac:chgData name="yechangqing" userId="9869b692-37df-47ec-97b9-0debc9dd442f" providerId="ADAL" clId="{82F90EEF-65CA-4153-A24F-A664EA97B39E}" dt="2023-06-14T13:02:58.179" v="349" actId="478"/>
          <ac:picMkLst>
            <pc:docMk/>
            <pc:sldMk cId="2653299472" sldId="943"/>
            <ac:picMk id="7" creationId="{8F4CC915-396B-4A67-A727-02C193E76B80}"/>
          </ac:picMkLst>
        </pc:picChg>
        <pc:picChg chg="add mod">
          <ac:chgData name="yechangqing" userId="9869b692-37df-47ec-97b9-0debc9dd442f" providerId="ADAL" clId="{82F90EEF-65CA-4153-A24F-A664EA97B39E}" dt="2023-06-14T13:03:29.826" v="352" actId="1076"/>
          <ac:picMkLst>
            <pc:docMk/>
            <pc:sldMk cId="2653299472" sldId="943"/>
            <ac:picMk id="11" creationId="{970ACBBC-CC4B-4A96-B5B1-9D0F1A159F4F}"/>
          </ac:picMkLst>
        </pc:picChg>
        <pc:cxnChg chg="add mod">
          <ac:chgData name="yechangqing" userId="9869b692-37df-47ec-97b9-0debc9dd442f" providerId="ADAL" clId="{82F90EEF-65CA-4153-A24F-A664EA97B39E}" dt="2023-06-15T07:22:13.745" v="1626" actId="693"/>
          <ac:cxnSpMkLst>
            <pc:docMk/>
            <pc:sldMk cId="2653299472" sldId="943"/>
            <ac:cxnSpMk id="16" creationId="{31903AC6-B12D-40DF-8D51-4AD0508A8964}"/>
          </ac:cxnSpMkLst>
        </pc:cxnChg>
      </pc:sldChg>
      <pc:sldChg chg="del">
        <pc:chgData name="yechangqing" userId="9869b692-37df-47ec-97b9-0debc9dd442f" providerId="ADAL" clId="{82F90EEF-65CA-4153-A24F-A664EA97B39E}" dt="2023-06-14T12:43:40.177" v="25" actId="47"/>
        <pc:sldMkLst>
          <pc:docMk/>
          <pc:sldMk cId="3085806168" sldId="943"/>
        </pc:sldMkLst>
      </pc:sldChg>
      <pc:sldChg chg="addSp delSp modSp new mod">
        <pc:chgData name="yechangqing" userId="9869b692-37df-47ec-97b9-0debc9dd442f" providerId="ADAL" clId="{82F90EEF-65CA-4153-A24F-A664EA97B39E}" dt="2023-06-20T06:39:22.507" v="2663" actId="21"/>
        <pc:sldMkLst>
          <pc:docMk/>
          <pc:sldMk cId="435905029" sldId="944"/>
        </pc:sldMkLst>
        <pc:spChg chg="add mod">
          <ac:chgData name="yechangqing" userId="9869b692-37df-47ec-97b9-0debc9dd442f" providerId="ADAL" clId="{82F90EEF-65CA-4153-A24F-A664EA97B39E}" dt="2023-06-14T13:20:26.811" v="776" actId="1076"/>
          <ac:spMkLst>
            <pc:docMk/>
            <pc:sldMk cId="435905029" sldId="944"/>
            <ac:spMk id="3" creationId="{A8022AFA-E6AE-41AE-90F5-5037F862FFA1}"/>
          </ac:spMkLst>
        </pc:spChg>
        <pc:spChg chg="add mod">
          <ac:chgData name="yechangqing" userId="9869b692-37df-47ec-97b9-0debc9dd442f" providerId="ADAL" clId="{82F90EEF-65CA-4153-A24F-A664EA97B39E}" dt="2023-06-15T01:57:26.191" v="1313" actId="207"/>
          <ac:spMkLst>
            <pc:docMk/>
            <pc:sldMk cId="435905029" sldId="944"/>
            <ac:spMk id="4" creationId="{1942689C-AE1D-4C84-ADE6-DB285E0AC42A}"/>
          </ac:spMkLst>
        </pc:spChg>
        <pc:spChg chg="add del">
          <ac:chgData name="yechangqing" userId="9869b692-37df-47ec-97b9-0debc9dd442f" providerId="ADAL" clId="{82F90EEF-65CA-4153-A24F-A664EA97B39E}" dt="2023-06-14T13:13:00.559" v="473" actId="478"/>
          <ac:spMkLst>
            <pc:docMk/>
            <pc:sldMk cId="435905029" sldId="944"/>
            <ac:spMk id="6" creationId="{11F7FA3A-9737-42E4-BCF0-4ED41E734D1C}"/>
          </ac:spMkLst>
        </pc:spChg>
        <pc:spChg chg="add mod">
          <ac:chgData name="yechangqing" userId="9869b692-37df-47ec-97b9-0debc9dd442f" providerId="ADAL" clId="{82F90EEF-65CA-4153-A24F-A664EA97B39E}" dt="2023-06-19T07:21:38.415" v="2448" actId="14100"/>
          <ac:spMkLst>
            <pc:docMk/>
            <pc:sldMk cId="435905029" sldId="944"/>
            <ac:spMk id="8" creationId="{DC831120-A3BD-4129-98CD-D1E7D99EFD63}"/>
          </ac:spMkLst>
        </pc:spChg>
        <pc:picChg chg="add del mod">
          <ac:chgData name="yechangqing" userId="9869b692-37df-47ec-97b9-0debc9dd442f" providerId="ADAL" clId="{82F90EEF-65CA-4153-A24F-A664EA97B39E}" dt="2023-06-20T06:39:22.507" v="2663" actId="21"/>
          <ac:picMkLst>
            <pc:docMk/>
            <pc:sldMk cId="435905029" sldId="944"/>
            <ac:picMk id="10" creationId="{E171563F-BBAE-4C8D-8C32-3A44128096FA}"/>
          </ac:picMkLst>
        </pc:picChg>
        <pc:picChg chg="add mod">
          <ac:chgData name="yechangqing" userId="9869b692-37df-47ec-97b9-0debc9dd442f" providerId="ADAL" clId="{82F90EEF-65CA-4153-A24F-A664EA97B39E}" dt="2023-06-14T13:19:19.480" v="708" actId="1076"/>
          <ac:picMkLst>
            <pc:docMk/>
            <pc:sldMk cId="435905029" sldId="944"/>
            <ac:picMk id="12" creationId="{C5B6FFB7-5484-4983-B8EE-156051AB2A78}"/>
          </ac:picMkLst>
        </pc:picChg>
      </pc:sldChg>
      <pc:sldChg chg="del">
        <pc:chgData name="yechangqing" userId="9869b692-37df-47ec-97b9-0debc9dd442f" providerId="ADAL" clId="{82F90EEF-65CA-4153-A24F-A664EA97B39E}" dt="2023-06-14T12:43:40.395" v="27" actId="47"/>
        <pc:sldMkLst>
          <pc:docMk/>
          <pc:sldMk cId="1667926569" sldId="944"/>
        </pc:sldMkLst>
      </pc:sldChg>
      <pc:sldChg chg="new del">
        <pc:chgData name="yechangqing" userId="9869b692-37df-47ec-97b9-0debc9dd442f" providerId="ADAL" clId="{82F90EEF-65CA-4153-A24F-A664EA97B39E}" dt="2023-06-14T13:09:53.566" v="356" actId="47"/>
        <pc:sldMkLst>
          <pc:docMk/>
          <pc:sldMk cId="2851531470" sldId="944"/>
        </pc:sldMkLst>
      </pc:sldChg>
      <pc:sldChg chg="new del">
        <pc:chgData name="yechangqing" userId="9869b692-37df-47ec-97b9-0debc9dd442f" providerId="ADAL" clId="{82F90EEF-65CA-4153-A24F-A664EA97B39E}" dt="2023-06-14T13:09:46.257" v="354" actId="47"/>
        <pc:sldMkLst>
          <pc:docMk/>
          <pc:sldMk cId="2888589584" sldId="944"/>
        </pc:sldMkLst>
      </pc:sldChg>
      <pc:sldChg chg="new del">
        <pc:chgData name="yechangqing" userId="9869b692-37df-47ec-97b9-0debc9dd442f" providerId="ADAL" clId="{82F90EEF-65CA-4153-A24F-A664EA97B39E}" dt="2023-06-14T13:09:59.157" v="358" actId="47"/>
        <pc:sldMkLst>
          <pc:docMk/>
          <pc:sldMk cId="3714535693" sldId="944"/>
        </pc:sldMkLst>
      </pc:sldChg>
      <pc:sldChg chg="addSp delSp modSp new mod">
        <pc:chgData name="yechangqing" userId="9869b692-37df-47ec-97b9-0debc9dd442f" providerId="ADAL" clId="{82F90EEF-65CA-4153-A24F-A664EA97B39E}" dt="2023-06-15T01:58:20.408" v="1314" actId="1076"/>
        <pc:sldMkLst>
          <pc:docMk/>
          <pc:sldMk cId="1687425405" sldId="945"/>
        </pc:sldMkLst>
        <pc:spChg chg="add mod">
          <ac:chgData name="yechangqing" userId="9869b692-37df-47ec-97b9-0debc9dd442f" providerId="ADAL" clId="{82F90EEF-65CA-4153-A24F-A664EA97B39E}" dt="2023-06-14T13:26:36.373" v="817"/>
          <ac:spMkLst>
            <pc:docMk/>
            <pc:sldMk cId="1687425405" sldId="945"/>
            <ac:spMk id="3" creationId="{5CC799B5-9F6F-4869-8C2F-0EC3C39F3D0A}"/>
          </ac:spMkLst>
        </pc:spChg>
        <pc:spChg chg="add del mod">
          <ac:chgData name="yechangqing" userId="9869b692-37df-47ec-97b9-0debc9dd442f" providerId="ADAL" clId="{82F90EEF-65CA-4153-A24F-A664EA97B39E}" dt="2023-06-14T13:27:32.660" v="831" actId="478"/>
          <ac:spMkLst>
            <pc:docMk/>
            <pc:sldMk cId="1687425405" sldId="945"/>
            <ac:spMk id="5" creationId="{A330A681-6DC6-43D0-A619-F26A1B4AB43D}"/>
          </ac:spMkLst>
        </pc:spChg>
        <pc:spChg chg="add del mod">
          <ac:chgData name="yechangqing" userId="9869b692-37df-47ec-97b9-0debc9dd442f" providerId="ADAL" clId="{82F90EEF-65CA-4153-A24F-A664EA97B39E}" dt="2023-06-14T13:28:01.074" v="851" actId="478"/>
          <ac:spMkLst>
            <pc:docMk/>
            <pc:sldMk cId="1687425405" sldId="945"/>
            <ac:spMk id="6" creationId="{1265E2B1-6853-48F6-9085-468D898CC1DC}"/>
          </ac:spMkLst>
        </pc:spChg>
        <pc:spChg chg="add del mod">
          <ac:chgData name="yechangqing" userId="9869b692-37df-47ec-97b9-0debc9dd442f" providerId="ADAL" clId="{82F90EEF-65CA-4153-A24F-A664EA97B39E}" dt="2023-06-14T13:28:05.984" v="854"/>
          <ac:spMkLst>
            <pc:docMk/>
            <pc:sldMk cId="1687425405" sldId="945"/>
            <ac:spMk id="7" creationId="{3143DDDA-2CB8-4E55-9A0F-025AA1F6FE92}"/>
          </ac:spMkLst>
        </pc:spChg>
        <pc:spChg chg="add del mod">
          <ac:chgData name="yechangqing" userId="9869b692-37df-47ec-97b9-0debc9dd442f" providerId="ADAL" clId="{82F90EEF-65CA-4153-A24F-A664EA97B39E}" dt="2023-06-15T01:58:20.408" v="1314" actId="1076"/>
          <ac:spMkLst>
            <pc:docMk/>
            <pc:sldMk cId="1687425405" sldId="945"/>
            <ac:spMk id="8" creationId="{416F1DB6-0DCF-4FC5-A950-5C48FDF64D95}"/>
          </ac:spMkLst>
        </pc:spChg>
        <pc:spChg chg="add del">
          <ac:chgData name="yechangqing" userId="9869b692-37df-47ec-97b9-0debc9dd442f" providerId="ADAL" clId="{82F90EEF-65CA-4153-A24F-A664EA97B39E}" dt="2023-06-14T13:28:17.885" v="859" actId="22"/>
          <ac:spMkLst>
            <pc:docMk/>
            <pc:sldMk cId="1687425405" sldId="945"/>
            <ac:spMk id="10" creationId="{6ED24B07-8A37-4B1D-B343-349A4744C90E}"/>
          </ac:spMkLst>
        </pc:spChg>
      </pc:sldChg>
      <pc:sldChg chg="del">
        <pc:chgData name="yechangqing" userId="9869b692-37df-47ec-97b9-0debc9dd442f" providerId="ADAL" clId="{82F90EEF-65CA-4153-A24F-A664EA97B39E}" dt="2023-06-14T12:43:40.797" v="28" actId="47"/>
        <pc:sldMkLst>
          <pc:docMk/>
          <pc:sldMk cId="2156261421" sldId="945"/>
        </pc:sldMkLst>
      </pc:sldChg>
      <pc:sldChg chg="addSp modSp new mod">
        <pc:chgData name="yechangqing" userId="9869b692-37df-47ec-97b9-0debc9dd442f" providerId="ADAL" clId="{82F90EEF-65CA-4153-A24F-A664EA97B39E}" dt="2023-06-20T03:27:07.547" v="2502" actId="20577"/>
        <pc:sldMkLst>
          <pc:docMk/>
          <pc:sldMk cId="1177348153" sldId="946"/>
        </pc:sldMkLst>
        <pc:spChg chg="add mod">
          <ac:chgData name="yechangqing" userId="9869b692-37df-47ec-97b9-0debc9dd442f" providerId="ADAL" clId="{82F90EEF-65CA-4153-A24F-A664EA97B39E}" dt="2023-06-14T13:40:16.563" v="1037"/>
          <ac:spMkLst>
            <pc:docMk/>
            <pc:sldMk cId="1177348153" sldId="946"/>
            <ac:spMk id="3" creationId="{DCEE26BC-3782-41C4-8FDA-A562F8DA6EF4}"/>
          </ac:spMkLst>
        </pc:spChg>
        <pc:spChg chg="add mod">
          <ac:chgData name="yechangqing" userId="9869b692-37df-47ec-97b9-0debc9dd442f" providerId="ADAL" clId="{82F90EEF-65CA-4153-A24F-A664EA97B39E}" dt="2023-06-14T13:52:36.236" v="1207" actId="1076"/>
          <ac:spMkLst>
            <pc:docMk/>
            <pc:sldMk cId="1177348153" sldId="946"/>
            <ac:spMk id="4" creationId="{9B4C574F-7552-44CE-8992-FD3735A72753}"/>
          </ac:spMkLst>
        </pc:spChg>
        <pc:spChg chg="add mod">
          <ac:chgData name="yechangqing" userId="9869b692-37df-47ec-97b9-0debc9dd442f" providerId="ADAL" clId="{82F90EEF-65CA-4153-A24F-A664EA97B39E}" dt="2023-06-20T03:27:07.547" v="2502" actId="20577"/>
          <ac:spMkLst>
            <pc:docMk/>
            <pc:sldMk cId="1177348153" sldId="946"/>
            <ac:spMk id="8" creationId="{8EE6020A-FD05-45FB-A4B1-21A8158857B0}"/>
          </ac:spMkLst>
        </pc:spChg>
        <pc:spChg chg="add mod">
          <ac:chgData name="yechangqing" userId="9869b692-37df-47ec-97b9-0debc9dd442f" providerId="ADAL" clId="{82F90EEF-65CA-4153-A24F-A664EA97B39E}" dt="2023-06-14T14:12:15.649" v="1301"/>
          <ac:spMkLst>
            <pc:docMk/>
            <pc:sldMk cId="1177348153" sldId="946"/>
            <ac:spMk id="9" creationId="{079EBA97-FAA2-4982-9536-70BDFA07B117}"/>
          </ac:spMkLst>
        </pc:spChg>
        <pc:picChg chg="add mod">
          <ac:chgData name="yechangqing" userId="9869b692-37df-47ec-97b9-0debc9dd442f" providerId="ADAL" clId="{82F90EEF-65CA-4153-A24F-A664EA97B39E}" dt="2023-06-14T14:11:12.610" v="1242" actId="1076"/>
          <ac:picMkLst>
            <pc:docMk/>
            <pc:sldMk cId="1177348153" sldId="946"/>
            <ac:picMk id="6" creationId="{5D2DD9AF-6B24-45D1-9D2C-195FE5EEABC0}"/>
          </ac:picMkLst>
        </pc:picChg>
      </pc:sldChg>
      <pc:sldChg chg="del">
        <pc:chgData name="yechangqing" userId="9869b692-37df-47ec-97b9-0debc9dd442f" providerId="ADAL" clId="{82F90EEF-65CA-4153-A24F-A664EA97B39E}" dt="2023-06-14T12:43:42.294" v="31" actId="47"/>
        <pc:sldMkLst>
          <pc:docMk/>
          <pc:sldMk cId="2899268883" sldId="946"/>
        </pc:sldMkLst>
      </pc:sldChg>
      <pc:sldChg chg="addSp delSp modSp new mod modAnim modNotesTx">
        <pc:chgData name="yechangqing" userId="9869b692-37df-47ec-97b9-0debc9dd442f" providerId="ADAL" clId="{82F90EEF-65CA-4153-A24F-A664EA97B39E}" dt="2023-06-20T07:26:00.637" v="2977" actId="478"/>
        <pc:sldMkLst>
          <pc:docMk/>
          <pc:sldMk cId="410044408" sldId="947"/>
        </pc:sldMkLst>
        <pc:spChg chg="add mod">
          <ac:chgData name="yechangqing" userId="9869b692-37df-47ec-97b9-0debc9dd442f" providerId="ADAL" clId="{82F90EEF-65CA-4153-A24F-A664EA97B39E}" dt="2023-06-14T13:54:39.488" v="1216"/>
          <ac:spMkLst>
            <pc:docMk/>
            <pc:sldMk cId="410044408" sldId="947"/>
            <ac:spMk id="3" creationId="{C8FA1BA3-0588-45FD-9BB1-02C50D7618B4}"/>
          </ac:spMkLst>
        </pc:spChg>
        <pc:spChg chg="add mod">
          <ac:chgData name="yechangqing" userId="9869b692-37df-47ec-97b9-0debc9dd442f" providerId="ADAL" clId="{82F90EEF-65CA-4153-A24F-A664EA97B39E}" dt="2023-06-20T03:27:27.753" v="2511" actId="20577"/>
          <ac:spMkLst>
            <pc:docMk/>
            <pc:sldMk cId="410044408" sldId="947"/>
            <ac:spMk id="5" creationId="{A2FD1A21-1EAC-48B7-8167-45A4C9AAB028}"/>
          </ac:spMkLst>
        </pc:spChg>
        <pc:spChg chg="add mod">
          <ac:chgData name="yechangqing" userId="9869b692-37df-47ec-97b9-0debc9dd442f" providerId="ADAL" clId="{82F90EEF-65CA-4153-A24F-A664EA97B39E}" dt="2023-06-20T07:17:54.847" v="2763" actId="21"/>
          <ac:spMkLst>
            <pc:docMk/>
            <pc:sldMk cId="410044408" sldId="947"/>
            <ac:spMk id="6" creationId="{3F4C310C-BFA5-4ED3-A7BF-47747447F76A}"/>
          </ac:spMkLst>
        </pc:spChg>
        <pc:spChg chg="add del mod">
          <ac:chgData name="yechangqing" userId="9869b692-37df-47ec-97b9-0debc9dd442f" providerId="ADAL" clId="{82F90EEF-65CA-4153-A24F-A664EA97B39E}" dt="2023-06-20T07:25:59.029" v="2976" actId="478"/>
          <ac:spMkLst>
            <pc:docMk/>
            <pc:sldMk cId="410044408" sldId="947"/>
            <ac:spMk id="8" creationId="{B9CA3172-EFB2-44E6-9CA1-34BEC47250AF}"/>
          </ac:spMkLst>
        </pc:spChg>
        <pc:spChg chg="add mod">
          <ac:chgData name="yechangqing" userId="9869b692-37df-47ec-97b9-0debc9dd442f" providerId="ADAL" clId="{82F90EEF-65CA-4153-A24F-A664EA97B39E}" dt="2023-06-15T12:38:51.936" v="2126" actId="1076"/>
          <ac:spMkLst>
            <pc:docMk/>
            <pc:sldMk cId="410044408" sldId="947"/>
            <ac:spMk id="11" creationId="{84E7CB9C-ABFB-4525-BAC4-3F1BB96440F0}"/>
          </ac:spMkLst>
        </pc:spChg>
        <pc:picChg chg="add del mod">
          <ac:chgData name="yechangqing" userId="9869b692-37df-47ec-97b9-0debc9dd442f" providerId="ADAL" clId="{82F90EEF-65CA-4153-A24F-A664EA97B39E}" dt="2023-06-20T07:17:12.944" v="2737"/>
          <ac:picMkLst>
            <pc:docMk/>
            <pc:sldMk cId="410044408" sldId="947"/>
            <ac:picMk id="9" creationId="{4798C35E-43BE-4F2B-803C-730B790CE04A}"/>
          </ac:picMkLst>
        </pc:picChg>
        <pc:picChg chg="add del mod">
          <ac:chgData name="yechangqing" userId="9869b692-37df-47ec-97b9-0debc9dd442f" providerId="ADAL" clId="{82F90EEF-65CA-4153-A24F-A664EA97B39E}" dt="2023-06-20T07:26:00.637" v="2977" actId="478"/>
          <ac:picMkLst>
            <pc:docMk/>
            <pc:sldMk cId="410044408" sldId="947"/>
            <ac:picMk id="10" creationId="{09C131DD-8431-442A-B122-08376CD0E8C4}"/>
          </ac:picMkLst>
        </pc:picChg>
      </pc:sldChg>
      <pc:sldChg chg="addSp modSp new mod">
        <pc:chgData name="yechangqing" userId="9869b692-37df-47ec-97b9-0debc9dd442f" providerId="ADAL" clId="{82F90EEF-65CA-4153-A24F-A664EA97B39E}" dt="2023-06-15T07:34:21.557" v="1880"/>
        <pc:sldMkLst>
          <pc:docMk/>
          <pc:sldMk cId="258688113" sldId="948"/>
        </pc:sldMkLst>
        <pc:spChg chg="add mod">
          <ac:chgData name="yechangqing" userId="9869b692-37df-47ec-97b9-0debc9dd442f" providerId="ADAL" clId="{82F90EEF-65CA-4153-A24F-A664EA97B39E}" dt="2023-06-15T07:34:21.557" v="1880"/>
          <ac:spMkLst>
            <pc:docMk/>
            <pc:sldMk cId="258688113" sldId="948"/>
            <ac:spMk id="3" creationId="{C446D471-E289-4EFE-A01D-9ADBDA9DC387}"/>
          </ac:spMkLst>
        </pc:spChg>
      </pc:sldChg>
      <pc:sldChg chg="modSp add mod">
        <pc:chgData name="yechangqing" userId="9869b692-37df-47ec-97b9-0debc9dd442f" providerId="ADAL" clId="{82F90EEF-65CA-4153-A24F-A664EA97B39E}" dt="2023-06-15T07:34:42.054" v="1886"/>
        <pc:sldMkLst>
          <pc:docMk/>
          <pc:sldMk cId="1608385716" sldId="949"/>
        </pc:sldMkLst>
        <pc:spChg chg="mod">
          <ac:chgData name="yechangqing" userId="9869b692-37df-47ec-97b9-0debc9dd442f" providerId="ADAL" clId="{82F90EEF-65CA-4153-A24F-A664EA97B39E}" dt="2023-06-15T07:34:42.054" v="1886"/>
          <ac:spMkLst>
            <pc:docMk/>
            <pc:sldMk cId="1608385716" sldId="949"/>
            <ac:spMk id="3" creationId="{C446D471-E289-4EFE-A01D-9ADBDA9DC387}"/>
          </ac:spMkLst>
        </pc:spChg>
      </pc:sldChg>
      <pc:sldChg chg="addSp modSp new mod">
        <pc:chgData name="yechangqing" userId="9869b692-37df-47ec-97b9-0debc9dd442f" providerId="ADAL" clId="{82F90EEF-65CA-4153-A24F-A664EA97B39E}" dt="2023-06-20T08:38:53.728" v="3125" actId="1076"/>
        <pc:sldMkLst>
          <pc:docMk/>
          <pc:sldMk cId="388480496" sldId="950"/>
        </pc:sldMkLst>
        <pc:spChg chg="add mod">
          <ac:chgData name="yechangqing" userId="9869b692-37df-47ec-97b9-0debc9dd442f" providerId="ADAL" clId="{82F90EEF-65CA-4153-A24F-A664EA97B39E}" dt="2023-06-15T08:57:53.373" v="2078" actId="20577"/>
          <ac:spMkLst>
            <pc:docMk/>
            <pc:sldMk cId="388480496" sldId="950"/>
            <ac:spMk id="3" creationId="{09A5DA2B-F914-45E3-BF11-A6FA1E9FCABC}"/>
          </ac:spMkLst>
        </pc:spChg>
        <pc:picChg chg="add mod">
          <ac:chgData name="yechangqing" userId="9869b692-37df-47ec-97b9-0debc9dd442f" providerId="ADAL" clId="{82F90EEF-65CA-4153-A24F-A664EA97B39E}" dt="2023-06-20T08:38:19.571" v="3120" actId="14100"/>
          <ac:picMkLst>
            <pc:docMk/>
            <pc:sldMk cId="388480496" sldId="950"/>
            <ac:picMk id="5" creationId="{C7C32D40-B304-4630-A1C0-BE9747AD9E44}"/>
          </ac:picMkLst>
        </pc:picChg>
        <pc:picChg chg="add mod">
          <ac:chgData name="yechangqing" userId="9869b692-37df-47ec-97b9-0debc9dd442f" providerId="ADAL" clId="{82F90EEF-65CA-4153-A24F-A664EA97B39E}" dt="2023-06-20T08:38:53.728" v="3125" actId="1076"/>
          <ac:picMkLst>
            <pc:docMk/>
            <pc:sldMk cId="388480496" sldId="950"/>
            <ac:picMk id="7" creationId="{0DFE2E31-10EE-4E1D-B78C-EE3C532CC578}"/>
          </ac:picMkLst>
        </pc:picChg>
      </pc:sldChg>
      <pc:sldChg chg="new del">
        <pc:chgData name="yechangqing" userId="9869b692-37df-47ec-97b9-0debc9dd442f" providerId="ADAL" clId="{82F90EEF-65CA-4153-A24F-A664EA97B39E}" dt="2023-06-15T12:48:39.911" v="2148" actId="47"/>
        <pc:sldMkLst>
          <pc:docMk/>
          <pc:sldMk cId="3516066105" sldId="951"/>
        </pc:sldMkLst>
      </pc:sldChg>
      <pc:sldChg chg="addSp modSp add mod ord">
        <pc:chgData name="yechangqing" userId="9869b692-37df-47ec-97b9-0debc9dd442f" providerId="ADAL" clId="{82F90EEF-65CA-4153-A24F-A664EA97B39E}" dt="2023-06-15T13:35:19.976" v="2291" actId="20577"/>
        <pc:sldMkLst>
          <pc:docMk/>
          <pc:sldMk cId="1791815845" sldId="952"/>
        </pc:sldMkLst>
        <pc:spChg chg="add mod">
          <ac:chgData name="yechangqing" userId="9869b692-37df-47ec-97b9-0debc9dd442f" providerId="ADAL" clId="{82F90EEF-65CA-4153-A24F-A664EA97B39E}" dt="2023-06-15T12:48:52.513" v="2156"/>
          <ac:spMkLst>
            <pc:docMk/>
            <pc:sldMk cId="1791815845" sldId="952"/>
            <ac:spMk id="3" creationId="{F51B367A-DF32-4A8B-B5CB-A55F9E907A97}"/>
          </ac:spMkLst>
        </pc:spChg>
        <pc:spChg chg="add mod">
          <ac:chgData name="yechangqing" userId="9869b692-37df-47ec-97b9-0debc9dd442f" providerId="ADAL" clId="{82F90EEF-65CA-4153-A24F-A664EA97B39E}" dt="2023-06-15T13:35:19.976" v="2291" actId="20577"/>
          <ac:spMkLst>
            <pc:docMk/>
            <pc:sldMk cId="1791815845" sldId="952"/>
            <ac:spMk id="4" creationId="{6E7DDF4C-FE80-4572-9CB0-E67DB6E1E4EB}"/>
          </ac:spMkLst>
        </pc:spChg>
        <pc:picChg chg="add mod">
          <ac:chgData name="yechangqing" userId="9869b692-37df-47ec-97b9-0debc9dd442f" providerId="ADAL" clId="{82F90EEF-65CA-4153-A24F-A664EA97B39E}" dt="2023-06-15T13:08:42.703" v="2159"/>
          <ac:picMkLst>
            <pc:docMk/>
            <pc:sldMk cId="1791815845" sldId="952"/>
            <ac:picMk id="5" creationId="{552D9214-0383-47FC-95CB-A0C1E065AD74}"/>
          </ac:picMkLst>
        </pc:picChg>
        <pc:picChg chg="add mod">
          <ac:chgData name="yechangqing" userId="9869b692-37df-47ec-97b9-0debc9dd442f" providerId="ADAL" clId="{82F90EEF-65CA-4153-A24F-A664EA97B39E}" dt="2023-06-15T13:08:55.772" v="2163" actId="1076"/>
          <ac:picMkLst>
            <pc:docMk/>
            <pc:sldMk cId="1791815845" sldId="952"/>
            <ac:picMk id="6" creationId="{BDE637CF-51E1-45AF-BB7C-AE07F8EF359C}"/>
          </ac:picMkLst>
        </pc:picChg>
      </pc:sldChg>
      <pc:sldChg chg="addSp modSp new mod">
        <pc:chgData name="yechangqing" userId="9869b692-37df-47ec-97b9-0debc9dd442f" providerId="ADAL" clId="{82F90EEF-65CA-4153-A24F-A664EA97B39E}" dt="2023-06-19T08:04:01.748" v="2498" actId="1076"/>
        <pc:sldMkLst>
          <pc:docMk/>
          <pc:sldMk cId="453277545" sldId="953"/>
        </pc:sldMkLst>
        <pc:spChg chg="add mod">
          <ac:chgData name="yechangqing" userId="9869b692-37df-47ec-97b9-0debc9dd442f" providerId="ADAL" clId="{82F90EEF-65CA-4153-A24F-A664EA97B39E}" dt="2023-06-15T13:45:38.791" v="2335"/>
          <ac:spMkLst>
            <pc:docMk/>
            <pc:sldMk cId="453277545" sldId="953"/>
            <ac:spMk id="5" creationId="{DEE5006A-9BD5-49C4-9E14-6242221D8A96}"/>
          </ac:spMkLst>
        </pc:spChg>
        <pc:spChg chg="add mod">
          <ac:chgData name="yechangqing" userId="9869b692-37df-47ec-97b9-0debc9dd442f" providerId="ADAL" clId="{82F90EEF-65CA-4153-A24F-A664EA97B39E}" dt="2023-06-19T08:04:01.748" v="2498" actId="1076"/>
          <ac:spMkLst>
            <pc:docMk/>
            <pc:sldMk cId="453277545" sldId="953"/>
            <ac:spMk id="7" creationId="{B9235110-A8B9-4E45-B526-CBF5B011915E}"/>
          </ac:spMkLst>
        </pc:spChg>
        <pc:picChg chg="add mod">
          <ac:chgData name="yechangqing" userId="9869b692-37df-47ec-97b9-0debc9dd442f" providerId="ADAL" clId="{82F90EEF-65CA-4153-A24F-A664EA97B39E}" dt="2023-06-15T13:51:02.339" v="2446" actId="1076"/>
          <ac:picMkLst>
            <pc:docMk/>
            <pc:sldMk cId="453277545" sldId="953"/>
            <ac:picMk id="4" creationId="{D4F26A21-FB1F-4B6E-92E8-13C643BBA9E3}"/>
          </ac:picMkLst>
        </pc:picChg>
        <pc:picChg chg="add mod">
          <ac:chgData name="yechangqing" userId="9869b692-37df-47ec-97b9-0debc9dd442f" providerId="ADAL" clId="{82F90EEF-65CA-4153-A24F-A664EA97B39E}" dt="2023-06-15T13:46:19.984" v="2349" actId="1076"/>
          <ac:picMkLst>
            <pc:docMk/>
            <pc:sldMk cId="453277545" sldId="953"/>
            <ac:picMk id="6" creationId="{447565C7-8A69-4D95-B623-746B0E86A9D8}"/>
          </ac:picMkLst>
        </pc:picChg>
      </pc:sldChg>
      <pc:sldChg chg="addSp delSp modSp new mod delAnim modAnim">
        <pc:chgData name="yechangqing" userId="9869b692-37df-47ec-97b9-0debc9dd442f" providerId="ADAL" clId="{82F90EEF-65CA-4153-A24F-A664EA97B39E}" dt="2023-06-20T07:21:07.669" v="2895" actId="1076"/>
        <pc:sldMkLst>
          <pc:docMk/>
          <pc:sldMk cId="870223193" sldId="954"/>
        </pc:sldMkLst>
        <pc:spChg chg="add mod">
          <ac:chgData name="yechangqing" userId="9869b692-37df-47ec-97b9-0debc9dd442f" providerId="ADAL" clId="{82F90EEF-65CA-4153-A24F-A664EA97B39E}" dt="2023-06-20T07:17:39.278" v="2755" actId="20577"/>
          <ac:spMkLst>
            <pc:docMk/>
            <pc:sldMk cId="870223193" sldId="954"/>
            <ac:spMk id="3" creationId="{EB207B25-8864-451E-B3DC-A5DC0AF426EA}"/>
          </ac:spMkLst>
        </pc:spChg>
        <pc:spChg chg="add mod">
          <ac:chgData name="yechangqing" userId="9869b692-37df-47ec-97b9-0debc9dd442f" providerId="ADAL" clId="{82F90EEF-65CA-4153-A24F-A664EA97B39E}" dt="2023-06-20T07:20:52.107" v="2890" actId="1035"/>
          <ac:spMkLst>
            <pc:docMk/>
            <pc:sldMk cId="870223193" sldId="954"/>
            <ac:spMk id="5" creationId="{15F430C4-4C68-4C90-94C4-42C1281418D4}"/>
          </ac:spMkLst>
        </pc:spChg>
        <pc:spChg chg="add del mod">
          <ac:chgData name="yechangqing" userId="9869b692-37df-47ec-97b9-0debc9dd442f" providerId="ADAL" clId="{82F90EEF-65CA-4153-A24F-A664EA97B39E}" dt="2023-06-20T06:37:29.093" v="2589"/>
          <ac:spMkLst>
            <pc:docMk/>
            <pc:sldMk cId="870223193" sldId="954"/>
            <ac:spMk id="7" creationId="{C4D446BC-F32F-47C0-8053-8553263F18B5}"/>
          </ac:spMkLst>
        </pc:spChg>
        <pc:spChg chg="add mod">
          <ac:chgData name="yechangqing" userId="9869b692-37df-47ec-97b9-0debc9dd442f" providerId="ADAL" clId="{82F90EEF-65CA-4153-A24F-A664EA97B39E}" dt="2023-06-20T07:21:02.982" v="2893" actId="1076"/>
          <ac:spMkLst>
            <pc:docMk/>
            <pc:sldMk cId="870223193" sldId="954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11:00.646" v="2708"/>
          <ac:spMkLst>
            <pc:docMk/>
            <pc:sldMk cId="870223193" sldId="954"/>
            <ac:spMk id="11" creationId="{6E7A333D-8292-4D02-8E72-0CD35DF05DCC}"/>
          </ac:spMkLst>
        </pc:spChg>
        <pc:spChg chg="add mod">
          <ac:chgData name="yechangqing" userId="9869b692-37df-47ec-97b9-0debc9dd442f" providerId="ADAL" clId="{82F90EEF-65CA-4153-A24F-A664EA97B39E}" dt="2023-06-20T07:20:57.343" v="2892" actId="1076"/>
          <ac:spMkLst>
            <pc:docMk/>
            <pc:sldMk cId="870223193" sldId="954"/>
            <ac:spMk id="13" creationId="{10925FCD-0429-4492-A59C-99F634FDE01C}"/>
          </ac:spMkLst>
        </pc:spChg>
        <pc:spChg chg="add mod">
          <ac:chgData name="yechangqing" userId="9869b692-37df-47ec-97b9-0debc9dd442f" providerId="ADAL" clId="{82F90EEF-65CA-4153-A24F-A664EA97B39E}" dt="2023-06-20T07:21:07.669" v="2895" actId="1076"/>
          <ac:spMkLst>
            <pc:docMk/>
            <pc:sldMk cId="870223193" sldId="954"/>
            <ac:spMk id="14" creationId="{CF526136-E0F6-43FA-9E8A-B1A6FBC6BFEB}"/>
          </ac:spMkLst>
        </pc:spChg>
        <pc:picChg chg="add mod modCrop">
          <ac:chgData name="yechangqing" userId="9869b692-37df-47ec-97b9-0debc9dd442f" providerId="ADAL" clId="{82F90EEF-65CA-4153-A24F-A664EA97B39E}" dt="2023-06-20T07:20:52.107" v="2890" actId="1035"/>
          <ac:picMkLst>
            <pc:docMk/>
            <pc:sldMk cId="870223193" sldId="954"/>
            <ac:picMk id="4" creationId="{95FB0D01-5D6F-43E7-81DD-39AD81EA38AA}"/>
          </ac:picMkLst>
        </pc:picChg>
        <pc:picChg chg="add del mod">
          <ac:chgData name="yechangqing" userId="9869b692-37df-47ec-97b9-0debc9dd442f" providerId="ADAL" clId="{82F90EEF-65CA-4153-A24F-A664EA97B39E}" dt="2023-06-20T07:17:57.975" v="2764" actId="478"/>
          <ac:picMkLst>
            <pc:docMk/>
            <pc:sldMk cId="870223193" sldId="954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7:20:52.107" v="2890" actId="1035"/>
          <ac:cxnSpMkLst>
            <pc:docMk/>
            <pc:sldMk cId="870223193" sldId="954"/>
            <ac:cxnSpMk id="6" creationId="{6A76D417-CE0D-483F-A276-FEDF6B7C956D}"/>
          </ac:cxnSpMkLst>
        </pc:cxnChg>
      </pc:sldChg>
      <pc:sldChg chg="addSp delSp modSp new del mod">
        <pc:chgData name="yechangqing" userId="9869b692-37df-47ec-97b9-0debc9dd442f" providerId="ADAL" clId="{82F90EEF-65CA-4153-A24F-A664EA97B39E}" dt="2023-06-20T06:33:38.496" v="2534" actId="47"/>
        <pc:sldMkLst>
          <pc:docMk/>
          <pc:sldMk cId="1197088123" sldId="954"/>
        </pc:sldMkLst>
        <pc:spChg chg="add del">
          <ac:chgData name="yechangqing" userId="9869b692-37df-47ec-97b9-0debc9dd442f" providerId="ADAL" clId="{82F90EEF-65CA-4153-A24F-A664EA97B39E}" dt="2023-06-20T06:32:55.190" v="2516" actId="22"/>
          <ac:spMkLst>
            <pc:docMk/>
            <pc:sldMk cId="1197088123" sldId="954"/>
            <ac:spMk id="4" creationId="{9D98307D-C5F7-4A72-8F1A-629341B7A4A6}"/>
          </ac:spMkLst>
        </pc:spChg>
        <pc:spChg chg="add mod">
          <ac:chgData name="yechangqing" userId="9869b692-37df-47ec-97b9-0debc9dd442f" providerId="ADAL" clId="{82F90EEF-65CA-4153-A24F-A664EA97B39E}" dt="2023-06-20T06:33:13.131" v="2527" actId="20577"/>
          <ac:spMkLst>
            <pc:docMk/>
            <pc:sldMk cId="1197088123" sldId="954"/>
            <ac:spMk id="5" creationId="{D0BDD632-D14A-4BC5-93E8-98746ECD4B94}"/>
          </ac:spMkLst>
        </pc:spChg>
        <pc:spChg chg="add del mod">
          <ac:chgData name="yechangqing" userId="9869b692-37df-47ec-97b9-0debc9dd442f" providerId="ADAL" clId="{82F90EEF-65CA-4153-A24F-A664EA97B39E}" dt="2023-06-20T06:33:36.987" v="2533" actId="478"/>
          <ac:spMkLst>
            <pc:docMk/>
            <pc:sldMk cId="1197088123" sldId="954"/>
            <ac:spMk id="7" creationId="{501662E0-82C5-4C9A-8F6F-1EB6842AC97C}"/>
          </ac:spMkLst>
        </pc:spChg>
      </pc:sldChg>
      <pc:sldChg chg="add del">
        <pc:chgData name="yechangqing" userId="9869b692-37df-47ec-97b9-0debc9dd442f" providerId="ADAL" clId="{82F90EEF-65CA-4153-A24F-A664EA97B39E}" dt="2023-06-20T07:17:44.268" v="2756" actId="47"/>
        <pc:sldMkLst>
          <pc:docMk/>
          <pc:sldMk cId="448321326" sldId="955"/>
        </pc:sldMkLst>
      </pc:sldChg>
      <pc:sldChg chg="addSp delSp modSp add mod ord delAnim">
        <pc:chgData name="yechangqing" userId="9869b692-37df-47ec-97b9-0debc9dd442f" providerId="ADAL" clId="{82F90EEF-65CA-4153-A24F-A664EA97B39E}" dt="2023-06-20T08:04:01.819" v="3109" actId="1076"/>
        <pc:sldMkLst>
          <pc:docMk/>
          <pc:sldMk cId="3332218059" sldId="955"/>
        </pc:sldMkLst>
        <pc:spChg chg="mod">
          <ac:chgData name="yechangqing" userId="9869b692-37df-47ec-97b9-0debc9dd442f" providerId="ADAL" clId="{82F90EEF-65CA-4153-A24F-A664EA97B39E}" dt="2023-06-20T07:18:20.311" v="2769" actId="20577"/>
          <ac:spMkLst>
            <pc:docMk/>
            <pc:sldMk cId="3332218059" sldId="955"/>
            <ac:spMk id="3" creationId="{EB207B25-8864-451E-B3DC-A5DC0AF426EA}"/>
          </ac:spMkLst>
        </pc:spChg>
        <pc:spChg chg="del mod">
          <ac:chgData name="yechangqing" userId="9869b692-37df-47ec-97b9-0debc9dd442f" providerId="ADAL" clId="{82F90EEF-65CA-4153-A24F-A664EA97B39E}" dt="2023-06-20T07:20:37.448" v="2851" actId="478"/>
          <ac:spMkLst>
            <pc:docMk/>
            <pc:sldMk cId="3332218059" sldId="955"/>
            <ac:spMk id="5" creationId="{15F430C4-4C68-4C90-94C4-42C1281418D4}"/>
          </ac:spMkLst>
        </pc:spChg>
        <pc:spChg chg="add mod">
          <ac:chgData name="yechangqing" userId="9869b692-37df-47ec-97b9-0debc9dd442f" providerId="ADAL" clId="{82F90EEF-65CA-4153-A24F-A664EA97B39E}" dt="2023-06-20T07:22:12.215" v="2919" actId="1076"/>
          <ac:spMkLst>
            <pc:docMk/>
            <pc:sldMk cId="3332218059" sldId="955"/>
            <ac:spMk id="8" creationId="{59CEC5EF-1299-4E68-9676-CD25B36316D4}"/>
          </ac:spMkLst>
        </pc:spChg>
        <pc:spChg chg="del">
          <ac:chgData name="yechangqing" userId="9869b692-37df-47ec-97b9-0debc9dd442f" providerId="ADAL" clId="{82F90EEF-65CA-4153-A24F-A664EA97B39E}" dt="2023-06-20T07:20:38.752" v="2852" actId="478"/>
          <ac:spMkLst>
            <pc:docMk/>
            <pc:sldMk cId="3332218059" sldId="955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21:17.978" v="2900"/>
          <ac:spMkLst>
            <pc:docMk/>
            <pc:sldMk cId="3332218059" sldId="955"/>
            <ac:spMk id="11" creationId="{957B84D2-1314-407D-A0EA-1CA6D2474240}"/>
          </ac:spMkLst>
        </pc:spChg>
        <pc:spChg chg="add mod">
          <ac:chgData name="yechangqing" userId="9869b692-37df-47ec-97b9-0debc9dd442f" providerId="ADAL" clId="{82F90EEF-65CA-4153-A24F-A664EA97B39E}" dt="2023-06-20T07:21:17.394" v="2898"/>
          <ac:spMkLst>
            <pc:docMk/>
            <pc:sldMk cId="3332218059" sldId="955"/>
            <ac:spMk id="12" creationId="{6FA02930-10BB-4706-B50E-06FEFC80F9E8}"/>
          </ac:spMkLst>
        </pc:spChg>
        <pc:spChg chg="add mod">
          <ac:chgData name="yechangqing" userId="9869b692-37df-47ec-97b9-0debc9dd442f" providerId="ADAL" clId="{82F90EEF-65CA-4153-A24F-A664EA97B39E}" dt="2023-06-20T07:22:15.014" v="2921" actId="20577"/>
          <ac:spMkLst>
            <pc:docMk/>
            <pc:sldMk cId="3332218059" sldId="955"/>
            <ac:spMk id="15" creationId="{47B3F40B-26E5-420D-B88E-6003A6C084A0}"/>
          </ac:spMkLst>
        </pc:spChg>
        <pc:spChg chg="add del mod">
          <ac:chgData name="yechangqing" userId="9869b692-37df-47ec-97b9-0debc9dd442f" providerId="ADAL" clId="{82F90EEF-65CA-4153-A24F-A664EA97B39E}" dt="2023-06-20T07:23:52.360" v="2931" actId="478"/>
          <ac:spMkLst>
            <pc:docMk/>
            <pc:sldMk cId="3332218059" sldId="955"/>
            <ac:spMk id="17" creationId="{D3BBF1E9-88BD-47EE-BAA9-88D202707AB9}"/>
          </ac:spMkLst>
        </pc:spChg>
        <pc:spChg chg="add mod">
          <ac:chgData name="yechangqing" userId="9869b692-37df-47ec-97b9-0debc9dd442f" providerId="ADAL" clId="{82F90EEF-65CA-4153-A24F-A664EA97B39E}" dt="2023-06-20T08:04:01.819" v="3109" actId="1076"/>
          <ac:spMkLst>
            <pc:docMk/>
            <pc:sldMk cId="3332218059" sldId="955"/>
            <ac:spMk id="19" creationId="{847CE21A-B4E2-43F4-ABF7-83ED9E627EDA}"/>
          </ac:spMkLst>
        </pc:spChg>
        <pc:picChg chg="del">
          <ac:chgData name="yechangqing" userId="9869b692-37df-47ec-97b9-0debc9dd442f" providerId="ADAL" clId="{82F90EEF-65CA-4153-A24F-A664EA97B39E}" dt="2023-06-20T07:20:34.849" v="2848" actId="478"/>
          <ac:picMkLst>
            <pc:docMk/>
            <pc:sldMk cId="3332218059" sldId="955"/>
            <ac:picMk id="4" creationId="{95FB0D01-5D6F-43E7-81DD-39AD81EA38AA}"/>
          </ac:picMkLst>
        </pc:picChg>
        <pc:picChg chg="del">
          <ac:chgData name="yechangqing" userId="9869b692-37df-47ec-97b9-0debc9dd442f" providerId="ADAL" clId="{82F90EEF-65CA-4153-A24F-A664EA97B39E}" dt="2023-06-20T07:20:39.633" v="2853" actId="478"/>
          <ac:picMkLst>
            <pc:docMk/>
            <pc:sldMk cId="3332218059" sldId="955"/>
            <ac:picMk id="10" creationId="{B73041DD-66F3-45FF-AB20-E629D9C9693D}"/>
          </ac:picMkLst>
        </pc:picChg>
        <pc:picChg chg="add mod">
          <ac:chgData name="yechangqing" userId="9869b692-37df-47ec-97b9-0debc9dd442f" providerId="ADAL" clId="{82F90EEF-65CA-4153-A24F-A664EA97B39E}" dt="2023-06-20T07:22:12.215" v="2919" actId="1076"/>
          <ac:picMkLst>
            <pc:docMk/>
            <pc:sldMk cId="3332218059" sldId="955"/>
            <ac:picMk id="13" creationId="{3DB59896-0AC2-4F76-9FF0-02D84429CF94}"/>
          </ac:picMkLst>
        </pc:picChg>
        <pc:picChg chg="add del mod">
          <ac:chgData name="yechangqing" userId="9869b692-37df-47ec-97b9-0debc9dd442f" providerId="ADAL" clId="{82F90EEF-65CA-4153-A24F-A664EA97B39E}" dt="2023-06-20T07:22:31.771" v="2922" actId="478"/>
          <ac:picMkLst>
            <pc:docMk/>
            <pc:sldMk cId="3332218059" sldId="955"/>
            <ac:picMk id="14" creationId="{7291FD14-B37A-4409-A538-F8B83AA488E6}"/>
          </ac:picMkLst>
        </pc:picChg>
        <pc:picChg chg="add del mod">
          <ac:chgData name="yechangqing" userId="9869b692-37df-47ec-97b9-0debc9dd442f" providerId="ADAL" clId="{82F90EEF-65CA-4153-A24F-A664EA97B39E}" dt="2023-06-20T08:02:38.519" v="3102" actId="478"/>
          <ac:picMkLst>
            <pc:docMk/>
            <pc:sldMk cId="3332218059" sldId="955"/>
            <ac:picMk id="16" creationId="{622A66FA-508C-4425-A460-8342F84E3DB9}"/>
          </ac:picMkLst>
        </pc:picChg>
        <pc:picChg chg="add mod">
          <ac:chgData name="yechangqing" userId="9869b692-37df-47ec-97b9-0debc9dd442f" providerId="ADAL" clId="{82F90EEF-65CA-4153-A24F-A664EA97B39E}" dt="2023-06-20T08:03:00.772" v="3107" actId="1076"/>
          <ac:picMkLst>
            <pc:docMk/>
            <pc:sldMk cId="3332218059" sldId="955"/>
            <ac:picMk id="21" creationId="{98961197-82B6-4016-AC91-44198EA25CA5}"/>
          </ac:picMkLst>
        </pc:picChg>
        <pc:cxnChg chg="del">
          <ac:chgData name="yechangqing" userId="9869b692-37df-47ec-97b9-0debc9dd442f" providerId="ADAL" clId="{82F90EEF-65CA-4153-A24F-A664EA97B39E}" dt="2023-06-20T07:20:36.015" v="2849" actId="478"/>
          <ac:cxnSpMkLst>
            <pc:docMk/>
            <pc:sldMk cId="3332218059" sldId="955"/>
            <ac:cxnSpMk id="6" creationId="{6A76D417-CE0D-483F-A276-FEDF6B7C956D}"/>
          </ac:cxnSpMkLst>
        </pc:cxnChg>
        <pc:cxnChg chg="add del mod">
          <ac:chgData name="yechangqing" userId="9869b692-37df-47ec-97b9-0debc9dd442f" providerId="ADAL" clId="{82F90EEF-65CA-4153-A24F-A664EA97B39E}" dt="2023-06-20T07:23:52.360" v="2931" actId="478"/>
          <ac:cxnSpMkLst>
            <pc:docMk/>
            <pc:sldMk cId="3332218059" sldId="955"/>
            <ac:cxnSpMk id="18" creationId="{917AC0C8-2B53-4D3D-A033-6AAA732894DF}"/>
          </ac:cxnSpMkLst>
        </pc:cxnChg>
      </pc:sldChg>
      <pc:sldChg chg="addSp modSp add del mod ord modAnim">
        <pc:chgData name="yechangqing" userId="9869b692-37df-47ec-97b9-0debc9dd442f" providerId="ADAL" clId="{82F90EEF-65CA-4153-A24F-A664EA97B39E}" dt="2023-06-20T08:06:48.136" v="3116" actId="14100"/>
        <pc:sldMkLst>
          <pc:docMk/>
          <pc:sldMk cId="2012121292" sldId="956"/>
        </pc:sldMkLst>
        <pc:spChg chg="mod">
          <ac:chgData name="yechangqing" userId="9869b692-37df-47ec-97b9-0debc9dd442f" providerId="ADAL" clId="{82F90EEF-65CA-4153-A24F-A664EA97B39E}" dt="2023-06-20T07:28:56.618" v="2986" actId="20577"/>
          <ac:spMkLst>
            <pc:docMk/>
            <pc:sldMk cId="2012121292" sldId="956"/>
            <ac:spMk id="3" creationId="{EB207B25-8864-451E-B3DC-A5DC0AF426EA}"/>
          </ac:spMkLst>
        </pc:spChg>
        <pc:spChg chg="mod">
          <ac:chgData name="yechangqing" userId="9869b692-37df-47ec-97b9-0debc9dd442f" providerId="ADAL" clId="{82F90EEF-65CA-4153-A24F-A664EA97B39E}" dt="2023-06-20T07:36:11.564" v="2999" actId="207"/>
          <ac:spMkLst>
            <pc:docMk/>
            <pc:sldMk cId="2012121292" sldId="956"/>
            <ac:spMk id="5" creationId="{15F430C4-4C68-4C90-94C4-42C1281418D4}"/>
          </ac:spMkLst>
        </pc:spChg>
        <pc:spChg chg="mod">
          <ac:chgData name="yechangqing" userId="9869b692-37df-47ec-97b9-0debc9dd442f" providerId="ADAL" clId="{82F90EEF-65CA-4153-A24F-A664EA97B39E}" dt="2023-06-20T08:05:59.909" v="3115"/>
          <ac:spMkLst>
            <pc:docMk/>
            <pc:sldMk cId="2012121292" sldId="956"/>
            <ac:spMk id="9" creationId="{F86DB1DA-38B1-4805-A69D-33979C7C43CE}"/>
          </ac:spMkLst>
        </pc:spChg>
        <pc:spChg chg="add mod">
          <ac:chgData name="yechangqing" userId="9869b692-37df-47ec-97b9-0debc9dd442f" providerId="ADAL" clId="{82F90EEF-65CA-4153-A24F-A664EA97B39E}" dt="2023-06-20T07:36:57.584" v="3019" actId="207"/>
          <ac:spMkLst>
            <pc:docMk/>
            <pc:sldMk cId="2012121292" sldId="956"/>
            <ac:spMk id="12" creationId="{DEF56F49-7E47-4AE4-AF60-AE847EA00674}"/>
          </ac:spMkLst>
        </pc:spChg>
        <pc:picChg chg="mod modCrop">
          <ac:chgData name="yechangqing" userId="9869b692-37df-47ec-97b9-0debc9dd442f" providerId="ADAL" clId="{82F90EEF-65CA-4153-A24F-A664EA97B39E}" dt="2023-06-20T07:38:14.484" v="3025" actId="732"/>
          <ac:picMkLst>
            <pc:docMk/>
            <pc:sldMk cId="2012121292" sldId="956"/>
            <ac:picMk id="4" creationId="{95FB0D01-5D6F-43E7-81DD-39AD81EA38AA}"/>
          </ac:picMkLst>
        </pc:picChg>
        <pc:picChg chg="mod modCrop">
          <ac:chgData name="yechangqing" userId="9869b692-37df-47ec-97b9-0debc9dd442f" providerId="ADAL" clId="{82F90EEF-65CA-4153-A24F-A664EA97B39E}" dt="2023-06-20T07:37:54.401" v="3023" actId="732"/>
          <ac:picMkLst>
            <pc:docMk/>
            <pc:sldMk cId="2012121292" sldId="956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8:06:48.136" v="3116" actId="14100"/>
          <ac:cxnSpMkLst>
            <pc:docMk/>
            <pc:sldMk cId="2012121292" sldId="956"/>
            <ac:cxnSpMk id="11" creationId="{80B1D026-2C4C-4DFB-9B3D-E098A98EEFA5}"/>
          </ac:cxnSpMkLst>
        </pc:cxnChg>
      </pc:sldChg>
      <pc:sldMasterChg chg="delSldLayout modSldLayout sldLayoutOrd">
        <pc:chgData name="yechangqing" userId="9869b692-37df-47ec-97b9-0debc9dd442f" providerId="ADAL" clId="{82F90EEF-65CA-4153-A24F-A664EA97B39E}" dt="2023-06-14T13:24:29.411" v="800" actId="478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82F90EEF-65CA-4153-A24F-A664EA97B39E}" dt="2023-06-14T12:43:42.294" v="31" actId="47"/>
          <pc:sldLayoutMkLst>
            <pc:docMk/>
            <pc:sldMasterMk cId="3866910221" sldId="2147483652"/>
            <pc:sldLayoutMk cId="3974541269" sldId="2147483664"/>
          </pc:sldLayoutMkLst>
        </pc:sldLayoutChg>
        <pc:sldLayoutChg chg="addSp delSp modSp mod ord">
          <pc:chgData name="yechangqing" userId="9869b692-37df-47ec-97b9-0debc9dd442f" providerId="ADAL" clId="{82F90EEF-65CA-4153-A24F-A664EA97B39E}" dt="2023-06-14T13:24:29.411" v="800" actId="478"/>
          <pc:sldLayoutMkLst>
            <pc:docMk/>
            <pc:sldMasterMk cId="3866910221" sldId="2147483652"/>
            <pc:sldLayoutMk cId="1346708599" sldId="2147483665"/>
          </pc:sldLayoutMkLst>
          <pc:spChg chg="add del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2" creationId="{F7CAC0E4-7522-4124-851A-A1ECACFC90D8}"/>
            </ac:spMkLst>
          </pc:spChg>
          <pc:spChg chg="add del mod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3" creationId="{9BF20C10-C75D-4F6E-A4EC-F05FB2A7D1D3}"/>
            </ac:spMkLst>
          </pc:spChg>
          <pc:spChg chg="add del mod">
            <ac:chgData name="yechangqing" userId="9869b692-37df-47ec-97b9-0debc9dd442f" providerId="ADAL" clId="{82F90EEF-65CA-4153-A24F-A664EA97B39E}" dt="2023-06-14T13:20:08.791" v="759" actId="478"/>
            <ac:spMkLst>
              <pc:docMk/>
              <pc:sldMasterMk cId="3866910221" sldId="2147483652"/>
              <pc:sldLayoutMk cId="1346708599" sldId="2147483665"/>
              <ac:spMk id="7" creationId="{25721B5A-E5A8-4CE5-BF7A-8E8B4B06AB76}"/>
            </ac:spMkLst>
          </pc:spChg>
          <pc:spChg chg="add del mod">
            <ac:chgData name="yechangqing" userId="9869b692-37df-47ec-97b9-0debc9dd442f" providerId="ADAL" clId="{82F90EEF-65CA-4153-A24F-A664EA97B39E}" dt="2023-06-14T13:24:20.856" v="794" actId="478"/>
            <ac:spMkLst>
              <pc:docMk/>
              <pc:sldMasterMk cId="3866910221" sldId="2147483652"/>
              <pc:sldLayoutMk cId="1346708599" sldId="2147483665"/>
              <ac:spMk id="9" creationId="{AA031ED4-5945-4329-B922-575E25E4533B}"/>
            </ac:spMkLst>
          </pc:spChg>
          <pc:spChg chg="add del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0" creationId="{63EEA451-A787-45A4-9CC4-EB7489223514}"/>
            </ac:spMkLst>
          </pc:spChg>
          <pc:spChg chg="add del mod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1" creationId="{352A594A-F71E-413B-98B2-DFE8CD194C52}"/>
            </ac:spMkLst>
          </pc:spChg>
          <pc:spChg chg="add del">
            <ac:chgData name="yechangqing" userId="9869b692-37df-47ec-97b9-0debc9dd442f" providerId="ADAL" clId="{82F90EEF-65CA-4153-A24F-A664EA97B39E}" dt="2023-06-14T13:23:57.755" v="785" actId="11529"/>
            <ac:spMkLst>
              <pc:docMk/>
              <pc:sldMasterMk cId="3866910221" sldId="2147483652"/>
              <pc:sldLayoutMk cId="1346708599" sldId="2147483665"/>
              <ac:spMk id="12" creationId="{50242C9D-E70D-45D2-AB85-A57450B64479}"/>
            </ac:spMkLst>
          </pc:spChg>
          <pc:spChg chg="add del mod">
            <ac:chgData name="yechangqing" userId="9869b692-37df-47ec-97b9-0debc9dd442f" providerId="ADAL" clId="{82F90EEF-65CA-4153-A24F-A664EA97B39E}" dt="2023-06-14T13:24:29.411" v="800" actId="478"/>
            <ac:spMkLst>
              <pc:docMk/>
              <pc:sldMasterMk cId="3866910221" sldId="2147483652"/>
              <pc:sldLayoutMk cId="1346708599" sldId="2147483665"/>
              <ac:spMk id="13" creationId="{6473302E-174A-4338-BF88-2E42664D22A9}"/>
            </ac:spMkLst>
          </pc:spChg>
          <pc:picChg chg="add del mod">
            <ac:chgData name="yechangqing" userId="9869b692-37df-47ec-97b9-0debc9dd442f" providerId="ADAL" clId="{82F90EEF-65CA-4153-A24F-A664EA97B39E}" dt="2023-06-14T13:24:26.897" v="798" actId="1076"/>
            <ac:picMkLst>
              <pc:docMk/>
              <pc:sldMasterMk cId="3866910221" sldId="2147483652"/>
              <pc:sldLayoutMk cId="1346708599" sldId="2147483665"/>
              <ac:picMk id="8" creationId="{427CADE0-5D59-48D7-B880-E1682443E79C}"/>
            </ac:picMkLst>
          </pc:picChg>
        </pc:sldLayoutChg>
      </pc:sldMasterChg>
    </pc:docChg>
  </pc:docChgLst>
  <pc:docChgLst>
    <pc:chgData name="yechangqing" userId="9869b692-37df-47ec-97b9-0debc9dd442f" providerId="ADAL" clId="{E4E897DA-27CC-4761-A0B3-DBC935B4E0E1}"/>
    <pc:docChg chg="undo custSel addSld modSld">
      <pc:chgData name="yechangqing" userId="9869b692-37df-47ec-97b9-0debc9dd442f" providerId="ADAL" clId="{E4E897DA-27CC-4761-A0B3-DBC935B4E0E1}" dt="2023-10-17T08:53:41.412" v="483" actId="20577"/>
      <pc:docMkLst>
        <pc:docMk/>
      </pc:docMkLst>
      <pc:sldChg chg="addSp delSp modSp mod">
        <pc:chgData name="yechangqing" userId="9869b692-37df-47ec-97b9-0debc9dd442f" providerId="ADAL" clId="{E4E897DA-27CC-4761-A0B3-DBC935B4E0E1}" dt="2023-10-17T07:44:39.266" v="42" actId="1076"/>
        <pc:sldMkLst>
          <pc:docMk/>
          <pc:sldMk cId="287502113" sldId="1028"/>
        </pc:sldMkLst>
        <pc:spChg chg="mod">
          <ac:chgData name="yechangqing" userId="9869b692-37df-47ec-97b9-0debc9dd442f" providerId="ADAL" clId="{E4E897DA-27CC-4761-A0B3-DBC935B4E0E1}" dt="2023-10-17T07:44:39.266" v="42" actId="1076"/>
          <ac:spMkLst>
            <pc:docMk/>
            <pc:sldMk cId="287502113" sldId="1028"/>
            <ac:spMk id="22" creationId="{19532056-A03A-4AD0-9D11-0CDC06C9B776}"/>
          </ac:spMkLst>
        </pc:spChg>
        <pc:picChg chg="add mod modCrop">
          <ac:chgData name="yechangqing" userId="9869b692-37df-47ec-97b9-0debc9dd442f" providerId="ADAL" clId="{E4E897DA-27CC-4761-A0B3-DBC935B4E0E1}" dt="2023-10-17T07:43:26.260" v="9" actId="1076"/>
          <ac:picMkLst>
            <pc:docMk/>
            <pc:sldMk cId="287502113" sldId="1028"/>
            <ac:picMk id="5" creationId="{6B3887CE-F6D2-41CF-9837-DF4E2DCCE14C}"/>
          </ac:picMkLst>
        </pc:picChg>
        <pc:picChg chg="del">
          <ac:chgData name="yechangqing" userId="9869b692-37df-47ec-97b9-0debc9dd442f" providerId="ADAL" clId="{E4E897DA-27CC-4761-A0B3-DBC935B4E0E1}" dt="2023-10-17T07:43:12.055" v="0" actId="478"/>
          <ac:picMkLst>
            <pc:docMk/>
            <pc:sldMk cId="287502113" sldId="1028"/>
            <ac:picMk id="9" creationId="{07F06EE0-3914-46C4-8C39-1077AB7331C7}"/>
          </ac:picMkLst>
        </pc:picChg>
      </pc:sldChg>
      <pc:sldChg chg="modSp mod">
        <pc:chgData name="yechangqing" userId="9869b692-37df-47ec-97b9-0debc9dd442f" providerId="ADAL" clId="{E4E897DA-27CC-4761-A0B3-DBC935B4E0E1}" dt="2023-10-17T07:45:57.979" v="65" actId="20577"/>
        <pc:sldMkLst>
          <pc:docMk/>
          <pc:sldMk cId="3333064006" sldId="1032"/>
        </pc:sldMkLst>
        <pc:spChg chg="mod">
          <ac:chgData name="yechangqing" userId="9869b692-37df-47ec-97b9-0debc9dd442f" providerId="ADAL" clId="{E4E897DA-27CC-4761-A0B3-DBC935B4E0E1}" dt="2023-10-17T07:45:57.979" v="65" actId="20577"/>
          <ac:spMkLst>
            <pc:docMk/>
            <pc:sldMk cId="3333064006" sldId="1032"/>
            <ac:spMk id="16" creationId="{ABA2C66F-42F4-4E4F-84F4-8BCDF35E7845}"/>
          </ac:spMkLst>
        </pc:spChg>
      </pc:sldChg>
      <pc:sldChg chg="addSp modSp mod">
        <pc:chgData name="yechangqing" userId="9869b692-37df-47ec-97b9-0debc9dd442f" providerId="ADAL" clId="{E4E897DA-27CC-4761-A0B3-DBC935B4E0E1}" dt="2023-10-17T08:07:36.410" v="111" actId="20577"/>
        <pc:sldMkLst>
          <pc:docMk/>
          <pc:sldMk cId="1694769974" sldId="1033"/>
        </pc:sldMkLst>
        <pc:spChg chg="mod">
          <ac:chgData name="yechangqing" userId="9869b692-37df-47ec-97b9-0debc9dd442f" providerId="ADAL" clId="{E4E897DA-27CC-4761-A0B3-DBC935B4E0E1}" dt="2023-10-17T08:07:36.410" v="111" actId="20577"/>
          <ac:spMkLst>
            <pc:docMk/>
            <pc:sldMk cId="1694769974" sldId="1033"/>
            <ac:spMk id="4" creationId="{971AC54F-1A39-41A7-93E8-8E35997CAF10}"/>
          </ac:spMkLst>
        </pc:spChg>
        <pc:graphicFrameChg chg="add mod modGraphic">
          <ac:chgData name="yechangqing" userId="9869b692-37df-47ec-97b9-0debc9dd442f" providerId="ADAL" clId="{E4E897DA-27CC-4761-A0B3-DBC935B4E0E1}" dt="2023-10-17T08:07:03.643" v="110" actId="1076"/>
          <ac:graphicFrameMkLst>
            <pc:docMk/>
            <pc:sldMk cId="1694769974" sldId="1033"/>
            <ac:graphicFrameMk id="5" creationId="{AD510E8F-513A-42DF-92DF-49E9D7489728}"/>
          </ac:graphicFrameMkLst>
        </pc:graphicFrameChg>
      </pc:sldChg>
      <pc:sldChg chg="addSp delSp modSp new mod">
        <pc:chgData name="yechangqing" userId="9869b692-37df-47ec-97b9-0debc9dd442f" providerId="ADAL" clId="{E4E897DA-27CC-4761-A0B3-DBC935B4E0E1}" dt="2023-10-17T08:53:41.412" v="483" actId="20577"/>
        <pc:sldMkLst>
          <pc:docMk/>
          <pc:sldMk cId="3301176131" sldId="1034"/>
        </pc:sldMkLst>
        <pc:spChg chg="mod">
          <ac:chgData name="yechangqing" userId="9869b692-37df-47ec-97b9-0debc9dd442f" providerId="ADAL" clId="{E4E897DA-27CC-4761-A0B3-DBC935B4E0E1}" dt="2023-10-17T07:44:59.457" v="63" actId="20577"/>
          <ac:spMkLst>
            <pc:docMk/>
            <pc:sldMk cId="3301176131" sldId="1034"/>
            <ac:spMk id="3" creationId="{AE22F293-7E2D-4E2A-B2A1-285A8E0F29E3}"/>
          </ac:spMkLst>
        </pc:spChg>
        <pc:spChg chg="add mod">
          <ac:chgData name="yechangqing" userId="9869b692-37df-47ec-97b9-0debc9dd442f" providerId="ADAL" clId="{E4E897DA-27CC-4761-A0B3-DBC935B4E0E1}" dt="2023-10-17T08:53:41.412" v="483" actId="20577"/>
          <ac:spMkLst>
            <pc:docMk/>
            <pc:sldMk cId="3301176131" sldId="1034"/>
            <ac:spMk id="4" creationId="{B50EBD64-8207-4E12-BB20-94E34C4C1711}"/>
          </ac:spMkLst>
        </pc:spChg>
        <pc:spChg chg="add del mod">
          <ac:chgData name="yechangqing" userId="9869b692-37df-47ec-97b9-0debc9dd442f" providerId="ADAL" clId="{E4E897DA-27CC-4761-A0B3-DBC935B4E0E1}" dt="2023-10-17T08:48:12.428" v="373"/>
          <ac:spMkLst>
            <pc:docMk/>
            <pc:sldMk cId="3301176131" sldId="1034"/>
            <ac:spMk id="7" creationId="{3053246B-26AF-442C-92DF-FBC0A9446921}"/>
          </ac:spMkLst>
        </pc:spChg>
        <pc:graphicFrameChg chg="add mod">
          <ac:chgData name="yechangqing" userId="9869b692-37df-47ec-97b9-0debc9dd442f" providerId="ADAL" clId="{E4E897DA-27CC-4761-A0B3-DBC935B4E0E1}" dt="2023-10-17T08:48:32.435" v="401" actId="20577"/>
          <ac:graphicFrameMkLst>
            <pc:docMk/>
            <pc:sldMk cId="3301176131" sldId="1034"/>
            <ac:graphicFrameMk id="5" creationId="{F791834E-E986-430B-8330-E410609C5FED}"/>
          </ac:graphicFrameMkLst>
        </pc:graphicFrameChg>
        <pc:graphicFrameChg chg="add mod">
          <ac:chgData name="yechangqing" userId="9869b692-37df-47ec-97b9-0debc9dd442f" providerId="ADAL" clId="{E4E897DA-27CC-4761-A0B3-DBC935B4E0E1}" dt="2023-10-17T08:50:27.530" v="450" actId="1076"/>
          <ac:graphicFrameMkLst>
            <pc:docMk/>
            <pc:sldMk cId="3301176131" sldId="1034"/>
            <ac:graphicFrameMk id="6" creationId="{42332D98-43A7-4795-A168-8FF4A99CE577}"/>
          </ac:graphicFrameMkLst>
        </pc:graphicFrameChg>
      </pc:sldChg>
    </pc:docChg>
  </pc:docChgLst>
  <pc:docChgLst>
    <pc:chgData name="yechangqing" userId="9869b692-37df-47ec-97b9-0debc9dd442f" providerId="ADAL" clId="{55120363-6229-40E2-9B00-124A26024E8A}"/>
    <pc:docChg chg="addSld delSld modSld">
      <pc:chgData name="yechangqing" userId="9869b692-37df-47ec-97b9-0debc9dd442f" providerId="ADAL" clId="{55120363-6229-40E2-9B00-124A26024E8A}" dt="2023-09-22T02:34:56.538" v="18" actId="20577"/>
      <pc:docMkLst>
        <pc:docMk/>
      </pc:docMkLst>
      <pc:sldChg chg="modSp mod">
        <pc:chgData name="yechangqing" userId="9869b692-37df-47ec-97b9-0debc9dd442f" providerId="ADAL" clId="{55120363-6229-40E2-9B00-124A26024E8A}" dt="2023-09-20T02:02:28.389" v="3" actId="20577"/>
        <pc:sldMkLst>
          <pc:docMk/>
          <pc:sldMk cId="0" sldId="258"/>
        </pc:sldMkLst>
        <pc:spChg chg="mod">
          <ac:chgData name="yechangqing" userId="9869b692-37df-47ec-97b9-0debc9dd442f" providerId="ADAL" clId="{55120363-6229-40E2-9B00-124A26024E8A}" dt="2023-09-20T02:02:28.389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55120363-6229-40E2-9B00-124A26024E8A}" dt="2023-09-22T02:34:56.538" v="18" actId="20577"/>
        <pc:sldMkLst>
          <pc:docMk/>
          <pc:sldMk cId="3220842783" sldId="1040"/>
        </pc:sldMkLst>
        <pc:spChg chg="mod">
          <ac:chgData name="yechangqing" userId="9869b692-37df-47ec-97b9-0debc9dd442f" providerId="ADAL" clId="{55120363-6229-40E2-9B00-124A26024E8A}" dt="2023-09-22T02:34:56.538" v="18" actId="20577"/>
          <ac:spMkLst>
            <pc:docMk/>
            <pc:sldMk cId="3220842783" sldId="1040"/>
            <ac:spMk id="3" creationId="{7161A1E3-6CED-4936-82A1-141CEBAFE41F}"/>
          </ac:spMkLst>
        </pc:spChg>
      </pc:sldChg>
      <pc:sldChg chg="del">
        <pc:chgData name="yechangqing" userId="9869b692-37df-47ec-97b9-0debc9dd442f" providerId="ADAL" clId="{55120363-6229-40E2-9B00-124A26024E8A}" dt="2023-09-20T02:02:32.979" v="6" actId="47"/>
        <pc:sldMkLst>
          <pc:docMk/>
          <pc:sldMk cId="237856937" sldId="1043"/>
        </pc:sldMkLst>
      </pc:sldChg>
      <pc:sldChg chg="del">
        <pc:chgData name="yechangqing" userId="9869b692-37df-47ec-97b9-0debc9dd442f" providerId="ADAL" clId="{55120363-6229-40E2-9B00-124A26024E8A}" dt="2023-09-20T02:02:33.927" v="11" actId="47"/>
        <pc:sldMkLst>
          <pc:docMk/>
          <pc:sldMk cId="337150162" sldId="1044"/>
        </pc:sldMkLst>
      </pc:sldChg>
      <pc:sldChg chg="del">
        <pc:chgData name="yechangqing" userId="9869b692-37df-47ec-97b9-0debc9dd442f" providerId="ADAL" clId="{55120363-6229-40E2-9B00-124A26024E8A}" dt="2023-09-20T02:02:33.703" v="10" actId="47"/>
        <pc:sldMkLst>
          <pc:docMk/>
          <pc:sldMk cId="1795143511" sldId="1045"/>
        </pc:sldMkLst>
      </pc:sldChg>
      <pc:sldChg chg="del">
        <pc:chgData name="yechangqing" userId="9869b692-37df-47ec-97b9-0debc9dd442f" providerId="ADAL" clId="{55120363-6229-40E2-9B00-124A26024E8A}" dt="2023-09-20T02:02:33.181" v="7" actId="47"/>
        <pc:sldMkLst>
          <pc:docMk/>
          <pc:sldMk cId="4282144997" sldId="1046"/>
        </pc:sldMkLst>
      </pc:sldChg>
      <pc:sldChg chg="del">
        <pc:chgData name="yechangqing" userId="9869b692-37df-47ec-97b9-0debc9dd442f" providerId="ADAL" clId="{55120363-6229-40E2-9B00-124A26024E8A}" dt="2023-09-20T02:02:33.525" v="9" actId="47"/>
        <pc:sldMkLst>
          <pc:docMk/>
          <pc:sldMk cId="351685776" sldId="1048"/>
        </pc:sldMkLst>
      </pc:sldChg>
      <pc:sldChg chg="del">
        <pc:chgData name="yechangqing" userId="9869b692-37df-47ec-97b9-0debc9dd442f" providerId="ADAL" clId="{55120363-6229-40E2-9B00-124A26024E8A}" dt="2023-09-20T02:02:34.362" v="13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55120363-6229-40E2-9B00-124A26024E8A}" dt="2023-09-20T02:02:32.774" v="5" actId="47"/>
        <pc:sldMkLst>
          <pc:docMk/>
          <pc:sldMk cId="4161468261" sldId="1051"/>
        </pc:sldMkLst>
      </pc:sldChg>
      <pc:sldChg chg="del">
        <pc:chgData name="yechangqing" userId="9869b692-37df-47ec-97b9-0debc9dd442f" providerId="ADAL" clId="{55120363-6229-40E2-9B00-124A26024E8A}" dt="2023-09-20T02:02:33.339" v="8" actId="47"/>
        <pc:sldMkLst>
          <pc:docMk/>
          <pc:sldMk cId="3617355865" sldId="1052"/>
        </pc:sldMkLst>
      </pc:sldChg>
      <pc:sldChg chg="del">
        <pc:chgData name="yechangqing" userId="9869b692-37df-47ec-97b9-0debc9dd442f" providerId="ADAL" clId="{55120363-6229-40E2-9B00-124A26024E8A}" dt="2023-09-20T02:02:34.173" v="12" actId="47"/>
        <pc:sldMkLst>
          <pc:docMk/>
          <pc:sldMk cId="1472620057" sldId="1053"/>
        </pc:sldMkLst>
      </pc:sldChg>
      <pc:sldChg chg="del">
        <pc:chgData name="yechangqing" userId="9869b692-37df-47ec-97b9-0debc9dd442f" providerId="ADAL" clId="{55120363-6229-40E2-9B00-124A26024E8A}" dt="2023-09-20T02:02:34.561" v="14" actId="47"/>
        <pc:sldMkLst>
          <pc:docMk/>
          <pc:sldMk cId="1000068783" sldId="1054"/>
        </pc:sldMkLst>
      </pc:sldChg>
      <pc:sldChg chg="new del">
        <pc:chgData name="yechangqing" userId="9869b692-37df-47ec-97b9-0debc9dd442f" providerId="ADAL" clId="{55120363-6229-40E2-9B00-124A26024E8A}" dt="2023-09-22T02:27:16.971" v="17" actId="47"/>
        <pc:sldMkLst>
          <pc:docMk/>
          <pc:sldMk cId="272190632" sldId="1056"/>
        </pc:sldMkLst>
      </pc:sldChg>
    </pc:docChg>
  </pc:docChgLst>
  <pc:docChgLst>
    <pc:chgData name="yechangqing" userId="9869b692-37df-47ec-97b9-0debc9dd442f" providerId="ADAL" clId="{822B707A-1CC2-492C-AE40-6AD70D224AA3}"/>
    <pc:docChg chg="undo redo custSel addSld delSld modSld">
      <pc:chgData name="yechangqing" userId="9869b692-37df-47ec-97b9-0debc9dd442f" providerId="ADAL" clId="{822B707A-1CC2-492C-AE40-6AD70D224AA3}" dt="2023-05-22T09:15:46.132" v="1964" actId="20577"/>
      <pc:docMkLst>
        <pc:docMk/>
      </pc:docMkLst>
      <pc:sldChg chg="modSp mod">
        <pc:chgData name="yechangqing" userId="9869b692-37df-47ec-97b9-0debc9dd442f" providerId="ADAL" clId="{822B707A-1CC2-492C-AE40-6AD70D224AA3}" dt="2023-05-17T05:49:01.979" v="7" actId="20577"/>
        <pc:sldMkLst>
          <pc:docMk/>
          <pc:sldMk cId="0" sldId="258"/>
        </pc:sldMkLst>
        <pc:spChg chg="mod">
          <ac:chgData name="yechangqing" userId="9869b692-37df-47ec-97b9-0debc9dd442f" providerId="ADAL" clId="{822B707A-1CC2-492C-AE40-6AD70D224AA3}" dt="2023-05-17T05:49:01.97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822B707A-1CC2-492C-AE40-6AD70D224AA3}" dt="2023-05-17T05:49:19.853" v="30"/>
        <pc:sldMkLst>
          <pc:docMk/>
          <pc:sldMk cId="2265891491" sldId="870"/>
        </pc:sldMkLst>
        <pc:spChg chg="mod">
          <ac:chgData name="yechangqing" userId="9869b692-37df-47ec-97b9-0debc9dd442f" providerId="ADAL" clId="{822B707A-1CC2-492C-AE40-6AD70D224AA3}" dt="2023-05-17T05:49:19.853" v="30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822B707A-1CC2-492C-AE40-6AD70D224AA3}" dt="2023-05-17T05:49:24.132" v="31" actId="47"/>
        <pc:sldMkLst>
          <pc:docMk/>
          <pc:sldMk cId="775263828" sldId="918"/>
        </pc:sldMkLst>
      </pc:sldChg>
      <pc:sldChg chg="delSp modSp del mod">
        <pc:chgData name="yechangqing" userId="9869b692-37df-47ec-97b9-0debc9dd442f" providerId="ADAL" clId="{822B707A-1CC2-492C-AE40-6AD70D224AA3}" dt="2023-05-19T08:40:53.646" v="1424" actId="47"/>
        <pc:sldMkLst>
          <pc:docMk/>
          <pc:sldMk cId="3131185540" sldId="920"/>
        </pc:sldMkLst>
        <pc:spChg chg="mod">
          <ac:chgData name="yechangqing" userId="9869b692-37df-47ec-97b9-0debc9dd442f" providerId="ADAL" clId="{822B707A-1CC2-492C-AE40-6AD70D224AA3}" dt="2023-05-19T06:42:25.775" v="796" actId="20577"/>
          <ac:spMkLst>
            <pc:docMk/>
            <pc:sldMk cId="3131185540" sldId="920"/>
            <ac:spMk id="3" creationId="{A1E6BD4A-9224-46FE-98C6-AF7FAEAB523E}"/>
          </ac:spMkLst>
        </pc:spChg>
        <pc:graphicFrameChg chg="del">
          <ac:chgData name="yechangqing" userId="9869b692-37df-47ec-97b9-0debc9dd442f" providerId="ADAL" clId="{822B707A-1CC2-492C-AE40-6AD70D224AA3}" dt="2023-05-17T08:31:52.281" v="423" actId="478"/>
          <ac:graphicFrameMkLst>
            <pc:docMk/>
            <pc:sldMk cId="3131185540" sldId="920"/>
            <ac:graphicFrameMk id="15" creationId="{77A3B2BC-3DBE-42DB-BF17-6E8039C2FF75}"/>
          </ac:graphicFrameMkLst>
        </pc:graphicFrameChg>
      </pc:sldChg>
      <pc:sldChg chg="addSp delSp modSp mod">
        <pc:chgData name="yechangqing" userId="9869b692-37df-47ec-97b9-0debc9dd442f" providerId="ADAL" clId="{822B707A-1CC2-492C-AE40-6AD70D224AA3}" dt="2023-05-17T05:51:12.063" v="100" actId="207"/>
        <pc:sldMkLst>
          <pc:docMk/>
          <pc:sldMk cId="2693303189" sldId="922"/>
        </pc:sldMkLst>
        <pc:spChg chg="mod">
          <ac:chgData name="yechangqing" userId="9869b692-37df-47ec-97b9-0debc9dd442f" providerId="ADAL" clId="{822B707A-1CC2-492C-AE40-6AD70D224AA3}" dt="2023-05-17T05:51:12.063" v="100" actId="207"/>
          <ac:spMkLst>
            <pc:docMk/>
            <pc:sldMk cId="2693303189" sldId="922"/>
            <ac:spMk id="11" creationId="{E6E711B8-8C3A-43CA-BDD6-541B9013DFE7}"/>
          </ac:spMkLst>
        </pc:spChg>
        <pc:spChg chg="mod">
          <ac:chgData name="yechangqing" userId="9869b692-37df-47ec-97b9-0debc9dd442f" providerId="ADAL" clId="{822B707A-1CC2-492C-AE40-6AD70D224AA3}" dt="2023-05-17T05:50:27.209" v="40" actId="14100"/>
          <ac:spMkLst>
            <pc:docMk/>
            <pc:sldMk cId="2693303189" sldId="922"/>
            <ac:spMk id="12" creationId="{9060C2C3-E8A5-4C71-90C2-619B8C0A7B54}"/>
          </ac:spMkLst>
        </pc:spChg>
        <pc:picChg chg="add mod ord">
          <ac:chgData name="yechangqing" userId="9869b692-37df-47ec-97b9-0debc9dd442f" providerId="ADAL" clId="{822B707A-1CC2-492C-AE40-6AD70D224AA3}" dt="2023-05-17T05:50:07.837" v="37" actId="167"/>
          <ac:picMkLst>
            <pc:docMk/>
            <pc:sldMk cId="2693303189" sldId="922"/>
            <ac:picMk id="5" creationId="{B2FEB18B-2E2B-4224-9342-3223AAFB1D60}"/>
          </ac:picMkLst>
        </pc:picChg>
        <pc:picChg chg="del">
          <ac:chgData name="yechangqing" userId="9869b692-37df-47ec-97b9-0debc9dd442f" providerId="ADAL" clId="{822B707A-1CC2-492C-AE40-6AD70D224AA3}" dt="2023-05-17T05:49:54.289" v="32" actId="478"/>
          <ac:picMkLst>
            <pc:docMk/>
            <pc:sldMk cId="2693303189" sldId="922"/>
            <ac:picMk id="14" creationId="{8E929B5E-2F49-42C3-8E9B-17D114E5BD2E}"/>
          </ac:picMkLst>
        </pc:picChg>
      </pc:sldChg>
      <pc:sldChg chg="del">
        <pc:chgData name="yechangqing" userId="9869b692-37df-47ec-97b9-0debc9dd442f" providerId="ADAL" clId="{822B707A-1CC2-492C-AE40-6AD70D224AA3}" dt="2023-05-17T06:44:45.230" v="101" actId="47"/>
        <pc:sldMkLst>
          <pc:docMk/>
          <pc:sldMk cId="1747707913" sldId="923"/>
        </pc:sldMkLst>
      </pc:sldChg>
      <pc:sldChg chg="del">
        <pc:chgData name="yechangqing" userId="9869b692-37df-47ec-97b9-0debc9dd442f" providerId="ADAL" clId="{822B707A-1CC2-492C-AE40-6AD70D224AA3}" dt="2023-05-17T06:44:51.046" v="102" actId="47"/>
        <pc:sldMkLst>
          <pc:docMk/>
          <pc:sldMk cId="3308312449" sldId="924"/>
        </pc:sldMkLst>
      </pc:sldChg>
      <pc:sldChg chg="addSp delSp modSp mod">
        <pc:chgData name="yechangqing" userId="9869b692-37df-47ec-97b9-0debc9dd442f" providerId="ADAL" clId="{822B707A-1CC2-492C-AE40-6AD70D224AA3}" dt="2023-05-19T06:37:29.075" v="792"/>
        <pc:sldMkLst>
          <pc:docMk/>
          <pc:sldMk cId="2484925289" sldId="925"/>
        </pc:sldMkLst>
        <pc:spChg chg="mod">
          <ac:chgData name="yechangqing" userId="9869b692-37df-47ec-97b9-0debc9dd442f" providerId="ADAL" clId="{822B707A-1CC2-492C-AE40-6AD70D224AA3}" dt="2023-05-17T06:44:59.481" v="112"/>
          <ac:spMkLst>
            <pc:docMk/>
            <pc:sldMk cId="2484925289" sldId="925"/>
            <ac:spMk id="3" creationId="{8292F982-1625-4211-8DA1-DA96CAE562CB}"/>
          </ac:spMkLst>
        </pc:spChg>
        <pc:spChg chg="add mod">
          <ac:chgData name="yechangqing" userId="9869b692-37df-47ec-97b9-0debc9dd442f" providerId="ADAL" clId="{822B707A-1CC2-492C-AE40-6AD70D224AA3}" dt="2023-05-17T06:52:11.471" v="208" actId="1076"/>
          <ac:spMkLst>
            <pc:docMk/>
            <pc:sldMk cId="2484925289" sldId="925"/>
            <ac:spMk id="5" creationId="{3E9C9EAA-0DAD-4F69-B336-5B4AC0DF841B}"/>
          </ac:spMkLst>
        </pc:spChg>
        <pc:spChg chg="del">
          <ac:chgData name="yechangqing" userId="9869b692-37df-47ec-97b9-0debc9dd442f" providerId="ADAL" clId="{822B707A-1CC2-492C-AE40-6AD70D224AA3}" dt="2023-05-17T06:45:22.928" v="114" actId="478"/>
          <ac:spMkLst>
            <pc:docMk/>
            <pc:sldMk cId="2484925289" sldId="925"/>
            <ac:spMk id="6" creationId="{8687E292-7DBB-4160-8E9B-F90510FBA1F0}"/>
          </ac:spMkLst>
        </pc:spChg>
        <pc:spChg chg="add del mod">
          <ac:chgData name="yechangqing" userId="9869b692-37df-47ec-97b9-0debc9dd442f" providerId="ADAL" clId="{822B707A-1CC2-492C-AE40-6AD70D224AA3}" dt="2023-05-19T06:37:29.075" v="792"/>
          <ac:spMkLst>
            <pc:docMk/>
            <pc:sldMk cId="2484925289" sldId="925"/>
            <ac:spMk id="6" creationId="{D2D9EEA0-9B32-4983-B4F7-FD9C296BEB5F}"/>
          </ac:spMkLst>
        </pc:spChg>
        <pc:spChg chg="add mod">
          <ac:chgData name="yechangqing" userId="9869b692-37df-47ec-97b9-0debc9dd442f" providerId="ADAL" clId="{822B707A-1CC2-492C-AE40-6AD70D224AA3}" dt="2023-05-19T06:30:15.872" v="687" actId="14100"/>
          <ac:spMkLst>
            <pc:docMk/>
            <pc:sldMk cId="2484925289" sldId="925"/>
            <ac:spMk id="7" creationId="{286BCC86-19B4-407F-8840-A350B1C42F44}"/>
          </ac:spMkLst>
        </pc:spChg>
        <pc:spChg chg="add del">
          <ac:chgData name="yechangqing" userId="9869b692-37df-47ec-97b9-0debc9dd442f" providerId="ADAL" clId="{822B707A-1CC2-492C-AE40-6AD70D224AA3}" dt="2023-05-17T08:21:10.893" v="314" actId="22"/>
          <ac:spMkLst>
            <pc:docMk/>
            <pc:sldMk cId="2484925289" sldId="925"/>
            <ac:spMk id="8" creationId="{189AA936-22AE-4C0D-B029-4BF15D0C0F00}"/>
          </ac:spMkLst>
        </pc:spChg>
        <pc:graphicFrameChg chg="mod modGraphic">
          <ac:chgData name="yechangqing" userId="9869b692-37df-47ec-97b9-0debc9dd442f" providerId="ADAL" clId="{822B707A-1CC2-492C-AE40-6AD70D224AA3}" dt="2023-05-19T06:26:01.829" v="632" actId="108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822B707A-1CC2-492C-AE40-6AD70D224AA3}" dt="2023-05-17T06:51:50.336" v="202" actId="47"/>
        <pc:sldMkLst>
          <pc:docMk/>
          <pc:sldMk cId="3700786107" sldId="926"/>
        </pc:sldMkLst>
      </pc:sldChg>
      <pc:sldChg chg="del">
        <pc:chgData name="yechangqing" userId="9869b692-37df-47ec-97b9-0debc9dd442f" providerId="ADAL" clId="{822B707A-1CC2-492C-AE40-6AD70D224AA3}" dt="2023-05-19T09:13:11.426" v="1477" actId="47"/>
        <pc:sldMkLst>
          <pc:docMk/>
          <pc:sldMk cId="1492479203" sldId="927"/>
        </pc:sldMkLst>
      </pc:sldChg>
      <pc:sldChg chg="addSp delSp modSp add del mod">
        <pc:chgData name="yechangqing" userId="9869b692-37df-47ec-97b9-0debc9dd442f" providerId="ADAL" clId="{822B707A-1CC2-492C-AE40-6AD70D224AA3}" dt="2023-05-22T09:15:46.132" v="1964" actId="20577"/>
        <pc:sldMkLst>
          <pc:docMk/>
          <pc:sldMk cId="2755281259" sldId="928"/>
        </pc:sldMkLst>
        <pc:spChg chg="mod">
          <ac:chgData name="yechangqing" userId="9869b692-37df-47ec-97b9-0debc9dd442f" providerId="ADAL" clId="{822B707A-1CC2-492C-AE40-6AD70D224AA3}" dt="2023-05-22T07:35:09.991" v="1733"/>
          <ac:spMkLst>
            <pc:docMk/>
            <pc:sldMk cId="2755281259" sldId="928"/>
            <ac:spMk id="4" creationId="{3A942EA1-E26B-4CD7-AF51-2BA393A65AC1}"/>
          </ac:spMkLst>
        </pc:spChg>
        <pc:spChg chg="mod">
          <ac:chgData name="yechangqing" userId="9869b692-37df-47ec-97b9-0debc9dd442f" providerId="ADAL" clId="{822B707A-1CC2-492C-AE40-6AD70D224AA3}" dt="2023-05-19T09:15:15.204" v="1493" actId="1038"/>
          <ac:spMkLst>
            <pc:docMk/>
            <pc:sldMk cId="2755281259" sldId="928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3:57.447" v="1815" actId="20577"/>
          <ac:spMkLst>
            <pc:docMk/>
            <pc:sldMk cId="2755281259" sldId="928"/>
            <ac:spMk id="10" creationId="{587D0E44-983A-4D3F-9714-23ED5E3AFB27}"/>
          </ac:spMkLst>
        </pc:spChg>
        <pc:spChg chg="mod">
          <ac:chgData name="yechangqing" userId="9869b692-37df-47ec-97b9-0debc9dd442f" providerId="ADAL" clId="{822B707A-1CC2-492C-AE40-6AD70D224AA3}" dt="2023-05-22T09:15:46.132" v="1964" actId="20577"/>
          <ac:spMkLst>
            <pc:docMk/>
            <pc:sldMk cId="2755281259" sldId="928"/>
            <ac:spMk id="11" creationId="{4C3B29BB-86EB-46F3-B87A-40A2FF400ECD}"/>
          </ac:spMkLst>
        </pc:spChg>
        <pc:picChg chg="add mod modCrop">
          <ac:chgData name="yechangqing" userId="9869b692-37df-47ec-97b9-0debc9dd442f" providerId="ADAL" clId="{822B707A-1CC2-492C-AE40-6AD70D224AA3}" dt="2023-05-22T09:15:36.866" v="1956" actId="1076"/>
          <ac:picMkLst>
            <pc:docMk/>
            <pc:sldMk cId="2755281259" sldId="928"/>
            <ac:picMk id="6" creationId="{6992749B-44D8-42BD-B22B-F0B1477D7A8C}"/>
          </ac:picMkLst>
        </pc:picChg>
        <pc:picChg chg="del">
          <ac:chgData name="yechangqing" userId="9869b692-37df-47ec-97b9-0debc9dd442f" providerId="ADAL" clId="{822B707A-1CC2-492C-AE40-6AD70D224AA3}" dt="2023-05-19T09:14:40.682" v="1481" actId="478"/>
          <ac:picMkLst>
            <pc:docMk/>
            <pc:sldMk cId="2755281259" sldId="928"/>
            <ac:picMk id="6" creationId="{6A47D294-9BCB-48CE-BEA5-6269ECC41E68}"/>
          </ac:picMkLst>
        </pc:picChg>
        <pc:picChg chg="add mod">
          <ac:chgData name="yechangqing" userId="9869b692-37df-47ec-97b9-0debc9dd442f" providerId="ADAL" clId="{822B707A-1CC2-492C-AE40-6AD70D224AA3}" dt="2023-05-19T09:15:15.204" v="1493" actId="1038"/>
          <ac:picMkLst>
            <pc:docMk/>
            <pc:sldMk cId="2755281259" sldId="928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35.525" v="1680" actId="478"/>
          <ac:picMkLst>
            <pc:docMk/>
            <pc:sldMk cId="2755281259" sldId="928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8:13:06.885" v="1798" actId="478"/>
          <ac:picMkLst>
            <pc:docMk/>
            <pc:sldMk cId="2755281259" sldId="928"/>
            <ac:picMk id="13" creationId="{A8F4D94D-8C87-4BFD-BC5B-FDB2DF3E4AF7}"/>
          </ac:picMkLst>
        </pc:picChg>
        <pc:picChg chg="add mod">
          <ac:chgData name="yechangqing" userId="9869b692-37df-47ec-97b9-0debc9dd442f" providerId="ADAL" clId="{822B707A-1CC2-492C-AE40-6AD70D224AA3}" dt="2023-05-22T09:15:23.042" v="1952" actId="1076"/>
          <ac:picMkLst>
            <pc:docMk/>
            <pc:sldMk cId="2755281259" sldId="928"/>
            <ac:picMk id="15" creationId="{8B8C228E-B52C-48B6-9709-3AB82A5A9A59}"/>
          </ac:picMkLst>
        </pc:picChg>
        <pc:picChg chg="add del mod modCrop">
          <ac:chgData name="yechangqing" userId="9869b692-37df-47ec-97b9-0debc9dd442f" providerId="ADAL" clId="{822B707A-1CC2-492C-AE40-6AD70D224AA3}" dt="2023-05-22T09:14:57.819" v="1942" actId="478"/>
          <ac:picMkLst>
            <pc:docMk/>
            <pc:sldMk cId="2755281259" sldId="928"/>
            <ac:picMk id="17" creationId="{4B8BFBD0-9F0A-4732-B84C-6796884EFEBE}"/>
          </ac:picMkLst>
        </pc:picChg>
        <pc:picChg chg="del">
          <ac:chgData name="yechangqing" userId="9869b692-37df-47ec-97b9-0debc9dd442f" providerId="ADAL" clId="{822B707A-1CC2-492C-AE40-6AD70D224AA3}" dt="2023-05-22T08:48:06.477" v="1825" actId="478"/>
          <ac:picMkLst>
            <pc:docMk/>
            <pc:sldMk cId="2755281259" sldId="928"/>
            <ac:picMk id="22" creationId="{C5E1A6DF-9EDF-420B-B8BF-E319B085E046}"/>
          </ac:picMkLst>
        </pc:picChg>
        <pc:picChg chg="del">
          <ac:chgData name="yechangqing" userId="9869b692-37df-47ec-97b9-0debc9dd442f" providerId="ADAL" clId="{822B707A-1CC2-492C-AE40-6AD70D224AA3}" dt="2023-05-19T09:15:17.451" v="1494" actId="478"/>
          <ac:picMkLst>
            <pc:docMk/>
            <pc:sldMk cId="2755281259" sldId="928"/>
            <ac:picMk id="24" creationId="{DB38BB48-1D96-4A33-8FCD-716CF59665C5}"/>
          </ac:picMkLst>
        </pc:picChg>
      </pc:sldChg>
      <pc:sldChg chg="del">
        <pc:chgData name="yechangqing" userId="9869b692-37df-47ec-97b9-0debc9dd442f" providerId="ADAL" clId="{822B707A-1CC2-492C-AE40-6AD70D224AA3}" dt="2023-05-19T09:13:17.819" v="1480" actId="47"/>
        <pc:sldMkLst>
          <pc:docMk/>
          <pc:sldMk cId="2901192220" sldId="929"/>
        </pc:sldMkLst>
      </pc:sldChg>
      <pc:sldChg chg="modSp new del mod">
        <pc:chgData name="yechangqing" userId="9869b692-37df-47ec-97b9-0debc9dd442f" providerId="ADAL" clId="{822B707A-1CC2-492C-AE40-6AD70D224AA3}" dt="2023-05-17T06:52:23.555" v="211" actId="47"/>
        <pc:sldMkLst>
          <pc:docMk/>
          <pc:sldMk cId="3143779020" sldId="930"/>
        </pc:sldMkLst>
        <pc:spChg chg="mod">
          <ac:chgData name="yechangqing" userId="9869b692-37df-47ec-97b9-0debc9dd442f" providerId="ADAL" clId="{822B707A-1CC2-492C-AE40-6AD70D224AA3}" dt="2023-05-17T06:52:06.025" v="207"/>
          <ac:spMkLst>
            <pc:docMk/>
            <pc:sldMk cId="3143779020" sldId="930"/>
            <ac:spMk id="3" creationId="{803E7AF4-111C-4B01-9262-8514451F92C9}"/>
          </ac:spMkLst>
        </pc:spChg>
      </pc:sldChg>
      <pc:sldChg chg="addSp modSp add mod">
        <pc:chgData name="yechangqing" userId="9869b692-37df-47ec-97b9-0debc9dd442f" providerId="ADAL" clId="{822B707A-1CC2-492C-AE40-6AD70D224AA3}" dt="2023-05-21T12:52:34.362" v="1527" actId="1076"/>
        <pc:sldMkLst>
          <pc:docMk/>
          <pc:sldMk cId="2224388763" sldId="931"/>
        </pc:sldMkLst>
        <pc:spChg chg="mod">
          <ac:chgData name="yechangqing" userId="9869b692-37df-47ec-97b9-0debc9dd442f" providerId="ADAL" clId="{822B707A-1CC2-492C-AE40-6AD70D224AA3}" dt="2023-05-21T12:52:23.998" v="1522" actId="1076"/>
          <ac:spMkLst>
            <pc:docMk/>
            <pc:sldMk cId="2224388763" sldId="931"/>
            <ac:spMk id="5" creationId="{3E9C9EAA-0DAD-4F69-B336-5B4AC0DF841B}"/>
          </ac:spMkLst>
        </pc:spChg>
        <pc:graphicFrameChg chg="mod modGraphic">
          <ac:chgData name="yechangqing" userId="9869b692-37df-47ec-97b9-0debc9dd442f" providerId="ADAL" clId="{822B707A-1CC2-492C-AE40-6AD70D224AA3}" dt="2023-05-21T12:52:34.362" v="1527" actId="1076"/>
          <ac:graphicFrameMkLst>
            <pc:docMk/>
            <pc:sldMk cId="2224388763" sldId="931"/>
            <ac:graphicFrameMk id="4" creationId="{3FD62632-13F8-44E1-9DD5-B586EC599BC7}"/>
          </ac:graphicFrameMkLst>
        </pc:graphicFrameChg>
        <pc:picChg chg="add mod">
          <ac:chgData name="yechangqing" userId="9869b692-37df-47ec-97b9-0debc9dd442f" providerId="ADAL" clId="{822B707A-1CC2-492C-AE40-6AD70D224AA3}" dt="2023-05-21T12:52:25.324" v="1523" actId="1076"/>
          <ac:picMkLst>
            <pc:docMk/>
            <pc:sldMk cId="2224388763" sldId="931"/>
            <ac:picMk id="7" creationId="{8688DAAA-A360-410A-8D9D-BE383C51B475}"/>
          </ac:picMkLst>
        </pc:picChg>
      </pc:sldChg>
      <pc:sldChg chg="addSp delSp modSp new mod">
        <pc:chgData name="yechangqing" userId="9869b692-37df-47ec-97b9-0debc9dd442f" providerId="ADAL" clId="{822B707A-1CC2-492C-AE40-6AD70D224AA3}" dt="2023-05-19T06:32:07.102" v="734" actId="1076"/>
        <pc:sldMkLst>
          <pc:docMk/>
          <pc:sldMk cId="4054542143" sldId="932"/>
        </pc:sldMkLst>
        <pc:spChg chg="mod">
          <ac:chgData name="yechangqing" userId="9869b692-37df-47ec-97b9-0debc9dd442f" providerId="ADAL" clId="{822B707A-1CC2-492C-AE40-6AD70D224AA3}" dt="2023-05-17T08:31:01.211" v="422"/>
          <ac:spMkLst>
            <pc:docMk/>
            <pc:sldMk cId="4054542143" sldId="932"/>
            <ac:spMk id="3" creationId="{A33C01AF-E10C-4DDC-A2BC-F8628C2E9FB5}"/>
          </ac:spMkLst>
        </pc:spChg>
        <pc:spChg chg="add del mod">
          <ac:chgData name="yechangqing" userId="9869b692-37df-47ec-97b9-0debc9dd442f" providerId="ADAL" clId="{822B707A-1CC2-492C-AE40-6AD70D224AA3}" dt="2023-05-17T09:29:16.106" v="483"/>
          <ac:spMkLst>
            <pc:docMk/>
            <pc:sldMk cId="4054542143" sldId="932"/>
            <ac:spMk id="4" creationId="{7EC6A945-AE91-48D9-98CC-C0D756A491FE}"/>
          </ac:spMkLst>
        </pc:spChg>
        <pc:spChg chg="add del mod">
          <ac:chgData name="yechangqing" userId="9869b692-37df-47ec-97b9-0debc9dd442f" providerId="ADAL" clId="{822B707A-1CC2-492C-AE40-6AD70D224AA3}" dt="2023-05-19T06:31:03.662" v="716" actId="478"/>
          <ac:spMkLst>
            <pc:docMk/>
            <pc:sldMk cId="4054542143" sldId="932"/>
            <ac:spMk id="5" creationId="{1FBB1BD7-9F28-463A-AA7F-437667CB014D}"/>
          </ac:spMkLst>
        </pc:spChg>
        <pc:spChg chg="add mod">
          <ac:chgData name="yechangqing" userId="9869b692-37df-47ec-97b9-0debc9dd442f" providerId="ADAL" clId="{822B707A-1CC2-492C-AE40-6AD70D224AA3}" dt="2023-05-18T02:16:02.620" v="591" actId="1076"/>
          <ac:spMkLst>
            <pc:docMk/>
            <pc:sldMk cId="4054542143" sldId="932"/>
            <ac:spMk id="9" creationId="{CF4ABB27-501A-49E9-A2C0-ABAE166FFCD5}"/>
          </ac:spMkLst>
        </pc:spChg>
        <pc:spChg chg="add mod">
          <ac:chgData name="yechangqing" userId="9869b692-37df-47ec-97b9-0debc9dd442f" providerId="ADAL" clId="{822B707A-1CC2-492C-AE40-6AD70D224AA3}" dt="2023-05-18T02:15:38.536" v="585" actId="571"/>
          <ac:spMkLst>
            <pc:docMk/>
            <pc:sldMk cId="4054542143" sldId="932"/>
            <ac:spMk id="11" creationId="{EC1AA8B2-2438-4623-B9FC-F16CA9D3D123}"/>
          </ac:spMkLst>
        </pc:spChg>
        <pc:spChg chg="add mod">
          <ac:chgData name="yechangqing" userId="9869b692-37df-47ec-97b9-0debc9dd442f" providerId="ADAL" clId="{822B707A-1CC2-492C-AE40-6AD70D224AA3}" dt="2023-05-19T06:31:07.491" v="717" actId="1076"/>
          <ac:spMkLst>
            <pc:docMk/>
            <pc:sldMk cId="4054542143" sldId="932"/>
            <ac:spMk id="12" creationId="{B2831A09-F299-41D7-A452-6CDBF6DD84D8}"/>
          </ac:spMkLst>
        </pc:spChg>
        <pc:graphicFrameChg chg="add mod modGraphic">
          <ac:chgData name="yechangqing" userId="9869b692-37df-47ec-97b9-0debc9dd442f" providerId="ADAL" clId="{822B707A-1CC2-492C-AE40-6AD70D224AA3}" dt="2023-05-19T06:32:07.102" v="734" actId="1076"/>
          <ac:graphicFrameMkLst>
            <pc:docMk/>
            <pc:sldMk cId="4054542143" sldId="932"/>
            <ac:graphicFrameMk id="8" creationId="{2A46E72E-2164-4572-B849-8BA72D2E0F4B}"/>
          </ac:graphicFrameMkLst>
        </pc:graphicFrameChg>
        <pc:graphicFrameChg chg="add mod">
          <ac:chgData name="yechangqing" userId="9869b692-37df-47ec-97b9-0debc9dd442f" providerId="ADAL" clId="{822B707A-1CC2-492C-AE40-6AD70D224AA3}" dt="2023-05-18T02:15:38.536" v="585" actId="571"/>
          <ac:graphicFrameMkLst>
            <pc:docMk/>
            <pc:sldMk cId="4054542143" sldId="932"/>
            <ac:graphicFrameMk id="10" creationId="{2DCAE1D1-A204-40B3-BEBB-C9C0329B3851}"/>
          </ac:graphicFrameMkLst>
        </pc:graphicFrameChg>
        <pc:picChg chg="add mod">
          <ac:chgData name="yechangqing" userId="9869b692-37df-47ec-97b9-0debc9dd442f" providerId="ADAL" clId="{822B707A-1CC2-492C-AE40-6AD70D224AA3}" dt="2023-05-18T02:15:28.082" v="582" actId="1076"/>
          <ac:picMkLst>
            <pc:docMk/>
            <pc:sldMk cId="4054542143" sldId="932"/>
            <ac:picMk id="7" creationId="{F24FF050-4493-455B-968B-1948F46E651E}"/>
          </ac:picMkLst>
        </pc:picChg>
      </pc:sldChg>
      <pc:sldChg chg="addSp modSp new mod">
        <pc:chgData name="yechangqing" userId="9869b692-37df-47ec-97b9-0debc9dd442f" providerId="ADAL" clId="{822B707A-1CC2-492C-AE40-6AD70D224AA3}" dt="2023-05-21T12:55:03.555" v="1556" actId="1076"/>
        <pc:sldMkLst>
          <pc:docMk/>
          <pc:sldMk cId="2995539803" sldId="933"/>
        </pc:sldMkLst>
        <pc:spChg chg="mod">
          <ac:chgData name="yechangqing" userId="9869b692-37df-47ec-97b9-0debc9dd442f" providerId="ADAL" clId="{822B707A-1CC2-492C-AE40-6AD70D224AA3}" dt="2023-05-19T06:42:32.825" v="803"/>
          <ac:spMkLst>
            <pc:docMk/>
            <pc:sldMk cId="2995539803" sldId="933"/>
            <ac:spMk id="3" creationId="{B6FED502-DE8D-4D82-9881-626AE8B2E10F}"/>
          </ac:spMkLst>
        </pc:spChg>
        <pc:spChg chg="add mod">
          <ac:chgData name="yechangqing" userId="9869b692-37df-47ec-97b9-0debc9dd442f" providerId="ADAL" clId="{822B707A-1CC2-492C-AE40-6AD70D224AA3}" dt="2023-05-21T12:51:19.106" v="1506" actId="1076"/>
          <ac:spMkLst>
            <pc:docMk/>
            <pc:sldMk cId="2995539803" sldId="933"/>
            <ac:spMk id="4" creationId="{399BD4BA-2F05-44E2-82BC-09651D5C6B6B}"/>
          </ac:spMkLst>
        </pc:spChg>
        <pc:spChg chg="add mod">
          <ac:chgData name="yechangqing" userId="9869b692-37df-47ec-97b9-0debc9dd442f" providerId="ADAL" clId="{822B707A-1CC2-492C-AE40-6AD70D224AA3}" dt="2023-05-21T12:54:18.401" v="1546"/>
          <ac:spMkLst>
            <pc:docMk/>
            <pc:sldMk cId="2995539803" sldId="933"/>
            <ac:spMk id="7" creationId="{E535446C-3B6C-4C32-B716-673F08F90503}"/>
          </ac:spMkLst>
        </pc:spChg>
        <pc:graphicFrameChg chg="add mod modGraphic">
          <ac:chgData name="yechangqing" userId="9869b692-37df-47ec-97b9-0debc9dd442f" providerId="ADAL" clId="{822B707A-1CC2-492C-AE40-6AD70D224AA3}" dt="2023-05-21T12:55:03.555" v="1556" actId="1076"/>
          <ac:graphicFrameMkLst>
            <pc:docMk/>
            <pc:sldMk cId="2995539803" sldId="933"/>
            <ac:graphicFrameMk id="5" creationId="{F5FE9CF4-E4AB-4F04-9C95-0982EA6C3D1F}"/>
          </ac:graphicFrameMkLst>
        </pc:graphicFrameChg>
      </pc:sldChg>
      <pc:sldChg chg="addSp delSp modSp new mod">
        <pc:chgData name="yechangqing" userId="9869b692-37df-47ec-97b9-0debc9dd442f" providerId="ADAL" clId="{822B707A-1CC2-492C-AE40-6AD70D224AA3}" dt="2023-05-19T08:55:25.308" v="1475" actId="20577"/>
        <pc:sldMkLst>
          <pc:docMk/>
          <pc:sldMk cId="1428513701" sldId="934"/>
        </pc:sldMkLst>
        <pc:spChg chg="mod">
          <ac:chgData name="yechangqing" userId="9869b692-37df-47ec-97b9-0debc9dd442f" providerId="ADAL" clId="{822B707A-1CC2-492C-AE40-6AD70D224AA3}" dt="2023-05-19T07:06:12.981" v="1062"/>
          <ac:spMkLst>
            <pc:docMk/>
            <pc:sldMk cId="1428513701" sldId="934"/>
            <ac:spMk id="3" creationId="{C0964D16-8261-4097-99CB-7E5E7180A01A}"/>
          </ac:spMkLst>
        </pc:spChg>
        <pc:spChg chg="add mod ord">
          <ac:chgData name="yechangqing" userId="9869b692-37df-47ec-97b9-0debc9dd442f" providerId="ADAL" clId="{822B707A-1CC2-492C-AE40-6AD70D224AA3}" dt="2023-05-19T08:12:53.783" v="1298"/>
          <ac:spMkLst>
            <pc:docMk/>
            <pc:sldMk cId="1428513701" sldId="934"/>
            <ac:spMk id="4" creationId="{0A3AC0A0-72D8-46C5-9553-DFCB5BBCA800}"/>
          </ac:spMkLst>
        </pc:spChg>
        <pc:spChg chg="add mod">
          <ac:chgData name="yechangqing" userId="9869b692-37df-47ec-97b9-0debc9dd442f" providerId="ADAL" clId="{822B707A-1CC2-492C-AE40-6AD70D224AA3}" dt="2023-05-19T08:55:25.308" v="1475" actId="20577"/>
          <ac:spMkLst>
            <pc:docMk/>
            <pc:sldMk cId="1428513701" sldId="934"/>
            <ac:spMk id="6" creationId="{E47E2DA2-7AD6-4539-BB0A-74CF30383F53}"/>
          </ac:spMkLst>
        </pc:spChg>
        <pc:spChg chg="add mod">
          <ac:chgData name="yechangqing" userId="9869b692-37df-47ec-97b9-0debc9dd442f" providerId="ADAL" clId="{822B707A-1CC2-492C-AE40-6AD70D224AA3}" dt="2023-05-19T08:11:34.631" v="1252" actId="1076"/>
          <ac:spMkLst>
            <pc:docMk/>
            <pc:sldMk cId="1428513701" sldId="934"/>
            <ac:spMk id="11" creationId="{ADAF32BD-1721-4B4B-B17F-78471099E8B1}"/>
          </ac:spMkLst>
        </pc:spChg>
        <pc:graphicFrameChg chg="add mod modGraphic">
          <ac:chgData name="yechangqing" userId="9869b692-37df-47ec-97b9-0debc9dd442f" providerId="ADAL" clId="{822B707A-1CC2-492C-AE40-6AD70D224AA3}" dt="2023-05-19T08:54:49.353" v="1471" actId="20577"/>
          <ac:graphicFrameMkLst>
            <pc:docMk/>
            <pc:sldMk cId="1428513701" sldId="934"/>
            <ac:graphicFrameMk id="5" creationId="{0ED7F69B-E287-40D6-AA66-7C889DE114D2}"/>
          </ac:graphicFrameMkLst>
        </pc:graphicFrameChg>
        <pc:picChg chg="add mod">
          <ac:chgData name="yechangqing" userId="9869b692-37df-47ec-97b9-0debc9dd442f" providerId="ADAL" clId="{822B707A-1CC2-492C-AE40-6AD70D224AA3}" dt="2023-05-19T08:12:57.675" v="1299" actId="1076"/>
          <ac:picMkLst>
            <pc:docMk/>
            <pc:sldMk cId="1428513701" sldId="934"/>
            <ac:picMk id="8" creationId="{0B010B7C-B2DD-4297-AD2B-46A9509ECEB6}"/>
          </ac:picMkLst>
        </pc:picChg>
        <pc:picChg chg="add mod">
          <ac:chgData name="yechangqing" userId="9869b692-37df-47ec-97b9-0debc9dd442f" providerId="ADAL" clId="{822B707A-1CC2-492C-AE40-6AD70D224AA3}" dt="2023-05-19T08:10:29.347" v="1240"/>
          <ac:picMkLst>
            <pc:docMk/>
            <pc:sldMk cId="1428513701" sldId="934"/>
            <ac:picMk id="9" creationId="{3B0F331A-AB1B-434A-833A-0E4BC61FEB04}"/>
          </ac:picMkLst>
        </pc:picChg>
        <pc:cxnChg chg="add del mod">
          <ac:chgData name="yechangqing" userId="9869b692-37df-47ec-97b9-0debc9dd442f" providerId="ADAL" clId="{822B707A-1CC2-492C-AE40-6AD70D224AA3}" dt="2023-05-19T08:10:49.975" v="1244" actId="478"/>
          <ac:cxnSpMkLst>
            <pc:docMk/>
            <pc:sldMk cId="1428513701" sldId="934"/>
            <ac:cxnSpMk id="10" creationId="{24669823-3356-4F35-95F4-EAAA8D2C2B52}"/>
          </ac:cxnSpMkLst>
        </pc:cxnChg>
      </pc:sldChg>
      <pc:sldChg chg="add del">
        <pc:chgData name="yechangqing" userId="9869b692-37df-47ec-97b9-0debc9dd442f" providerId="ADAL" clId="{822B707A-1CC2-492C-AE40-6AD70D224AA3}" dt="2023-05-19T08:09:51.328" v="1230"/>
        <pc:sldMkLst>
          <pc:docMk/>
          <pc:sldMk cId="2939310" sldId="935"/>
        </pc:sldMkLst>
      </pc:sldChg>
      <pc:sldChg chg="addSp delSp modSp new add del mod">
        <pc:chgData name="yechangqing" userId="9869b692-37df-47ec-97b9-0debc9dd442f" providerId="ADAL" clId="{822B707A-1CC2-492C-AE40-6AD70D224AA3}" dt="2023-05-21T12:55:50.400" v="1603" actId="1076"/>
        <pc:sldMkLst>
          <pc:docMk/>
          <pc:sldMk cId="2026108760" sldId="935"/>
        </pc:sldMkLst>
        <pc:spChg chg="mod">
          <ac:chgData name="yechangqing" userId="9869b692-37df-47ec-97b9-0debc9dd442f" providerId="ADAL" clId="{822B707A-1CC2-492C-AE40-6AD70D224AA3}" dt="2023-05-19T07:48:08.616" v="1196"/>
          <ac:spMkLst>
            <pc:docMk/>
            <pc:sldMk cId="2026108760" sldId="935"/>
            <ac:spMk id="3" creationId="{2C7ACECD-32B1-4033-949A-00C7EC117ADC}"/>
          </ac:spMkLst>
        </pc:spChg>
        <pc:spChg chg="add mod">
          <ac:chgData name="yechangqing" userId="9869b692-37df-47ec-97b9-0debc9dd442f" providerId="ADAL" clId="{822B707A-1CC2-492C-AE40-6AD70D224AA3}" dt="2023-05-19T07:49:28.932" v="1223" actId="1076"/>
          <ac:spMkLst>
            <pc:docMk/>
            <pc:sldMk cId="2026108760" sldId="935"/>
            <ac:spMk id="4" creationId="{0ACF1D52-6291-4AF7-BEFE-1A5CFCA5721C}"/>
          </ac:spMkLst>
        </pc:spChg>
        <pc:spChg chg="add del mod">
          <ac:chgData name="yechangqing" userId="9869b692-37df-47ec-97b9-0debc9dd442f" providerId="ADAL" clId="{822B707A-1CC2-492C-AE40-6AD70D224AA3}" dt="2023-05-21T12:55:50.400" v="1603" actId="1076"/>
          <ac:spMkLst>
            <pc:docMk/>
            <pc:sldMk cId="2026108760" sldId="935"/>
            <ac:spMk id="9" creationId="{F6DD9CD0-B30B-495F-862B-4BEAF4A2B09C}"/>
          </ac:spMkLst>
        </pc:spChg>
        <pc:spChg chg="add mod">
          <ac:chgData name="yechangqing" userId="9869b692-37df-47ec-97b9-0debc9dd442f" providerId="ADAL" clId="{822B707A-1CC2-492C-AE40-6AD70D224AA3}" dt="2023-05-19T08:40:31.420" v="1423" actId="20577"/>
          <ac:spMkLst>
            <pc:docMk/>
            <pc:sldMk cId="2026108760" sldId="935"/>
            <ac:spMk id="11" creationId="{3611F08F-2EED-4300-88C1-7576F6752BFC}"/>
          </ac:spMkLst>
        </pc:spChg>
        <pc:graphicFrameChg chg="add mod modGraphic">
          <ac:chgData name="yechangqing" userId="9869b692-37df-47ec-97b9-0debc9dd442f" providerId="ADAL" clId="{822B707A-1CC2-492C-AE40-6AD70D224AA3}" dt="2023-05-19T08:40:17.487" v="1421" actId="20577"/>
          <ac:graphicFrameMkLst>
            <pc:docMk/>
            <pc:sldMk cId="2026108760" sldId="935"/>
            <ac:graphicFrameMk id="8" creationId="{0C42FDCC-B1F3-46C2-A5DF-BD95E27AD4C5}"/>
          </ac:graphicFrameMkLst>
        </pc:graphicFrameChg>
        <pc:picChg chg="add mod">
          <ac:chgData name="yechangqing" userId="9869b692-37df-47ec-97b9-0debc9dd442f" providerId="ADAL" clId="{822B707A-1CC2-492C-AE40-6AD70D224AA3}" dt="2023-05-19T07:49:08.823" v="1219" actId="1076"/>
          <ac:picMkLst>
            <pc:docMk/>
            <pc:sldMk cId="2026108760" sldId="935"/>
            <ac:picMk id="5" creationId="{16363D09-B22B-40A8-AD09-55CD54FB63B6}"/>
          </ac:picMkLst>
        </pc:picChg>
        <pc:cxnChg chg="add mod">
          <ac:chgData name="yechangqing" userId="9869b692-37df-47ec-97b9-0debc9dd442f" providerId="ADAL" clId="{822B707A-1CC2-492C-AE40-6AD70D224AA3}" dt="2023-05-19T07:49:24.451" v="1222" actId="1582"/>
          <ac:cxnSpMkLst>
            <pc:docMk/>
            <pc:sldMk cId="2026108760" sldId="935"/>
            <ac:cxnSpMk id="7" creationId="{9D627161-A11A-42C4-84B5-49D2C6E5CDAD}"/>
          </ac:cxnSpMkLst>
        </pc:cxnChg>
      </pc:sldChg>
      <pc:sldChg chg="add">
        <pc:chgData name="yechangqing" userId="9869b692-37df-47ec-97b9-0debc9dd442f" providerId="ADAL" clId="{822B707A-1CC2-492C-AE40-6AD70D224AA3}" dt="2023-05-19T08:58:01.952" v="1476"/>
        <pc:sldMkLst>
          <pc:docMk/>
          <pc:sldMk cId="498415762" sldId="936"/>
        </pc:sldMkLst>
      </pc:sldChg>
      <pc:sldChg chg="addSp delSp modSp add mod delAnim">
        <pc:chgData name="yechangqing" userId="9869b692-37df-47ec-97b9-0debc9dd442f" providerId="ADAL" clId="{822B707A-1CC2-492C-AE40-6AD70D224AA3}" dt="2023-05-22T08:11:39.371" v="1797" actId="20577"/>
        <pc:sldMkLst>
          <pc:docMk/>
          <pc:sldMk cId="1579301796" sldId="937"/>
        </pc:sldMkLst>
        <pc:spChg chg="mod">
          <ac:chgData name="yechangqing" userId="9869b692-37df-47ec-97b9-0debc9dd442f" providerId="ADAL" clId="{822B707A-1CC2-492C-AE40-6AD70D224AA3}" dt="2023-05-22T07:29:27.754" v="1625"/>
          <ac:spMkLst>
            <pc:docMk/>
            <pc:sldMk cId="1579301796" sldId="937"/>
            <ac:spMk id="3" creationId="{566BF69C-FBAE-40E5-80B3-C52F4C607B8F}"/>
          </ac:spMkLst>
        </pc:spChg>
        <pc:spChg chg="del">
          <ac:chgData name="yechangqing" userId="9869b692-37df-47ec-97b9-0debc9dd442f" providerId="ADAL" clId="{822B707A-1CC2-492C-AE40-6AD70D224AA3}" dt="2023-05-22T07:29:17.451" v="1617" actId="478"/>
          <ac:spMkLst>
            <pc:docMk/>
            <pc:sldMk cId="1579301796" sldId="937"/>
            <ac:spMk id="4" creationId="{3A942EA1-E26B-4CD7-AF51-2BA393A65AC1}"/>
          </ac:spMkLst>
        </pc:spChg>
        <pc:spChg chg="del">
          <ac:chgData name="yechangqing" userId="9869b692-37df-47ec-97b9-0debc9dd442f" providerId="ADAL" clId="{822B707A-1CC2-492C-AE40-6AD70D224AA3}" dt="2023-05-22T07:29:19.622" v="1618" actId="478"/>
          <ac:spMkLst>
            <pc:docMk/>
            <pc:sldMk cId="1579301796" sldId="937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1:39.371" v="1797" actId="20577"/>
          <ac:spMkLst>
            <pc:docMk/>
            <pc:sldMk cId="1579301796" sldId="937"/>
            <ac:spMk id="10" creationId="{587D0E44-983A-4D3F-9714-23ED5E3AFB27}"/>
          </ac:spMkLst>
        </pc:spChg>
        <pc:spChg chg="del">
          <ac:chgData name="yechangqing" userId="9869b692-37df-47ec-97b9-0debc9dd442f" providerId="ADAL" clId="{822B707A-1CC2-492C-AE40-6AD70D224AA3}" dt="2023-05-22T07:38:42.857" v="1742" actId="478"/>
          <ac:spMkLst>
            <pc:docMk/>
            <pc:sldMk cId="1579301796" sldId="937"/>
            <ac:spMk id="11" creationId="{4C3B29BB-86EB-46F3-B87A-40A2FF400ECD}"/>
          </ac:spMkLst>
        </pc:spChg>
        <pc:spChg chg="add mod">
          <ac:chgData name="yechangqing" userId="9869b692-37df-47ec-97b9-0debc9dd442f" providerId="ADAL" clId="{822B707A-1CC2-492C-AE40-6AD70D224AA3}" dt="2023-05-22T07:35:00.646" v="1724"/>
          <ac:spMkLst>
            <pc:docMk/>
            <pc:sldMk cId="1579301796" sldId="937"/>
            <ac:spMk id="14" creationId="{7ECAD982-7A05-4970-83E2-1DBD69115CC3}"/>
          </ac:spMkLst>
        </pc:spChg>
        <pc:spChg chg="add mod">
          <ac:chgData name="yechangqing" userId="9869b692-37df-47ec-97b9-0debc9dd442f" providerId="ADAL" clId="{822B707A-1CC2-492C-AE40-6AD70D224AA3}" dt="2023-05-22T07:39:29.187" v="1756" actId="14100"/>
          <ac:spMkLst>
            <pc:docMk/>
            <pc:sldMk cId="1579301796" sldId="937"/>
            <ac:spMk id="18" creationId="{AE8271E1-BAE1-4394-83C0-1178146B08CB}"/>
          </ac:spMkLst>
        </pc:spChg>
        <pc:spChg chg="add mod">
          <ac:chgData name="yechangqing" userId="9869b692-37df-47ec-97b9-0debc9dd442f" providerId="ADAL" clId="{822B707A-1CC2-492C-AE40-6AD70D224AA3}" dt="2023-05-22T08:11:37.556" v="1796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822B707A-1CC2-492C-AE40-6AD70D224AA3}" dt="2023-05-22T07:29:22.655" v="1620" actId="1076"/>
          <ac:picMkLst>
            <pc:docMk/>
            <pc:sldMk cId="1579301796" sldId="937"/>
            <ac:picMk id="6" creationId="{4F4387CA-EFA1-43D9-B21D-249DBF616991}"/>
          </ac:picMkLst>
        </pc:picChg>
        <pc:picChg chg="del">
          <ac:chgData name="yechangqing" userId="9869b692-37df-47ec-97b9-0debc9dd442f" providerId="ADAL" clId="{822B707A-1CC2-492C-AE40-6AD70D224AA3}" dt="2023-05-22T07:29:11.740" v="1616" actId="478"/>
          <ac:picMkLst>
            <pc:docMk/>
            <pc:sldMk cId="1579301796" sldId="937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47.023" v="1688" actId="478"/>
          <ac:picMkLst>
            <pc:docMk/>
            <pc:sldMk cId="1579301796" sldId="937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7:38:59.378" v="1744" actId="478"/>
          <ac:picMkLst>
            <pc:docMk/>
            <pc:sldMk cId="1579301796" sldId="937"/>
            <ac:picMk id="15" creationId="{CBACCB71-DBB7-41D6-B6D6-C19477D3A197}"/>
          </ac:picMkLst>
        </pc:picChg>
        <pc:picChg chg="add mod">
          <ac:chgData name="yechangqing" userId="9869b692-37df-47ec-97b9-0debc9dd442f" providerId="ADAL" clId="{822B707A-1CC2-492C-AE40-6AD70D224AA3}" dt="2023-05-22T07:39:05.224" v="1748" actId="1076"/>
          <ac:picMkLst>
            <pc:docMk/>
            <pc:sldMk cId="1579301796" sldId="937"/>
            <ac:picMk id="17" creationId="{1D946117-1015-4E01-81AA-BC3378DC34C7}"/>
          </ac:picMkLst>
        </pc:picChg>
        <pc:picChg chg="add del mod">
          <ac:chgData name="yechangqing" userId="9869b692-37df-47ec-97b9-0debc9dd442f" providerId="ADAL" clId="{822B707A-1CC2-492C-AE40-6AD70D224AA3}" dt="2023-05-22T08:08:10.792" v="1770" actId="478"/>
          <ac:picMkLst>
            <pc:docMk/>
            <pc:sldMk cId="1579301796" sldId="937"/>
            <ac:picMk id="20" creationId="{AF7A0EE8-1B4B-4314-AC14-D36DAD3A6F7A}"/>
          </ac:picMkLst>
        </pc:picChg>
        <pc:picChg chg="del">
          <ac:chgData name="yechangqing" userId="9869b692-37df-47ec-97b9-0debc9dd442f" providerId="ADAL" clId="{822B707A-1CC2-492C-AE40-6AD70D224AA3}" dt="2023-05-22T07:38:25.434" v="1734" actId="478"/>
          <ac:picMkLst>
            <pc:docMk/>
            <pc:sldMk cId="1579301796" sldId="937"/>
            <ac:picMk id="22" creationId="{C5E1A6DF-9EDF-420B-B8BF-E319B085E046}"/>
          </ac:picMkLst>
        </pc:picChg>
        <pc:picChg chg="add del mod">
          <ac:chgData name="yechangqing" userId="9869b692-37df-47ec-97b9-0debc9dd442f" providerId="ADAL" clId="{822B707A-1CC2-492C-AE40-6AD70D224AA3}" dt="2023-05-22T08:11:07.664" v="1782" actId="478"/>
          <ac:picMkLst>
            <pc:docMk/>
            <pc:sldMk cId="1579301796" sldId="937"/>
            <ac:picMk id="25" creationId="{C92AAA7C-5802-46AB-A0FB-8DF83F9C8599}"/>
          </ac:picMkLst>
        </pc:picChg>
        <pc:picChg chg="add mod ord">
          <ac:chgData name="yechangqing" userId="9869b692-37df-47ec-97b9-0debc9dd442f" providerId="ADAL" clId="{822B707A-1CC2-492C-AE40-6AD70D224AA3}" dt="2023-05-22T08:11:15.469" v="1787" actId="167"/>
          <ac:picMkLst>
            <pc:docMk/>
            <pc:sldMk cId="1579301796" sldId="937"/>
            <ac:picMk id="28" creationId="{F3016774-1D8D-4749-9C6C-96DDFF1F03BE}"/>
          </ac:picMkLst>
        </pc:picChg>
        <pc:cxnChg chg="add mod">
          <ac:chgData name="yechangqing" userId="9869b692-37df-47ec-97b9-0debc9dd442f" providerId="ADAL" clId="{822B707A-1CC2-492C-AE40-6AD70D224AA3}" dt="2023-05-22T07:41:09.213" v="1769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addSp modSp new del mod">
        <pc:chgData name="yechangqing" userId="9869b692-37df-47ec-97b9-0debc9dd442f" providerId="ADAL" clId="{822B707A-1CC2-492C-AE40-6AD70D224AA3}" dt="2023-05-21T14:34:32.258" v="1614" actId="47"/>
        <pc:sldMkLst>
          <pc:docMk/>
          <pc:sldMk cId="2535483985" sldId="937"/>
        </pc:sldMkLst>
        <pc:spChg chg="mod">
          <ac:chgData name="yechangqing" userId="9869b692-37df-47ec-97b9-0debc9dd442f" providerId="ADAL" clId="{822B707A-1CC2-492C-AE40-6AD70D224AA3}" dt="2023-05-21T12:58:54.268" v="1610"/>
          <ac:spMkLst>
            <pc:docMk/>
            <pc:sldMk cId="2535483985" sldId="937"/>
            <ac:spMk id="3" creationId="{42598840-F619-4767-ABE0-65EDAF0AC12C}"/>
          </ac:spMkLst>
        </pc:spChg>
        <pc:picChg chg="add mod">
          <ac:chgData name="yechangqing" userId="9869b692-37df-47ec-97b9-0debc9dd442f" providerId="ADAL" clId="{822B707A-1CC2-492C-AE40-6AD70D224AA3}" dt="2023-05-21T12:59:01.898" v="1613" actId="1076"/>
          <ac:picMkLst>
            <pc:docMk/>
            <pc:sldMk cId="2535483985" sldId="937"/>
            <ac:picMk id="5" creationId="{5DD1FD71-6DE3-4715-B022-B9A711219C1C}"/>
          </ac:picMkLst>
        </pc:picChg>
      </pc:sldChg>
      <pc:sldChg chg="addSp modSp new mod">
        <pc:chgData name="yechangqing" userId="9869b692-37df-47ec-97b9-0debc9dd442f" providerId="ADAL" clId="{822B707A-1CC2-492C-AE40-6AD70D224AA3}" dt="2023-05-22T08:56:33.269" v="1941" actId="1076"/>
        <pc:sldMkLst>
          <pc:docMk/>
          <pc:sldMk cId="3796981034" sldId="938"/>
        </pc:sldMkLst>
        <pc:spChg chg="mod">
          <ac:chgData name="yechangqing" userId="9869b692-37df-47ec-97b9-0debc9dd442f" providerId="ADAL" clId="{822B707A-1CC2-492C-AE40-6AD70D224AA3}" dt="2023-05-22T08:53:39.168" v="1851" actId="20577"/>
          <ac:spMkLst>
            <pc:docMk/>
            <pc:sldMk cId="3796981034" sldId="938"/>
            <ac:spMk id="3" creationId="{A7CD9E4A-D300-44F1-A9FE-30913AB859BB}"/>
          </ac:spMkLst>
        </pc:spChg>
        <pc:spChg chg="add mod">
          <ac:chgData name="yechangqing" userId="9869b692-37df-47ec-97b9-0debc9dd442f" providerId="ADAL" clId="{822B707A-1CC2-492C-AE40-6AD70D224AA3}" dt="2023-05-22T08:56:33.269" v="1941" actId="1076"/>
          <ac:spMkLst>
            <pc:docMk/>
            <pc:sldMk cId="3796981034" sldId="938"/>
            <ac:spMk id="4" creationId="{754E9831-B576-48ED-9137-AFC1E4DA5016}"/>
          </ac:spMkLst>
        </pc:spChg>
      </pc:sldChg>
    </pc:docChg>
  </pc:docChgLst>
  <pc:docChgLst>
    <pc:chgData name="yechangqing" userId="9869b692-37df-47ec-97b9-0debc9dd442f" providerId="ADAL" clId="{EF85BF7F-7BBE-4A05-AB8C-AA590591606B}"/>
    <pc:docChg chg="undo custSel addSld delSld modSld sldOrd">
      <pc:chgData name="yechangqing" userId="9869b692-37df-47ec-97b9-0debc9dd442f" providerId="ADAL" clId="{EF85BF7F-7BBE-4A05-AB8C-AA590591606B}" dt="2023-03-28T08:40:01.928" v="922" actId="47"/>
      <pc:docMkLst>
        <pc:docMk/>
      </pc:docMkLst>
      <pc:sldChg chg="addSp delSp modSp mod ord delAnim">
        <pc:chgData name="yechangqing" userId="9869b692-37df-47ec-97b9-0debc9dd442f" providerId="ADAL" clId="{EF85BF7F-7BBE-4A05-AB8C-AA590591606B}" dt="2023-03-28T06:29:13.607" v="139"/>
        <pc:sldMkLst>
          <pc:docMk/>
          <pc:sldMk cId="1989376727" sldId="810"/>
        </pc:sldMkLst>
        <pc:spChg chg="mod">
          <ac:chgData name="yechangqing" userId="9869b692-37df-47ec-97b9-0debc9dd442f" providerId="ADAL" clId="{EF85BF7F-7BBE-4A05-AB8C-AA590591606B}" dt="2023-03-28T06:29:13.607" v="139"/>
          <ac:spMkLst>
            <pc:docMk/>
            <pc:sldMk cId="1989376727" sldId="810"/>
            <ac:spMk id="5" creationId="{66C6B931-5D8D-45BA-ACF6-FD869F270600}"/>
          </ac:spMkLst>
        </pc:spChg>
        <pc:spChg chg="del">
          <ac:chgData name="yechangqing" userId="9869b692-37df-47ec-97b9-0debc9dd442f" providerId="ADAL" clId="{EF85BF7F-7BBE-4A05-AB8C-AA590591606B}" dt="2023-03-28T05:27:15.416" v="22" actId="478"/>
          <ac:spMkLst>
            <pc:docMk/>
            <pc:sldMk cId="1989376727" sldId="810"/>
            <ac:spMk id="10" creationId="{B4A688D8-59B4-419C-A201-8382E4AE0612}"/>
          </ac:spMkLst>
        </pc:spChg>
        <pc:picChg chg="add mod">
          <ac:chgData name="yechangqing" userId="9869b692-37df-47ec-97b9-0debc9dd442f" providerId="ADAL" clId="{EF85BF7F-7BBE-4A05-AB8C-AA590591606B}" dt="2023-03-28T06:28:54.982" v="133" actId="1076"/>
          <ac:picMkLst>
            <pc:docMk/>
            <pc:sldMk cId="1989376727" sldId="810"/>
            <ac:picMk id="6" creationId="{BF1AA73E-B64A-4200-9E55-A6D94C735CDF}"/>
          </ac:picMkLst>
        </pc:picChg>
      </pc:sldChg>
      <pc:sldChg chg="del">
        <pc:chgData name="yechangqing" userId="9869b692-37df-47ec-97b9-0debc9dd442f" providerId="ADAL" clId="{EF85BF7F-7BBE-4A05-AB8C-AA590591606B}" dt="2023-03-28T08:40:01.928" v="922" actId="47"/>
        <pc:sldMkLst>
          <pc:docMk/>
          <pc:sldMk cId="1882287255" sldId="841"/>
        </pc:sldMkLst>
      </pc:sldChg>
      <pc:sldChg chg="del">
        <pc:chgData name="yechangqing" userId="9869b692-37df-47ec-97b9-0debc9dd442f" providerId="ADAL" clId="{EF85BF7F-7BBE-4A05-AB8C-AA590591606B}" dt="2023-03-28T08:40:01.414" v="921" actId="47"/>
        <pc:sldMkLst>
          <pc:docMk/>
          <pc:sldMk cId="2808851533" sldId="842"/>
        </pc:sldMkLst>
      </pc:sldChg>
      <pc:sldChg chg="add del">
        <pc:chgData name="yechangqing" userId="9869b692-37df-47ec-97b9-0debc9dd442f" providerId="ADAL" clId="{EF85BF7F-7BBE-4A05-AB8C-AA590591606B}" dt="2023-03-28T08:40:01.219" v="920" actId="47"/>
        <pc:sldMkLst>
          <pc:docMk/>
          <pc:sldMk cId="2481795841" sldId="849"/>
        </pc:sldMkLst>
      </pc:sldChg>
      <pc:sldChg chg="add del">
        <pc:chgData name="yechangqing" userId="9869b692-37df-47ec-97b9-0debc9dd442f" providerId="ADAL" clId="{EF85BF7F-7BBE-4A05-AB8C-AA590591606B}" dt="2023-03-28T08:40:01" v="919" actId="47"/>
        <pc:sldMkLst>
          <pc:docMk/>
          <pc:sldMk cId="1318776204" sldId="852"/>
        </pc:sldMkLst>
      </pc:sldChg>
      <pc:sldChg chg="delSp modSp add del mod">
        <pc:chgData name="yechangqing" userId="9869b692-37df-47ec-97b9-0debc9dd442f" providerId="ADAL" clId="{EF85BF7F-7BBE-4A05-AB8C-AA590591606B}" dt="2023-03-28T07:36:51.263" v="660" actId="47"/>
        <pc:sldMkLst>
          <pc:docMk/>
          <pc:sldMk cId="1197340491" sldId="858"/>
        </pc:sldMkLst>
        <pc:spChg chg="mod">
          <ac:chgData name="yechangqing" userId="9869b692-37df-47ec-97b9-0debc9dd442f" providerId="ADAL" clId="{EF85BF7F-7BBE-4A05-AB8C-AA590591606B}" dt="2023-03-28T05:28:24.074" v="37" actId="27636"/>
          <ac:spMkLst>
            <pc:docMk/>
            <pc:sldMk cId="1197340491" sldId="858"/>
            <ac:spMk id="3" creationId="{45CB12BA-8D03-491E-93D6-54538F3421A4}"/>
          </ac:spMkLst>
        </pc:spChg>
        <pc:spChg chg="mod">
          <ac:chgData name="yechangqing" userId="9869b692-37df-47ec-97b9-0debc9dd442f" providerId="ADAL" clId="{EF85BF7F-7BBE-4A05-AB8C-AA590591606B}" dt="2023-03-28T05:46:28.642" v="47" actId="1076"/>
          <ac:spMkLst>
            <pc:docMk/>
            <pc:sldMk cId="1197340491" sldId="858"/>
            <ac:spMk id="9" creationId="{996DED26-12FA-412E-9F3B-BDDB502607F7}"/>
          </ac:spMkLst>
        </pc:spChg>
        <pc:spChg chg="mod">
          <ac:chgData name="yechangqing" userId="9869b692-37df-47ec-97b9-0debc9dd442f" providerId="ADAL" clId="{EF85BF7F-7BBE-4A05-AB8C-AA590591606B}" dt="2023-03-28T05:46:50.675" v="52" actId="1076"/>
          <ac:spMkLst>
            <pc:docMk/>
            <pc:sldMk cId="1197340491" sldId="858"/>
            <ac:spMk id="27" creationId="{5DB09092-1DDA-4FA0-984E-4D2E0D2D031A}"/>
          </ac:spMkLst>
        </pc:spChg>
        <pc:graphicFrameChg chg="mod modGraphic">
          <ac:chgData name="yechangqing" userId="9869b692-37df-47ec-97b9-0debc9dd442f" providerId="ADAL" clId="{EF85BF7F-7BBE-4A05-AB8C-AA590591606B}" dt="2023-03-28T05:49:39.669" v="79" actId="20577"/>
          <ac:graphicFrameMkLst>
            <pc:docMk/>
            <pc:sldMk cId="1197340491" sldId="858"/>
            <ac:graphicFrameMk id="10" creationId="{C3071DD6-57C3-44E7-89E2-8B66740CD03D}"/>
          </ac:graphicFrameMkLst>
        </pc:graphicFrameChg>
        <pc:picChg chg="mod">
          <ac:chgData name="yechangqing" userId="9869b692-37df-47ec-97b9-0debc9dd442f" providerId="ADAL" clId="{EF85BF7F-7BBE-4A05-AB8C-AA590591606B}" dt="2023-03-28T05:46:23.732" v="46" actId="1076"/>
          <ac:picMkLst>
            <pc:docMk/>
            <pc:sldMk cId="1197340491" sldId="858"/>
            <ac:picMk id="5" creationId="{0F6AE682-B00A-4D93-8EA0-C8C200E5BA84}"/>
          </ac:picMkLst>
        </pc:picChg>
        <pc:picChg chg="del">
          <ac:chgData name="yechangqing" userId="9869b692-37df-47ec-97b9-0debc9dd442f" providerId="ADAL" clId="{EF85BF7F-7BBE-4A05-AB8C-AA590591606B}" dt="2023-03-28T05:46:15.821" v="41" actId="478"/>
          <ac:picMkLst>
            <pc:docMk/>
            <pc:sldMk cId="1197340491" sldId="858"/>
            <ac:picMk id="7" creationId="{6C42B73A-8C57-4EE2-9DE3-9A2EBF3315B5}"/>
          </ac:picMkLst>
        </pc:picChg>
        <pc:cxnChg chg="del">
          <ac:chgData name="yechangqing" userId="9869b692-37df-47ec-97b9-0debc9dd442f" providerId="ADAL" clId="{EF85BF7F-7BBE-4A05-AB8C-AA590591606B}" dt="2023-03-28T05:46:17.899" v="43" actId="478"/>
          <ac:cxnSpMkLst>
            <pc:docMk/>
            <pc:sldMk cId="1197340491" sldId="858"/>
            <ac:cxnSpMk id="18" creationId="{63CC877E-9D32-4110-B0B6-B9DC43A431E3}"/>
          </ac:cxnSpMkLst>
        </pc:cxnChg>
        <pc:cxnChg chg="del">
          <ac:chgData name="yechangqing" userId="9869b692-37df-47ec-97b9-0debc9dd442f" providerId="ADAL" clId="{EF85BF7F-7BBE-4A05-AB8C-AA590591606B}" dt="2023-03-28T05:46:17.180" v="42" actId="478"/>
          <ac:cxnSpMkLst>
            <pc:docMk/>
            <pc:sldMk cId="1197340491" sldId="858"/>
            <ac:cxnSpMk id="20" creationId="{C0410830-B897-4990-9349-A4AB58D6CA4A}"/>
          </ac:cxnSpMkLst>
        </pc:cxnChg>
      </pc:sldChg>
      <pc:sldChg chg="del">
        <pc:chgData name="yechangqing" userId="9869b692-37df-47ec-97b9-0debc9dd442f" providerId="ADAL" clId="{EF85BF7F-7BBE-4A05-AB8C-AA590591606B}" dt="2023-03-28T05:27:59.573" v="25" actId="2696"/>
        <pc:sldMkLst>
          <pc:docMk/>
          <pc:sldMk cId="3800540783" sldId="858"/>
        </pc:sldMkLst>
      </pc:sldChg>
      <pc:sldChg chg="del">
        <pc:chgData name="yechangqing" userId="9869b692-37df-47ec-97b9-0debc9dd442f" providerId="ADAL" clId="{EF85BF7F-7BBE-4A05-AB8C-AA590591606B}" dt="2023-03-28T07:36:53.543" v="661" actId="47"/>
        <pc:sldMkLst>
          <pc:docMk/>
          <pc:sldMk cId="636634254" sldId="865"/>
        </pc:sldMkLst>
      </pc:sldChg>
      <pc:sldChg chg="modSp mod">
        <pc:chgData name="yechangqing" userId="9869b692-37df-47ec-97b9-0debc9dd442f" providerId="ADAL" clId="{EF85BF7F-7BBE-4A05-AB8C-AA590591606B}" dt="2023-03-28T05:26:30.953" v="20" actId="20577"/>
        <pc:sldMkLst>
          <pc:docMk/>
          <pc:sldMk cId="2537435361" sldId="868"/>
        </pc:sldMkLst>
        <pc:spChg chg="mod">
          <ac:chgData name="yechangqing" userId="9869b692-37df-47ec-97b9-0debc9dd442f" providerId="ADAL" clId="{EF85BF7F-7BBE-4A05-AB8C-AA590591606B}" dt="2023-03-28T05:26:30.953" v="20" actId="20577"/>
          <ac:spMkLst>
            <pc:docMk/>
            <pc:sldMk cId="2537435361" sldId="868"/>
            <ac:spMk id="4" creationId="{9283301B-C53B-4048-B618-485924E3568F}"/>
          </ac:spMkLst>
        </pc:spChg>
      </pc:sldChg>
      <pc:sldChg chg="addSp delSp modSp mod">
        <pc:chgData name="yechangqing" userId="9869b692-37df-47ec-97b9-0debc9dd442f" providerId="ADAL" clId="{EF85BF7F-7BBE-4A05-AB8C-AA590591606B}" dt="2023-03-27T09:25:17.180" v="10" actId="1076"/>
        <pc:sldMkLst>
          <pc:docMk/>
          <pc:sldMk cId="3705095069" sldId="869"/>
        </pc:sldMkLst>
        <pc:graphicFrameChg chg="del">
          <ac:chgData name="yechangqing" userId="9869b692-37df-47ec-97b9-0debc9dd442f" providerId="ADAL" clId="{EF85BF7F-7BBE-4A05-AB8C-AA590591606B}" dt="2023-03-27T09:24:53.074" v="0" actId="478"/>
          <ac:graphicFrameMkLst>
            <pc:docMk/>
            <pc:sldMk cId="3705095069" sldId="869"/>
            <ac:graphicFrameMk id="7" creationId="{5A1126E6-90DD-45BE-B939-2540C7D528D2}"/>
          </ac:graphicFrameMkLst>
        </pc:graphicFrameChg>
        <pc:graphicFrameChg chg="del">
          <ac:chgData name="yechangqing" userId="9869b692-37df-47ec-97b9-0debc9dd442f" providerId="ADAL" clId="{EF85BF7F-7BBE-4A05-AB8C-AA590591606B}" dt="2023-03-27T09:24:54.596" v="1" actId="478"/>
          <ac:graphicFrameMkLst>
            <pc:docMk/>
            <pc:sldMk cId="3705095069" sldId="869"/>
            <ac:graphicFrameMk id="8" creationId="{CE6BA594-40B3-4E89-B318-98F8EA8F24A9}"/>
          </ac:graphicFrameMkLst>
        </pc:graphicFrameChg>
        <pc:picChg chg="add mod">
          <ac:chgData name="yechangqing" userId="9869b692-37df-47ec-97b9-0debc9dd442f" providerId="ADAL" clId="{EF85BF7F-7BBE-4A05-AB8C-AA590591606B}" dt="2023-03-27T09:25:14.339" v="9" actId="1076"/>
          <ac:picMkLst>
            <pc:docMk/>
            <pc:sldMk cId="3705095069" sldId="869"/>
            <ac:picMk id="5" creationId="{DE54D0FA-9777-4B68-BA96-CC43607152E6}"/>
          </ac:picMkLst>
        </pc:picChg>
        <pc:picChg chg="add mod">
          <ac:chgData name="yechangqing" userId="9869b692-37df-47ec-97b9-0debc9dd442f" providerId="ADAL" clId="{EF85BF7F-7BBE-4A05-AB8C-AA590591606B}" dt="2023-03-27T09:25:17.180" v="10" actId="1076"/>
          <ac:picMkLst>
            <pc:docMk/>
            <pc:sldMk cId="3705095069" sldId="869"/>
            <ac:picMk id="10" creationId="{D8DCC302-8287-46F1-BAB9-47DC1FDF8108}"/>
          </ac:picMkLst>
        </pc:picChg>
      </pc:sldChg>
      <pc:sldChg chg="addSp delSp modSp mod">
        <pc:chgData name="yechangqing" userId="9869b692-37df-47ec-97b9-0debc9dd442f" providerId="ADAL" clId="{EF85BF7F-7BBE-4A05-AB8C-AA590591606B}" dt="2023-03-27T09:26:16.648" v="16" actId="1076"/>
        <pc:sldMkLst>
          <pc:docMk/>
          <pc:sldMk cId="230859728" sldId="873"/>
        </pc:sldMkLst>
        <pc:graphicFrameChg chg="del">
          <ac:chgData name="yechangqing" userId="9869b692-37df-47ec-97b9-0debc9dd442f" providerId="ADAL" clId="{EF85BF7F-7BBE-4A05-AB8C-AA590591606B}" dt="2023-03-27T09:25:48.022" v="11" actId="478"/>
          <ac:graphicFrameMkLst>
            <pc:docMk/>
            <pc:sldMk cId="230859728" sldId="873"/>
            <ac:graphicFrameMk id="11" creationId="{F4FFC8E6-66AF-475F-A024-2DB00C29D02F}"/>
          </ac:graphicFrameMkLst>
        </pc:graphicFrameChg>
        <pc:graphicFrameChg chg="add mod">
          <ac:chgData name="yechangqing" userId="9869b692-37df-47ec-97b9-0debc9dd442f" providerId="ADAL" clId="{EF85BF7F-7BBE-4A05-AB8C-AA590591606B}" dt="2023-03-27T09:26:16.648" v="16" actId="1076"/>
          <ac:graphicFrameMkLst>
            <pc:docMk/>
            <pc:sldMk cId="230859728" sldId="873"/>
            <ac:graphicFrameMk id="13" creationId="{F4FFC8E6-66AF-475F-A024-2DB00C29D02F}"/>
          </ac:graphicFrameMkLst>
        </pc:graphicFrameChg>
      </pc:sldChg>
      <pc:sldChg chg="addSp delSp modSp new mod">
        <pc:chgData name="yechangqing" userId="9869b692-37df-47ec-97b9-0debc9dd442f" providerId="ADAL" clId="{EF85BF7F-7BBE-4A05-AB8C-AA590591606B}" dt="2023-03-28T07:07:08.682" v="250" actId="14100"/>
        <pc:sldMkLst>
          <pc:docMk/>
          <pc:sldMk cId="562022469" sldId="876"/>
        </pc:sldMkLst>
        <pc:spChg chg="mod">
          <ac:chgData name="yechangqing" userId="9869b692-37df-47ec-97b9-0debc9dd442f" providerId="ADAL" clId="{EF85BF7F-7BBE-4A05-AB8C-AA590591606B}" dt="2023-03-28T06:04:01.968" v="87"/>
          <ac:spMkLst>
            <pc:docMk/>
            <pc:sldMk cId="562022469" sldId="876"/>
            <ac:spMk id="3" creationId="{93F0E017-244B-4589-A414-C3DB42D87DE6}"/>
          </ac:spMkLst>
        </pc:spChg>
        <pc:spChg chg="add del mod">
          <ac:chgData name="yechangqing" userId="9869b692-37df-47ec-97b9-0debc9dd442f" providerId="ADAL" clId="{EF85BF7F-7BBE-4A05-AB8C-AA590591606B}" dt="2023-03-28T06:34:57.367" v="191" actId="478"/>
          <ac:spMkLst>
            <pc:docMk/>
            <pc:sldMk cId="562022469" sldId="876"/>
            <ac:spMk id="6" creationId="{BFDB02B7-50CA-4B18-90BA-7591860F90E2}"/>
          </ac:spMkLst>
        </pc:spChg>
        <pc:spChg chg="add mod">
          <ac:chgData name="yechangqing" userId="9869b692-37df-47ec-97b9-0debc9dd442f" providerId="ADAL" clId="{EF85BF7F-7BBE-4A05-AB8C-AA590591606B}" dt="2023-03-28T07:06:43.797" v="243" actId="20577"/>
          <ac:spMkLst>
            <pc:docMk/>
            <pc:sldMk cId="562022469" sldId="876"/>
            <ac:spMk id="8" creationId="{0DF9DA2F-F3D5-454F-81CD-EE5ABE3A3FE5}"/>
          </ac:spMkLst>
        </pc:spChg>
        <pc:spChg chg="add mod">
          <ac:chgData name="yechangqing" userId="9869b692-37df-47ec-97b9-0debc9dd442f" providerId="ADAL" clId="{EF85BF7F-7BBE-4A05-AB8C-AA590591606B}" dt="2023-03-28T06:35:33.610" v="203" actId="1076"/>
          <ac:spMkLst>
            <pc:docMk/>
            <pc:sldMk cId="562022469" sldId="876"/>
            <ac:spMk id="11" creationId="{14CE1E53-5A25-4F1D-8754-58972494B6CF}"/>
          </ac:spMkLst>
        </pc:spChg>
        <pc:picChg chg="add mod">
          <ac:chgData name="yechangqing" userId="9869b692-37df-47ec-97b9-0debc9dd442f" providerId="ADAL" clId="{EF85BF7F-7BBE-4A05-AB8C-AA590591606B}" dt="2023-03-28T06:34:39.041" v="174" actId="1036"/>
          <ac:picMkLst>
            <pc:docMk/>
            <pc:sldMk cId="562022469" sldId="876"/>
            <ac:picMk id="5" creationId="{68F785CD-B26F-445F-AB27-3459EAE83E7E}"/>
          </ac:picMkLst>
        </pc:picChg>
        <pc:picChg chg="add del mod">
          <ac:chgData name="yechangqing" userId="9869b692-37df-47ec-97b9-0debc9dd442f" providerId="ADAL" clId="{EF85BF7F-7BBE-4A05-AB8C-AA590591606B}" dt="2023-03-28T06:34:54.428" v="190" actId="478"/>
          <ac:picMkLst>
            <pc:docMk/>
            <pc:sldMk cId="562022469" sldId="876"/>
            <ac:picMk id="10" creationId="{4BC0BD6B-FABD-4660-AEA7-935A5470CD85}"/>
          </ac:picMkLst>
        </pc:picChg>
        <pc:picChg chg="add del mod">
          <ac:chgData name="yechangqing" userId="9869b692-37df-47ec-97b9-0debc9dd442f" providerId="ADAL" clId="{EF85BF7F-7BBE-4A05-AB8C-AA590591606B}" dt="2023-03-28T07:06:53.317" v="244" actId="478"/>
          <ac:picMkLst>
            <pc:docMk/>
            <pc:sldMk cId="562022469" sldId="876"/>
            <ac:picMk id="12" creationId="{F23C33A8-3564-40C0-97CE-4674FC9F3F77}"/>
          </ac:picMkLst>
        </pc:picChg>
        <pc:picChg chg="add mod">
          <ac:chgData name="yechangqing" userId="9869b692-37df-47ec-97b9-0debc9dd442f" providerId="ADAL" clId="{EF85BF7F-7BBE-4A05-AB8C-AA590591606B}" dt="2023-03-28T06:35:46.883" v="206" actId="1076"/>
          <ac:picMkLst>
            <pc:docMk/>
            <pc:sldMk cId="562022469" sldId="876"/>
            <ac:picMk id="14" creationId="{ED0947D4-AFFF-4BE2-8C62-20B523DBAF42}"/>
          </ac:picMkLst>
        </pc:picChg>
        <pc:picChg chg="add mod">
          <ac:chgData name="yechangqing" userId="9869b692-37df-47ec-97b9-0debc9dd442f" providerId="ADAL" clId="{EF85BF7F-7BBE-4A05-AB8C-AA590591606B}" dt="2023-03-28T07:07:08.682" v="250" actId="14100"/>
          <ac:picMkLst>
            <pc:docMk/>
            <pc:sldMk cId="562022469" sldId="876"/>
            <ac:picMk id="16" creationId="{B3FA5FA7-C96E-408E-8735-6EAB3480BC5D}"/>
          </ac:picMkLst>
        </pc:picChg>
      </pc:sldChg>
      <pc:sldChg chg="addSp modSp new mod">
        <pc:chgData name="yechangqing" userId="9869b692-37df-47ec-97b9-0debc9dd442f" providerId="ADAL" clId="{EF85BF7F-7BBE-4A05-AB8C-AA590591606B}" dt="2023-03-28T07:45:21.043" v="783" actId="20577"/>
        <pc:sldMkLst>
          <pc:docMk/>
          <pc:sldMk cId="334177157" sldId="877"/>
        </pc:sldMkLst>
        <pc:spChg chg="mod">
          <ac:chgData name="yechangqing" userId="9869b692-37df-47ec-97b9-0debc9dd442f" providerId="ADAL" clId="{EF85BF7F-7BBE-4A05-AB8C-AA590591606B}" dt="2023-03-28T06:36:15.640" v="227"/>
          <ac:spMkLst>
            <pc:docMk/>
            <pc:sldMk cId="334177157" sldId="877"/>
            <ac:spMk id="3" creationId="{9C279A8D-A5BF-426F-8BD5-6060CCCBE9DC}"/>
          </ac:spMkLst>
        </pc:spChg>
        <pc:spChg chg="add mod">
          <ac:chgData name="yechangqing" userId="9869b692-37df-47ec-97b9-0debc9dd442f" providerId="ADAL" clId="{EF85BF7F-7BBE-4A05-AB8C-AA590591606B}" dt="2023-03-28T07:23:04.135" v="258" actId="1076"/>
          <ac:spMkLst>
            <pc:docMk/>
            <pc:sldMk cId="334177157" sldId="877"/>
            <ac:spMk id="4" creationId="{D9813186-9B7C-4F0E-91B0-DCCDA12279BC}"/>
          </ac:spMkLst>
        </pc:spChg>
        <pc:spChg chg="add mod">
          <ac:chgData name="yechangqing" userId="9869b692-37df-47ec-97b9-0debc9dd442f" providerId="ADAL" clId="{EF85BF7F-7BBE-4A05-AB8C-AA590591606B}" dt="2023-03-28T07:32:57.364" v="603" actId="20577"/>
          <ac:spMkLst>
            <pc:docMk/>
            <pc:sldMk cId="334177157" sldId="877"/>
            <ac:spMk id="7" creationId="{82FBE670-DD5D-45F5-B19B-A83C75E839AE}"/>
          </ac:spMkLst>
        </pc:spChg>
        <pc:spChg chg="add mod">
          <ac:chgData name="yechangqing" userId="9869b692-37df-47ec-97b9-0debc9dd442f" providerId="ADAL" clId="{EF85BF7F-7BBE-4A05-AB8C-AA590591606B}" dt="2023-03-28T07:45:21.043" v="783" actId="20577"/>
          <ac:spMkLst>
            <pc:docMk/>
            <pc:sldMk cId="334177157" sldId="877"/>
            <ac:spMk id="8" creationId="{B92946CA-AE1B-4497-9805-BE8F87B80B18}"/>
          </ac:spMkLst>
        </pc:spChg>
        <pc:picChg chg="add mod">
          <ac:chgData name="yechangqing" userId="9869b692-37df-47ec-97b9-0debc9dd442f" providerId="ADAL" clId="{EF85BF7F-7BBE-4A05-AB8C-AA590591606B}" dt="2023-03-28T07:32:55.715" v="602" actId="1076"/>
          <ac:picMkLst>
            <pc:docMk/>
            <pc:sldMk cId="334177157" sldId="877"/>
            <ac:picMk id="6" creationId="{03A8BEEE-4544-421A-8D77-02EB6FA11319}"/>
          </ac:picMkLst>
        </pc:picChg>
      </pc:sldChg>
      <pc:sldChg chg="addSp modSp new mod">
        <pc:chgData name="yechangqing" userId="9869b692-37df-47ec-97b9-0debc9dd442f" providerId="ADAL" clId="{EF85BF7F-7BBE-4A05-AB8C-AA590591606B}" dt="2023-03-28T08:17:25.195" v="906" actId="404"/>
        <pc:sldMkLst>
          <pc:docMk/>
          <pc:sldMk cId="1519706152" sldId="878"/>
        </pc:sldMkLst>
        <pc:spChg chg="mod">
          <ac:chgData name="yechangqing" userId="9869b692-37df-47ec-97b9-0debc9dd442f" providerId="ADAL" clId="{EF85BF7F-7BBE-4A05-AB8C-AA590591606B}" dt="2023-03-28T07:45:53.249" v="799" actId="20577"/>
          <ac:spMkLst>
            <pc:docMk/>
            <pc:sldMk cId="1519706152" sldId="878"/>
            <ac:spMk id="3" creationId="{3DB326B1-3E2F-48F9-B501-C1DDF420F4E1}"/>
          </ac:spMkLst>
        </pc:spChg>
        <pc:graphicFrameChg chg="add mod modGraphic">
          <ac:chgData name="yechangqing" userId="9869b692-37df-47ec-97b9-0debc9dd442f" providerId="ADAL" clId="{EF85BF7F-7BBE-4A05-AB8C-AA590591606B}" dt="2023-03-28T08:17:25.195" v="906" actId="404"/>
          <ac:graphicFrameMkLst>
            <pc:docMk/>
            <pc:sldMk cId="1519706152" sldId="878"/>
            <ac:graphicFrameMk id="4" creationId="{F412D227-5794-4679-B26E-9727D792B859}"/>
          </ac:graphicFrameMkLst>
        </pc:graphicFrameChg>
      </pc:sldChg>
      <pc:sldChg chg="modSp add del mod">
        <pc:chgData name="yechangqing" userId="9869b692-37df-47ec-97b9-0debc9dd442f" providerId="ADAL" clId="{EF85BF7F-7BBE-4A05-AB8C-AA590591606B}" dt="2023-03-28T07:45:42.086" v="787" actId="47"/>
        <pc:sldMkLst>
          <pc:docMk/>
          <pc:sldMk cId="2270744247" sldId="878"/>
        </pc:sldMkLst>
        <pc:spChg chg="mod">
          <ac:chgData name="yechangqing" userId="9869b692-37df-47ec-97b9-0debc9dd442f" providerId="ADAL" clId="{EF85BF7F-7BBE-4A05-AB8C-AA590591606B}" dt="2023-03-28T07:45:38.044" v="786" actId="20577"/>
          <ac:spMkLst>
            <pc:docMk/>
            <pc:sldMk cId="2270744247" sldId="878"/>
            <ac:spMk id="3" creationId="{93F0E017-244B-4589-A414-C3DB42D87DE6}"/>
          </ac:spMkLst>
        </pc:spChg>
      </pc:sldChg>
      <pc:sldChg chg="add del">
        <pc:chgData name="yechangqing" userId="9869b692-37df-47ec-97b9-0debc9dd442f" providerId="ADAL" clId="{EF85BF7F-7BBE-4A05-AB8C-AA590591606B}" dt="2023-03-28T07:45:43.377" v="788" actId="47"/>
        <pc:sldMkLst>
          <pc:docMk/>
          <pc:sldMk cId="2561404585" sldId="879"/>
        </pc:sldMkLst>
      </pc:sldChg>
      <pc:sldChg chg="addSp delSp modSp new del mod">
        <pc:chgData name="yechangqing" userId="9869b692-37df-47ec-97b9-0debc9dd442f" providerId="ADAL" clId="{EF85BF7F-7BBE-4A05-AB8C-AA590591606B}" dt="2023-03-28T08:32:13.708" v="916" actId="680"/>
        <pc:sldMkLst>
          <pc:docMk/>
          <pc:sldMk cId="2952079404" sldId="879"/>
        </pc:sldMkLst>
        <pc:picChg chg="add del mod">
          <ac:chgData name="yechangqing" userId="9869b692-37df-47ec-97b9-0debc9dd442f" providerId="ADAL" clId="{EF85BF7F-7BBE-4A05-AB8C-AA590591606B}" dt="2023-03-28T08:32:13.201" v="915" actId="22"/>
          <ac:picMkLst>
            <pc:docMk/>
            <pc:sldMk cId="2952079404" sldId="879"/>
            <ac:picMk id="5" creationId="{765989AC-7844-4C68-89E3-941DCCF18CEF}"/>
          </ac:picMkLst>
        </pc:picChg>
      </pc:sldChg>
    </pc:docChg>
  </pc:docChgLst>
  <pc:docChgLst>
    <pc:chgData name="yechangqing" userId="9869b692-37df-47ec-97b9-0debc9dd442f" providerId="ADAL" clId="{C04FC9AD-EB26-40D4-B9BF-738A041598C3}"/>
    <pc:docChg chg="modSld">
      <pc:chgData name="yechangqing" userId="9869b692-37df-47ec-97b9-0debc9dd442f" providerId="ADAL" clId="{C04FC9AD-EB26-40D4-B9BF-738A041598C3}" dt="2023-10-19T06:32:24.819" v="3" actId="20577"/>
      <pc:docMkLst>
        <pc:docMk/>
      </pc:docMkLst>
      <pc:sldChg chg="modSp mod">
        <pc:chgData name="yechangqing" userId="9869b692-37df-47ec-97b9-0debc9dd442f" providerId="ADAL" clId="{C04FC9AD-EB26-40D4-B9BF-738A041598C3}" dt="2023-10-19T06:32:24.819" v="3" actId="20577"/>
        <pc:sldMkLst>
          <pc:docMk/>
          <pc:sldMk cId="0" sldId="258"/>
        </pc:sldMkLst>
        <pc:spChg chg="mod">
          <ac:chgData name="yechangqing" userId="9869b692-37df-47ec-97b9-0debc9dd442f" providerId="ADAL" clId="{C04FC9AD-EB26-40D4-B9BF-738A041598C3}" dt="2023-10-19T06:32:24.819" v="3" actId="20577"/>
          <ac:spMkLst>
            <pc:docMk/>
            <pc:sldMk cId="0" sldId="258"/>
            <ac:spMk id="3076" creationId="{E2B2CE97-30DD-4DCC-9817-F5778BBFDA7C}"/>
          </ac:spMkLst>
        </pc:spChg>
      </pc:sldChg>
    </pc:docChg>
  </pc:docChgLst>
  <pc:docChgLst>
    <pc:chgData name="yechangqing" userId="9869b692-37df-47ec-97b9-0debc9dd442f" providerId="ADAL" clId="{B3629527-7647-45BB-B5F4-3E535EB7AD3F}"/>
    <pc:docChg chg="undo custSel addSld delSld modSld">
      <pc:chgData name="yechangqing" userId="9869b692-37df-47ec-97b9-0debc9dd442f" providerId="ADAL" clId="{B3629527-7647-45BB-B5F4-3E535EB7AD3F}" dt="2023-05-30T07:48:39.009" v="1651"/>
      <pc:docMkLst>
        <pc:docMk/>
      </pc:docMkLst>
      <pc:sldChg chg="modSp mod">
        <pc:chgData name="yechangqing" userId="9869b692-37df-47ec-97b9-0debc9dd442f" providerId="ADAL" clId="{B3629527-7647-45BB-B5F4-3E535EB7AD3F}" dt="2023-05-23T10:38:20.855" v="3" actId="20577"/>
        <pc:sldMkLst>
          <pc:docMk/>
          <pc:sldMk cId="0" sldId="258"/>
        </pc:sldMkLst>
        <pc:spChg chg="mod">
          <ac:chgData name="yechangqing" userId="9869b692-37df-47ec-97b9-0debc9dd442f" providerId="ADAL" clId="{B3629527-7647-45BB-B5F4-3E535EB7AD3F}" dt="2023-05-23T10:38:20.855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B3629527-7647-45BB-B5F4-3E535EB7AD3F}" dt="2023-05-23T12:33:56.620" v="54" actId="47"/>
        <pc:sldMkLst>
          <pc:docMk/>
          <pc:sldMk cId="224956528" sldId="452"/>
        </pc:sldMkLst>
        <pc:spChg chg="mod">
          <ac:chgData name="yechangqing" userId="9869b692-37df-47ec-97b9-0debc9dd442f" providerId="ADAL" clId="{B3629527-7647-45BB-B5F4-3E535EB7AD3F}" dt="2023-05-23T12:33:47.387" v="48" actId="948"/>
          <ac:spMkLst>
            <pc:docMk/>
            <pc:sldMk cId="224956528" sldId="452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26:56.534" v="31" actId="27636"/>
          <ac:spMkLst>
            <pc:docMk/>
            <pc:sldMk cId="224956528" sldId="452"/>
            <ac:spMk id="6148" creationId="{4F0E55FD-B4E6-4003-B2AB-3D72A51AE3D5}"/>
          </ac:spMkLst>
        </pc:spChg>
      </pc:sldChg>
      <pc:sldChg chg="addSp delSp modSp add mod modNotesTx">
        <pc:chgData name="yechangqing" userId="9869b692-37df-47ec-97b9-0debc9dd442f" providerId="ADAL" clId="{B3629527-7647-45BB-B5F4-3E535EB7AD3F}" dt="2023-05-28T09:38:08.486" v="798"/>
        <pc:sldMkLst>
          <pc:docMk/>
          <pc:sldMk cId="2666828055" sldId="455"/>
        </pc:sldMkLst>
        <pc:spChg chg="mod">
          <ac:chgData name="yechangqing" userId="9869b692-37df-47ec-97b9-0debc9dd442f" providerId="ADAL" clId="{B3629527-7647-45BB-B5F4-3E535EB7AD3F}" dt="2023-05-23T13:17:24.158" v="234"/>
          <ac:spMkLst>
            <pc:docMk/>
            <pc:sldMk cId="2666828055" sldId="455"/>
            <ac:spMk id="3" creationId="{BD3978E6-7871-4AA0-AA5D-4A1DD403F87B}"/>
          </ac:spMkLst>
        </pc:spChg>
        <pc:spChg chg="add mod">
          <ac:chgData name="yechangqing" userId="9869b692-37df-47ec-97b9-0debc9dd442f" providerId="ADAL" clId="{B3629527-7647-45BB-B5F4-3E535EB7AD3F}" dt="2023-05-28T09:38:08.486" v="798"/>
          <ac:spMkLst>
            <pc:docMk/>
            <pc:sldMk cId="2666828055" sldId="455"/>
            <ac:spMk id="5" creationId="{9EBDE8B9-FDB1-42AC-A85F-7C21DB21FEA2}"/>
          </ac:spMkLst>
        </pc:spChg>
        <pc:spChg chg="mod">
          <ac:chgData name="yechangqing" userId="9869b692-37df-47ec-97b9-0debc9dd442f" providerId="ADAL" clId="{B3629527-7647-45BB-B5F4-3E535EB7AD3F}" dt="2023-05-23T12:41:49.932" v="108" actId="1035"/>
          <ac:spMkLst>
            <pc:docMk/>
            <pc:sldMk cId="2666828055" sldId="455"/>
            <ac:spMk id="7" creationId="{24400568-EB3B-4A32-A9F0-B97A4C7825F8}"/>
          </ac:spMkLst>
        </pc:spChg>
        <pc:spChg chg="add mod">
          <ac:chgData name="yechangqing" userId="9869b692-37df-47ec-97b9-0debc9dd442f" providerId="ADAL" clId="{B3629527-7647-45BB-B5F4-3E535EB7AD3F}" dt="2023-05-23T12:46:48.323" v="217"/>
          <ac:spMkLst>
            <pc:docMk/>
            <pc:sldMk cId="2666828055" sldId="455"/>
            <ac:spMk id="14" creationId="{399AF271-272E-4774-9D6C-7AF3B7468DF1}"/>
          </ac:spMkLst>
        </pc:spChg>
        <pc:spChg chg="add del mod">
          <ac:chgData name="yechangqing" userId="9869b692-37df-47ec-97b9-0debc9dd442f" providerId="ADAL" clId="{B3629527-7647-45BB-B5F4-3E535EB7AD3F}" dt="2023-05-23T13:17:33.955" v="235" actId="478"/>
          <ac:spMkLst>
            <pc:docMk/>
            <pc:sldMk cId="2666828055" sldId="455"/>
            <ac:spMk id="20" creationId="{0FE9E7C7-3EC1-40FF-A8C5-B17B1748DAD0}"/>
          </ac:spMkLst>
        </pc:spChg>
        <pc:spChg chg="add del">
          <ac:chgData name="yechangqing" userId="9869b692-37df-47ec-97b9-0debc9dd442f" providerId="ADAL" clId="{B3629527-7647-45BB-B5F4-3E535EB7AD3F}" dt="2023-05-23T13:29:27.799" v="284" actId="478"/>
          <ac:spMkLst>
            <pc:docMk/>
            <pc:sldMk cId="2666828055" sldId="455"/>
            <ac:spMk id="21" creationId="{471151FA-485D-4712-9D06-848F2D3A0A43}"/>
          </ac:spMkLst>
        </pc:spChg>
        <pc:spChg chg="del">
          <ac:chgData name="yechangqing" userId="9869b692-37df-47ec-97b9-0debc9dd442f" providerId="ADAL" clId="{B3629527-7647-45BB-B5F4-3E535EB7AD3F}" dt="2023-05-23T12:41:44.320" v="100" actId="478"/>
          <ac:spMkLst>
            <pc:docMk/>
            <pc:sldMk cId="2666828055" sldId="455"/>
            <ac:spMk id="24" creationId="{3C477F5B-5AF1-4926-853C-9AD1248C0DE6}"/>
          </ac:spMkLst>
        </pc:spChg>
        <pc:spChg chg="add del mod">
          <ac:chgData name="yechangqing" userId="9869b692-37df-47ec-97b9-0debc9dd442f" providerId="ADAL" clId="{B3629527-7647-45BB-B5F4-3E535EB7AD3F}" dt="2023-05-23T13:44:56.057" v="331" actId="478"/>
          <ac:spMkLst>
            <pc:docMk/>
            <pc:sldMk cId="2666828055" sldId="455"/>
            <ac:spMk id="25" creationId="{B56986DB-573F-4A1B-B5E9-79BEBCB9115F}"/>
          </ac:spMkLst>
        </pc:spChg>
        <pc:spChg chg="del mod">
          <ac:chgData name="yechangqing" userId="9869b692-37df-47ec-97b9-0debc9dd442f" providerId="ADAL" clId="{B3629527-7647-45BB-B5F4-3E535EB7AD3F}" dt="2023-05-23T12:46:50.800" v="218" actId="478"/>
          <ac:spMkLst>
            <pc:docMk/>
            <pc:sldMk cId="2666828055" sldId="455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41:49.932" v="108" actId="1035"/>
          <ac:picMkLst>
            <pc:docMk/>
            <pc:sldMk cId="2666828055" sldId="455"/>
            <ac:picMk id="4" creationId="{9FCECEB1-C17E-405C-86B9-E510E925165D}"/>
          </ac:picMkLst>
        </pc:picChg>
        <pc:picChg chg="add mod">
          <ac:chgData name="yechangqing" userId="9869b692-37df-47ec-97b9-0debc9dd442f" providerId="ADAL" clId="{B3629527-7647-45BB-B5F4-3E535EB7AD3F}" dt="2023-05-23T14:02:28.005" v="454" actId="1076"/>
          <ac:picMkLst>
            <pc:docMk/>
            <pc:sldMk cId="2666828055" sldId="455"/>
            <ac:picMk id="9" creationId="{614657CC-A6B4-486F-B785-5029992250B3}"/>
          </ac:picMkLst>
        </pc:picChg>
        <pc:picChg chg="mod">
          <ac:chgData name="yechangqing" userId="9869b692-37df-47ec-97b9-0debc9dd442f" providerId="ADAL" clId="{B3629527-7647-45BB-B5F4-3E535EB7AD3F}" dt="2023-05-24T10:45:47.044" v="642" actId="1076"/>
          <ac:picMkLst>
            <pc:docMk/>
            <pc:sldMk cId="2666828055" sldId="455"/>
            <ac:picMk id="15" creationId="{3E67BEE9-BFEB-4F29-9FE1-8D8AD95A1C89}"/>
          </ac:picMkLst>
        </pc:picChg>
        <pc:picChg chg="del mod">
          <ac:chgData name="yechangqing" userId="9869b692-37df-47ec-97b9-0debc9dd442f" providerId="ADAL" clId="{B3629527-7647-45BB-B5F4-3E535EB7AD3F}" dt="2023-05-23T12:41:39.065" v="97" actId="478"/>
          <ac:picMkLst>
            <pc:docMk/>
            <pc:sldMk cId="2666828055" sldId="455"/>
            <ac:picMk id="22" creationId="{F5B353F2-A789-4D37-9777-8A11B14AC0EE}"/>
          </ac:picMkLst>
        </pc:picChg>
        <pc:picChg chg="add mod">
          <ac:chgData name="yechangqing" userId="9869b692-37df-47ec-97b9-0debc9dd442f" providerId="ADAL" clId="{B3629527-7647-45BB-B5F4-3E535EB7AD3F}" dt="2023-05-23T13:45:00.764" v="333" actId="1076"/>
          <ac:picMkLst>
            <pc:docMk/>
            <pc:sldMk cId="2666828055" sldId="455"/>
            <ac:picMk id="23" creationId="{5C73EE78-B2FA-4CA3-8027-CF1997923792}"/>
          </ac:picMkLst>
        </pc:pic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6" creationId="{0E97DF9C-F836-4072-8878-82FC9773ABE5}"/>
          </ac:cxnSpMkLst>
        </pc:cxn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12" creationId="{1CD400D9-0256-41BC-BE12-C0BC9F5BB075}"/>
          </ac:cxnSpMkLst>
        </pc:cxnChg>
        <pc:cxnChg chg="del">
          <ac:chgData name="yechangqing" userId="9869b692-37df-47ec-97b9-0debc9dd442f" providerId="ADAL" clId="{B3629527-7647-45BB-B5F4-3E535EB7AD3F}" dt="2023-05-23T12:41:41.674" v="98" actId="478"/>
          <ac:cxnSpMkLst>
            <pc:docMk/>
            <pc:sldMk cId="2666828055" sldId="455"/>
            <ac:cxnSpMk id="19" creationId="{9FB0471F-BE1B-4155-9012-1EC3D8A3AEBB}"/>
          </ac:cxnSpMkLst>
        </pc:cxnChg>
      </pc:sldChg>
      <pc:sldChg chg="modSp mod">
        <pc:chgData name="yechangqing" userId="9869b692-37df-47ec-97b9-0debc9dd442f" providerId="ADAL" clId="{B3629527-7647-45BB-B5F4-3E535EB7AD3F}" dt="2023-05-28T09:38:50.089" v="803" actId="20577"/>
        <pc:sldMkLst>
          <pc:docMk/>
          <pc:sldMk cId="2265891491" sldId="870"/>
        </pc:sldMkLst>
        <pc:spChg chg="mod">
          <ac:chgData name="yechangqing" userId="9869b692-37df-47ec-97b9-0debc9dd442f" providerId="ADAL" clId="{B3629527-7647-45BB-B5F4-3E535EB7AD3F}" dt="2023-05-28T09:38:50.089" v="803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modSp add del mod">
        <pc:chgData name="yechangqing" userId="9869b692-37df-47ec-97b9-0debc9dd442f" providerId="ADAL" clId="{B3629527-7647-45BB-B5F4-3E535EB7AD3F}" dt="2023-05-29T08:58:18.937" v="813" actId="14100"/>
        <pc:sldMkLst>
          <pc:docMk/>
          <pc:sldMk cId="2693303189" sldId="922"/>
        </pc:sldMkLst>
        <pc:spChg chg="mod">
          <ac:chgData name="yechangqing" userId="9869b692-37df-47ec-97b9-0debc9dd442f" providerId="ADAL" clId="{B3629527-7647-45BB-B5F4-3E535EB7AD3F}" dt="2023-05-29T08:58:18.937" v="813" actId="14100"/>
          <ac:spMkLst>
            <pc:docMk/>
            <pc:sldMk cId="2693303189" sldId="922"/>
            <ac:spMk id="12" creationId="{9060C2C3-E8A5-4C71-90C2-619B8C0A7B54}"/>
          </ac:spMkLst>
        </pc:spChg>
      </pc:sldChg>
      <pc:sldChg chg="modSp add del mod">
        <pc:chgData name="yechangqing" userId="9869b692-37df-47ec-97b9-0debc9dd442f" providerId="ADAL" clId="{B3629527-7647-45BB-B5F4-3E535EB7AD3F}" dt="2023-05-29T09:20:53.422" v="1130" actId="1076"/>
        <pc:sldMkLst>
          <pc:docMk/>
          <pc:sldMk cId="2484925289" sldId="925"/>
        </pc:sldMkLst>
        <pc:spChg chg="mod">
          <ac:chgData name="yechangqing" userId="9869b692-37df-47ec-97b9-0debc9dd442f" providerId="ADAL" clId="{B3629527-7647-45BB-B5F4-3E535EB7AD3F}" dt="2023-05-29T09:12:31.273" v="1062" actId="1076"/>
          <ac:spMkLst>
            <pc:docMk/>
            <pc:sldMk cId="2484925289" sldId="925"/>
            <ac:spMk id="5" creationId="{3E9C9EAA-0DAD-4F69-B336-5B4AC0DF841B}"/>
          </ac:spMkLst>
        </pc:spChg>
        <pc:spChg chg="mod">
          <ac:chgData name="yechangqing" userId="9869b692-37df-47ec-97b9-0debc9dd442f" providerId="ADAL" clId="{B3629527-7647-45BB-B5F4-3E535EB7AD3F}" dt="2023-05-29T09:09:20.549" v="1026" actId="20577"/>
          <ac:spMkLst>
            <pc:docMk/>
            <pc:sldMk cId="2484925289" sldId="925"/>
            <ac:spMk id="7" creationId="{286BCC86-19B4-407F-8840-A350B1C42F44}"/>
          </ac:spMkLst>
        </pc:spChg>
        <pc:graphicFrameChg chg="mod modGraphic">
          <ac:chgData name="yechangqing" userId="9869b692-37df-47ec-97b9-0debc9dd442f" providerId="ADAL" clId="{B3629527-7647-45BB-B5F4-3E535EB7AD3F}" dt="2023-05-29T09:20:53.422" v="1130" actId="1076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B3629527-7647-45BB-B5F4-3E535EB7AD3F}" dt="2023-05-30T02:27:35.785" v="1420" actId="47"/>
        <pc:sldMkLst>
          <pc:docMk/>
          <pc:sldMk cId="2755281259" sldId="928"/>
        </pc:sldMkLst>
      </pc:sldChg>
      <pc:sldChg chg="del">
        <pc:chgData name="yechangqing" userId="9869b692-37df-47ec-97b9-0debc9dd442f" providerId="ADAL" clId="{B3629527-7647-45BB-B5F4-3E535EB7AD3F}" dt="2023-05-24T09:41:03.755" v="630" actId="47"/>
        <pc:sldMkLst>
          <pc:docMk/>
          <pc:sldMk cId="2224388763" sldId="931"/>
        </pc:sldMkLst>
      </pc:sldChg>
      <pc:sldChg chg="delSp del mod">
        <pc:chgData name="yechangqing" userId="9869b692-37df-47ec-97b9-0debc9dd442f" providerId="ADAL" clId="{B3629527-7647-45BB-B5F4-3E535EB7AD3F}" dt="2023-05-24T10:52:18.797" v="647" actId="47"/>
        <pc:sldMkLst>
          <pc:docMk/>
          <pc:sldMk cId="4054542143" sldId="932"/>
        </pc:sldMkLst>
        <pc:picChg chg="del">
          <ac:chgData name="yechangqing" userId="9869b692-37df-47ec-97b9-0debc9dd442f" providerId="ADAL" clId="{B3629527-7647-45BB-B5F4-3E535EB7AD3F}" dt="2023-05-24T09:41:10.461" v="631" actId="478"/>
          <ac:picMkLst>
            <pc:docMk/>
            <pc:sldMk cId="4054542143" sldId="932"/>
            <ac:picMk id="7" creationId="{F24FF050-4493-455B-968B-1948F46E651E}"/>
          </ac:picMkLst>
        </pc:picChg>
      </pc:sldChg>
      <pc:sldChg chg="del">
        <pc:chgData name="yechangqing" userId="9869b692-37df-47ec-97b9-0debc9dd442f" providerId="ADAL" clId="{B3629527-7647-45BB-B5F4-3E535EB7AD3F}" dt="2023-05-24T10:52:21.957" v="648" actId="47"/>
        <pc:sldMkLst>
          <pc:docMk/>
          <pc:sldMk cId="2995539803" sldId="933"/>
        </pc:sldMkLst>
      </pc:sldChg>
      <pc:sldChg chg="del">
        <pc:chgData name="yechangqing" userId="9869b692-37df-47ec-97b9-0debc9dd442f" providerId="ADAL" clId="{B3629527-7647-45BB-B5F4-3E535EB7AD3F}" dt="2023-05-24T10:52:23.235" v="649" actId="47"/>
        <pc:sldMkLst>
          <pc:docMk/>
          <pc:sldMk cId="1428513701" sldId="934"/>
        </pc:sldMkLst>
      </pc:sldChg>
      <pc:sldChg chg="del">
        <pc:chgData name="yechangqing" userId="9869b692-37df-47ec-97b9-0debc9dd442f" providerId="ADAL" clId="{B3629527-7647-45BB-B5F4-3E535EB7AD3F}" dt="2023-05-24T10:52:24.457" v="650" actId="47"/>
        <pc:sldMkLst>
          <pc:docMk/>
          <pc:sldMk cId="2026108760" sldId="935"/>
        </pc:sldMkLst>
      </pc:sldChg>
      <pc:sldChg chg="del">
        <pc:chgData name="yechangqing" userId="9869b692-37df-47ec-97b9-0debc9dd442f" providerId="ADAL" clId="{B3629527-7647-45BB-B5F4-3E535EB7AD3F}" dt="2023-05-24T10:53:27.287" v="668" actId="47"/>
        <pc:sldMkLst>
          <pc:docMk/>
          <pc:sldMk cId="498415762" sldId="936"/>
        </pc:sldMkLst>
      </pc:sldChg>
      <pc:sldChg chg="addSp delSp modSp mod">
        <pc:chgData name="yechangqing" userId="9869b692-37df-47ec-97b9-0debc9dd442f" providerId="ADAL" clId="{B3629527-7647-45BB-B5F4-3E535EB7AD3F}" dt="2023-05-30T07:28:51.178" v="1511" actId="167"/>
        <pc:sldMkLst>
          <pc:docMk/>
          <pc:sldMk cId="1579301796" sldId="937"/>
        </pc:sldMkLst>
        <pc:spChg chg="mod">
          <ac:chgData name="yechangqing" userId="9869b692-37df-47ec-97b9-0debc9dd442f" providerId="ADAL" clId="{B3629527-7647-45BB-B5F4-3E535EB7AD3F}" dt="2023-05-30T07:19:08.612" v="1482" actId="20577"/>
          <ac:spMkLst>
            <pc:docMk/>
            <pc:sldMk cId="1579301796" sldId="937"/>
            <ac:spMk id="10" creationId="{587D0E44-983A-4D3F-9714-23ED5E3AFB27}"/>
          </ac:spMkLst>
        </pc:spChg>
        <pc:spChg chg="mod">
          <ac:chgData name="yechangqing" userId="9869b692-37df-47ec-97b9-0debc9dd442f" providerId="ADAL" clId="{B3629527-7647-45BB-B5F4-3E535EB7AD3F}" dt="2023-05-30T06:05:36.430" v="1440" actId="1076"/>
          <ac:spMkLst>
            <pc:docMk/>
            <pc:sldMk cId="1579301796" sldId="937"/>
            <ac:spMk id="14" creationId="{7ECAD982-7A05-4970-83E2-1DBD69115CC3}"/>
          </ac:spMkLst>
        </pc:spChg>
        <pc:spChg chg="mod">
          <ac:chgData name="yechangqing" userId="9869b692-37df-47ec-97b9-0debc9dd442f" providerId="ADAL" clId="{B3629527-7647-45BB-B5F4-3E535EB7AD3F}" dt="2023-05-30T07:19:06.867" v="1481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B3629527-7647-45BB-B5F4-3E535EB7AD3F}" dt="2023-05-30T06:06:57.246" v="1452" actId="1076"/>
          <ac:picMkLst>
            <pc:docMk/>
            <pc:sldMk cId="1579301796" sldId="937"/>
            <ac:picMk id="5" creationId="{59D29879-760E-4094-A2E5-3E415C461E67}"/>
          </ac:picMkLst>
        </pc:picChg>
        <pc:picChg chg="del">
          <ac:chgData name="yechangqing" userId="9869b692-37df-47ec-97b9-0debc9dd442f" providerId="ADAL" clId="{B3629527-7647-45BB-B5F4-3E535EB7AD3F}" dt="2023-05-30T06:06:51.562" v="1447" actId="478"/>
          <ac:picMkLst>
            <pc:docMk/>
            <pc:sldMk cId="1579301796" sldId="937"/>
            <ac:picMk id="6" creationId="{4F4387CA-EFA1-43D9-B21D-249DBF616991}"/>
          </ac:picMkLst>
        </pc:picChg>
        <pc:picChg chg="add mod ord">
          <ac:chgData name="yechangqing" userId="9869b692-37df-47ec-97b9-0debc9dd442f" providerId="ADAL" clId="{B3629527-7647-45BB-B5F4-3E535EB7AD3F}" dt="2023-05-30T07:28:51.178" v="1511" actId="167"/>
          <ac:picMkLst>
            <pc:docMk/>
            <pc:sldMk cId="1579301796" sldId="937"/>
            <ac:picMk id="8" creationId="{736BD45F-A32A-4B62-BFCC-BC7D0F9DDFF1}"/>
          </ac:picMkLst>
        </pc:picChg>
        <pc:picChg chg="add mod ord">
          <ac:chgData name="yechangqing" userId="9869b692-37df-47ec-97b9-0debc9dd442f" providerId="ADAL" clId="{B3629527-7647-45BB-B5F4-3E535EB7AD3F}" dt="2023-05-30T07:17:03.264" v="1473" actId="1076"/>
          <ac:picMkLst>
            <pc:docMk/>
            <pc:sldMk cId="1579301796" sldId="937"/>
            <ac:picMk id="11" creationId="{BACE1C1E-0151-4986-BEFE-93FE0AB4BD12}"/>
          </ac:picMkLst>
        </pc:picChg>
        <pc:picChg chg="del">
          <ac:chgData name="yechangqing" userId="9869b692-37df-47ec-97b9-0debc9dd442f" providerId="ADAL" clId="{B3629527-7647-45BB-B5F4-3E535EB7AD3F}" dt="2023-05-30T07:16:30.194" v="1467" actId="478"/>
          <ac:picMkLst>
            <pc:docMk/>
            <pc:sldMk cId="1579301796" sldId="937"/>
            <ac:picMk id="17" creationId="{1D946117-1015-4E01-81AA-BC3378DC34C7}"/>
          </ac:picMkLst>
        </pc:picChg>
        <pc:picChg chg="del mod">
          <ac:chgData name="yechangqing" userId="9869b692-37df-47ec-97b9-0debc9dd442f" providerId="ADAL" clId="{B3629527-7647-45BB-B5F4-3E535EB7AD3F}" dt="2023-05-30T07:14:01.888" v="1454" actId="478"/>
          <ac:picMkLst>
            <pc:docMk/>
            <pc:sldMk cId="1579301796" sldId="937"/>
            <ac:picMk id="28" creationId="{F3016774-1D8D-4749-9C6C-96DDFF1F03BE}"/>
          </ac:picMkLst>
        </pc:picChg>
        <pc:cxnChg chg="mod">
          <ac:chgData name="yechangqing" userId="9869b692-37df-47ec-97b9-0debc9dd442f" providerId="ADAL" clId="{B3629527-7647-45BB-B5F4-3E535EB7AD3F}" dt="2023-05-30T07:28:47.697" v="1510" actId="14100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del">
        <pc:chgData name="yechangqing" userId="9869b692-37df-47ec-97b9-0debc9dd442f" providerId="ADAL" clId="{B3629527-7647-45BB-B5F4-3E535EB7AD3F}" dt="2023-05-24T10:53:42.699" v="669" actId="47"/>
        <pc:sldMkLst>
          <pc:docMk/>
          <pc:sldMk cId="3796981034" sldId="938"/>
        </pc:sldMkLst>
      </pc:sldChg>
      <pc:sldChg chg="new del">
        <pc:chgData name="yechangqing" userId="9869b692-37df-47ec-97b9-0debc9dd442f" providerId="ADAL" clId="{B3629527-7647-45BB-B5F4-3E535EB7AD3F}" dt="2023-05-23T10:38:25.485" v="5" actId="47"/>
        <pc:sldMkLst>
          <pc:docMk/>
          <pc:sldMk cId="1330299780" sldId="939"/>
        </pc:sldMkLst>
      </pc:sldChg>
      <pc:sldChg chg="addSp modSp new mod modNotesTx">
        <pc:chgData name="yechangqing" userId="9869b692-37df-47ec-97b9-0debc9dd442f" providerId="ADAL" clId="{B3629527-7647-45BB-B5F4-3E535EB7AD3F}" dt="2023-05-28T09:38:38.706" v="800" actId="1076"/>
        <pc:sldMkLst>
          <pc:docMk/>
          <pc:sldMk cId="3951697819" sldId="939"/>
        </pc:sldMkLst>
        <pc:spChg chg="mod">
          <ac:chgData name="yechangqing" userId="9869b692-37df-47ec-97b9-0debc9dd442f" providerId="ADAL" clId="{B3629527-7647-45BB-B5F4-3E535EB7AD3F}" dt="2023-05-23T13:48:45.004" v="405"/>
          <ac:spMkLst>
            <pc:docMk/>
            <pc:sldMk cId="3951697819" sldId="939"/>
            <ac:spMk id="3" creationId="{D2A6B29A-CC13-4D57-A55B-D2D64B292EE6}"/>
          </ac:spMkLst>
        </pc:spChg>
        <pc:spChg chg="add mod">
          <ac:chgData name="yechangqing" userId="9869b692-37df-47ec-97b9-0debc9dd442f" providerId="ADAL" clId="{B3629527-7647-45BB-B5F4-3E535EB7AD3F}" dt="2023-05-24T10:08:36.154" v="633" actId="1076"/>
          <ac:spMkLst>
            <pc:docMk/>
            <pc:sldMk cId="3951697819" sldId="939"/>
            <ac:spMk id="4" creationId="{EBCF8DB0-7360-416E-8C6A-C5E9E5DD66C4}"/>
          </ac:spMkLst>
        </pc:spChg>
        <pc:picChg chg="add mod">
          <ac:chgData name="yechangqing" userId="9869b692-37df-47ec-97b9-0debc9dd442f" providerId="ADAL" clId="{B3629527-7647-45BB-B5F4-3E535EB7AD3F}" dt="2023-05-24T03:59:47.240" v="515" actId="1076"/>
          <ac:picMkLst>
            <pc:docMk/>
            <pc:sldMk cId="3951697819" sldId="939"/>
            <ac:picMk id="6" creationId="{BF10806C-B1D5-4CE0-BE93-D16D5AA1F0D5}"/>
          </ac:picMkLst>
        </pc:picChg>
        <pc:picChg chg="add mod">
          <ac:chgData name="yechangqing" userId="9869b692-37df-47ec-97b9-0debc9dd442f" providerId="ADAL" clId="{B3629527-7647-45BB-B5F4-3E535EB7AD3F}" dt="2023-05-24T09:39:44.277" v="629" actId="1076"/>
          <ac:picMkLst>
            <pc:docMk/>
            <pc:sldMk cId="3951697819" sldId="939"/>
            <ac:picMk id="8" creationId="{B1B039AF-5D04-4272-BD4C-FA7135503406}"/>
          </ac:picMkLst>
        </pc:picChg>
        <pc:picChg chg="add mod">
          <ac:chgData name="yechangqing" userId="9869b692-37df-47ec-97b9-0debc9dd442f" providerId="ADAL" clId="{B3629527-7647-45BB-B5F4-3E535EB7AD3F}" dt="2023-05-24T10:44:47.650" v="639" actId="1076"/>
          <ac:picMkLst>
            <pc:docMk/>
            <pc:sldMk cId="3951697819" sldId="939"/>
            <ac:picMk id="10" creationId="{36C49A6D-E31F-447F-A036-1FEF153DF46F}"/>
          </ac:picMkLst>
        </pc:picChg>
        <pc:picChg chg="add mod">
          <ac:chgData name="yechangqing" userId="9869b692-37df-47ec-97b9-0debc9dd442f" providerId="ADAL" clId="{B3629527-7647-45BB-B5F4-3E535EB7AD3F}" dt="2023-05-24T09:31:53.458" v="567" actId="1076"/>
          <ac:picMkLst>
            <pc:docMk/>
            <pc:sldMk cId="3951697819" sldId="939"/>
            <ac:picMk id="12" creationId="{2A9B7AB9-E73D-4B54-ABC7-EF8AFE83AF37}"/>
          </ac:picMkLst>
        </pc:picChg>
        <pc:picChg chg="add mod">
          <ac:chgData name="yechangqing" userId="9869b692-37df-47ec-97b9-0debc9dd442f" providerId="ADAL" clId="{B3629527-7647-45BB-B5F4-3E535EB7AD3F}" dt="2023-05-28T09:38:38.706" v="800" actId="1076"/>
          <ac:picMkLst>
            <pc:docMk/>
            <pc:sldMk cId="3951697819" sldId="939"/>
            <ac:picMk id="14" creationId="{02697588-551E-460E-8459-BC81FC873C70}"/>
          </ac:picMkLst>
        </pc:picChg>
        <pc:picChg chg="add mod">
          <ac:chgData name="yechangqing" userId="9869b692-37df-47ec-97b9-0debc9dd442f" providerId="ADAL" clId="{B3629527-7647-45BB-B5F4-3E535EB7AD3F}" dt="2023-05-24T10:50:02.632" v="644" actId="1076"/>
          <ac:picMkLst>
            <pc:docMk/>
            <pc:sldMk cId="3951697819" sldId="939"/>
            <ac:picMk id="16" creationId="{3400FBBA-7939-4F63-97F8-D5DF9D267442}"/>
          </ac:picMkLst>
        </pc:picChg>
      </pc:sldChg>
      <pc:sldChg chg="addSp delSp modSp add mod">
        <pc:chgData name="yechangqing" userId="9869b692-37df-47ec-97b9-0debc9dd442f" providerId="ADAL" clId="{B3629527-7647-45BB-B5F4-3E535EB7AD3F}" dt="2023-05-26T14:24:47.843" v="741" actId="21"/>
        <pc:sldMkLst>
          <pc:docMk/>
          <pc:sldMk cId="2593246136" sldId="940"/>
        </pc:sldMkLst>
        <pc:spChg chg="add del mod">
          <ac:chgData name="yechangqing" userId="9869b692-37df-47ec-97b9-0debc9dd442f" providerId="ADAL" clId="{B3629527-7647-45BB-B5F4-3E535EB7AD3F}" dt="2023-05-23T12:45:46.639" v="205"/>
          <ac:spMkLst>
            <pc:docMk/>
            <pc:sldMk cId="2593246136" sldId="940"/>
            <ac:spMk id="7" creationId="{AB515D57-202B-41E6-B40A-6F771B4B2092}"/>
          </ac:spMkLst>
        </pc:spChg>
        <pc:spChg chg="add del mod">
          <ac:chgData name="yechangqing" userId="9869b692-37df-47ec-97b9-0debc9dd442f" providerId="ADAL" clId="{B3629527-7647-45BB-B5F4-3E535EB7AD3F}" dt="2023-05-23T12:45:54.414" v="208"/>
          <ac:spMkLst>
            <pc:docMk/>
            <pc:sldMk cId="2593246136" sldId="940"/>
            <ac:spMk id="8" creationId="{39C38B52-9583-4B60-87C2-E6062979C33D}"/>
          </ac:spMkLst>
        </pc:spChg>
        <pc:spChg chg="add mod">
          <ac:chgData name="yechangqing" userId="9869b692-37df-47ec-97b9-0debc9dd442f" providerId="ADAL" clId="{B3629527-7647-45BB-B5F4-3E535EB7AD3F}" dt="2023-05-23T12:46:30.245" v="216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B3629527-7647-45BB-B5F4-3E535EB7AD3F}" dt="2023-05-26T14:24:47.843" v="741" actId="21"/>
          <ac:spMkLst>
            <pc:docMk/>
            <pc:sldMk cId="2593246136" sldId="940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37:15.520" v="81" actId="1076"/>
          <ac:spMkLst>
            <pc:docMk/>
            <pc:sldMk cId="2593246136" sldId="940"/>
            <ac:spMk id="12" creationId="{1C346B08-F405-4B28-B0E2-CFDE8137EB14}"/>
          </ac:spMkLst>
        </pc:spChg>
        <pc:spChg chg="del mod">
          <ac:chgData name="yechangqing" userId="9869b692-37df-47ec-97b9-0debc9dd442f" providerId="ADAL" clId="{B3629527-7647-45BB-B5F4-3E535EB7AD3F}" dt="2023-05-23T12:45:48.505" v="206" actId="478"/>
          <ac:spMkLst>
            <pc:docMk/>
            <pc:sldMk cId="2593246136" sldId="940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37:12.669" v="80" actId="1076"/>
          <ac:picMkLst>
            <pc:docMk/>
            <pc:sldMk cId="2593246136" sldId="940"/>
            <ac:picMk id="3" creationId="{47356013-8B61-430D-B4B6-D4BA19188BBD}"/>
          </ac:picMkLst>
        </pc:picChg>
      </pc:sldChg>
      <pc:sldChg chg="addSp delSp modSp add del mod delAnim">
        <pc:chgData name="yechangqing" userId="9869b692-37df-47ec-97b9-0debc9dd442f" providerId="ADAL" clId="{B3629527-7647-45BB-B5F4-3E535EB7AD3F}" dt="2023-05-30T06:03:51.368" v="1439" actId="47"/>
        <pc:sldMkLst>
          <pc:docMk/>
          <pc:sldMk cId="968435923" sldId="941"/>
        </pc:sldMkLst>
        <pc:spChg chg="del">
          <ac:chgData name="yechangqing" userId="9869b692-37df-47ec-97b9-0debc9dd442f" providerId="ADAL" clId="{B3629527-7647-45BB-B5F4-3E535EB7AD3F}" dt="2023-05-30T02:27:06.270" v="1411" actId="478"/>
          <ac:spMkLst>
            <pc:docMk/>
            <pc:sldMk cId="968435923" sldId="941"/>
            <ac:spMk id="7" creationId="{2C02BD5C-C917-47D7-BF86-9556991000C9}"/>
          </ac:spMkLst>
        </pc:spChg>
        <pc:picChg chg="del">
          <ac:chgData name="yechangqing" userId="9869b692-37df-47ec-97b9-0debc9dd442f" providerId="ADAL" clId="{B3629527-7647-45BB-B5F4-3E535EB7AD3F}" dt="2023-05-30T02:27:03.350" v="1410" actId="478"/>
          <ac:picMkLst>
            <pc:docMk/>
            <pc:sldMk cId="968435923" sldId="941"/>
            <ac:picMk id="8" creationId="{33759328-DB1D-41DF-887C-E9C10FC6C3D8}"/>
          </ac:picMkLst>
        </pc:picChg>
        <pc:picChg chg="add mod">
          <ac:chgData name="yechangqing" userId="9869b692-37df-47ec-97b9-0debc9dd442f" providerId="ADAL" clId="{B3629527-7647-45BB-B5F4-3E535EB7AD3F}" dt="2023-05-30T02:27:18.251" v="1419" actId="1076"/>
          <ac:picMkLst>
            <pc:docMk/>
            <pc:sldMk cId="968435923" sldId="941"/>
            <ac:picMk id="9" creationId="{CD70AA16-5A29-4E4B-88E6-08659A35D8A8}"/>
          </ac:picMkLst>
        </pc:picChg>
      </pc:sldChg>
      <pc:sldChg chg="addSp modSp new mod">
        <pc:chgData name="yechangqing" userId="9869b692-37df-47ec-97b9-0debc9dd442f" providerId="ADAL" clId="{B3629527-7647-45BB-B5F4-3E535EB7AD3F}" dt="2023-05-25T09:15:28.067" v="729"/>
        <pc:sldMkLst>
          <pc:docMk/>
          <pc:sldMk cId="1839981959" sldId="942"/>
        </pc:sldMkLst>
        <pc:spChg chg="mod">
          <ac:chgData name="yechangqing" userId="9869b692-37df-47ec-97b9-0debc9dd442f" providerId="ADAL" clId="{B3629527-7647-45BB-B5F4-3E535EB7AD3F}" dt="2023-05-25T09:07:23.439" v="677"/>
          <ac:spMkLst>
            <pc:docMk/>
            <pc:sldMk cId="1839981959" sldId="942"/>
            <ac:spMk id="3" creationId="{2BF2D2E7-9765-488A-8A03-52EE16C6AFD1}"/>
          </ac:spMkLst>
        </pc:spChg>
        <pc:spChg chg="add mod">
          <ac:chgData name="yechangqing" userId="9869b692-37df-47ec-97b9-0debc9dd442f" providerId="ADAL" clId="{B3629527-7647-45BB-B5F4-3E535EB7AD3F}" dt="2023-05-25T09:15:28.067" v="729"/>
          <ac:spMkLst>
            <pc:docMk/>
            <pc:sldMk cId="1839981959" sldId="942"/>
            <ac:spMk id="4" creationId="{0AE0150B-1091-4CB2-BE61-94979778C37A}"/>
          </ac:spMkLst>
        </pc:spChg>
      </pc:sldChg>
      <pc:sldChg chg="modSp new del mod">
        <pc:chgData name="yechangqing" userId="9869b692-37df-47ec-97b9-0debc9dd442f" providerId="ADAL" clId="{B3629527-7647-45BB-B5F4-3E535EB7AD3F}" dt="2023-05-25T09:16:43.198" v="739" actId="47"/>
        <pc:sldMkLst>
          <pc:docMk/>
          <pc:sldMk cId="1902637046" sldId="943"/>
        </pc:sldMkLst>
        <pc:spChg chg="mod">
          <ac:chgData name="yechangqing" userId="9869b692-37df-47ec-97b9-0debc9dd442f" providerId="ADAL" clId="{B3629527-7647-45BB-B5F4-3E535EB7AD3F}" dt="2023-05-25T09:16:32.861" v="738"/>
          <ac:spMkLst>
            <pc:docMk/>
            <pc:sldMk cId="1902637046" sldId="943"/>
            <ac:spMk id="3" creationId="{5C4A3FD3-FB53-4CEA-85A8-E707D0D51BA0}"/>
          </ac:spMkLst>
        </pc:spChg>
      </pc:sldChg>
      <pc:sldChg chg="modSp new del mod">
        <pc:chgData name="yechangqing" userId="9869b692-37df-47ec-97b9-0debc9dd442f" providerId="ADAL" clId="{B3629527-7647-45BB-B5F4-3E535EB7AD3F}" dt="2023-05-29T08:58:13.755" v="811" actId="47"/>
        <pc:sldMkLst>
          <pc:docMk/>
          <pc:sldMk cId="2074819510" sldId="943"/>
        </pc:sldMkLst>
        <pc:spChg chg="mod">
          <ac:chgData name="yechangqing" userId="9869b692-37df-47ec-97b9-0debc9dd442f" providerId="ADAL" clId="{B3629527-7647-45BB-B5F4-3E535EB7AD3F}" dt="2023-05-29T08:57:03.411" v="810"/>
          <ac:spMkLst>
            <pc:docMk/>
            <pc:sldMk cId="2074819510" sldId="943"/>
            <ac:spMk id="3" creationId="{88C0248E-7F4F-40A8-B212-08CF92051B79}"/>
          </ac:spMkLst>
        </pc:spChg>
      </pc:sldChg>
      <pc:sldChg chg="addSp modSp new mod">
        <pc:chgData name="yechangqing" userId="9869b692-37df-47ec-97b9-0debc9dd442f" providerId="ADAL" clId="{B3629527-7647-45BB-B5F4-3E535EB7AD3F}" dt="2023-05-29T09:27:56.157" v="1168"/>
        <pc:sldMkLst>
          <pc:docMk/>
          <pc:sldMk cId="3085806168" sldId="943"/>
        </pc:sldMkLst>
        <pc:spChg chg="mod">
          <ac:chgData name="yechangqing" userId="9869b692-37df-47ec-97b9-0debc9dd442f" providerId="ADAL" clId="{B3629527-7647-45BB-B5F4-3E535EB7AD3F}" dt="2023-05-29T09:01:35.793" v="932"/>
          <ac:spMkLst>
            <pc:docMk/>
            <pc:sldMk cId="3085806168" sldId="943"/>
            <ac:spMk id="3" creationId="{042518B3-BB08-4748-9688-B6D778569A03}"/>
          </ac:spMkLst>
        </pc:spChg>
        <pc:spChg chg="add mod">
          <ac:chgData name="yechangqing" userId="9869b692-37df-47ec-97b9-0debc9dd442f" providerId="ADAL" clId="{B3629527-7647-45BB-B5F4-3E535EB7AD3F}" dt="2023-05-29T09:27:56.157" v="1168"/>
          <ac:spMkLst>
            <pc:docMk/>
            <pc:sldMk cId="3085806168" sldId="943"/>
            <ac:spMk id="6" creationId="{21A05973-661A-4B5E-BF02-48BB772A8E2A}"/>
          </ac:spMkLst>
        </pc:spChg>
        <pc:picChg chg="add mod modCrop">
          <ac:chgData name="yechangqing" userId="9869b692-37df-47ec-97b9-0debc9dd442f" providerId="ADAL" clId="{B3629527-7647-45BB-B5F4-3E535EB7AD3F}" dt="2023-05-29T09:01:29.555" v="929" actId="1076"/>
          <ac:picMkLst>
            <pc:docMk/>
            <pc:sldMk cId="3085806168" sldId="943"/>
            <ac:picMk id="5" creationId="{39EE723F-5F29-4221-9041-AB8C9E2833E7}"/>
          </ac:picMkLst>
        </pc:picChg>
      </pc:sldChg>
      <pc:sldChg chg="addSp delSp modSp new mod">
        <pc:chgData name="yechangqing" userId="9869b692-37df-47ec-97b9-0debc9dd442f" providerId="ADAL" clId="{B3629527-7647-45BB-B5F4-3E535EB7AD3F}" dt="2023-05-30T02:28:55.500" v="1424" actId="1076"/>
        <pc:sldMkLst>
          <pc:docMk/>
          <pc:sldMk cId="1667926569" sldId="944"/>
        </pc:sldMkLst>
        <pc:spChg chg="mod">
          <ac:chgData name="yechangqing" userId="9869b692-37df-47ec-97b9-0debc9dd442f" providerId="ADAL" clId="{B3629527-7647-45BB-B5F4-3E535EB7AD3F}" dt="2023-05-29T09:27:44.908" v="1164"/>
          <ac:spMkLst>
            <pc:docMk/>
            <pc:sldMk cId="1667926569" sldId="944"/>
            <ac:spMk id="3" creationId="{21CAF711-89EB-4216-853E-51E4DD4C3BF7}"/>
          </ac:spMkLst>
        </pc:spChg>
        <pc:spChg chg="add mod">
          <ac:chgData name="yechangqing" userId="9869b692-37df-47ec-97b9-0debc9dd442f" providerId="ADAL" clId="{B3629527-7647-45BB-B5F4-3E535EB7AD3F}" dt="2023-05-29T13:55:49.088" v="1400" actId="1076"/>
          <ac:spMkLst>
            <pc:docMk/>
            <pc:sldMk cId="1667926569" sldId="944"/>
            <ac:spMk id="4" creationId="{F761B38B-C9FA-435E-B1F5-C4C3E4FF8677}"/>
          </ac:spMkLst>
        </pc:spChg>
        <pc:spChg chg="add del mod">
          <ac:chgData name="yechangqing" userId="9869b692-37df-47ec-97b9-0debc9dd442f" providerId="ADAL" clId="{B3629527-7647-45BB-B5F4-3E535EB7AD3F}" dt="2023-05-29T09:31:34.749" v="1292" actId="478"/>
          <ac:spMkLst>
            <pc:docMk/>
            <pc:sldMk cId="1667926569" sldId="944"/>
            <ac:spMk id="5" creationId="{837ECFBD-0256-4F8C-BE61-25F954EBF859}"/>
          </ac:spMkLst>
        </pc:spChg>
        <pc:spChg chg="add del mod">
          <ac:chgData name="yechangqing" userId="9869b692-37df-47ec-97b9-0debc9dd442f" providerId="ADAL" clId="{B3629527-7647-45BB-B5F4-3E535EB7AD3F}" dt="2023-05-29T13:52:02.858" v="1315" actId="478"/>
          <ac:spMkLst>
            <pc:docMk/>
            <pc:sldMk cId="1667926569" sldId="944"/>
            <ac:spMk id="9" creationId="{AC5AE44D-8B31-4F66-B8DB-F89CF25CC54B}"/>
          </ac:spMkLst>
        </pc:spChg>
        <pc:spChg chg="add del mod">
          <ac:chgData name="yechangqing" userId="9869b692-37df-47ec-97b9-0debc9dd442f" providerId="ADAL" clId="{B3629527-7647-45BB-B5F4-3E535EB7AD3F}" dt="2023-05-29T13:52:05.282" v="1316" actId="478"/>
          <ac:spMkLst>
            <pc:docMk/>
            <pc:sldMk cId="1667926569" sldId="944"/>
            <ac:spMk id="10" creationId="{B6A08C32-096D-4AD5-B095-A3B81A98AC92}"/>
          </ac:spMkLst>
        </pc:spChg>
        <pc:picChg chg="add mod">
          <ac:chgData name="yechangqing" userId="9869b692-37df-47ec-97b9-0debc9dd442f" providerId="ADAL" clId="{B3629527-7647-45BB-B5F4-3E535EB7AD3F}" dt="2023-05-29T13:56:05.519" v="1404" actId="14100"/>
          <ac:picMkLst>
            <pc:docMk/>
            <pc:sldMk cId="1667926569" sldId="944"/>
            <ac:picMk id="12" creationId="{60086AA6-5D74-4D57-8A2F-5C3A8E336BC7}"/>
          </ac:picMkLst>
        </pc:picChg>
        <pc:picChg chg="add mod">
          <ac:chgData name="yechangqing" userId="9869b692-37df-47ec-97b9-0debc9dd442f" providerId="ADAL" clId="{B3629527-7647-45BB-B5F4-3E535EB7AD3F}" dt="2023-05-29T13:56:10.026" v="1405" actId="1076"/>
          <ac:picMkLst>
            <pc:docMk/>
            <pc:sldMk cId="1667926569" sldId="944"/>
            <ac:picMk id="14" creationId="{F954A58B-A3A9-4FFF-A9FB-CF0BB3E0D7D3}"/>
          </ac:picMkLst>
        </pc:picChg>
        <pc:picChg chg="add mod">
          <ac:chgData name="yechangqing" userId="9869b692-37df-47ec-97b9-0debc9dd442f" providerId="ADAL" clId="{B3629527-7647-45BB-B5F4-3E535EB7AD3F}" dt="2023-05-30T02:28:55.500" v="1424" actId="1076"/>
          <ac:picMkLst>
            <pc:docMk/>
            <pc:sldMk cId="1667926569" sldId="944"/>
            <ac:picMk id="16" creationId="{5AEEEF5A-712B-444C-A138-439E86BCDE70}"/>
          </ac:picMkLst>
        </pc:picChg>
        <pc:cxnChg chg="add mod">
          <ac:chgData name="yechangqing" userId="9869b692-37df-47ec-97b9-0debc9dd442f" providerId="ADAL" clId="{B3629527-7647-45BB-B5F4-3E535EB7AD3F}" dt="2023-05-29T09:32:20.059" v="1303" actId="693"/>
          <ac:cxnSpMkLst>
            <pc:docMk/>
            <pc:sldMk cId="1667926569" sldId="944"/>
            <ac:cxnSpMk id="7" creationId="{AD74C067-1DCE-4649-A3F8-7B6D4334A461}"/>
          </ac:cxnSpMkLst>
        </pc:cxnChg>
      </pc:sldChg>
      <pc:sldChg chg="addSp delSp modSp new del mod">
        <pc:chgData name="yechangqing" userId="9869b692-37df-47ec-97b9-0debc9dd442f" providerId="ADAL" clId="{B3629527-7647-45BB-B5F4-3E535EB7AD3F}" dt="2023-05-29T09:20:45.536" v="1129" actId="47"/>
        <pc:sldMkLst>
          <pc:docMk/>
          <pc:sldMk cId="3285350200" sldId="944"/>
        </pc:sldMkLst>
        <pc:spChg chg="mod">
          <ac:chgData name="yechangqing" userId="9869b692-37df-47ec-97b9-0debc9dd442f" providerId="ADAL" clId="{B3629527-7647-45BB-B5F4-3E535EB7AD3F}" dt="2023-05-29T09:12:58.438" v="1074" actId="27636"/>
          <ac:spMkLst>
            <pc:docMk/>
            <pc:sldMk cId="3285350200" sldId="944"/>
            <ac:spMk id="3" creationId="{D5F7CD93-1592-434D-907A-446EF913902E}"/>
          </ac:spMkLst>
        </pc:spChg>
        <pc:spChg chg="add mod">
          <ac:chgData name="yechangqing" userId="9869b692-37df-47ec-97b9-0debc9dd442f" providerId="ADAL" clId="{B3629527-7647-45BB-B5F4-3E535EB7AD3F}" dt="2023-05-29T09:19:49.280" v="1125" actId="1076"/>
          <ac:spMkLst>
            <pc:docMk/>
            <pc:sldMk cId="3285350200" sldId="944"/>
            <ac:spMk id="6" creationId="{35AAF0EB-E6A0-4C67-B1F3-F2BC50C10836}"/>
          </ac:spMkLst>
        </pc:spChg>
        <pc:picChg chg="add del mod">
          <ac:chgData name="yechangqing" userId="9869b692-37df-47ec-97b9-0debc9dd442f" providerId="ADAL" clId="{B3629527-7647-45BB-B5F4-3E535EB7AD3F}" dt="2023-05-29T09:19:40.816" v="1123" actId="478"/>
          <ac:picMkLst>
            <pc:docMk/>
            <pc:sldMk cId="3285350200" sldId="944"/>
            <ac:picMk id="5" creationId="{8650BDCB-B295-4443-A27F-B3F6E855F808}"/>
          </ac:picMkLst>
        </pc:picChg>
        <pc:picChg chg="add mod">
          <ac:chgData name="yechangqing" userId="9869b692-37df-47ec-97b9-0debc9dd442f" providerId="ADAL" clId="{B3629527-7647-45BB-B5F4-3E535EB7AD3F}" dt="2023-05-29T09:19:51.755" v="1128" actId="1076"/>
          <ac:picMkLst>
            <pc:docMk/>
            <pc:sldMk cId="3285350200" sldId="944"/>
            <ac:picMk id="8" creationId="{1F27D80C-232A-4AFA-B983-B57776463D2D}"/>
          </ac:picMkLst>
        </pc:picChg>
      </pc:sldChg>
      <pc:sldChg chg="addSp modSp new mod modNotesTx">
        <pc:chgData name="yechangqing" userId="9869b692-37df-47ec-97b9-0debc9dd442f" providerId="ADAL" clId="{B3629527-7647-45BB-B5F4-3E535EB7AD3F}" dt="2023-05-30T02:37:32.528" v="1438" actId="20577"/>
        <pc:sldMkLst>
          <pc:docMk/>
          <pc:sldMk cId="2156261421" sldId="945"/>
        </pc:sldMkLst>
        <pc:spChg chg="mod">
          <ac:chgData name="yechangqing" userId="9869b692-37df-47ec-97b9-0debc9dd442f" providerId="ADAL" clId="{B3629527-7647-45BB-B5F4-3E535EB7AD3F}" dt="2023-05-29T13:52:38.928" v="1343"/>
          <ac:spMkLst>
            <pc:docMk/>
            <pc:sldMk cId="2156261421" sldId="945"/>
            <ac:spMk id="3" creationId="{AC6FA050-A13E-494A-9A4E-81BF6D4F8217}"/>
          </ac:spMkLst>
        </pc:spChg>
        <pc:spChg chg="add mod">
          <ac:chgData name="yechangqing" userId="9869b692-37df-47ec-97b9-0debc9dd442f" providerId="ADAL" clId="{B3629527-7647-45BB-B5F4-3E535EB7AD3F}" dt="2023-05-29T13:57:53.343" v="1409"/>
          <ac:spMkLst>
            <pc:docMk/>
            <pc:sldMk cId="2156261421" sldId="945"/>
            <ac:spMk id="6" creationId="{BF7E3BF4-FB4B-40F9-9D5F-665023B0032D}"/>
          </ac:spMkLst>
        </pc:spChg>
        <pc:picChg chg="add mod">
          <ac:chgData name="yechangqing" userId="9869b692-37df-47ec-97b9-0debc9dd442f" providerId="ADAL" clId="{B3629527-7647-45BB-B5F4-3E535EB7AD3F}" dt="2023-05-29T13:53:16.437" v="1383" actId="1076"/>
          <ac:picMkLst>
            <pc:docMk/>
            <pc:sldMk cId="2156261421" sldId="945"/>
            <ac:picMk id="5" creationId="{0611EAA9-922C-4727-B7EC-37C299AB49E4}"/>
          </ac:picMkLst>
        </pc:picChg>
      </pc:sldChg>
      <pc:sldChg chg="addSp modSp new mod">
        <pc:chgData name="yechangqing" userId="9869b692-37df-47ec-97b9-0debc9dd442f" providerId="ADAL" clId="{B3629527-7647-45BB-B5F4-3E535EB7AD3F}" dt="2023-05-30T07:48:39.009" v="1651"/>
        <pc:sldMkLst>
          <pc:docMk/>
          <pc:sldMk cId="2899268883" sldId="946"/>
        </pc:sldMkLst>
        <pc:spChg chg="mod">
          <ac:chgData name="yechangqing" userId="9869b692-37df-47ec-97b9-0debc9dd442f" providerId="ADAL" clId="{B3629527-7647-45BB-B5F4-3E535EB7AD3F}" dt="2023-05-30T07:48:39.009" v="1651"/>
          <ac:spMkLst>
            <pc:docMk/>
            <pc:sldMk cId="2899268883" sldId="946"/>
            <ac:spMk id="3" creationId="{5CA917F1-4965-45D1-B7E0-B8C6A53C68D1}"/>
          </ac:spMkLst>
        </pc:spChg>
        <pc:spChg chg="add mod">
          <ac:chgData name="yechangqing" userId="9869b692-37df-47ec-97b9-0debc9dd442f" providerId="ADAL" clId="{B3629527-7647-45BB-B5F4-3E535EB7AD3F}" dt="2023-05-30T07:44:46.753" v="1649"/>
          <ac:spMkLst>
            <pc:docMk/>
            <pc:sldMk cId="2899268883" sldId="946"/>
            <ac:spMk id="4" creationId="{CE5121A4-96F9-4B8D-847F-215592DB2FB7}"/>
          </ac:spMkLst>
        </pc:spChg>
      </pc:sldChg>
    </pc:docChg>
  </pc:docChgLst>
  <pc:docChgLst>
    <pc:chgData name="yechangqing" userId="9869b692-37df-47ec-97b9-0debc9dd442f" providerId="ADAL" clId="{56478C88-6D6D-41C9-98F1-DCD4B742476E}"/>
    <pc:docChg chg="undo redo custSel addSld delSld modSld sldOrd">
      <pc:chgData name="yechangqing" userId="9869b692-37df-47ec-97b9-0debc9dd442f" providerId="ADAL" clId="{56478C88-6D6D-41C9-98F1-DCD4B742476E}" dt="2023-04-11T08:32:13.608" v="2454"/>
      <pc:docMkLst>
        <pc:docMk/>
      </pc:docMkLst>
      <pc:sldChg chg="modSp mod">
        <pc:chgData name="yechangqing" userId="9869b692-37df-47ec-97b9-0debc9dd442f" providerId="ADAL" clId="{56478C88-6D6D-41C9-98F1-DCD4B742476E}" dt="2023-04-06T07:43:30.440" v="1" actId="20577"/>
        <pc:sldMkLst>
          <pc:docMk/>
          <pc:sldMk cId="0" sldId="258"/>
        </pc:sldMkLst>
        <pc:spChg chg="mod">
          <ac:chgData name="yechangqing" userId="9869b692-37df-47ec-97b9-0debc9dd442f" providerId="ADAL" clId="{56478C88-6D6D-41C9-98F1-DCD4B742476E}" dt="2023-04-06T07:43:30.440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6478C88-6D6D-41C9-98F1-DCD4B742476E}" dt="2023-04-10T09:02:01.492" v="2168" actId="47"/>
        <pc:sldMkLst>
          <pc:docMk/>
          <pc:sldMk cId="1989376727" sldId="810"/>
        </pc:sldMkLst>
      </pc:sldChg>
      <pc:sldChg chg="del">
        <pc:chgData name="yechangqing" userId="9869b692-37df-47ec-97b9-0debc9dd442f" providerId="ADAL" clId="{56478C88-6D6D-41C9-98F1-DCD4B742476E}" dt="2023-04-07T03:50:07.677" v="4" actId="47"/>
        <pc:sldMkLst>
          <pc:docMk/>
          <pc:sldMk cId="1576827347" sldId="833"/>
        </pc:sldMkLst>
      </pc:sldChg>
      <pc:sldChg chg="del">
        <pc:chgData name="yechangqing" userId="9869b692-37df-47ec-97b9-0debc9dd442f" providerId="ADAL" clId="{56478C88-6D6D-41C9-98F1-DCD4B742476E}" dt="2023-04-07T03:50:06.879" v="3" actId="47"/>
        <pc:sldMkLst>
          <pc:docMk/>
          <pc:sldMk cId="2069897552" sldId="866"/>
        </pc:sldMkLst>
      </pc:sldChg>
      <pc:sldChg chg="del">
        <pc:chgData name="yechangqing" userId="9869b692-37df-47ec-97b9-0debc9dd442f" providerId="ADAL" clId="{56478C88-6D6D-41C9-98F1-DCD4B742476E}" dt="2023-04-07T03:50:06.695" v="2" actId="47"/>
        <pc:sldMkLst>
          <pc:docMk/>
          <pc:sldMk cId="96724508" sldId="867"/>
        </pc:sldMkLst>
      </pc:sldChg>
      <pc:sldChg chg="del">
        <pc:chgData name="yechangqing" userId="9869b692-37df-47ec-97b9-0debc9dd442f" providerId="ADAL" clId="{56478C88-6D6D-41C9-98F1-DCD4B742476E}" dt="2023-04-07T03:50:08.802" v="5" actId="47"/>
        <pc:sldMkLst>
          <pc:docMk/>
          <pc:sldMk cId="2537435361" sldId="868"/>
        </pc:sldMkLst>
      </pc:sldChg>
      <pc:sldChg chg="modSp mod">
        <pc:chgData name="yechangqing" userId="9869b692-37df-47ec-97b9-0debc9dd442f" providerId="ADAL" clId="{56478C88-6D6D-41C9-98F1-DCD4B742476E}" dt="2023-04-07T03:52:53.952" v="132"/>
        <pc:sldMkLst>
          <pc:docMk/>
          <pc:sldMk cId="2265891491" sldId="870"/>
        </pc:sldMkLst>
        <pc:spChg chg="mod">
          <ac:chgData name="yechangqing" userId="9869b692-37df-47ec-97b9-0debc9dd442f" providerId="ADAL" clId="{56478C88-6D6D-41C9-98F1-DCD4B742476E}" dt="2023-04-07T03:52:53.952" v="132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56478C88-6D6D-41C9-98F1-DCD4B742476E}" dt="2023-04-10T09:02:00.523" v="2167" actId="47"/>
        <pc:sldMkLst>
          <pc:docMk/>
          <pc:sldMk cId="191815853" sldId="871"/>
        </pc:sldMkLst>
      </pc:sldChg>
      <pc:sldChg chg="del">
        <pc:chgData name="yechangqing" userId="9869b692-37df-47ec-97b9-0debc9dd442f" providerId="ADAL" clId="{56478C88-6D6D-41C9-98F1-DCD4B742476E}" dt="2023-04-10T09:02:05.410" v="2171" actId="47"/>
        <pc:sldMkLst>
          <pc:docMk/>
          <pc:sldMk cId="1967062252" sldId="872"/>
        </pc:sldMkLst>
      </pc:sldChg>
      <pc:sldChg chg="del">
        <pc:chgData name="yechangqing" userId="9869b692-37df-47ec-97b9-0debc9dd442f" providerId="ADAL" clId="{56478C88-6D6D-41C9-98F1-DCD4B742476E}" dt="2023-04-10T09:01:43.650" v="2158" actId="47"/>
        <pc:sldMkLst>
          <pc:docMk/>
          <pc:sldMk cId="3177492416" sldId="874"/>
        </pc:sldMkLst>
      </pc:sldChg>
      <pc:sldChg chg="del">
        <pc:chgData name="yechangqing" userId="9869b692-37df-47ec-97b9-0debc9dd442f" providerId="ADAL" clId="{56478C88-6D6D-41C9-98F1-DCD4B742476E}" dt="2023-04-10T09:02:03.044" v="2169" actId="47"/>
        <pc:sldMkLst>
          <pc:docMk/>
          <pc:sldMk cId="562022469" sldId="876"/>
        </pc:sldMkLst>
      </pc:sldChg>
      <pc:sldChg chg="del">
        <pc:chgData name="yechangqing" userId="9869b692-37df-47ec-97b9-0debc9dd442f" providerId="ADAL" clId="{56478C88-6D6D-41C9-98F1-DCD4B742476E}" dt="2023-04-10T09:02:04.170" v="2170" actId="47"/>
        <pc:sldMkLst>
          <pc:docMk/>
          <pc:sldMk cId="334177157" sldId="877"/>
        </pc:sldMkLst>
      </pc:sldChg>
      <pc:sldChg chg="del">
        <pc:chgData name="yechangqing" userId="9869b692-37df-47ec-97b9-0debc9dd442f" providerId="ADAL" clId="{56478C88-6D6D-41C9-98F1-DCD4B742476E}" dt="2023-04-10T09:01:45.479" v="2160" actId="47"/>
        <pc:sldMkLst>
          <pc:docMk/>
          <pc:sldMk cId="2294204684" sldId="879"/>
        </pc:sldMkLst>
      </pc:sldChg>
      <pc:sldChg chg="del">
        <pc:chgData name="yechangqing" userId="9869b692-37df-47ec-97b9-0debc9dd442f" providerId="ADAL" clId="{56478C88-6D6D-41C9-98F1-DCD4B742476E}" dt="2023-04-07T03:50:15.028" v="6" actId="47"/>
        <pc:sldMkLst>
          <pc:docMk/>
          <pc:sldMk cId="918464557" sldId="880"/>
        </pc:sldMkLst>
      </pc:sldChg>
      <pc:sldChg chg="del">
        <pc:chgData name="yechangqing" userId="9869b692-37df-47ec-97b9-0debc9dd442f" providerId="ADAL" clId="{56478C88-6D6D-41C9-98F1-DCD4B742476E}" dt="2023-04-10T09:01:47.134" v="2161" actId="47"/>
        <pc:sldMkLst>
          <pc:docMk/>
          <pc:sldMk cId="4074030084" sldId="881"/>
        </pc:sldMkLst>
      </pc:sldChg>
      <pc:sldChg chg="del">
        <pc:chgData name="yechangqing" userId="9869b692-37df-47ec-97b9-0debc9dd442f" providerId="ADAL" clId="{56478C88-6D6D-41C9-98F1-DCD4B742476E}" dt="2023-04-10T09:01:44.681" v="2159" actId="47"/>
        <pc:sldMkLst>
          <pc:docMk/>
          <pc:sldMk cId="1579509753" sldId="882"/>
        </pc:sldMkLst>
      </pc:sldChg>
      <pc:sldChg chg="del">
        <pc:chgData name="yechangqing" userId="9869b692-37df-47ec-97b9-0debc9dd442f" providerId="ADAL" clId="{56478C88-6D6D-41C9-98F1-DCD4B742476E}" dt="2023-04-10T09:01:48.302" v="2162" actId="47"/>
        <pc:sldMkLst>
          <pc:docMk/>
          <pc:sldMk cId="360257917" sldId="884"/>
        </pc:sldMkLst>
      </pc:sldChg>
      <pc:sldChg chg="del">
        <pc:chgData name="yechangqing" userId="9869b692-37df-47ec-97b9-0debc9dd442f" providerId="ADAL" clId="{56478C88-6D6D-41C9-98F1-DCD4B742476E}" dt="2023-04-10T09:01:53.942" v="2164" actId="47"/>
        <pc:sldMkLst>
          <pc:docMk/>
          <pc:sldMk cId="2000630752" sldId="885"/>
        </pc:sldMkLst>
      </pc:sldChg>
      <pc:sldChg chg="modSp del mod">
        <pc:chgData name="yechangqing" userId="9869b692-37df-47ec-97b9-0debc9dd442f" providerId="ADAL" clId="{56478C88-6D6D-41C9-98F1-DCD4B742476E}" dt="2023-04-10T09:01:57.711" v="2165" actId="47"/>
        <pc:sldMkLst>
          <pc:docMk/>
          <pc:sldMk cId="2981077881" sldId="887"/>
        </pc:sldMkLst>
        <pc:picChg chg="mod">
          <ac:chgData name="yechangqing" userId="9869b692-37df-47ec-97b9-0debc9dd442f" providerId="ADAL" clId="{56478C88-6D6D-41C9-98F1-DCD4B742476E}" dt="2023-04-07T03:54:01.799" v="134" actId="1076"/>
          <ac:picMkLst>
            <pc:docMk/>
            <pc:sldMk cId="2981077881" sldId="887"/>
            <ac:picMk id="23" creationId="{0A1845B4-CB35-4BFA-AF28-A6E0C2E8547E}"/>
          </ac:picMkLst>
        </pc:picChg>
      </pc:sldChg>
      <pc:sldChg chg="del">
        <pc:chgData name="yechangqing" userId="9869b692-37df-47ec-97b9-0debc9dd442f" providerId="ADAL" clId="{56478C88-6D6D-41C9-98F1-DCD4B742476E}" dt="2023-04-10T09:01:49.876" v="2163" actId="47"/>
        <pc:sldMkLst>
          <pc:docMk/>
          <pc:sldMk cId="1861282302" sldId="888"/>
        </pc:sldMkLst>
      </pc:sldChg>
      <pc:sldChg chg="modSp del">
        <pc:chgData name="yechangqing" userId="9869b692-37df-47ec-97b9-0debc9dd442f" providerId="ADAL" clId="{56478C88-6D6D-41C9-98F1-DCD4B742476E}" dt="2023-04-10T09:01:58.649" v="2166" actId="47"/>
        <pc:sldMkLst>
          <pc:docMk/>
          <pc:sldMk cId="197843870" sldId="889"/>
        </pc:sldMkLst>
        <pc:spChg chg="mod">
          <ac:chgData name="yechangqing" userId="9869b692-37df-47ec-97b9-0debc9dd442f" providerId="ADAL" clId="{56478C88-6D6D-41C9-98F1-DCD4B742476E}" dt="2023-04-07T08:50:35.266" v="1304"/>
          <ac:spMkLst>
            <pc:docMk/>
            <pc:sldMk cId="197843870" sldId="889"/>
            <ac:spMk id="15" creationId="{FBF511B6-AC76-477E-B489-A5B5B9B16CB5}"/>
          </ac:spMkLst>
        </pc:spChg>
      </pc:sldChg>
      <pc:sldChg chg="new del">
        <pc:chgData name="yechangqing" userId="9869b692-37df-47ec-97b9-0debc9dd442f" providerId="ADAL" clId="{56478C88-6D6D-41C9-98F1-DCD4B742476E}" dt="2023-04-07T03:50:30.366" v="8" actId="47"/>
        <pc:sldMkLst>
          <pc:docMk/>
          <pc:sldMk cId="3350970901" sldId="890"/>
        </pc:sldMkLst>
      </pc:sldChg>
      <pc:sldChg chg="addSp delSp modSp new mod">
        <pc:chgData name="yechangqing" userId="9869b692-37df-47ec-97b9-0debc9dd442f" providerId="ADAL" clId="{56478C88-6D6D-41C9-98F1-DCD4B742476E}" dt="2023-04-10T07:11:18.923" v="2093" actId="1076"/>
        <pc:sldMkLst>
          <pc:docMk/>
          <pc:sldMk cId="3714872745" sldId="890"/>
        </pc:sldMkLst>
        <pc:spChg chg="mod">
          <ac:chgData name="yechangqing" userId="9869b692-37df-47ec-97b9-0debc9dd442f" providerId="ADAL" clId="{56478C88-6D6D-41C9-98F1-DCD4B742476E}" dt="2023-04-07T06:34:48.348" v="151" actId="20577"/>
          <ac:spMkLst>
            <pc:docMk/>
            <pc:sldMk cId="3714872745" sldId="890"/>
            <ac:spMk id="3" creationId="{9E60B2D3-E95F-4D5C-ADF3-89A447711FBF}"/>
          </ac:spMkLst>
        </pc:spChg>
        <pc:spChg chg="add del mod">
          <ac:chgData name="yechangqing" userId="9869b692-37df-47ec-97b9-0debc9dd442f" providerId="ADAL" clId="{56478C88-6D6D-41C9-98F1-DCD4B742476E}" dt="2023-04-07T06:49:56.574" v="260"/>
          <ac:spMkLst>
            <pc:docMk/>
            <pc:sldMk cId="3714872745" sldId="890"/>
            <ac:spMk id="4" creationId="{4E68054D-930C-48AF-A022-5701D777C50A}"/>
          </ac:spMkLst>
        </pc:spChg>
        <pc:spChg chg="add mod">
          <ac:chgData name="yechangqing" userId="9869b692-37df-47ec-97b9-0debc9dd442f" providerId="ADAL" clId="{56478C88-6D6D-41C9-98F1-DCD4B742476E}" dt="2023-04-07T06:50:05.611" v="266" actId="20577"/>
          <ac:spMkLst>
            <pc:docMk/>
            <pc:sldMk cId="3714872745" sldId="890"/>
            <ac:spMk id="7" creationId="{B04FC78E-C054-441A-8D32-F6348B418AD1}"/>
          </ac:spMkLst>
        </pc:spChg>
        <pc:spChg chg="add mod">
          <ac:chgData name="yechangqing" userId="9869b692-37df-47ec-97b9-0debc9dd442f" providerId="ADAL" clId="{56478C88-6D6D-41C9-98F1-DCD4B742476E}" dt="2023-04-07T06:46:30.753" v="255" actId="1036"/>
          <ac:spMkLst>
            <pc:docMk/>
            <pc:sldMk cId="3714872745" sldId="890"/>
            <ac:spMk id="13" creationId="{131AE9BC-6B46-4D8E-A1E1-C8133492F549}"/>
          </ac:spMkLst>
        </pc:spChg>
        <pc:picChg chg="add mod">
          <ac:chgData name="yechangqing" userId="9869b692-37df-47ec-97b9-0debc9dd442f" providerId="ADAL" clId="{56478C88-6D6D-41C9-98F1-DCD4B742476E}" dt="2023-04-07T06:46:21.600" v="249" actId="1076"/>
          <ac:picMkLst>
            <pc:docMk/>
            <pc:sldMk cId="3714872745" sldId="890"/>
            <ac:picMk id="5" creationId="{707E128C-B318-48B6-A4F5-25CE0F76A366}"/>
          </ac:picMkLst>
        </pc:picChg>
        <pc:picChg chg="add mod">
          <ac:chgData name="yechangqing" userId="9869b692-37df-47ec-97b9-0debc9dd442f" providerId="ADAL" clId="{56478C88-6D6D-41C9-98F1-DCD4B742476E}" dt="2023-04-07T06:46:38.710" v="256" actId="14100"/>
          <ac:picMkLst>
            <pc:docMk/>
            <pc:sldMk cId="3714872745" sldId="890"/>
            <ac:picMk id="6" creationId="{9303373A-D728-4BCC-8F66-D42151BD0FAA}"/>
          </ac:picMkLst>
        </pc:picChg>
        <pc:picChg chg="add del mod">
          <ac:chgData name="yechangqing" userId="9869b692-37df-47ec-97b9-0debc9dd442f" providerId="ADAL" clId="{56478C88-6D6D-41C9-98F1-DCD4B742476E}" dt="2023-04-07T06:35:12.901" v="159" actId="478"/>
          <ac:picMkLst>
            <pc:docMk/>
            <pc:sldMk cId="3714872745" sldId="890"/>
            <ac:picMk id="8" creationId="{B0B44D81-03CF-4A70-974A-BE7A55F9F77E}"/>
          </ac:picMkLst>
        </pc:picChg>
        <pc:picChg chg="add del mod">
          <ac:chgData name="yechangqing" userId="9869b692-37df-47ec-97b9-0debc9dd442f" providerId="ADAL" clId="{56478C88-6D6D-41C9-98F1-DCD4B742476E}" dt="2023-04-07T06:35:07.079" v="158" actId="478"/>
          <ac:picMkLst>
            <pc:docMk/>
            <pc:sldMk cId="3714872745" sldId="890"/>
            <ac:picMk id="9" creationId="{4A2FF2D4-1FE9-425A-A267-9377F4C6FFBB}"/>
          </ac:picMkLst>
        </pc:picChg>
        <pc:picChg chg="add mod">
          <ac:chgData name="yechangqing" userId="9869b692-37df-47ec-97b9-0debc9dd442f" providerId="ADAL" clId="{56478C88-6D6D-41C9-98F1-DCD4B742476E}" dt="2023-04-07T06:46:30.753" v="255" actId="1036"/>
          <ac:picMkLst>
            <pc:docMk/>
            <pc:sldMk cId="3714872745" sldId="890"/>
            <ac:picMk id="11" creationId="{6285D800-9EAE-4D51-84BE-87DD9B89BCA1}"/>
          </ac:picMkLst>
        </pc:picChg>
        <pc:picChg chg="add mod">
          <ac:chgData name="yechangqing" userId="9869b692-37df-47ec-97b9-0debc9dd442f" providerId="ADAL" clId="{56478C88-6D6D-41C9-98F1-DCD4B742476E}" dt="2023-04-07T06:45:51.291" v="247" actId="1076"/>
          <ac:picMkLst>
            <pc:docMk/>
            <pc:sldMk cId="3714872745" sldId="890"/>
            <ac:picMk id="15" creationId="{B53FF41F-8B24-4EA8-97CF-F90213924528}"/>
          </ac:picMkLst>
        </pc:picChg>
        <pc:picChg chg="add mod">
          <ac:chgData name="yechangqing" userId="9869b692-37df-47ec-97b9-0debc9dd442f" providerId="ADAL" clId="{56478C88-6D6D-41C9-98F1-DCD4B742476E}" dt="2023-04-07T06:45:49.908" v="246" actId="1076"/>
          <ac:picMkLst>
            <pc:docMk/>
            <pc:sldMk cId="3714872745" sldId="890"/>
            <ac:picMk id="17" creationId="{9E249DBE-0A20-4F21-A1FB-65C8B8C26EAE}"/>
          </ac:picMkLst>
        </pc:picChg>
        <pc:picChg chg="add mod">
          <ac:chgData name="yechangqing" userId="9869b692-37df-47ec-97b9-0debc9dd442f" providerId="ADAL" clId="{56478C88-6D6D-41C9-98F1-DCD4B742476E}" dt="2023-04-10T07:11:18.923" v="2093" actId="1076"/>
          <ac:picMkLst>
            <pc:docMk/>
            <pc:sldMk cId="3714872745" sldId="890"/>
            <ac:picMk id="2050" creationId="{8B3BB89F-3D57-44FB-9D90-AE2B2371A312}"/>
          </ac:picMkLst>
        </pc:picChg>
      </pc:sldChg>
      <pc:sldChg chg="addSp modSp new mod">
        <pc:chgData name="yechangqing" userId="9869b692-37df-47ec-97b9-0debc9dd442f" providerId="ADAL" clId="{56478C88-6D6D-41C9-98F1-DCD4B742476E}" dt="2023-04-08T09:50:34.975" v="1537" actId="1076"/>
        <pc:sldMkLst>
          <pc:docMk/>
          <pc:sldMk cId="3282104464" sldId="891"/>
        </pc:sldMkLst>
        <pc:spChg chg="mod">
          <ac:chgData name="yechangqing" userId="9869b692-37df-47ec-97b9-0debc9dd442f" providerId="ADAL" clId="{56478C88-6D6D-41C9-98F1-DCD4B742476E}" dt="2023-04-07T08:33:16.245" v="1273"/>
          <ac:spMkLst>
            <pc:docMk/>
            <pc:sldMk cId="3282104464" sldId="891"/>
            <ac:spMk id="3" creationId="{CAB834B9-6166-4CDB-A2A2-D5465CD3EB84}"/>
          </ac:spMkLst>
        </pc:spChg>
        <pc:graphicFrameChg chg="add mod modGraphic">
          <ac:chgData name="yechangqing" userId="9869b692-37df-47ec-97b9-0debc9dd442f" providerId="ADAL" clId="{56478C88-6D6D-41C9-98F1-DCD4B742476E}" dt="2023-04-08T09:50:34.975" v="1537" actId="1076"/>
          <ac:graphicFrameMkLst>
            <pc:docMk/>
            <pc:sldMk cId="3282104464" sldId="891"/>
            <ac:graphicFrameMk id="4" creationId="{D9DB8577-072B-444F-A0A9-3B2C1CCCCC40}"/>
          </ac:graphicFrameMkLst>
        </pc:graphicFrameChg>
        <pc:picChg chg="add mod">
          <ac:chgData name="yechangqing" userId="9869b692-37df-47ec-97b9-0debc9dd442f" providerId="ADAL" clId="{56478C88-6D6D-41C9-98F1-DCD4B742476E}" dt="2023-04-07T08:58:15.714" v="1426" actId="1076"/>
          <ac:picMkLst>
            <pc:docMk/>
            <pc:sldMk cId="3282104464" sldId="891"/>
            <ac:picMk id="6" creationId="{F1435860-6F61-40C3-926C-C9BB38BE7DFB}"/>
          </ac:picMkLst>
        </pc:picChg>
      </pc:sldChg>
      <pc:sldChg chg="delSp modSp add mod delAnim">
        <pc:chgData name="yechangqing" userId="9869b692-37df-47ec-97b9-0debc9dd442f" providerId="ADAL" clId="{56478C88-6D6D-41C9-98F1-DCD4B742476E}" dt="2023-04-07T07:03:18.934" v="275" actId="13926"/>
        <pc:sldMkLst>
          <pc:docMk/>
          <pc:sldMk cId="2316598967" sldId="892"/>
        </pc:sldMkLst>
        <pc:spChg chg="mod">
          <ac:chgData name="yechangqing" userId="9869b692-37df-47ec-97b9-0debc9dd442f" providerId="ADAL" clId="{56478C88-6D6D-41C9-98F1-DCD4B742476E}" dt="2023-04-07T06:59:59.015" v="272"/>
          <ac:spMkLst>
            <pc:docMk/>
            <pc:sldMk cId="2316598967" sldId="892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03:18.934" v="275" actId="13926"/>
          <ac:spMkLst>
            <pc:docMk/>
            <pc:sldMk cId="2316598967" sldId="892"/>
            <ac:spMk id="8" creationId="{1A250DFE-A7C0-43F3-8382-CA898FB04346}"/>
          </ac:spMkLst>
        </pc:spChg>
        <pc:picChg chg="del">
          <ac:chgData name="yechangqing" userId="9869b692-37df-47ec-97b9-0debc9dd442f" providerId="ADAL" clId="{56478C88-6D6D-41C9-98F1-DCD4B742476E}" dt="2023-04-07T06:59:25.968" v="269" actId="478"/>
          <ac:picMkLst>
            <pc:docMk/>
            <pc:sldMk cId="2316598967" sldId="892"/>
            <ac:picMk id="23" creationId="{0A1845B4-CB35-4BFA-AF28-A6E0C2E8547E}"/>
          </ac:picMkLst>
        </pc:picChg>
      </pc:sldChg>
      <pc:sldChg chg="addSp delSp modSp add mod ord delAnim">
        <pc:chgData name="yechangqing" userId="9869b692-37df-47ec-97b9-0debc9dd442f" providerId="ADAL" clId="{56478C88-6D6D-41C9-98F1-DCD4B742476E}" dt="2023-04-08T12:10:52.931" v="1756" actId="20578"/>
        <pc:sldMkLst>
          <pc:docMk/>
          <pc:sldMk cId="449673618" sldId="893"/>
        </pc:sldMkLst>
        <pc:spChg chg="mod">
          <ac:chgData name="yechangqing" userId="9869b692-37df-47ec-97b9-0debc9dd442f" providerId="ADAL" clId="{56478C88-6D6D-41C9-98F1-DCD4B742476E}" dt="2023-04-07T07:03:27.589" v="279" actId="27636"/>
          <ac:spMkLst>
            <pc:docMk/>
            <pc:sldMk cId="449673618" sldId="893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53:01.522" v="946" actId="403"/>
          <ac:spMkLst>
            <pc:docMk/>
            <pc:sldMk cId="449673618" sldId="893"/>
            <ac:spMk id="8" creationId="{1A250DFE-A7C0-43F3-8382-CA898FB04346}"/>
          </ac:spMkLst>
        </pc:spChg>
        <pc:spChg chg="add del mod">
          <ac:chgData name="yechangqing" userId="9869b692-37df-47ec-97b9-0debc9dd442f" providerId="ADAL" clId="{56478C88-6D6D-41C9-98F1-DCD4B742476E}" dt="2023-04-07T07:08:07.320" v="288" actId="478"/>
          <ac:spMkLst>
            <pc:docMk/>
            <pc:sldMk cId="449673618" sldId="893"/>
            <ac:spMk id="12" creationId="{422AA3C2-9C7B-476B-90AA-EA189D293662}"/>
          </ac:spMkLst>
        </pc:spChg>
        <pc:spChg chg="add mod">
          <ac:chgData name="yechangqing" userId="9869b692-37df-47ec-97b9-0debc9dd442f" providerId="ADAL" clId="{56478C88-6D6D-41C9-98F1-DCD4B742476E}" dt="2023-04-07T07:15:12.107" v="384" actId="20577"/>
          <ac:spMkLst>
            <pc:docMk/>
            <pc:sldMk cId="449673618" sldId="893"/>
            <ac:spMk id="13" creationId="{523A4DC7-4D62-4155-AB75-6661A3A7817F}"/>
          </ac:spMkLst>
        </pc:spChg>
        <pc:spChg chg="add del mod">
          <ac:chgData name="yechangqing" userId="9869b692-37df-47ec-97b9-0debc9dd442f" providerId="ADAL" clId="{56478C88-6D6D-41C9-98F1-DCD4B742476E}" dt="2023-04-07T07:31:52.043" v="606" actId="478"/>
          <ac:spMkLst>
            <pc:docMk/>
            <pc:sldMk cId="449673618" sldId="893"/>
            <ac:spMk id="14" creationId="{6B5CB18C-CD0F-49BF-8A97-A0BCB572FACB}"/>
          </ac:spMkLst>
        </pc:spChg>
        <pc:spChg chg="add mod">
          <ac:chgData name="yechangqing" userId="9869b692-37df-47ec-97b9-0debc9dd442f" providerId="ADAL" clId="{56478C88-6D6D-41C9-98F1-DCD4B742476E}" dt="2023-04-08T12:10:52.931" v="1756" actId="20578"/>
          <ac:spMkLst>
            <pc:docMk/>
            <pc:sldMk cId="449673618" sldId="893"/>
            <ac:spMk id="16" creationId="{0888CF22-3357-4CF6-A142-ED907E414F45}"/>
          </ac:spMkLst>
        </pc:spChg>
        <pc:spChg chg="add mod">
          <ac:chgData name="yechangqing" userId="9869b692-37df-47ec-97b9-0debc9dd442f" providerId="ADAL" clId="{56478C88-6D6D-41C9-98F1-DCD4B742476E}" dt="2023-04-07T07:53:36.292" v="960" actId="571"/>
          <ac:spMkLst>
            <pc:docMk/>
            <pc:sldMk cId="449673618" sldId="893"/>
            <ac:spMk id="17" creationId="{17B53226-39A4-4615-A1A4-C8585250AEFF}"/>
          </ac:spMkLst>
        </pc:spChg>
        <pc:picChg chg="del">
          <ac:chgData name="yechangqing" userId="9869b692-37df-47ec-97b9-0debc9dd442f" providerId="ADAL" clId="{56478C88-6D6D-41C9-98F1-DCD4B742476E}" dt="2023-04-07T07:06:51.321" v="283" actId="478"/>
          <ac:picMkLst>
            <pc:docMk/>
            <pc:sldMk cId="449673618" sldId="893"/>
            <ac:picMk id="7" creationId="{C590A6BC-F68D-47F9-9B3A-354AA0AD7F4D}"/>
          </ac:picMkLst>
        </pc:picChg>
        <pc:picChg chg="del">
          <ac:chgData name="yechangqing" userId="9869b692-37df-47ec-97b9-0debc9dd442f" providerId="ADAL" clId="{56478C88-6D6D-41C9-98F1-DCD4B742476E}" dt="2023-04-07T07:04:14.879" v="281" actId="478"/>
          <ac:picMkLst>
            <pc:docMk/>
            <pc:sldMk cId="449673618" sldId="893"/>
            <ac:picMk id="11" creationId="{BE298333-7DA9-4B36-864D-197086E0FB7F}"/>
          </ac:picMkLst>
        </pc:picChg>
        <pc:picChg chg="del">
          <ac:chgData name="yechangqing" userId="9869b692-37df-47ec-97b9-0debc9dd442f" providerId="ADAL" clId="{56478C88-6D6D-41C9-98F1-DCD4B742476E}" dt="2023-04-07T07:03:32.075" v="280" actId="478"/>
          <ac:picMkLst>
            <pc:docMk/>
            <pc:sldMk cId="449673618" sldId="893"/>
            <ac:picMk id="15" creationId="{D6040491-DAE4-49A0-ABB3-CE973B896A3C}"/>
          </ac:picMkLst>
        </pc:picChg>
        <pc:picChg chg="del">
          <ac:chgData name="yechangqing" userId="9869b692-37df-47ec-97b9-0debc9dd442f" providerId="ADAL" clId="{56478C88-6D6D-41C9-98F1-DCD4B742476E}" dt="2023-04-07T07:31:19.860" v="561" actId="478"/>
          <ac:picMkLst>
            <pc:docMk/>
            <pc:sldMk cId="449673618" sldId="893"/>
            <ac:picMk id="19" creationId="{4912339A-F56F-40AF-B5E6-7C2A2AD0DF2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7T07:50:54.209" v="922" actId="1076"/>
        <pc:sldMkLst>
          <pc:docMk/>
          <pc:sldMk cId="730788113" sldId="894"/>
        </pc:sldMkLst>
        <pc:spChg chg="mod">
          <ac:chgData name="yechangqing" userId="9869b692-37df-47ec-97b9-0debc9dd442f" providerId="ADAL" clId="{56478C88-6D6D-41C9-98F1-DCD4B742476E}" dt="2023-04-07T07:37:01.563" v="658"/>
          <ac:spMkLst>
            <pc:docMk/>
            <pc:sldMk cId="730788113" sldId="894"/>
            <ac:spMk id="3" creationId="{96D45386-B6A0-4D62-AE1A-A9B286F1C53F}"/>
          </ac:spMkLst>
        </pc:spChg>
        <pc:spChg chg="add mod">
          <ac:chgData name="yechangqing" userId="9869b692-37df-47ec-97b9-0debc9dd442f" providerId="ADAL" clId="{56478C88-6D6D-41C9-98F1-DCD4B742476E}" dt="2023-04-07T07:50:14.447" v="919" actId="1076"/>
          <ac:spMkLst>
            <pc:docMk/>
            <pc:sldMk cId="730788113" sldId="894"/>
            <ac:spMk id="6" creationId="{E2E91304-159F-40E0-9F5C-B37657F7267A}"/>
          </ac:spMkLst>
        </pc:spChg>
        <pc:graphicFrameChg chg="add mod modGraphic">
          <ac:chgData name="yechangqing" userId="9869b692-37df-47ec-97b9-0debc9dd442f" providerId="ADAL" clId="{56478C88-6D6D-41C9-98F1-DCD4B742476E}" dt="2023-04-07T07:44:58.275" v="873" actId="1076"/>
          <ac:graphicFrameMkLst>
            <pc:docMk/>
            <pc:sldMk cId="730788113" sldId="894"/>
            <ac:graphicFrameMk id="4" creationId="{722D5D10-9B5A-48B3-9010-534ABFA08FA5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7T07:50:52.045" v="920" actId="478"/>
          <ac:graphicFrameMkLst>
            <pc:docMk/>
            <pc:sldMk cId="730788113" sldId="894"/>
            <ac:graphicFrameMk id="5" creationId="{20DDB331-3603-4C0F-AD66-FDC31115BA64}"/>
          </ac:graphicFrameMkLst>
        </pc:graphicFrameChg>
        <pc:picChg chg="add mod">
          <ac:chgData name="yechangqing" userId="9869b692-37df-47ec-97b9-0debc9dd442f" providerId="ADAL" clId="{56478C88-6D6D-41C9-98F1-DCD4B742476E}" dt="2023-04-07T07:50:54.209" v="922" actId="1076"/>
          <ac:picMkLst>
            <pc:docMk/>
            <pc:sldMk cId="730788113" sldId="894"/>
            <ac:picMk id="8" creationId="{10C3D672-D18C-46AB-B03D-6728D6B4298B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08T12:50:44.906" v="1759" actId="1076"/>
        <pc:sldMkLst>
          <pc:docMk/>
          <pc:sldMk cId="2003538341" sldId="895"/>
        </pc:sldMkLst>
        <pc:spChg chg="mod">
          <ac:chgData name="yechangqing" userId="9869b692-37df-47ec-97b9-0debc9dd442f" providerId="ADAL" clId="{56478C88-6D6D-41C9-98F1-DCD4B742476E}" dt="2023-04-07T07:53:32.906" v="958" actId="20577"/>
          <ac:spMkLst>
            <pc:docMk/>
            <pc:sldMk cId="2003538341" sldId="895"/>
            <ac:spMk id="3" creationId="{FA8F8CC3-6194-4930-BC9C-97C92CB87346}"/>
          </ac:spMkLst>
        </pc:spChg>
        <pc:spChg chg="add mod">
          <ac:chgData name="yechangqing" userId="9869b692-37df-47ec-97b9-0debc9dd442f" providerId="ADAL" clId="{56478C88-6D6D-41C9-98F1-DCD4B742476E}" dt="2023-04-07T07:54:52.010" v="966" actId="14100"/>
          <ac:spMkLst>
            <pc:docMk/>
            <pc:sldMk cId="2003538341" sldId="895"/>
            <ac:spMk id="5" creationId="{8D54B69E-99D6-41FF-A061-2ED1C8470159}"/>
          </ac:spMkLst>
        </pc:spChg>
        <pc:spChg chg="add del mod">
          <ac:chgData name="yechangqing" userId="9869b692-37df-47ec-97b9-0debc9dd442f" providerId="ADAL" clId="{56478C88-6D6D-41C9-98F1-DCD4B742476E}" dt="2023-04-07T07:54:53.200" v="967" actId="478"/>
          <ac:spMkLst>
            <pc:docMk/>
            <pc:sldMk cId="2003538341" sldId="895"/>
            <ac:spMk id="6" creationId="{0BA07347-941B-467A-9C68-224B15E2F7C7}"/>
          </ac:spMkLst>
        </pc:spChg>
        <pc:spChg chg="add mod">
          <ac:chgData name="yechangqing" userId="9869b692-37df-47ec-97b9-0debc9dd442f" providerId="ADAL" clId="{56478C88-6D6D-41C9-98F1-DCD4B742476E}" dt="2023-04-07T07:55:07.462" v="970" actId="20577"/>
          <ac:spMkLst>
            <pc:docMk/>
            <pc:sldMk cId="2003538341" sldId="895"/>
            <ac:spMk id="7" creationId="{1378F46E-1E17-4D19-B486-317802867534}"/>
          </ac:spMkLst>
        </pc:spChg>
        <pc:spChg chg="add mod">
          <ac:chgData name="yechangqing" userId="9869b692-37df-47ec-97b9-0debc9dd442f" providerId="ADAL" clId="{56478C88-6D6D-41C9-98F1-DCD4B742476E}" dt="2023-04-07T08:01:39.303" v="1021"/>
          <ac:spMkLst>
            <pc:docMk/>
            <pc:sldMk cId="2003538341" sldId="895"/>
            <ac:spMk id="10" creationId="{94DDADA9-2EDB-42A2-B8F4-5B0C37AEF25A}"/>
          </ac:spMkLst>
        </pc:spChg>
        <pc:spChg chg="add mod">
          <ac:chgData name="yechangqing" userId="9869b692-37df-47ec-97b9-0debc9dd442f" providerId="ADAL" clId="{56478C88-6D6D-41C9-98F1-DCD4B742476E}" dt="2023-04-07T08:04:51.676" v="1043" actId="1037"/>
          <ac:spMkLst>
            <pc:docMk/>
            <pc:sldMk cId="2003538341" sldId="895"/>
            <ac:spMk id="13" creationId="{F5E98C3C-2839-4943-9AF6-195774186344}"/>
          </ac:spMkLst>
        </pc:spChg>
        <pc:spChg chg="add del mod">
          <ac:chgData name="yechangqing" userId="9869b692-37df-47ec-97b9-0debc9dd442f" providerId="ADAL" clId="{56478C88-6D6D-41C9-98F1-DCD4B742476E}" dt="2023-04-07T08:04:42.507" v="1029"/>
          <ac:spMkLst>
            <pc:docMk/>
            <pc:sldMk cId="2003538341" sldId="895"/>
            <ac:spMk id="14" creationId="{2A7449A1-2D51-484A-82E6-B902757D61CF}"/>
          </ac:spMkLst>
        </pc:spChg>
        <pc:spChg chg="add mod">
          <ac:chgData name="yechangqing" userId="9869b692-37df-47ec-97b9-0debc9dd442f" providerId="ADAL" clId="{56478C88-6D6D-41C9-98F1-DCD4B742476E}" dt="2023-04-07T08:08:05.618" v="1094" actId="1076"/>
          <ac:spMkLst>
            <pc:docMk/>
            <pc:sldMk cId="2003538341" sldId="895"/>
            <ac:spMk id="16" creationId="{7FE3D41D-7F95-4205-BB2C-32CDE8A5FA08}"/>
          </ac:spMkLst>
        </pc:spChg>
        <pc:spChg chg="add mod">
          <ac:chgData name="yechangqing" userId="9869b692-37df-47ec-97b9-0debc9dd442f" providerId="ADAL" clId="{56478C88-6D6D-41C9-98F1-DCD4B742476E}" dt="2023-04-07T08:09:18.849" v="1110" actId="1582"/>
          <ac:spMkLst>
            <pc:docMk/>
            <pc:sldMk cId="2003538341" sldId="895"/>
            <ac:spMk id="17" creationId="{FBA8EAFE-1A8F-4EEE-83DD-0F96EDEEDB73}"/>
          </ac:spMkLst>
        </pc:spChg>
        <pc:picChg chg="add del mod">
          <ac:chgData name="yechangqing" userId="9869b692-37df-47ec-97b9-0debc9dd442f" providerId="ADAL" clId="{56478C88-6D6D-41C9-98F1-DCD4B742476E}" dt="2023-04-07T08:04:51.676" v="1043" actId="1037"/>
          <ac:picMkLst>
            <pc:docMk/>
            <pc:sldMk cId="2003538341" sldId="895"/>
            <ac:picMk id="9" creationId="{1C625C7E-242F-4F21-9F8D-33F2CA94297E}"/>
          </ac:picMkLst>
        </pc:picChg>
        <pc:picChg chg="add mod">
          <ac:chgData name="yechangqing" userId="9869b692-37df-47ec-97b9-0debc9dd442f" providerId="ADAL" clId="{56478C88-6D6D-41C9-98F1-DCD4B742476E}" dt="2023-04-07T07:58:52.711" v="1000" actId="554"/>
          <ac:picMkLst>
            <pc:docMk/>
            <pc:sldMk cId="2003538341" sldId="895"/>
            <ac:picMk id="12" creationId="{BEBE9B51-8656-4AF1-86B6-40D61643EBC1}"/>
          </ac:picMkLst>
        </pc:picChg>
        <pc:picChg chg="add mod">
          <ac:chgData name="yechangqing" userId="9869b692-37df-47ec-97b9-0debc9dd442f" providerId="ADAL" clId="{56478C88-6D6D-41C9-98F1-DCD4B742476E}" dt="2023-04-08T12:50:44.906" v="1759" actId="1076"/>
          <ac:picMkLst>
            <pc:docMk/>
            <pc:sldMk cId="2003538341" sldId="895"/>
            <ac:picMk id="19" creationId="{834E0CF5-8C25-4DFF-9DED-EF5D68B36A95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10T07:09:49.855" v="2080" actId="1037"/>
        <pc:sldMkLst>
          <pc:docMk/>
          <pc:sldMk cId="2269501449" sldId="896"/>
        </pc:sldMkLst>
        <pc:spChg chg="mod">
          <ac:chgData name="yechangqing" userId="9869b692-37df-47ec-97b9-0debc9dd442f" providerId="ADAL" clId="{56478C88-6D6D-41C9-98F1-DCD4B742476E}" dt="2023-04-07T08:08:34.637" v="1105"/>
          <ac:spMkLst>
            <pc:docMk/>
            <pc:sldMk cId="2269501449" sldId="896"/>
            <ac:spMk id="3" creationId="{932EEE73-F850-438A-B8D6-8DEE5C290F5C}"/>
          </ac:spMkLst>
        </pc:spChg>
        <pc:spChg chg="add mod">
          <ac:chgData name="yechangqing" userId="9869b692-37df-47ec-97b9-0debc9dd442f" providerId="ADAL" clId="{56478C88-6D6D-41C9-98F1-DCD4B742476E}" dt="2023-04-07T08:12:55.077" v="1129" actId="208"/>
          <ac:spMkLst>
            <pc:docMk/>
            <pc:sldMk cId="2269501449" sldId="896"/>
            <ac:spMk id="16" creationId="{E90DFBEB-C5BB-4A90-A600-68C9922CA286}"/>
          </ac:spMkLst>
        </pc:spChg>
        <pc:spChg chg="add mod">
          <ac:chgData name="yechangqing" userId="9869b692-37df-47ec-97b9-0debc9dd442f" providerId="ADAL" clId="{56478C88-6D6D-41C9-98F1-DCD4B742476E}" dt="2023-04-08T07:28:00.432" v="1504" actId="20577"/>
          <ac:spMkLst>
            <pc:docMk/>
            <pc:sldMk cId="2269501449" sldId="896"/>
            <ac:spMk id="22" creationId="{F0DDBCB9-5ABB-4268-9091-FFF4794E6C2C}"/>
          </ac:spMkLst>
        </pc:spChg>
        <pc:picChg chg="add mod">
          <ac:chgData name="yechangqing" userId="9869b692-37df-47ec-97b9-0debc9dd442f" providerId="ADAL" clId="{56478C88-6D6D-41C9-98F1-DCD4B742476E}" dt="2023-04-07T08:09:53.639" v="1113" actId="1076"/>
          <ac:picMkLst>
            <pc:docMk/>
            <pc:sldMk cId="2269501449" sldId="896"/>
            <ac:picMk id="5" creationId="{8821975F-AED6-475A-B4B9-5058B5CB3CCF}"/>
          </ac:picMkLst>
        </pc:picChg>
        <pc:picChg chg="add mod">
          <ac:chgData name="yechangqing" userId="9869b692-37df-47ec-97b9-0debc9dd442f" providerId="ADAL" clId="{56478C88-6D6D-41C9-98F1-DCD4B742476E}" dt="2023-04-07T08:09:59.934" v="1115" actId="1076"/>
          <ac:picMkLst>
            <pc:docMk/>
            <pc:sldMk cId="2269501449" sldId="896"/>
            <ac:picMk id="7" creationId="{8A17F46B-DFF5-4364-9BA5-62D4C2E20A14}"/>
          </ac:picMkLst>
        </pc:picChg>
        <pc:picChg chg="add mod">
          <ac:chgData name="yechangqing" userId="9869b692-37df-47ec-97b9-0debc9dd442f" providerId="ADAL" clId="{56478C88-6D6D-41C9-98F1-DCD4B742476E}" dt="2023-04-07T08:10:10.650" v="1117" actId="1076"/>
          <ac:picMkLst>
            <pc:docMk/>
            <pc:sldMk cId="2269501449" sldId="896"/>
            <ac:picMk id="9" creationId="{AC54DAD5-A996-4758-B3CA-839B06EF05B4}"/>
          </ac:picMkLst>
        </pc:picChg>
        <pc:picChg chg="add del">
          <ac:chgData name="yechangqing" userId="9869b692-37df-47ec-97b9-0debc9dd442f" providerId="ADAL" clId="{56478C88-6D6D-41C9-98F1-DCD4B742476E}" dt="2023-04-07T08:11:41.486" v="1119" actId="478"/>
          <ac:picMkLst>
            <pc:docMk/>
            <pc:sldMk cId="2269501449" sldId="896"/>
            <ac:picMk id="11" creationId="{2D2E2688-7BBD-4D57-9F72-6BAF500C7CC7}"/>
          </ac:picMkLst>
        </pc:picChg>
        <pc:picChg chg="add del">
          <ac:chgData name="yechangqing" userId="9869b692-37df-47ec-97b9-0debc9dd442f" providerId="ADAL" clId="{56478C88-6D6D-41C9-98F1-DCD4B742476E}" dt="2023-04-07T08:12:04.903" v="1121" actId="478"/>
          <ac:picMkLst>
            <pc:docMk/>
            <pc:sldMk cId="2269501449" sldId="896"/>
            <ac:picMk id="13" creationId="{4D3482A4-F34B-4A11-9D0D-244D8C4B0386}"/>
          </ac:picMkLst>
        </pc:picChg>
        <pc:picChg chg="add mod">
          <ac:chgData name="yechangqing" userId="9869b692-37df-47ec-97b9-0debc9dd442f" providerId="ADAL" clId="{56478C88-6D6D-41C9-98F1-DCD4B742476E}" dt="2023-04-10T07:09:49.855" v="2080" actId="1037"/>
          <ac:picMkLst>
            <pc:docMk/>
            <pc:sldMk cId="2269501449" sldId="896"/>
            <ac:picMk id="15" creationId="{3EF5230C-8AAA-4816-AB8D-80B146736056}"/>
          </ac:picMkLst>
        </pc:picChg>
        <pc:picChg chg="add mod">
          <ac:chgData name="yechangqing" userId="9869b692-37df-47ec-97b9-0debc9dd442f" providerId="ADAL" clId="{56478C88-6D6D-41C9-98F1-DCD4B742476E}" dt="2023-04-07T08:26:05.260" v="1253" actId="1076"/>
          <ac:picMkLst>
            <pc:docMk/>
            <pc:sldMk cId="2269501449" sldId="896"/>
            <ac:picMk id="18" creationId="{6291F9F0-70C0-41AA-8115-B0D4002E47E4}"/>
          </ac:picMkLst>
        </pc:picChg>
        <pc:picChg chg="add mod">
          <ac:chgData name="yechangqing" userId="9869b692-37df-47ec-97b9-0debc9dd442f" providerId="ADAL" clId="{56478C88-6D6D-41C9-98F1-DCD4B742476E}" dt="2023-04-10T07:09:45.912" v="2079" actId="1037"/>
          <ac:picMkLst>
            <pc:docMk/>
            <pc:sldMk cId="2269501449" sldId="896"/>
            <ac:picMk id="24" creationId="{8A880192-B9D9-4891-BCD1-84CFE24D06C7}"/>
          </ac:picMkLst>
        </pc:picChg>
        <pc:cxnChg chg="add mod">
          <ac:chgData name="yechangqing" userId="9869b692-37df-47ec-97b9-0debc9dd442f" providerId="ADAL" clId="{56478C88-6D6D-41C9-98F1-DCD4B742476E}" dt="2023-04-07T08:13:48.115" v="1136" actId="108"/>
          <ac:cxnSpMkLst>
            <pc:docMk/>
            <pc:sldMk cId="2269501449" sldId="896"/>
            <ac:cxnSpMk id="20" creationId="{68F84187-DB2F-49B3-BE17-4C7329B7714A}"/>
          </ac:cxnSpMkLst>
        </pc:cxnChg>
      </pc:sldChg>
      <pc:sldChg chg="addSp modSp new mod">
        <pc:chgData name="yechangqing" userId="9869b692-37df-47ec-97b9-0debc9dd442f" providerId="ADAL" clId="{56478C88-6D6D-41C9-98F1-DCD4B742476E}" dt="2023-04-08T07:23:20.556" v="1489"/>
        <pc:sldMkLst>
          <pc:docMk/>
          <pc:sldMk cId="3186544967" sldId="897"/>
        </pc:sldMkLst>
        <pc:spChg chg="mod">
          <ac:chgData name="yechangqing" userId="9869b692-37df-47ec-97b9-0debc9dd442f" providerId="ADAL" clId="{56478C88-6D6D-41C9-98F1-DCD4B742476E}" dt="2023-04-08T07:23:20.556" v="1489"/>
          <ac:spMkLst>
            <pc:docMk/>
            <pc:sldMk cId="3186544967" sldId="897"/>
            <ac:spMk id="3" creationId="{E9832C1C-AD2E-466E-A8A6-292C81FE1B9C}"/>
          </ac:spMkLst>
        </pc:spChg>
        <pc:graphicFrameChg chg="add mod modGraphic">
          <ac:chgData name="yechangqing" userId="9869b692-37df-47ec-97b9-0debc9dd442f" providerId="ADAL" clId="{56478C88-6D6D-41C9-98F1-DCD4B742476E}" dt="2023-04-07T08:24:46.772" v="1250" actId="1076"/>
          <ac:graphicFrameMkLst>
            <pc:docMk/>
            <pc:sldMk cId="3186544967" sldId="897"/>
            <ac:graphicFrameMk id="4" creationId="{34D22CDC-BAC0-411D-96BF-2F8CAF8215AE}"/>
          </ac:graphicFrameMkLst>
        </pc:graphicFrameChg>
      </pc:sldChg>
      <pc:sldChg chg="addSp delSp modSp new mod">
        <pc:chgData name="yechangqing" userId="9869b692-37df-47ec-97b9-0debc9dd442f" providerId="ADAL" clId="{56478C88-6D6D-41C9-98F1-DCD4B742476E}" dt="2023-04-07T09:26:56.618" v="1457" actId="1035"/>
        <pc:sldMkLst>
          <pc:docMk/>
          <pc:sldMk cId="3081127318" sldId="898"/>
        </pc:sldMkLst>
        <pc:spChg chg="mod">
          <ac:chgData name="yechangqing" userId="9869b692-37df-47ec-97b9-0debc9dd442f" providerId="ADAL" clId="{56478C88-6D6D-41C9-98F1-DCD4B742476E}" dt="2023-04-07T08:57:19.536" v="1419" actId="20577"/>
          <ac:spMkLst>
            <pc:docMk/>
            <pc:sldMk cId="3081127318" sldId="898"/>
            <ac:spMk id="3" creationId="{AC58B7B8-806C-4664-B4D3-055AE8F8CEE7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6" creationId="{5DD523D9-4DB6-40C4-8CA0-28CE7A690E68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7" creationId="{469BF395-F5C5-4FC2-96A5-86B87660AA46}"/>
          </ac:spMkLst>
        </pc:spChg>
        <pc:picChg chg="add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5" creationId="{F612FB31-0233-4693-93DA-2286D1EA0DF2}"/>
          </ac:picMkLst>
        </pc:picChg>
        <pc:picChg chg="add del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9" creationId="{324B1F6F-D4D6-463F-8A67-9CCE379524F9}"/>
          </ac:picMkLst>
        </pc:picChg>
        <pc:picChg chg="add del mod">
          <ac:chgData name="yechangqing" userId="9869b692-37df-47ec-97b9-0debc9dd442f" providerId="ADAL" clId="{56478C88-6D6D-41C9-98F1-DCD4B742476E}" dt="2023-04-07T09:26:50.084" v="1452" actId="22"/>
          <ac:picMkLst>
            <pc:docMk/>
            <pc:sldMk cId="3081127318" sldId="898"/>
            <ac:picMk id="11" creationId="{FF712654-0041-48B4-85B6-59234E8A09F3}"/>
          </ac:picMkLst>
        </pc:picChg>
      </pc:sldChg>
      <pc:sldChg chg="addSp modSp new mod modShow modNotesTx">
        <pc:chgData name="yechangqing" userId="9869b692-37df-47ec-97b9-0debc9dd442f" providerId="ADAL" clId="{56478C88-6D6D-41C9-98F1-DCD4B742476E}" dt="2023-04-08T09:52:18.798" v="1546" actId="729"/>
        <pc:sldMkLst>
          <pc:docMk/>
          <pc:sldMk cId="320458267" sldId="899"/>
        </pc:sldMkLst>
        <pc:spChg chg="mod">
          <ac:chgData name="yechangqing" userId="9869b692-37df-47ec-97b9-0debc9dd442f" providerId="ADAL" clId="{56478C88-6D6D-41C9-98F1-DCD4B742476E}" dt="2023-04-07T09:27:34.630" v="1460" actId="20577"/>
          <ac:spMkLst>
            <pc:docMk/>
            <pc:sldMk cId="320458267" sldId="899"/>
            <ac:spMk id="3" creationId="{1CCD553C-AD2F-4110-B1C9-8EAA9BD1C166}"/>
          </ac:spMkLst>
        </pc:spChg>
        <pc:spChg chg="add mod">
          <ac:chgData name="yechangqing" userId="9869b692-37df-47ec-97b9-0debc9dd442f" providerId="ADAL" clId="{56478C88-6D6D-41C9-98F1-DCD4B742476E}" dt="2023-04-08T07:37:09.900" v="1507"/>
          <ac:spMkLst>
            <pc:docMk/>
            <pc:sldMk cId="320458267" sldId="899"/>
            <ac:spMk id="6" creationId="{DD79F84C-D570-4E76-95D5-D20126D66814}"/>
          </ac:spMkLst>
        </pc:spChg>
        <pc:picChg chg="add mod">
          <ac:chgData name="yechangqing" userId="9869b692-37df-47ec-97b9-0debc9dd442f" providerId="ADAL" clId="{56478C88-6D6D-41C9-98F1-DCD4B742476E}" dt="2023-04-07T09:28:09.681" v="1462" actId="1076"/>
          <ac:picMkLst>
            <pc:docMk/>
            <pc:sldMk cId="320458267" sldId="899"/>
            <ac:picMk id="5" creationId="{221FD8FC-49F1-4ED5-9CD8-F634CD057C8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8T12:06:23.430" v="1734" actId="1076"/>
        <pc:sldMkLst>
          <pc:docMk/>
          <pc:sldMk cId="1264078796" sldId="900"/>
        </pc:sldMkLst>
        <pc:spChg chg="mod">
          <ac:chgData name="yechangqing" userId="9869b692-37df-47ec-97b9-0debc9dd442f" providerId="ADAL" clId="{56478C88-6D6D-41C9-98F1-DCD4B742476E}" dt="2023-04-08T07:37:50.087" v="1521"/>
          <ac:spMkLst>
            <pc:docMk/>
            <pc:sldMk cId="1264078796" sldId="900"/>
            <ac:spMk id="3" creationId="{D5BE9C11-B653-459C-9E8D-E31122A26F38}"/>
          </ac:spMkLst>
        </pc:spChg>
        <pc:graphicFrameChg chg="add mod modGraphic">
          <ac:chgData name="yechangqing" userId="9869b692-37df-47ec-97b9-0debc9dd442f" providerId="ADAL" clId="{56478C88-6D6D-41C9-98F1-DCD4B742476E}" dt="2023-04-08T12:05:39.705" v="1733" actId="403"/>
          <ac:graphicFrameMkLst>
            <pc:docMk/>
            <pc:sldMk cId="1264078796" sldId="900"/>
            <ac:graphicFrameMk id="12" creationId="{1A6A1DBD-0BA5-46FD-B45F-BE31F114799B}"/>
          </ac:graphicFrameMkLst>
        </pc:graphicFrameChg>
        <pc:picChg chg="add del mod">
          <ac:chgData name="yechangqing" userId="9869b692-37df-47ec-97b9-0debc9dd442f" providerId="ADAL" clId="{56478C88-6D6D-41C9-98F1-DCD4B742476E}" dt="2023-04-08T11:48:29.839" v="1648" actId="478"/>
          <ac:picMkLst>
            <pc:docMk/>
            <pc:sldMk cId="1264078796" sldId="900"/>
            <ac:picMk id="5" creationId="{56F01439-AA75-4B1D-ACF9-18F787785C4A}"/>
          </ac:picMkLst>
        </pc:picChg>
        <pc:picChg chg="add del mod">
          <ac:chgData name="yechangqing" userId="9869b692-37df-47ec-97b9-0debc9dd442f" providerId="ADAL" clId="{56478C88-6D6D-41C9-98F1-DCD4B742476E}" dt="2023-04-08T12:00:08.887" v="1725" actId="478"/>
          <ac:picMkLst>
            <pc:docMk/>
            <pc:sldMk cId="1264078796" sldId="900"/>
            <ac:picMk id="7" creationId="{461CC64F-9823-4195-9432-1D81047505CE}"/>
          </ac:picMkLst>
        </pc:picChg>
        <pc:picChg chg="add mod">
          <ac:chgData name="yechangqing" userId="9869b692-37df-47ec-97b9-0debc9dd442f" providerId="ADAL" clId="{56478C88-6D6D-41C9-98F1-DCD4B742476E}" dt="2023-04-08T11:54:38.533" v="1672" actId="1035"/>
          <ac:picMkLst>
            <pc:docMk/>
            <pc:sldMk cId="1264078796" sldId="900"/>
            <ac:picMk id="9" creationId="{B8E52C62-B62B-4C5A-8D3F-BAE4819F19F9}"/>
          </ac:picMkLst>
        </pc:picChg>
        <pc:picChg chg="add mod">
          <ac:chgData name="yechangqing" userId="9869b692-37df-47ec-97b9-0debc9dd442f" providerId="ADAL" clId="{56478C88-6D6D-41C9-98F1-DCD4B742476E}" dt="2023-04-08T12:06:23.430" v="1734" actId="1076"/>
          <ac:picMkLst>
            <pc:docMk/>
            <pc:sldMk cId="1264078796" sldId="900"/>
            <ac:picMk id="11" creationId="{2C31684E-EC79-460F-843D-AC1CF73CF4AE}"/>
          </ac:picMkLst>
        </pc:picChg>
        <pc:picChg chg="add mod">
          <ac:chgData name="yechangqing" userId="9869b692-37df-47ec-97b9-0debc9dd442f" providerId="ADAL" clId="{56478C88-6D6D-41C9-98F1-DCD4B742476E}" dt="2023-04-08T12:00:16.212" v="1729" actId="1076"/>
          <ac:picMkLst>
            <pc:docMk/>
            <pc:sldMk cId="1264078796" sldId="900"/>
            <ac:picMk id="14" creationId="{F442CF09-194A-4D4C-9EC3-26DB346A7525}"/>
          </ac:picMkLst>
        </pc:picChg>
      </pc:sldChg>
      <pc:sldChg chg="addSp modSp new mod">
        <pc:chgData name="yechangqing" userId="9869b692-37df-47ec-97b9-0debc9dd442f" providerId="ADAL" clId="{56478C88-6D6D-41C9-98F1-DCD4B742476E}" dt="2023-04-08T10:10:42.914" v="1575" actId="1076"/>
        <pc:sldMkLst>
          <pc:docMk/>
          <pc:sldMk cId="4131570786" sldId="901"/>
        </pc:sldMkLst>
        <pc:spChg chg="mod">
          <ac:chgData name="yechangqing" userId="9869b692-37df-47ec-97b9-0debc9dd442f" providerId="ADAL" clId="{56478C88-6D6D-41C9-98F1-DCD4B742476E}" dt="2023-04-08T10:04:38.885" v="1569"/>
          <ac:spMkLst>
            <pc:docMk/>
            <pc:sldMk cId="4131570786" sldId="901"/>
            <ac:spMk id="3" creationId="{8E7A6C08-6535-4657-BF79-C2A1159D4A90}"/>
          </ac:spMkLst>
        </pc:spChg>
        <pc:spChg chg="add mod">
          <ac:chgData name="yechangqing" userId="9869b692-37df-47ec-97b9-0debc9dd442f" providerId="ADAL" clId="{56478C88-6D6D-41C9-98F1-DCD4B742476E}" dt="2023-04-08T10:10:34.568" v="1573" actId="1076"/>
          <ac:spMkLst>
            <pc:docMk/>
            <pc:sldMk cId="4131570786" sldId="901"/>
            <ac:spMk id="4" creationId="{71386056-814A-44F2-B19F-A0595875055D}"/>
          </ac:spMkLst>
        </pc:spChg>
        <pc:picChg chg="add mod">
          <ac:chgData name="yechangqing" userId="9869b692-37df-47ec-97b9-0debc9dd442f" providerId="ADAL" clId="{56478C88-6D6D-41C9-98F1-DCD4B742476E}" dt="2023-04-08T10:10:42.914" v="1575" actId="1076"/>
          <ac:picMkLst>
            <pc:docMk/>
            <pc:sldMk cId="4131570786" sldId="901"/>
            <ac:picMk id="6" creationId="{A56E7BEB-1DAC-4285-90ED-E7C401F91437}"/>
          </ac:picMkLst>
        </pc:picChg>
      </pc:sldChg>
      <pc:sldChg chg="addSp delSp modSp new mod modShow">
        <pc:chgData name="yechangqing" userId="9869b692-37df-47ec-97b9-0debc9dd442f" providerId="ADAL" clId="{56478C88-6D6D-41C9-98F1-DCD4B742476E}" dt="2023-04-09T09:52:00.337" v="1972" actId="729"/>
        <pc:sldMkLst>
          <pc:docMk/>
          <pc:sldMk cId="2981731294" sldId="902"/>
        </pc:sldMkLst>
        <pc:spChg chg="mod">
          <ac:chgData name="yechangqing" userId="9869b692-37df-47ec-97b9-0debc9dd442f" providerId="ADAL" clId="{56478C88-6D6D-41C9-98F1-DCD4B742476E}" dt="2023-04-08T10:27:27.917" v="1580"/>
          <ac:spMkLst>
            <pc:docMk/>
            <pc:sldMk cId="2981731294" sldId="902"/>
            <ac:spMk id="3" creationId="{A15C6C99-203F-431F-B76F-A4795AF482F5}"/>
          </ac:spMkLst>
        </pc:spChg>
        <pc:spChg chg="add del mod">
          <ac:chgData name="yechangqing" userId="9869b692-37df-47ec-97b9-0debc9dd442f" providerId="ADAL" clId="{56478C88-6D6D-41C9-98F1-DCD4B742476E}" dt="2023-04-08T10:28:31.816" v="1586"/>
          <ac:spMkLst>
            <pc:docMk/>
            <pc:sldMk cId="2981731294" sldId="902"/>
            <ac:spMk id="6" creationId="{C467DE5A-9B35-42E0-8CFE-75CC84040CE8}"/>
          </ac:spMkLst>
        </pc:spChg>
        <pc:spChg chg="add mod">
          <ac:chgData name="yechangqing" userId="9869b692-37df-47ec-97b9-0debc9dd442f" providerId="ADAL" clId="{56478C88-6D6D-41C9-98F1-DCD4B742476E}" dt="2023-04-08T10:33:57.151" v="1643" actId="1076"/>
          <ac:spMkLst>
            <pc:docMk/>
            <pc:sldMk cId="2981731294" sldId="902"/>
            <ac:spMk id="7" creationId="{F8A07016-E7AC-4460-8D06-CFB231194610}"/>
          </ac:spMkLst>
        </pc:spChg>
        <pc:picChg chg="add mod">
          <ac:chgData name="yechangqing" userId="9869b692-37df-47ec-97b9-0debc9dd442f" providerId="ADAL" clId="{56478C88-6D6D-41C9-98F1-DCD4B742476E}" dt="2023-04-08T10:33:28.437" v="1642" actId="1076"/>
          <ac:picMkLst>
            <pc:docMk/>
            <pc:sldMk cId="2981731294" sldId="902"/>
            <ac:picMk id="5" creationId="{F6727121-6966-44D6-9CD3-9C40434AC7A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09T13:25:22.196" v="1973" actId="21"/>
        <pc:sldMkLst>
          <pc:docMk/>
          <pc:sldMk cId="3656981185" sldId="903"/>
        </pc:sldMkLst>
        <pc:spChg chg="mod">
          <ac:chgData name="yechangqing" userId="9869b692-37df-47ec-97b9-0debc9dd442f" providerId="ADAL" clId="{56478C88-6D6D-41C9-98F1-DCD4B742476E}" dt="2023-04-08T12:09:07.018" v="1755" actId="27636"/>
          <ac:spMkLst>
            <pc:docMk/>
            <pc:sldMk cId="3656981185" sldId="903"/>
            <ac:spMk id="3" creationId="{A7736788-ABE1-47F6-84AD-2A8BD8856DAD}"/>
          </ac:spMkLst>
        </pc:spChg>
        <pc:spChg chg="add mod">
          <ac:chgData name="yechangqing" userId="9869b692-37df-47ec-97b9-0debc9dd442f" providerId="ADAL" clId="{56478C88-6D6D-41C9-98F1-DCD4B742476E}" dt="2023-04-08T14:07:47.037" v="1874" actId="1076"/>
          <ac:spMkLst>
            <pc:docMk/>
            <pc:sldMk cId="3656981185" sldId="903"/>
            <ac:spMk id="6" creationId="{EFDB3E72-589A-4C0B-9685-876B05F8B4DC}"/>
          </ac:spMkLst>
        </pc:spChg>
        <pc:spChg chg="add del mod">
          <ac:chgData name="yechangqing" userId="9869b692-37df-47ec-97b9-0debc9dd442f" providerId="ADAL" clId="{56478C88-6D6D-41C9-98F1-DCD4B742476E}" dt="2023-04-08T14:05:12.067" v="1829" actId="22"/>
          <ac:spMkLst>
            <pc:docMk/>
            <pc:sldMk cId="3656981185" sldId="903"/>
            <ac:spMk id="12" creationId="{BAB3D8E9-A6C4-48AE-9F53-0A46F9EF21E8}"/>
          </ac:spMkLst>
        </pc:spChg>
        <pc:spChg chg="add del mod">
          <ac:chgData name="yechangqing" userId="9869b692-37df-47ec-97b9-0debc9dd442f" providerId="ADAL" clId="{56478C88-6D6D-41C9-98F1-DCD4B742476E}" dt="2023-04-08T14:05:46.300" v="1840" actId="22"/>
          <ac:spMkLst>
            <pc:docMk/>
            <pc:sldMk cId="3656981185" sldId="903"/>
            <ac:spMk id="14" creationId="{7C0283D6-7755-4949-B3C1-E345C561547F}"/>
          </ac:spMkLst>
        </pc:spChg>
        <pc:spChg chg="add del mod">
          <ac:chgData name="yechangqing" userId="9869b692-37df-47ec-97b9-0debc9dd442f" providerId="ADAL" clId="{56478C88-6D6D-41C9-98F1-DCD4B742476E}" dt="2023-04-08T14:08:59.372" v="1886" actId="478"/>
          <ac:spMkLst>
            <pc:docMk/>
            <pc:sldMk cId="3656981185" sldId="903"/>
            <ac:spMk id="16" creationId="{E888A902-F200-4B3E-9C5C-000DB7AF32B1}"/>
          </ac:spMkLst>
        </pc:spChg>
        <pc:spChg chg="add mod">
          <ac:chgData name="yechangqing" userId="9869b692-37df-47ec-97b9-0debc9dd442f" providerId="ADAL" clId="{56478C88-6D6D-41C9-98F1-DCD4B742476E}" dt="2023-04-08T15:14:28.675" v="1944" actId="1076"/>
          <ac:spMkLst>
            <pc:docMk/>
            <pc:sldMk cId="3656981185" sldId="903"/>
            <ac:spMk id="17" creationId="{699C196B-C3C9-4EDF-99E0-615EB62167D1}"/>
          </ac:spMkLst>
        </pc:spChg>
        <pc:graphicFrameChg chg="add del mod">
          <ac:chgData name="yechangqing" userId="9869b692-37df-47ec-97b9-0debc9dd442f" providerId="ADAL" clId="{56478C88-6D6D-41C9-98F1-DCD4B742476E}" dt="2023-04-08T14:04:57.054" v="1822"/>
          <ac:graphicFrameMkLst>
            <pc:docMk/>
            <pc:sldMk cId="3656981185" sldId="903"/>
            <ac:graphicFrameMk id="9" creationId="{DDF3C6B2-1EBB-4F07-B578-803762E76DDE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8T14:04:59.430" v="1824"/>
          <ac:graphicFrameMkLst>
            <pc:docMk/>
            <pc:sldMk cId="3656981185" sldId="903"/>
            <ac:graphicFrameMk id="10" creationId="{9BAC4688-7ABF-44EC-9497-54EF5F10A9F5}"/>
          </ac:graphicFrameMkLst>
        </pc:graphicFrameChg>
        <pc:graphicFrameChg chg="add mod modGraphic">
          <ac:chgData name="yechangqing" userId="9869b692-37df-47ec-97b9-0debc9dd442f" providerId="ADAL" clId="{56478C88-6D6D-41C9-98F1-DCD4B742476E}" dt="2023-04-08T14:44:24.282" v="1925" actId="1076"/>
          <ac:graphicFrameMkLst>
            <pc:docMk/>
            <pc:sldMk cId="3656981185" sldId="903"/>
            <ac:graphicFrameMk id="15" creationId="{CAC66411-78CD-45BA-8B9C-915A6B06A05E}"/>
          </ac:graphicFrameMkLst>
        </pc:graphicFrameChg>
        <pc:picChg chg="add mod modCrop">
          <ac:chgData name="yechangqing" userId="9869b692-37df-47ec-97b9-0debc9dd442f" providerId="ADAL" clId="{56478C88-6D6D-41C9-98F1-DCD4B742476E}" dt="2023-04-08T14:08:22.866" v="1884" actId="1076"/>
          <ac:picMkLst>
            <pc:docMk/>
            <pc:sldMk cId="3656981185" sldId="903"/>
            <ac:picMk id="5" creationId="{7F06479E-5A71-46EE-B64C-7DA3C7894CE0}"/>
          </ac:picMkLst>
        </pc:picChg>
        <pc:picChg chg="add del mod">
          <ac:chgData name="yechangqing" userId="9869b692-37df-47ec-97b9-0debc9dd442f" providerId="ADAL" clId="{56478C88-6D6D-41C9-98F1-DCD4B742476E}" dt="2023-04-09T13:25:22.196" v="1973" actId="21"/>
          <ac:picMkLst>
            <pc:docMk/>
            <pc:sldMk cId="3656981185" sldId="903"/>
            <ac:picMk id="8" creationId="{6BC9EDF0-1B01-42FC-B3C7-482DA1434DF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10T07:06:13.842" v="2076" actId="478"/>
        <pc:sldMkLst>
          <pc:docMk/>
          <pc:sldMk cId="2205862068" sldId="904"/>
        </pc:sldMkLst>
        <pc:spChg chg="mod">
          <ac:chgData name="yechangqing" userId="9869b692-37df-47ec-97b9-0debc9dd442f" providerId="ADAL" clId="{56478C88-6D6D-41C9-98F1-DCD4B742476E}" dt="2023-04-10T02:21:36.434" v="2069"/>
          <ac:spMkLst>
            <pc:docMk/>
            <pc:sldMk cId="2205862068" sldId="904"/>
            <ac:spMk id="3" creationId="{E155DAD5-5927-4F54-8F7B-99CDB68E1116}"/>
          </ac:spMkLst>
        </pc:spChg>
        <pc:spChg chg="add del mod">
          <ac:chgData name="yechangqing" userId="9869b692-37df-47ec-97b9-0debc9dd442f" providerId="ADAL" clId="{56478C88-6D6D-41C9-98F1-DCD4B742476E}" dt="2023-04-10T07:06:13.842" v="2076" actId="478"/>
          <ac:spMkLst>
            <pc:docMk/>
            <pc:sldMk cId="2205862068" sldId="904"/>
            <ac:spMk id="13" creationId="{C04CF985-5A80-47E0-9837-5A0DC633801D}"/>
          </ac:spMkLst>
        </pc:spChg>
        <pc:picChg chg="add mod">
          <ac:chgData name="yechangqing" userId="9869b692-37df-47ec-97b9-0debc9dd442f" providerId="ADAL" clId="{56478C88-6D6D-41C9-98F1-DCD4B742476E}" dt="2023-04-08T14:52:49.319" v="1933" actId="1035"/>
          <ac:picMkLst>
            <pc:docMk/>
            <pc:sldMk cId="2205862068" sldId="904"/>
            <ac:picMk id="5" creationId="{D9A9EF04-43DE-4803-9A73-3C20ABA57FDD}"/>
          </ac:picMkLst>
        </pc:picChg>
        <pc:picChg chg="add del mod">
          <ac:chgData name="yechangqing" userId="9869b692-37df-47ec-97b9-0debc9dd442f" providerId="ADAL" clId="{56478C88-6D6D-41C9-98F1-DCD4B742476E}" dt="2023-04-08T14:52:18.832" v="1929" actId="478"/>
          <ac:picMkLst>
            <pc:docMk/>
            <pc:sldMk cId="2205862068" sldId="904"/>
            <ac:picMk id="7" creationId="{6276B81D-0A56-4831-BEB6-3125E576A2F4}"/>
          </ac:picMkLst>
        </pc:picChg>
        <pc:picChg chg="add mod">
          <ac:chgData name="yechangqing" userId="9869b692-37df-47ec-97b9-0debc9dd442f" providerId="ADAL" clId="{56478C88-6D6D-41C9-98F1-DCD4B742476E}" dt="2023-04-08T14:52:44.509" v="1931" actId="1076"/>
          <ac:picMkLst>
            <pc:docMk/>
            <pc:sldMk cId="2205862068" sldId="904"/>
            <ac:picMk id="9" creationId="{E4C16ED2-3692-4AD3-8EC2-9CC77FE633CE}"/>
          </ac:picMkLst>
        </pc:picChg>
        <pc:picChg chg="add mod">
          <ac:chgData name="yechangqing" userId="9869b692-37df-47ec-97b9-0debc9dd442f" providerId="ADAL" clId="{56478C88-6D6D-41C9-98F1-DCD4B742476E}" dt="2023-04-09T13:28:39.548" v="1977" actId="1076"/>
          <ac:picMkLst>
            <pc:docMk/>
            <pc:sldMk cId="2205862068" sldId="904"/>
            <ac:picMk id="11" creationId="{FE0AE6C7-52D7-40D0-A20C-D8D6E8C6AAFD}"/>
          </ac:picMkLst>
        </pc:picChg>
      </pc:sldChg>
      <pc:sldChg chg="addSp modSp new mod">
        <pc:chgData name="yechangqing" userId="9869b692-37df-47ec-97b9-0debc9dd442f" providerId="ADAL" clId="{56478C88-6D6D-41C9-98F1-DCD4B742476E}" dt="2023-04-10T02:22:25.717" v="2072"/>
        <pc:sldMkLst>
          <pc:docMk/>
          <pc:sldMk cId="3474005615" sldId="905"/>
        </pc:sldMkLst>
        <pc:spChg chg="mod">
          <ac:chgData name="yechangqing" userId="9869b692-37df-47ec-97b9-0debc9dd442f" providerId="ADAL" clId="{56478C88-6D6D-41C9-98F1-DCD4B742476E}" dt="2023-04-08T15:15:23.100" v="1971" actId="27636"/>
          <ac:spMkLst>
            <pc:docMk/>
            <pc:sldMk cId="3474005615" sldId="905"/>
            <ac:spMk id="3" creationId="{83113B93-CD28-4C47-9EAD-F5D563C6C54B}"/>
          </ac:spMkLst>
        </pc:spChg>
        <pc:spChg chg="add mod">
          <ac:chgData name="yechangqing" userId="9869b692-37df-47ec-97b9-0debc9dd442f" providerId="ADAL" clId="{56478C88-6D6D-41C9-98F1-DCD4B742476E}" dt="2023-04-10T02:22:25.717" v="2072"/>
          <ac:spMkLst>
            <pc:docMk/>
            <pc:sldMk cId="3474005615" sldId="905"/>
            <ac:spMk id="9" creationId="{8AF5C6C5-6572-4FC6-9585-A1135A83EC75}"/>
          </ac:spMkLst>
        </pc:sp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4" creationId="{A1C9C360-479B-48A0-8A8D-13534FD51B26}"/>
          </ac:picMkLst>
        </pc:picChg>
        <pc:picChg chg="add mod">
          <ac:chgData name="yechangqing" userId="9869b692-37df-47ec-97b9-0debc9dd442f" providerId="ADAL" clId="{56478C88-6D6D-41C9-98F1-DCD4B742476E}" dt="2023-04-09T13:54:49.173" v="2009" actId="1076"/>
          <ac:picMkLst>
            <pc:docMk/>
            <pc:sldMk cId="3474005615" sldId="905"/>
            <ac:picMk id="6" creationId="{419AA086-7C79-4149-BABE-D2E79EE712F2}"/>
          </ac:picMkLst>
        </pc:pic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8" creationId="{AC2A9AA5-531C-4398-9FE6-BF1BFD0B8BE8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10T09:01:31.146" v="2157" actId="1076"/>
        <pc:sldMkLst>
          <pc:docMk/>
          <pc:sldMk cId="375530592" sldId="906"/>
        </pc:sldMkLst>
        <pc:spChg chg="mod">
          <ac:chgData name="yechangqing" userId="9869b692-37df-47ec-97b9-0debc9dd442f" providerId="ADAL" clId="{56478C88-6D6D-41C9-98F1-DCD4B742476E}" dt="2023-04-09T14:11:12.162" v="2066"/>
          <ac:spMkLst>
            <pc:docMk/>
            <pc:sldMk cId="375530592" sldId="906"/>
            <ac:spMk id="3" creationId="{2035579D-6BF1-4672-B221-B3CA5ABE082A}"/>
          </ac:spMkLst>
        </pc:spChg>
        <pc:spChg chg="add mod">
          <ac:chgData name="yechangqing" userId="9869b692-37df-47ec-97b9-0debc9dd442f" providerId="ADAL" clId="{56478C88-6D6D-41C9-98F1-DCD4B742476E}" dt="2023-04-10T09:00:43.830" v="2152"/>
          <ac:spMkLst>
            <pc:docMk/>
            <pc:sldMk cId="375530592" sldId="906"/>
            <ac:spMk id="6" creationId="{B04FBD59-8C7E-4067-A87C-943BC48C4E59}"/>
          </ac:spMkLst>
        </pc:spChg>
        <pc:picChg chg="add mod">
          <ac:chgData name="yechangqing" userId="9869b692-37df-47ec-97b9-0debc9dd442f" providerId="ADAL" clId="{56478C88-6D6D-41C9-98F1-DCD4B742476E}" dt="2023-04-10T09:00:40.835" v="2150" actId="1076"/>
          <ac:picMkLst>
            <pc:docMk/>
            <pc:sldMk cId="375530592" sldId="906"/>
            <ac:picMk id="5" creationId="{510D3CEF-46C2-474C-85B2-D5566926B38A}"/>
          </ac:picMkLst>
        </pc:picChg>
        <pc:picChg chg="add del mod">
          <ac:chgData name="yechangqing" userId="9869b692-37df-47ec-97b9-0debc9dd442f" providerId="ADAL" clId="{56478C88-6D6D-41C9-98F1-DCD4B742476E}" dt="2023-04-10T09:01:15.250" v="2155" actId="478"/>
          <ac:picMkLst>
            <pc:docMk/>
            <pc:sldMk cId="375530592" sldId="906"/>
            <ac:picMk id="8" creationId="{52BC5C75-8879-4CDD-818F-BDFDABF91F97}"/>
          </ac:picMkLst>
        </pc:picChg>
        <pc:picChg chg="add mod">
          <ac:chgData name="yechangqing" userId="9869b692-37df-47ec-97b9-0debc9dd442f" providerId="ADAL" clId="{56478C88-6D6D-41C9-98F1-DCD4B742476E}" dt="2023-04-10T09:01:31.146" v="2157" actId="1076"/>
          <ac:picMkLst>
            <pc:docMk/>
            <pc:sldMk cId="375530592" sldId="906"/>
            <ac:picMk id="10" creationId="{06033667-F8F0-4834-B4A2-9E429AA2FF86}"/>
          </ac:picMkLst>
        </pc:picChg>
      </pc:sldChg>
      <pc:sldChg chg="new del">
        <pc:chgData name="yechangqing" userId="9869b692-37df-47ec-97b9-0debc9dd442f" providerId="ADAL" clId="{56478C88-6D6D-41C9-98F1-DCD4B742476E}" dt="2023-04-09T13:28:51.876" v="1995" actId="680"/>
        <pc:sldMkLst>
          <pc:docMk/>
          <pc:sldMk cId="3558183304" sldId="906"/>
        </pc:sldMkLst>
      </pc:sldChg>
      <pc:sldChg chg="modSp add mod">
        <pc:chgData name="yechangqing" userId="9869b692-37df-47ec-97b9-0debc9dd442f" providerId="ADAL" clId="{56478C88-6D6D-41C9-98F1-DCD4B742476E}" dt="2023-04-10T09:02:33.661" v="2174" actId="207"/>
        <pc:sldMkLst>
          <pc:docMk/>
          <pc:sldMk cId="2042319463" sldId="907"/>
        </pc:sldMkLst>
        <pc:spChg chg="mod">
          <ac:chgData name="yechangqing" userId="9869b692-37df-47ec-97b9-0debc9dd442f" providerId="ADAL" clId="{56478C88-6D6D-41C9-98F1-DCD4B742476E}" dt="2023-04-10T09:02:33.661" v="2174" actId="207"/>
          <ac:spMkLst>
            <pc:docMk/>
            <pc:sldMk cId="2042319463" sldId="907"/>
            <ac:spMk id="4" creationId="{6DFC154B-EDF7-48AE-BFE0-59D76A176C29}"/>
          </ac:spMkLst>
        </pc:spChg>
      </pc:sldChg>
      <pc:sldChg chg="modSp new del mod">
        <pc:chgData name="yechangqing" userId="9869b692-37df-47ec-97b9-0debc9dd442f" providerId="ADAL" clId="{56478C88-6D6D-41C9-98F1-DCD4B742476E}" dt="2023-04-10T07:36:52.323" v="2094" actId="47"/>
        <pc:sldMkLst>
          <pc:docMk/>
          <pc:sldMk cId="2613586619" sldId="907"/>
        </pc:sldMkLst>
        <pc:spChg chg="mod">
          <ac:chgData name="yechangqing" userId="9869b692-37df-47ec-97b9-0debc9dd442f" providerId="ADAL" clId="{56478C88-6D6D-41C9-98F1-DCD4B742476E}" dt="2023-04-10T07:10:39.884" v="2091"/>
          <ac:spMkLst>
            <pc:docMk/>
            <pc:sldMk cId="2613586619" sldId="907"/>
            <ac:spMk id="3" creationId="{BA20E312-F061-4E77-A0DD-7AB4D73534E5}"/>
          </ac:spMkLst>
        </pc:spChg>
      </pc:sldChg>
      <pc:sldChg chg="modSp add mod">
        <pc:chgData name="yechangqing" userId="9869b692-37df-47ec-97b9-0debc9dd442f" providerId="ADAL" clId="{56478C88-6D6D-41C9-98F1-DCD4B742476E}" dt="2023-04-10T09:02:50.699" v="2180" actId="108"/>
        <pc:sldMkLst>
          <pc:docMk/>
          <pc:sldMk cId="1123058633" sldId="908"/>
        </pc:sldMkLst>
        <pc:spChg chg="mod">
          <ac:chgData name="yechangqing" userId="9869b692-37df-47ec-97b9-0debc9dd442f" providerId="ADAL" clId="{56478C88-6D6D-41C9-98F1-DCD4B742476E}" dt="2023-04-10T09:02:50.699" v="2180" actId="108"/>
          <ac:spMkLst>
            <pc:docMk/>
            <pc:sldMk cId="1123058633" sldId="908"/>
            <ac:spMk id="4" creationId="{6DFC154B-EDF7-48AE-BFE0-59D76A176C29}"/>
          </ac:spMkLst>
        </pc:spChg>
      </pc:sldChg>
      <pc:sldChg chg="addSp modSp new mod">
        <pc:chgData name="yechangqing" userId="9869b692-37df-47ec-97b9-0debc9dd442f" providerId="ADAL" clId="{56478C88-6D6D-41C9-98F1-DCD4B742476E}" dt="2023-04-11T05:41:37.130" v="2400"/>
        <pc:sldMkLst>
          <pc:docMk/>
          <pc:sldMk cId="1639516676" sldId="909"/>
        </pc:sldMkLst>
        <pc:spChg chg="mod">
          <ac:chgData name="yechangqing" userId="9869b692-37df-47ec-97b9-0debc9dd442f" providerId="ADAL" clId="{56478C88-6D6D-41C9-98F1-DCD4B742476E}" dt="2023-04-10T09:03:22.877" v="2185"/>
          <ac:spMkLst>
            <pc:docMk/>
            <pc:sldMk cId="1639516676" sldId="909"/>
            <ac:spMk id="3" creationId="{A4EB3C61-6036-4F80-8DB0-8B182CC9A07D}"/>
          </ac:spMkLst>
        </pc:spChg>
        <pc:spChg chg="add mod">
          <ac:chgData name="yechangqing" userId="9869b692-37df-47ec-97b9-0debc9dd442f" providerId="ADAL" clId="{56478C88-6D6D-41C9-98F1-DCD4B742476E}" dt="2023-04-11T05:41:37.130" v="2400"/>
          <ac:spMkLst>
            <pc:docMk/>
            <pc:sldMk cId="1639516676" sldId="909"/>
            <ac:spMk id="4" creationId="{0065E9FA-861F-46EC-A98B-D6AF42661B82}"/>
          </ac:spMkLst>
        </pc:spChg>
        <pc:picChg chg="add mod">
          <ac:chgData name="yechangqing" userId="9869b692-37df-47ec-97b9-0debc9dd442f" providerId="ADAL" clId="{56478C88-6D6D-41C9-98F1-DCD4B742476E}" dt="2023-04-10T12:37:25.370" v="2279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addSp modSp new mod">
        <pc:chgData name="yechangqing" userId="9869b692-37df-47ec-97b9-0debc9dd442f" providerId="ADAL" clId="{56478C88-6D6D-41C9-98F1-DCD4B742476E}" dt="2023-04-11T08:27:19.950" v="2445" actId="122"/>
        <pc:sldMkLst>
          <pc:docMk/>
          <pc:sldMk cId="1825993768" sldId="910"/>
        </pc:sldMkLst>
        <pc:spChg chg="mod">
          <ac:chgData name="yechangqing" userId="9869b692-37df-47ec-97b9-0debc9dd442f" providerId="ADAL" clId="{56478C88-6D6D-41C9-98F1-DCD4B742476E}" dt="2023-04-10T12:38:29.599" v="2284"/>
          <ac:spMkLst>
            <pc:docMk/>
            <pc:sldMk cId="1825993768" sldId="910"/>
            <ac:spMk id="3" creationId="{0376108C-49B3-40F1-977F-DAEE2AF5A43B}"/>
          </ac:spMkLst>
        </pc:spChg>
        <pc:graphicFrameChg chg="add mod modGraphic">
          <ac:chgData name="yechangqing" userId="9869b692-37df-47ec-97b9-0debc9dd442f" providerId="ADAL" clId="{56478C88-6D6D-41C9-98F1-DCD4B742476E}" dt="2023-04-11T08:27:19.950" v="2445" actId="122"/>
          <ac:graphicFrameMkLst>
            <pc:docMk/>
            <pc:sldMk cId="1825993768" sldId="910"/>
            <ac:graphicFrameMk id="4" creationId="{888C0917-44E5-4263-A0B1-C0D5A85FF377}"/>
          </ac:graphicFrameMkLst>
        </pc:graphicFrameChg>
      </pc:sldChg>
      <pc:sldChg chg="modSp new mod">
        <pc:chgData name="yechangqing" userId="9869b692-37df-47ec-97b9-0debc9dd442f" providerId="ADAL" clId="{56478C88-6D6D-41C9-98F1-DCD4B742476E}" dt="2023-04-11T08:32:13.608" v="2454"/>
        <pc:sldMkLst>
          <pc:docMk/>
          <pc:sldMk cId="2630991616" sldId="911"/>
        </pc:sldMkLst>
        <pc:spChg chg="mod">
          <ac:chgData name="yechangqing" userId="9869b692-37df-47ec-97b9-0debc9dd442f" providerId="ADAL" clId="{56478C88-6D6D-41C9-98F1-DCD4B742476E}" dt="2023-04-11T08:32:13.608" v="2454"/>
          <ac:spMkLst>
            <pc:docMk/>
            <pc:sldMk cId="2630991616" sldId="911"/>
            <ac:spMk id="3" creationId="{3D109F68-C5DB-4F53-AF57-CF3FDC286A29}"/>
          </ac:spMkLst>
        </pc:spChg>
      </pc:sldChg>
    </pc:docChg>
  </pc:docChgLst>
  <pc:docChgLst>
    <pc:chgData name="yechangqing" userId="9869b692-37df-47ec-97b9-0debc9dd442f" providerId="ADAL" clId="{1376788C-D1C9-42DF-ABB2-C31539E99CCA}"/>
    <pc:docChg chg="undo redo custSel addSld delSld modSld">
      <pc:chgData name="yechangqing" userId="9869b692-37df-47ec-97b9-0debc9dd442f" providerId="ADAL" clId="{1376788C-D1C9-42DF-ABB2-C31539E99CCA}" dt="2023-10-10T08:42:01.270" v="1477" actId="1076"/>
      <pc:docMkLst>
        <pc:docMk/>
      </pc:docMkLst>
      <pc:sldChg chg="modSp mod">
        <pc:chgData name="yechangqing" userId="9869b692-37df-47ec-97b9-0debc9dd442f" providerId="ADAL" clId="{1376788C-D1C9-42DF-ABB2-C31539E99CCA}" dt="2023-10-09T08:23:06.809" v="7" actId="20577"/>
        <pc:sldMkLst>
          <pc:docMk/>
          <pc:sldMk cId="0" sldId="258"/>
        </pc:sldMkLst>
        <pc:spChg chg="mod">
          <ac:chgData name="yechangqing" userId="9869b692-37df-47ec-97b9-0debc9dd442f" providerId="ADAL" clId="{1376788C-D1C9-42DF-ABB2-C31539E99CCA}" dt="2023-10-09T08:23:06.80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1376788C-D1C9-42DF-ABB2-C31539E99CCA}" dt="2023-10-09T08:44:55.436" v="94" actId="1076"/>
        <pc:sldMkLst>
          <pc:docMk/>
          <pc:sldMk cId="1486186027" sldId="1026"/>
        </pc:sldMkLst>
        <pc:spChg chg="mod">
          <ac:chgData name="yechangqing" userId="9869b692-37df-47ec-97b9-0debc9dd442f" providerId="ADAL" clId="{1376788C-D1C9-42DF-ABB2-C31539E99CCA}" dt="2023-10-09T08:44:55.436" v="94" actId="1076"/>
          <ac:spMkLst>
            <pc:docMk/>
            <pc:sldMk cId="1486186027" sldId="1026"/>
            <ac:spMk id="4" creationId="{F4BF395B-31C8-45FD-BB36-744E25A6BAD9}"/>
          </ac:spMkLst>
        </pc:spChg>
      </pc:sldChg>
      <pc:sldChg chg="addSp delSp modSp new mod">
        <pc:chgData name="yechangqing" userId="9869b692-37df-47ec-97b9-0debc9dd442f" providerId="ADAL" clId="{1376788C-D1C9-42DF-ABB2-C31539E99CCA}" dt="2023-10-10T05:55:21.656" v="693" actId="1036"/>
        <pc:sldMkLst>
          <pc:docMk/>
          <pc:sldMk cId="1581895031" sldId="1027"/>
        </pc:sldMkLst>
        <pc:spChg chg="mod">
          <ac:chgData name="yechangqing" userId="9869b692-37df-47ec-97b9-0debc9dd442f" providerId="ADAL" clId="{1376788C-D1C9-42DF-ABB2-C31539E99CCA}" dt="2023-10-09T08:47:19.755" v="111" actId="20577"/>
          <ac:spMkLst>
            <pc:docMk/>
            <pc:sldMk cId="1581895031" sldId="1027"/>
            <ac:spMk id="3" creationId="{D3C99B43-1354-4695-B595-FF2898EC45A0}"/>
          </ac:spMkLst>
        </pc:spChg>
        <pc:spChg chg="add del">
          <ac:chgData name="yechangqing" userId="9869b692-37df-47ec-97b9-0debc9dd442f" providerId="ADAL" clId="{1376788C-D1C9-42DF-ABB2-C31539E99CCA}" dt="2023-10-09T08:55:45.079" v="122" actId="22"/>
          <ac:spMkLst>
            <pc:docMk/>
            <pc:sldMk cId="1581895031" sldId="1027"/>
            <ac:spMk id="7" creationId="{EFEBBC6D-9DA7-47FA-BD21-A62749A7852A}"/>
          </ac:spMkLst>
        </pc:spChg>
        <pc:spChg chg="add del">
          <ac:chgData name="yechangqing" userId="9869b692-37df-47ec-97b9-0debc9dd442f" providerId="ADAL" clId="{1376788C-D1C9-42DF-ABB2-C31539E99CCA}" dt="2023-10-09T08:55:47.603" v="124" actId="22"/>
          <ac:spMkLst>
            <pc:docMk/>
            <pc:sldMk cId="1581895031" sldId="1027"/>
            <ac:spMk id="9" creationId="{57157372-1E52-4932-B29D-B043E1D886A9}"/>
          </ac:spMkLst>
        </pc:spChg>
        <pc:spChg chg="add del">
          <ac:chgData name="yechangqing" userId="9869b692-37df-47ec-97b9-0debc9dd442f" providerId="ADAL" clId="{1376788C-D1C9-42DF-ABB2-C31539E99CCA}" dt="2023-10-09T08:55:50.013" v="126" actId="22"/>
          <ac:spMkLst>
            <pc:docMk/>
            <pc:sldMk cId="1581895031" sldId="1027"/>
            <ac:spMk id="11" creationId="{78491566-477D-4BB7-A21D-8D9DACD3E808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3" creationId="{5D9ADEBB-2B89-4EAC-9627-8AB05B2F9F65}"/>
          </ac:spMkLst>
        </pc:spChg>
        <pc:spChg chg="add del">
          <ac:chgData name="yechangqing" userId="9869b692-37df-47ec-97b9-0debc9dd442f" providerId="ADAL" clId="{1376788C-D1C9-42DF-ABB2-C31539E99CCA}" dt="2023-10-09T08:57:58.368" v="151" actId="22"/>
          <ac:spMkLst>
            <pc:docMk/>
            <pc:sldMk cId="1581895031" sldId="1027"/>
            <ac:spMk id="17" creationId="{01F2C5AC-52F6-4600-8DD2-A00DB774D41F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9" creationId="{CD27CB9E-9C5D-4F9B-BF0A-8C28199374C7}"/>
          </ac:spMkLst>
        </pc:spChg>
        <pc:spChg chg="add mod">
          <ac:chgData name="yechangqing" userId="9869b692-37df-47ec-97b9-0debc9dd442f" providerId="ADAL" clId="{1376788C-D1C9-42DF-ABB2-C31539E99CCA}" dt="2023-10-10T05:55:21.656" v="693" actId="1036"/>
          <ac:spMkLst>
            <pc:docMk/>
            <pc:sldMk cId="1581895031" sldId="1027"/>
            <ac:spMk id="21" creationId="{21D6B505-334C-4158-900E-E687BAABB126}"/>
          </ac:spMkLst>
        </pc:spChg>
        <pc:spChg chg="add mod">
          <ac:chgData name="yechangqing" userId="9869b692-37df-47ec-97b9-0debc9dd442f" providerId="ADAL" clId="{1376788C-D1C9-42DF-ABB2-C31539E99CCA}" dt="2023-10-09T09:01:55.051" v="273" actId="20577"/>
          <ac:spMkLst>
            <pc:docMk/>
            <pc:sldMk cId="1581895031" sldId="1027"/>
            <ac:spMk id="22" creationId="{19532056-A03A-4AD0-9D11-0CDC06C9B776}"/>
          </ac:spMkLst>
        </pc:spChg>
        <pc:spChg chg="add mod">
          <ac:chgData name="yechangqing" userId="9869b692-37df-47ec-97b9-0debc9dd442f" providerId="ADAL" clId="{1376788C-D1C9-42DF-ABB2-C31539E99CCA}" dt="2023-10-09T12:02:36.658" v="507" actId="1076"/>
          <ac:spMkLst>
            <pc:docMk/>
            <pc:sldMk cId="1581895031" sldId="1027"/>
            <ac:spMk id="23" creationId="{124B7ACB-2883-4DEB-A91E-2A3A17A4003C}"/>
          </ac:spMkLst>
        </pc:spChg>
        <pc:picChg chg="add mod">
          <ac:chgData name="yechangqing" userId="9869b692-37df-47ec-97b9-0debc9dd442f" providerId="ADAL" clId="{1376788C-D1C9-42DF-ABB2-C31539E99CCA}" dt="2023-10-09T09:04:25.461" v="293" actId="1076"/>
          <ac:picMkLst>
            <pc:docMk/>
            <pc:sldMk cId="1581895031" sldId="1027"/>
            <ac:picMk id="5" creationId="{D5BD13AA-8759-49C6-81F2-59C118BF4D73}"/>
          </ac:picMkLst>
        </pc:picChg>
        <pc:picChg chg="add del mod modCrop">
          <ac:chgData name="yechangqing" userId="9869b692-37df-47ec-97b9-0debc9dd442f" providerId="ADAL" clId="{1376788C-D1C9-42DF-ABB2-C31539E99CCA}" dt="2023-10-10T05:52:32.134" v="688" actId="478"/>
          <ac:picMkLst>
            <pc:docMk/>
            <pc:sldMk cId="1581895031" sldId="1027"/>
            <ac:picMk id="15" creationId="{E3024055-BEA1-4358-BEFC-DA2EC00C8D70}"/>
          </ac:picMkLst>
        </pc:picChg>
        <pc:picChg chg="add mod modCrop">
          <ac:chgData name="yechangqing" userId="9869b692-37df-47ec-97b9-0debc9dd442f" providerId="ADAL" clId="{1376788C-D1C9-42DF-ABB2-C31539E99CCA}" dt="2023-10-10T05:52:37.535" v="690" actId="1076"/>
          <ac:picMkLst>
            <pc:docMk/>
            <pc:sldMk cId="1581895031" sldId="1027"/>
            <ac:picMk id="25" creationId="{9FE9A2B6-10D5-47F7-8FF7-3CE73A8A5872}"/>
          </ac:picMkLst>
        </pc:picChg>
      </pc:sldChg>
      <pc:sldChg chg="addSp delSp modSp add mod">
        <pc:chgData name="yechangqing" userId="9869b692-37df-47ec-97b9-0debc9dd442f" providerId="ADAL" clId="{1376788C-D1C9-42DF-ABB2-C31539E99CCA}" dt="2023-10-10T07:11:17.652" v="930" actId="20577"/>
        <pc:sldMkLst>
          <pc:docMk/>
          <pc:sldMk cId="287502113" sldId="1028"/>
        </pc:sldMkLst>
        <pc:spChg chg="mod">
          <ac:chgData name="yechangqing" userId="9869b692-37df-47ec-97b9-0debc9dd442f" providerId="ADAL" clId="{1376788C-D1C9-42DF-ABB2-C31539E99CCA}" dt="2023-10-09T09:04:08.991" v="290" actId="20577"/>
          <ac:spMkLst>
            <pc:docMk/>
            <pc:sldMk cId="287502113" sldId="1028"/>
            <ac:spMk id="3" creationId="{D3C99B43-1354-4695-B595-FF2898EC45A0}"/>
          </ac:spMkLst>
        </pc:spChg>
        <pc:spChg chg="add mod">
          <ac:chgData name="yechangqing" userId="9869b692-37df-47ec-97b9-0debc9dd442f" providerId="ADAL" clId="{1376788C-D1C9-42DF-ABB2-C31539E99CCA}" dt="2023-10-10T07:11:17.652" v="930" actId="20577"/>
          <ac:spMkLst>
            <pc:docMk/>
            <pc:sldMk cId="287502113" sldId="1028"/>
            <ac:spMk id="12" creationId="{CD79F708-F426-4BB4-B2F0-787A890E77F4}"/>
          </ac:spMkLst>
        </pc:spChg>
        <pc:spChg chg="del">
          <ac:chgData name="yechangqing" userId="9869b692-37df-47ec-97b9-0debc9dd442f" providerId="ADAL" clId="{1376788C-D1C9-42DF-ABB2-C31539E99CCA}" dt="2023-10-09T09:04:35.232" v="296" actId="478"/>
          <ac:spMkLst>
            <pc:docMk/>
            <pc:sldMk cId="287502113" sldId="1028"/>
            <ac:spMk id="13" creationId="{5D9ADEBB-2B89-4EAC-9627-8AB05B2F9F65}"/>
          </ac:spMkLst>
        </pc:spChg>
        <pc:spChg chg="add mod">
          <ac:chgData name="yechangqing" userId="9869b692-37df-47ec-97b9-0debc9dd442f" providerId="ADAL" clId="{1376788C-D1C9-42DF-ABB2-C31539E99CCA}" dt="2023-10-09T12:14:21.215" v="593" actId="14100"/>
          <ac:spMkLst>
            <pc:docMk/>
            <pc:sldMk cId="287502113" sldId="1028"/>
            <ac:spMk id="14" creationId="{8393FF55-F922-441D-9B07-A518CD74FA2B}"/>
          </ac:spMkLst>
        </pc:spChg>
        <pc:spChg chg="del mod">
          <ac:chgData name="yechangqing" userId="9869b692-37df-47ec-97b9-0debc9dd442f" providerId="ADAL" clId="{1376788C-D1C9-42DF-ABB2-C31539E99CCA}" dt="2023-10-09T09:04:39.038" v="298" actId="478"/>
          <ac:spMkLst>
            <pc:docMk/>
            <pc:sldMk cId="287502113" sldId="1028"/>
            <ac:spMk id="19" creationId="{CD27CB9E-9C5D-4F9B-BF0A-8C28199374C7}"/>
          </ac:spMkLst>
        </pc:spChg>
        <pc:spChg chg="del">
          <ac:chgData name="yechangqing" userId="9869b692-37df-47ec-97b9-0debc9dd442f" providerId="ADAL" clId="{1376788C-D1C9-42DF-ABB2-C31539E99CCA}" dt="2023-10-09T09:04:13.356" v="291" actId="478"/>
          <ac:spMkLst>
            <pc:docMk/>
            <pc:sldMk cId="287502113" sldId="1028"/>
            <ac:spMk id="21" creationId="{21D6B505-334C-4158-900E-E687BAABB126}"/>
          </ac:spMkLst>
        </pc:spChg>
        <pc:spChg chg="mod">
          <ac:chgData name="yechangqing" userId="9869b692-37df-47ec-97b9-0debc9dd442f" providerId="ADAL" clId="{1376788C-D1C9-42DF-ABB2-C31539E99CCA}" dt="2023-10-09T09:04:42.984" v="307" actId="20577"/>
          <ac:spMkLst>
            <pc:docMk/>
            <pc:sldMk cId="287502113" sldId="1028"/>
            <ac:spMk id="22" creationId="{19532056-A03A-4AD0-9D11-0CDC06C9B776}"/>
          </ac:spMkLst>
        </pc:spChg>
        <pc:picChg chg="del">
          <ac:chgData name="yechangqing" userId="9869b692-37df-47ec-97b9-0debc9dd442f" providerId="ADAL" clId="{1376788C-D1C9-42DF-ABB2-C31539E99CCA}" dt="2023-10-09T09:03:15.462" v="276" actId="478"/>
          <ac:picMkLst>
            <pc:docMk/>
            <pc:sldMk cId="287502113" sldId="1028"/>
            <ac:picMk id="5" creationId="{D5BD13AA-8759-49C6-81F2-59C118BF4D73}"/>
          </ac:picMkLst>
        </pc:picChg>
        <pc:picChg chg="add mod">
          <ac:chgData name="yechangqing" userId="9869b692-37df-47ec-97b9-0debc9dd442f" providerId="ADAL" clId="{1376788C-D1C9-42DF-ABB2-C31539E99CCA}" dt="2023-10-09T09:04:33.828" v="295" actId="1076"/>
          <ac:picMkLst>
            <pc:docMk/>
            <pc:sldMk cId="287502113" sldId="1028"/>
            <ac:picMk id="6" creationId="{651E1F57-ACBD-4535-B5A9-FF487939D6C3}"/>
          </ac:picMkLst>
        </pc:picChg>
        <pc:picChg chg="add mod">
          <ac:chgData name="yechangqing" userId="9869b692-37df-47ec-97b9-0debc9dd442f" providerId="ADAL" clId="{1376788C-D1C9-42DF-ABB2-C31539E99CCA}" dt="2023-10-09T12:14:30.623" v="595" actId="1076"/>
          <ac:picMkLst>
            <pc:docMk/>
            <pc:sldMk cId="287502113" sldId="1028"/>
            <ac:picMk id="9" creationId="{07F06EE0-3914-46C4-8C39-1077AB7331C7}"/>
          </ac:picMkLst>
        </pc:picChg>
        <pc:picChg chg="del">
          <ac:chgData name="yechangqing" userId="9869b692-37df-47ec-97b9-0debc9dd442f" providerId="ADAL" clId="{1376788C-D1C9-42DF-ABB2-C31539E99CCA}" dt="2023-10-09T09:03:08.885" v="275" actId="478"/>
          <ac:picMkLst>
            <pc:docMk/>
            <pc:sldMk cId="287502113" sldId="1028"/>
            <ac:picMk id="15" creationId="{E3024055-BEA1-4358-BEFC-DA2EC00C8D70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03:38.196" v="1427" actId="20577"/>
        <pc:sldMkLst>
          <pc:docMk/>
          <pc:sldMk cId="60568232" sldId="1029"/>
        </pc:sldMkLst>
        <pc:spChg chg="mod">
          <ac:chgData name="yechangqing" userId="9869b692-37df-47ec-97b9-0debc9dd442f" providerId="ADAL" clId="{1376788C-D1C9-42DF-ABB2-C31539E99CCA}" dt="2023-10-09T12:13:28.982" v="579" actId="20577"/>
          <ac:spMkLst>
            <pc:docMk/>
            <pc:sldMk cId="60568232" sldId="1029"/>
            <ac:spMk id="3" creationId="{5B79E66E-56E9-4FC0-9068-8AD8D83AB5AA}"/>
          </ac:spMkLst>
        </pc:spChg>
        <pc:spChg chg="add mod">
          <ac:chgData name="yechangqing" userId="9869b692-37df-47ec-97b9-0debc9dd442f" providerId="ADAL" clId="{1376788C-D1C9-42DF-ABB2-C31539E99CCA}" dt="2023-10-10T07:33:28.785" v="1203" actId="13926"/>
          <ac:spMkLst>
            <pc:docMk/>
            <pc:sldMk cId="60568232" sldId="1029"/>
            <ac:spMk id="5" creationId="{D5FD235E-BDC8-48E6-83BB-89ECD97F5522}"/>
          </ac:spMkLst>
        </pc:spChg>
        <pc:spChg chg="add del">
          <ac:chgData name="yechangqing" userId="9869b692-37df-47ec-97b9-0debc9dd442f" providerId="ADAL" clId="{1376788C-D1C9-42DF-ABB2-C31539E99CCA}" dt="2023-10-10T07:33:10.059" v="1190" actId="22"/>
          <ac:spMkLst>
            <pc:docMk/>
            <pc:sldMk cId="60568232" sldId="1029"/>
            <ac:spMk id="9" creationId="{D93117D9-A5F1-431A-B144-21F6A73DBA0A}"/>
          </ac:spMkLst>
        </pc:spChg>
        <pc:spChg chg="add mod">
          <ac:chgData name="yechangqing" userId="9869b692-37df-47ec-97b9-0debc9dd442f" providerId="ADAL" clId="{1376788C-D1C9-42DF-ABB2-C31539E99CCA}" dt="2023-10-10T07:38:25.162" v="1329" actId="1076"/>
          <ac:spMkLst>
            <pc:docMk/>
            <pc:sldMk cId="60568232" sldId="1029"/>
            <ac:spMk id="12" creationId="{81CF1C95-B678-433F-A0F4-24BAA79384A9}"/>
          </ac:spMkLst>
        </pc:spChg>
        <pc:graphicFrameChg chg="add mod modGraphic">
          <ac:chgData name="yechangqing" userId="9869b692-37df-47ec-97b9-0debc9dd442f" providerId="ADAL" clId="{1376788C-D1C9-42DF-ABB2-C31539E99CCA}" dt="2023-10-10T08:03:38.196" v="1427" actId="20577"/>
          <ac:graphicFrameMkLst>
            <pc:docMk/>
            <pc:sldMk cId="60568232" sldId="1029"/>
            <ac:graphicFrameMk id="4" creationId="{4A47573C-E266-43B2-904C-A4B6B38DC2AA}"/>
          </ac:graphicFrameMkLst>
        </pc:graphicFrameChg>
        <pc:picChg chg="add mod">
          <ac:chgData name="yechangqing" userId="9869b692-37df-47ec-97b9-0debc9dd442f" providerId="ADAL" clId="{1376788C-D1C9-42DF-ABB2-C31539E99CCA}" dt="2023-10-10T07:33:01.696" v="1188" actId="1076"/>
          <ac:picMkLst>
            <pc:docMk/>
            <pc:sldMk cId="60568232" sldId="1029"/>
            <ac:picMk id="7" creationId="{0B22AE34-4043-4362-9BAD-4B4D1C5A0F9D}"/>
          </ac:picMkLst>
        </pc:picChg>
        <pc:picChg chg="add mod">
          <ac:chgData name="yechangqing" userId="9869b692-37df-47ec-97b9-0debc9dd442f" providerId="ADAL" clId="{1376788C-D1C9-42DF-ABB2-C31539E99CCA}" dt="2023-10-10T07:34:27.975" v="1214" actId="1076"/>
          <ac:picMkLst>
            <pc:docMk/>
            <pc:sldMk cId="60568232" sldId="1029"/>
            <ac:picMk id="11" creationId="{32F581AA-E69C-45C4-B15E-414964DFB4AE}"/>
          </ac:picMkLst>
        </pc:picChg>
        <pc:picChg chg="add mod">
          <ac:chgData name="yechangqing" userId="9869b692-37df-47ec-97b9-0debc9dd442f" providerId="ADAL" clId="{1376788C-D1C9-42DF-ABB2-C31539E99CCA}" dt="2023-10-10T07:38:26.462" v="1330" actId="1076"/>
          <ac:picMkLst>
            <pc:docMk/>
            <pc:sldMk cId="60568232" sldId="1029"/>
            <ac:picMk id="14" creationId="{256A5177-ABD2-4ED2-A2C3-FF7693232483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42:01.270" v="1477" actId="1076"/>
        <pc:sldMkLst>
          <pc:docMk/>
          <pc:sldMk cId="2939366491" sldId="1030"/>
        </pc:sldMkLst>
        <pc:spChg chg="mod">
          <ac:chgData name="yechangqing" userId="9869b692-37df-47ec-97b9-0debc9dd442f" providerId="ADAL" clId="{1376788C-D1C9-42DF-ABB2-C31539E99CCA}" dt="2023-10-09T12:13:38.796" v="590" actId="20577"/>
          <ac:spMkLst>
            <pc:docMk/>
            <pc:sldMk cId="2939366491" sldId="1030"/>
            <ac:spMk id="3" creationId="{992E1E58-8ADA-40F2-B61C-6BBB9D2483B6}"/>
          </ac:spMkLst>
        </pc:spChg>
        <pc:spChg chg="add del mod">
          <ac:chgData name="yechangqing" userId="9869b692-37df-47ec-97b9-0debc9dd442f" providerId="ADAL" clId="{1376788C-D1C9-42DF-ABB2-C31539E99CCA}" dt="2023-10-10T06:02:28.178" v="823" actId="478"/>
          <ac:spMkLst>
            <pc:docMk/>
            <pc:sldMk cId="2939366491" sldId="1030"/>
            <ac:spMk id="4" creationId="{0137F4AA-3A55-4D64-AF34-2E42FE1D60CE}"/>
          </ac:spMkLst>
        </pc:spChg>
        <pc:spChg chg="add mod">
          <ac:chgData name="yechangqing" userId="9869b692-37df-47ec-97b9-0debc9dd442f" providerId="ADAL" clId="{1376788C-D1C9-42DF-ABB2-C31539E99CCA}" dt="2023-10-10T08:42:01.270" v="1477" actId="1076"/>
          <ac:spMkLst>
            <pc:docMk/>
            <pc:sldMk cId="2939366491" sldId="1030"/>
            <ac:spMk id="8" creationId="{CA10A5EA-041D-46B5-9A48-54C2F614347A}"/>
          </ac:spMkLst>
        </pc:spChg>
        <pc:graphicFrameChg chg="add del mod modGraphic">
          <ac:chgData name="yechangqing" userId="9869b692-37df-47ec-97b9-0debc9dd442f" providerId="ADAL" clId="{1376788C-D1C9-42DF-ABB2-C31539E99CCA}" dt="2023-10-10T08:04:47.858" v="1430" actId="478"/>
          <ac:graphicFrameMkLst>
            <pc:docMk/>
            <pc:sldMk cId="2939366491" sldId="1030"/>
            <ac:graphicFrameMk id="7" creationId="{795CEB16-FF64-4BA4-A9C1-D9397A8DE105}"/>
          </ac:graphicFrameMkLst>
        </pc:graphicFrameChg>
        <pc:picChg chg="add mod">
          <ac:chgData name="yechangqing" userId="9869b692-37df-47ec-97b9-0debc9dd442f" providerId="ADAL" clId="{1376788C-D1C9-42DF-ABB2-C31539E99CCA}" dt="2023-10-10T08:13:16.257" v="1450" actId="1076"/>
          <ac:picMkLst>
            <pc:docMk/>
            <pc:sldMk cId="2939366491" sldId="1030"/>
            <ac:picMk id="6" creationId="{10C027DB-674E-4EE0-BD79-9603F854E16B}"/>
          </ac:picMkLst>
        </pc:picChg>
        <pc:picChg chg="add mod ord">
          <ac:chgData name="yechangqing" userId="9869b692-37df-47ec-97b9-0debc9dd442f" providerId="ADAL" clId="{1376788C-D1C9-42DF-ABB2-C31539E99CCA}" dt="2023-10-10T08:13:13.593" v="1449" actId="1076"/>
          <ac:picMkLst>
            <pc:docMk/>
            <pc:sldMk cId="2939366491" sldId="1030"/>
            <ac:picMk id="10" creationId="{DE49CF63-EDD1-485E-9035-007A14A5FD6F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16:28.693" v="1456" actId="1076"/>
        <pc:sldMkLst>
          <pc:docMk/>
          <pc:sldMk cId="73289798" sldId="1031"/>
        </pc:sldMkLst>
        <pc:spChg chg="mod">
          <ac:chgData name="yechangqing" userId="9869b692-37df-47ec-97b9-0debc9dd442f" providerId="ADAL" clId="{1376788C-D1C9-42DF-ABB2-C31539E99CCA}" dt="2023-10-10T07:38:41.851" v="1356" actId="20577"/>
          <ac:spMkLst>
            <pc:docMk/>
            <pc:sldMk cId="73289798" sldId="1031"/>
            <ac:spMk id="3" creationId="{38DF0BDA-0547-43EF-B863-8300450841AF}"/>
          </ac:spMkLst>
        </pc:spChg>
        <pc:spChg chg="add del mod">
          <ac:chgData name="yechangqing" userId="9869b692-37df-47ec-97b9-0debc9dd442f" providerId="ADAL" clId="{1376788C-D1C9-42DF-ABB2-C31539E99CCA}" dt="2023-10-10T08:16:24.143" v="1452" actId="478"/>
          <ac:spMkLst>
            <pc:docMk/>
            <pc:sldMk cId="73289798" sldId="1031"/>
            <ac:spMk id="5" creationId="{A22A6C6F-43D1-492C-BABC-C8723B997D39}"/>
          </ac:spMkLst>
        </pc:spChg>
        <pc:picChg chg="add mod">
          <ac:chgData name="yechangqing" userId="9869b692-37df-47ec-97b9-0debc9dd442f" providerId="ADAL" clId="{1376788C-D1C9-42DF-ABB2-C31539E99CCA}" dt="2023-10-10T07:38:50.304" v="1360" actId="1076"/>
          <ac:picMkLst>
            <pc:docMk/>
            <pc:sldMk cId="73289798" sldId="1031"/>
            <ac:picMk id="4" creationId="{586B30D8-982F-4DDD-A95E-2A4C0E43BAF6}"/>
          </ac:picMkLst>
        </pc:picChg>
        <pc:picChg chg="add mod">
          <ac:chgData name="yechangqing" userId="9869b692-37df-47ec-97b9-0debc9dd442f" providerId="ADAL" clId="{1376788C-D1C9-42DF-ABB2-C31539E99CCA}" dt="2023-10-10T08:16:28.693" v="1456" actId="1076"/>
          <ac:picMkLst>
            <pc:docMk/>
            <pc:sldMk cId="73289798" sldId="1031"/>
            <ac:picMk id="7" creationId="{26ED4EE4-FF8C-46E7-B5FD-3CF942906410}"/>
          </ac:picMkLst>
        </pc:picChg>
      </pc:sldChg>
      <pc:sldChg chg="del">
        <pc:chgData name="yechangqing" userId="9869b692-37df-47ec-97b9-0debc9dd442f" providerId="ADAL" clId="{1376788C-D1C9-42DF-ABB2-C31539E99CCA}" dt="2023-10-09T08:44:20.518" v="60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1376788C-D1C9-42DF-ABB2-C31539E99CCA}" dt="2023-10-09T08:44:20.727" v="61" actId="47"/>
        <pc:sldMkLst>
          <pc:docMk/>
          <pc:sldMk cId="2710208098" sldId="1056"/>
        </pc:sldMkLst>
      </pc:sldChg>
      <pc:sldChg chg="del">
        <pc:chgData name="yechangqing" userId="9869b692-37df-47ec-97b9-0debc9dd442f" providerId="ADAL" clId="{1376788C-D1C9-42DF-ABB2-C31539E99CCA}" dt="2023-10-09T08:44:20.915" v="62" actId="47"/>
        <pc:sldMkLst>
          <pc:docMk/>
          <pc:sldMk cId="1622058299" sldId="1057"/>
        </pc:sldMkLst>
      </pc:sldChg>
      <pc:sldChg chg="del">
        <pc:chgData name="yechangqing" userId="9869b692-37df-47ec-97b9-0debc9dd442f" providerId="ADAL" clId="{1376788C-D1C9-42DF-ABB2-C31539E99CCA}" dt="2023-10-09T08:44:21.418" v="65" actId="47"/>
        <pc:sldMkLst>
          <pc:docMk/>
          <pc:sldMk cId="2496779683" sldId="1059"/>
        </pc:sldMkLst>
      </pc:sldChg>
      <pc:sldChg chg="del">
        <pc:chgData name="yechangqing" userId="9869b692-37df-47ec-97b9-0debc9dd442f" providerId="ADAL" clId="{1376788C-D1C9-42DF-ABB2-C31539E99CCA}" dt="2023-10-09T08:44:21.905" v="66" actId="47"/>
        <pc:sldMkLst>
          <pc:docMk/>
          <pc:sldMk cId="113586543" sldId="1060"/>
        </pc:sldMkLst>
      </pc:sldChg>
      <pc:sldChg chg="del">
        <pc:chgData name="yechangqing" userId="9869b692-37df-47ec-97b9-0debc9dd442f" providerId="ADAL" clId="{1376788C-D1C9-42DF-ABB2-C31539E99CCA}" dt="2023-10-09T08:44:22.362" v="67" actId="47"/>
        <pc:sldMkLst>
          <pc:docMk/>
          <pc:sldMk cId="1917789370" sldId="1061"/>
        </pc:sldMkLst>
      </pc:sldChg>
      <pc:sldChg chg="del">
        <pc:chgData name="yechangqing" userId="9869b692-37df-47ec-97b9-0debc9dd442f" providerId="ADAL" clId="{1376788C-D1C9-42DF-ABB2-C31539E99CCA}" dt="2023-10-09T08:44:21.264" v="64" actId="47"/>
        <pc:sldMkLst>
          <pc:docMk/>
          <pc:sldMk cId="474300692" sldId="1063"/>
        </pc:sldMkLst>
      </pc:sldChg>
      <pc:sldChg chg="del">
        <pc:chgData name="yechangqing" userId="9869b692-37df-47ec-97b9-0debc9dd442f" providerId="ADAL" clId="{1376788C-D1C9-42DF-ABB2-C31539E99CCA}" dt="2023-10-09T08:44:25.948" v="68" actId="47"/>
        <pc:sldMkLst>
          <pc:docMk/>
          <pc:sldMk cId="569632952" sldId="1064"/>
        </pc:sldMkLst>
      </pc:sldChg>
      <pc:sldChg chg="del">
        <pc:chgData name="yechangqing" userId="9869b692-37df-47ec-97b9-0debc9dd442f" providerId="ADAL" clId="{1376788C-D1C9-42DF-ABB2-C31539E99CCA}" dt="2023-10-09T08:44:21.102" v="63" actId="47"/>
        <pc:sldMkLst>
          <pc:docMk/>
          <pc:sldMk cId="2172706184" sldId="1066"/>
        </pc:sldMkLst>
      </pc:sldChg>
      <pc:sldChg chg="del">
        <pc:chgData name="yechangqing" userId="9869b692-37df-47ec-97b9-0debc9dd442f" providerId="ADAL" clId="{1376788C-D1C9-42DF-ABB2-C31539E99CCA}" dt="2023-10-09T08:44:26.104" v="69" actId="47"/>
        <pc:sldMkLst>
          <pc:docMk/>
          <pc:sldMk cId="1852318968" sldId="106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24037;&#20316;&#31807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24037;&#20316;&#31807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OneDrive%20-%20USTC\&#30913;&#21333;&#26497;&#23376;\&#38081;&#33455;&#27979;&#35797;\&#20223;&#30495;&#32467;&#26524;_iron4000_las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/>
              <a:t>Ratio_100_6cm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Sheet2!$H$1</c:f>
              <c:strCache>
                <c:ptCount val="1"/>
                <c:pt idx="0">
                  <c:v>ratio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Sheet2!$E$2:$E$240</c:f>
              <c:numCache>
                <c:formatCode>General</c:formatCode>
                <c:ptCount val="239"/>
                <c:pt idx="0">
                  <c:v>0</c:v>
                </c:pt>
                <c:pt idx="1">
                  <c:v>1.8192E-3</c:v>
                </c:pt>
                <c:pt idx="2">
                  <c:v>3.6384E-3</c:v>
                </c:pt>
                <c:pt idx="3">
                  <c:v>5.4576E-3</c:v>
                </c:pt>
                <c:pt idx="4">
                  <c:v>7.2769000000000002E-3</c:v>
                </c:pt>
                <c:pt idx="5">
                  <c:v>9.0960999999999993E-3</c:v>
                </c:pt>
                <c:pt idx="6">
                  <c:v>1.0914999999999999E-2</c:v>
                </c:pt>
                <c:pt idx="7">
                  <c:v>1.2735E-2</c:v>
                </c:pt>
                <c:pt idx="8">
                  <c:v>1.4158E-2</c:v>
                </c:pt>
                <c:pt idx="9">
                  <c:v>1.5582E-2</c:v>
                </c:pt>
                <c:pt idx="10">
                  <c:v>1.7006E-2</c:v>
                </c:pt>
                <c:pt idx="11">
                  <c:v>1.8429999999999998E-2</c:v>
                </c:pt>
                <c:pt idx="12">
                  <c:v>1.9854E-2</c:v>
                </c:pt>
                <c:pt idx="13">
                  <c:v>2.1277000000000001E-2</c:v>
                </c:pt>
                <c:pt idx="14">
                  <c:v>2.2700999999999999E-2</c:v>
                </c:pt>
                <c:pt idx="15">
                  <c:v>2.3814999999999999E-2</c:v>
                </c:pt>
                <c:pt idx="16">
                  <c:v>2.4927999999999999E-2</c:v>
                </c:pt>
                <c:pt idx="17">
                  <c:v>2.6041999999999999E-2</c:v>
                </c:pt>
                <c:pt idx="18">
                  <c:v>2.7154999999999999E-2</c:v>
                </c:pt>
                <c:pt idx="19">
                  <c:v>2.8268999999999999E-2</c:v>
                </c:pt>
                <c:pt idx="20">
                  <c:v>2.9381999999999998E-2</c:v>
                </c:pt>
                <c:pt idx="21">
                  <c:v>3.0495999999999999E-2</c:v>
                </c:pt>
                <c:pt idx="22">
                  <c:v>3.1371000000000003E-2</c:v>
                </c:pt>
                <c:pt idx="23">
                  <c:v>3.2246999999999998E-2</c:v>
                </c:pt>
                <c:pt idx="24">
                  <c:v>3.3121999999999999E-2</c:v>
                </c:pt>
                <c:pt idx="25">
                  <c:v>3.3996999999999999E-2</c:v>
                </c:pt>
                <c:pt idx="26">
                  <c:v>3.4873000000000001E-2</c:v>
                </c:pt>
                <c:pt idx="27">
                  <c:v>3.5748000000000002E-2</c:v>
                </c:pt>
                <c:pt idx="28">
                  <c:v>3.6623000000000003E-2</c:v>
                </c:pt>
                <c:pt idx="29">
                  <c:v>3.7338999999999997E-2</c:v>
                </c:pt>
                <c:pt idx="30">
                  <c:v>3.8054999999999999E-2</c:v>
                </c:pt>
                <c:pt idx="31">
                  <c:v>3.8771E-2</c:v>
                </c:pt>
                <c:pt idx="32">
                  <c:v>3.9486E-2</c:v>
                </c:pt>
                <c:pt idx="33">
                  <c:v>4.0202000000000002E-2</c:v>
                </c:pt>
                <c:pt idx="34">
                  <c:v>4.0918000000000003E-2</c:v>
                </c:pt>
                <c:pt idx="35">
                  <c:v>4.1633999999999997E-2</c:v>
                </c:pt>
                <c:pt idx="36">
                  <c:v>4.2333000000000003E-2</c:v>
                </c:pt>
                <c:pt idx="37">
                  <c:v>4.3033000000000002E-2</c:v>
                </c:pt>
                <c:pt idx="38">
                  <c:v>4.3732E-2</c:v>
                </c:pt>
                <c:pt idx="39">
                  <c:v>4.4431999999999999E-2</c:v>
                </c:pt>
                <c:pt idx="40">
                  <c:v>4.5130999999999998E-2</c:v>
                </c:pt>
                <c:pt idx="41">
                  <c:v>4.5830999999999997E-2</c:v>
                </c:pt>
                <c:pt idx="42">
                  <c:v>4.6530000000000002E-2</c:v>
                </c:pt>
                <c:pt idx="43">
                  <c:v>4.7227999999999999E-2</c:v>
                </c:pt>
                <c:pt idx="44">
                  <c:v>4.7926000000000003E-2</c:v>
                </c:pt>
                <c:pt idx="45">
                  <c:v>4.8623E-2</c:v>
                </c:pt>
                <c:pt idx="46">
                  <c:v>4.9320999999999997E-2</c:v>
                </c:pt>
                <c:pt idx="47">
                  <c:v>5.0019000000000001E-2</c:v>
                </c:pt>
                <c:pt idx="48">
                  <c:v>5.0715999999999997E-2</c:v>
                </c:pt>
                <c:pt idx="49">
                  <c:v>5.1414000000000001E-2</c:v>
                </c:pt>
                <c:pt idx="50">
                  <c:v>5.2109999999999997E-2</c:v>
                </c:pt>
                <c:pt idx="51">
                  <c:v>5.2805999999999999E-2</c:v>
                </c:pt>
                <c:pt idx="52">
                  <c:v>5.3502000000000001E-2</c:v>
                </c:pt>
                <c:pt idx="53">
                  <c:v>5.4197000000000002E-2</c:v>
                </c:pt>
                <c:pt idx="54">
                  <c:v>5.4892999999999997E-2</c:v>
                </c:pt>
                <c:pt idx="55">
                  <c:v>5.5589E-2</c:v>
                </c:pt>
                <c:pt idx="56">
                  <c:v>5.6285000000000002E-2</c:v>
                </c:pt>
                <c:pt idx="57">
                  <c:v>5.6979000000000002E-2</c:v>
                </c:pt>
                <c:pt idx="58">
                  <c:v>5.7673000000000002E-2</c:v>
                </c:pt>
                <c:pt idx="59">
                  <c:v>5.8367000000000002E-2</c:v>
                </c:pt>
                <c:pt idx="60">
                  <c:v>5.9061000000000002E-2</c:v>
                </c:pt>
                <c:pt idx="61">
                  <c:v>5.9755000000000003E-2</c:v>
                </c:pt>
                <c:pt idx="62">
                  <c:v>6.0449000000000003E-2</c:v>
                </c:pt>
                <c:pt idx="63">
                  <c:v>6.1143000000000003E-2</c:v>
                </c:pt>
                <c:pt idx="64">
                  <c:v>6.1837000000000003E-2</c:v>
                </c:pt>
                <c:pt idx="65">
                  <c:v>6.2531000000000003E-2</c:v>
                </c:pt>
                <c:pt idx="66">
                  <c:v>6.3225000000000003E-2</c:v>
                </c:pt>
                <c:pt idx="67">
                  <c:v>6.3919000000000004E-2</c:v>
                </c:pt>
                <c:pt idx="68">
                  <c:v>6.4612000000000003E-2</c:v>
                </c:pt>
                <c:pt idx="69">
                  <c:v>6.5306000000000003E-2</c:v>
                </c:pt>
                <c:pt idx="70">
                  <c:v>6.6000000000000003E-2</c:v>
                </c:pt>
                <c:pt idx="71">
                  <c:v>6.6694000000000003E-2</c:v>
                </c:pt>
                <c:pt idx="72">
                  <c:v>6.7387000000000002E-2</c:v>
                </c:pt>
                <c:pt idx="73">
                  <c:v>6.8081000000000003E-2</c:v>
                </c:pt>
                <c:pt idx="74">
                  <c:v>6.8775000000000003E-2</c:v>
                </c:pt>
                <c:pt idx="75">
                  <c:v>6.9469000000000003E-2</c:v>
                </c:pt>
                <c:pt idx="76">
                  <c:v>7.0162000000000002E-2</c:v>
                </c:pt>
                <c:pt idx="77">
                  <c:v>7.0856000000000002E-2</c:v>
                </c:pt>
                <c:pt idx="78">
                  <c:v>7.1550000000000002E-2</c:v>
                </c:pt>
                <c:pt idx="79">
                  <c:v>7.2244000000000003E-2</c:v>
                </c:pt>
                <c:pt idx="80">
                  <c:v>7.2937000000000002E-2</c:v>
                </c:pt>
                <c:pt idx="81">
                  <c:v>7.3631000000000002E-2</c:v>
                </c:pt>
                <c:pt idx="82">
                  <c:v>7.4325000000000002E-2</c:v>
                </c:pt>
                <c:pt idx="83">
                  <c:v>7.5019000000000002E-2</c:v>
                </c:pt>
                <c:pt idx="84">
                  <c:v>7.5712000000000002E-2</c:v>
                </c:pt>
                <c:pt idx="85">
                  <c:v>7.6406000000000002E-2</c:v>
                </c:pt>
                <c:pt idx="86">
                  <c:v>7.7100000000000002E-2</c:v>
                </c:pt>
                <c:pt idx="87">
                  <c:v>7.7794000000000002E-2</c:v>
                </c:pt>
                <c:pt idx="88">
                  <c:v>7.8488000000000002E-2</c:v>
                </c:pt>
                <c:pt idx="89">
                  <c:v>7.9181000000000001E-2</c:v>
                </c:pt>
                <c:pt idx="90">
                  <c:v>7.9875000000000002E-2</c:v>
                </c:pt>
                <c:pt idx="91">
                  <c:v>8.0569000000000002E-2</c:v>
                </c:pt>
                <c:pt idx="92">
                  <c:v>8.1263000000000002E-2</c:v>
                </c:pt>
                <c:pt idx="93">
                  <c:v>8.1956000000000001E-2</c:v>
                </c:pt>
                <c:pt idx="94">
                  <c:v>8.2650000000000001E-2</c:v>
                </c:pt>
                <c:pt idx="95">
                  <c:v>8.3344000000000001E-2</c:v>
                </c:pt>
                <c:pt idx="96">
                  <c:v>8.4038000000000002E-2</c:v>
                </c:pt>
                <c:pt idx="97">
                  <c:v>8.4732000000000002E-2</c:v>
                </c:pt>
                <c:pt idx="98">
                  <c:v>8.5426000000000002E-2</c:v>
                </c:pt>
                <c:pt idx="99">
                  <c:v>8.6120000000000002E-2</c:v>
                </c:pt>
                <c:pt idx="100">
                  <c:v>8.6813000000000001E-2</c:v>
                </c:pt>
                <c:pt idx="101">
                  <c:v>8.7507000000000001E-2</c:v>
                </c:pt>
                <c:pt idx="102">
                  <c:v>8.8201000000000002E-2</c:v>
                </c:pt>
                <c:pt idx="103">
                  <c:v>8.8895000000000002E-2</c:v>
                </c:pt>
                <c:pt idx="104">
                  <c:v>8.9589000000000002E-2</c:v>
                </c:pt>
                <c:pt idx="105">
                  <c:v>9.0283000000000002E-2</c:v>
                </c:pt>
                <c:pt idx="106">
                  <c:v>9.0977000000000002E-2</c:v>
                </c:pt>
                <c:pt idx="107">
                  <c:v>9.1671000000000002E-2</c:v>
                </c:pt>
                <c:pt idx="108">
                  <c:v>9.2365000000000003E-2</c:v>
                </c:pt>
                <c:pt idx="109">
                  <c:v>9.3059000000000003E-2</c:v>
                </c:pt>
                <c:pt idx="110">
                  <c:v>9.3753000000000003E-2</c:v>
                </c:pt>
                <c:pt idx="111">
                  <c:v>9.4447000000000003E-2</c:v>
                </c:pt>
                <c:pt idx="112">
                  <c:v>9.5141000000000003E-2</c:v>
                </c:pt>
                <c:pt idx="113">
                  <c:v>9.5835000000000004E-2</c:v>
                </c:pt>
                <c:pt idx="114">
                  <c:v>9.6529000000000004E-2</c:v>
                </c:pt>
                <c:pt idx="115">
                  <c:v>9.7224000000000005E-2</c:v>
                </c:pt>
                <c:pt idx="116">
                  <c:v>9.7918000000000005E-2</c:v>
                </c:pt>
                <c:pt idx="117">
                  <c:v>9.8612000000000005E-2</c:v>
                </c:pt>
                <c:pt idx="118">
                  <c:v>9.9306000000000005E-2</c:v>
                </c:pt>
                <c:pt idx="119">
                  <c:v>0.1</c:v>
                </c:pt>
                <c:pt idx="120">
                  <c:v>0.10069</c:v>
                </c:pt>
                <c:pt idx="121">
                  <c:v>0.10138999999999999</c:v>
                </c:pt>
                <c:pt idx="122">
                  <c:v>0.10208</c:v>
                </c:pt>
                <c:pt idx="123">
                  <c:v>0.10278</c:v>
                </c:pt>
                <c:pt idx="124">
                  <c:v>0.10347000000000001</c:v>
                </c:pt>
                <c:pt idx="125">
                  <c:v>0.10416</c:v>
                </c:pt>
                <c:pt idx="126">
                  <c:v>0.10485999999999999</c:v>
                </c:pt>
                <c:pt idx="127">
                  <c:v>0.10555</c:v>
                </c:pt>
                <c:pt idx="128">
                  <c:v>0.10625</c:v>
                </c:pt>
                <c:pt idx="129">
                  <c:v>0.10693999999999999</c:v>
                </c:pt>
                <c:pt idx="130">
                  <c:v>0.10763</c:v>
                </c:pt>
                <c:pt idx="131">
                  <c:v>0.10833</c:v>
                </c:pt>
                <c:pt idx="132">
                  <c:v>0.10902000000000001</c:v>
                </c:pt>
                <c:pt idx="133">
                  <c:v>0.10972</c:v>
                </c:pt>
                <c:pt idx="134">
                  <c:v>0.11040999999999999</c:v>
                </c:pt>
                <c:pt idx="135">
                  <c:v>0.1111</c:v>
                </c:pt>
                <c:pt idx="136">
                  <c:v>0.1118</c:v>
                </c:pt>
                <c:pt idx="137">
                  <c:v>0.11249000000000001</c:v>
                </c:pt>
                <c:pt idx="138">
                  <c:v>0.11319</c:v>
                </c:pt>
                <c:pt idx="139">
                  <c:v>0.11388</c:v>
                </c:pt>
                <c:pt idx="140">
                  <c:v>0.11457000000000001</c:v>
                </c:pt>
                <c:pt idx="141">
                  <c:v>0.11527</c:v>
                </c:pt>
                <c:pt idx="142">
                  <c:v>0.11595999999999999</c:v>
                </c:pt>
                <c:pt idx="143">
                  <c:v>0.11666</c:v>
                </c:pt>
                <c:pt idx="144">
                  <c:v>0.11735</c:v>
                </c:pt>
                <c:pt idx="145">
                  <c:v>0.11804000000000001</c:v>
                </c:pt>
                <c:pt idx="146">
                  <c:v>0.11874</c:v>
                </c:pt>
                <c:pt idx="147">
                  <c:v>0.11942999999999999</c:v>
                </c:pt>
                <c:pt idx="148">
                  <c:v>0.12012</c:v>
                </c:pt>
                <c:pt idx="149">
                  <c:v>0.12082</c:v>
                </c:pt>
                <c:pt idx="150">
                  <c:v>0.12151000000000001</c:v>
                </c:pt>
                <c:pt idx="151">
                  <c:v>0.12221</c:v>
                </c:pt>
                <c:pt idx="152">
                  <c:v>0.1229</c:v>
                </c:pt>
                <c:pt idx="153">
                  <c:v>0.12359000000000001</c:v>
                </c:pt>
                <c:pt idx="154">
                  <c:v>0.12429</c:v>
                </c:pt>
                <c:pt idx="155">
                  <c:v>0.12497999999999999</c:v>
                </c:pt>
                <c:pt idx="156">
                  <c:v>0.12567999999999999</c:v>
                </c:pt>
                <c:pt idx="157">
                  <c:v>0.12637000000000001</c:v>
                </c:pt>
                <c:pt idx="158">
                  <c:v>0.12706000000000001</c:v>
                </c:pt>
                <c:pt idx="159">
                  <c:v>0.12776000000000001</c:v>
                </c:pt>
                <c:pt idx="160">
                  <c:v>0.12845000000000001</c:v>
                </c:pt>
                <c:pt idx="161">
                  <c:v>0.12914</c:v>
                </c:pt>
                <c:pt idx="162">
                  <c:v>0.12984000000000001</c:v>
                </c:pt>
                <c:pt idx="163">
                  <c:v>0.13053000000000001</c:v>
                </c:pt>
                <c:pt idx="164">
                  <c:v>0.13123000000000001</c:v>
                </c:pt>
                <c:pt idx="165">
                  <c:v>0.13192000000000001</c:v>
                </c:pt>
                <c:pt idx="166">
                  <c:v>0.13261000000000001</c:v>
                </c:pt>
                <c:pt idx="167">
                  <c:v>0.13331000000000001</c:v>
                </c:pt>
                <c:pt idx="168">
                  <c:v>0.13400000000000001</c:v>
                </c:pt>
                <c:pt idx="169">
                  <c:v>0.13469</c:v>
                </c:pt>
                <c:pt idx="170">
                  <c:v>0.13539000000000001</c:v>
                </c:pt>
                <c:pt idx="171">
                  <c:v>0.13608000000000001</c:v>
                </c:pt>
                <c:pt idx="172">
                  <c:v>0.13678000000000001</c:v>
                </c:pt>
                <c:pt idx="173">
                  <c:v>0.13747000000000001</c:v>
                </c:pt>
                <c:pt idx="174">
                  <c:v>0.13816000000000001</c:v>
                </c:pt>
                <c:pt idx="175">
                  <c:v>0.13886000000000001</c:v>
                </c:pt>
                <c:pt idx="176">
                  <c:v>0.13955000000000001</c:v>
                </c:pt>
                <c:pt idx="177">
                  <c:v>0.14024</c:v>
                </c:pt>
                <c:pt idx="178">
                  <c:v>0.14094000000000001</c:v>
                </c:pt>
                <c:pt idx="179">
                  <c:v>0.14163000000000001</c:v>
                </c:pt>
                <c:pt idx="180">
                  <c:v>0.14233000000000001</c:v>
                </c:pt>
                <c:pt idx="181">
                  <c:v>0.14302000000000001</c:v>
                </c:pt>
                <c:pt idx="182">
                  <c:v>0.14371999999999999</c:v>
                </c:pt>
                <c:pt idx="183">
                  <c:v>0.14441000000000001</c:v>
                </c:pt>
                <c:pt idx="184">
                  <c:v>0.14510999999999999</c:v>
                </c:pt>
                <c:pt idx="185">
                  <c:v>0.14580000000000001</c:v>
                </c:pt>
                <c:pt idx="186">
                  <c:v>0.14649999999999999</c:v>
                </c:pt>
                <c:pt idx="187">
                  <c:v>0.14718999999999999</c:v>
                </c:pt>
                <c:pt idx="188">
                  <c:v>0.14788999999999999</c:v>
                </c:pt>
                <c:pt idx="189">
                  <c:v>0.14859</c:v>
                </c:pt>
                <c:pt idx="190">
                  <c:v>0.14928</c:v>
                </c:pt>
                <c:pt idx="191">
                  <c:v>0.14998</c:v>
                </c:pt>
                <c:pt idx="192">
                  <c:v>0.15068000000000001</c:v>
                </c:pt>
                <c:pt idx="193">
                  <c:v>0.15137999999999999</c:v>
                </c:pt>
                <c:pt idx="194">
                  <c:v>0.15207000000000001</c:v>
                </c:pt>
                <c:pt idx="195">
                  <c:v>0.15276999999999999</c:v>
                </c:pt>
                <c:pt idx="196">
                  <c:v>0.15347</c:v>
                </c:pt>
                <c:pt idx="197">
                  <c:v>0.15417</c:v>
                </c:pt>
                <c:pt idx="198">
                  <c:v>0.15487000000000001</c:v>
                </c:pt>
                <c:pt idx="199">
                  <c:v>0.15557000000000001</c:v>
                </c:pt>
                <c:pt idx="200">
                  <c:v>0.15626999999999999</c:v>
                </c:pt>
                <c:pt idx="201">
                  <c:v>0.15697</c:v>
                </c:pt>
                <c:pt idx="202">
                  <c:v>0.15767</c:v>
                </c:pt>
                <c:pt idx="203">
                  <c:v>0.15837000000000001</c:v>
                </c:pt>
                <c:pt idx="204">
                  <c:v>0.15908</c:v>
                </c:pt>
                <c:pt idx="205">
                  <c:v>0.1598</c:v>
                </c:pt>
                <c:pt idx="206">
                  <c:v>0.16051000000000001</c:v>
                </c:pt>
                <c:pt idx="207">
                  <c:v>0.16123000000000001</c:v>
                </c:pt>
                <c:pt idx="208">
                  <c:v>0.16195000000000001</c:v>
                </c:pt>
                <c:pt idx="209">
                  <c:v>0.16266</c:v>
                </c:pt>
                <c:pt idx="210">
                  <c:v>0.16338</c:v>
                </c:pt>
                <c:pt idx="211">
                  <c:v>0.16425000000000001</c:v>
                </c:pt>
                <c:pt idx="212">
                  <c:v>0.16513</c:v>
                </c:pt>
                <c:pt idx="213">
                  <c:v>0.16600000000000001</c:v>
                </c:pt>
                <c:pt idx="214">
                  <c:v>0.16688</c:v>
                </c:pt>
                <c:pt idx="215">
                  <c:v>0.16775000000000001</c:v>
                </c:pt>
                <c:pt idx="216">
                  <c:v>0.16863</c:v>
                </c:pt>
                <c:pt idx="217">
                  <c:v>0.16950000000000001</c:v>
                </c:pt>
                <c:pt idx="218">
                  <c:v>0.17061999999999999</c:v>
                </c:pt>
                <c:pt idx="219">
                  <c:v>0.17172999999999999</c:v>
                </c:pt>
                <c:pt idx="220">
                  <c:v>0.17283999999999999</c:v>
                </c:pt>
                <c:pt idx="221">
                  <c:v>0.17396</c:v>
                </c:pt>
                <c:pt idx="222">
                  <c:v>0.17507</c:v>
                </c:pt>
                <c:pt idx="223">
                  <c:v>0.17619000000000001</c:v>
                </c:pt>
                <c:pt idx="224">
                  <c:v>0.17730000000000001</c:v>
                </c:pt>
                <c:pt idx="225">
                  <c:v>0.17871999999999999</c:v>
                </c:pt>
                <c:pt idx="226">
                  <c:v>0.18015</c:v>
                </c:pt>
                <c:pt idx="227">
                  <c:v>0.18157000000000001</c:v>
                </c:pt>
                <c:pt idx="228">
                  <c:v>0.18299000000000001</c:v>
                </c:pt>
                <c:pt idx="229">
                  <c:v>0.18442</c:v>
                </c:pt>
                <c:pt idx="230">
                  <c:v>0.18584000000000001</c:v>
                </c:pt>
                <c:pt idx="231">
                  <c:v>0.18726999999999999</c:v>
                </c:pt>
                <c:pt idx="232">
                  <c:v>0.18908</c:v>
                </c:pt>
                <c:pt idx="233">
                  <c:v>0.19089999999999999</c:v>
                </c:pt>
                <c:pt idx="234">
                  <c:v>0.19272</c:v>
                </c:pt>
                <c:pt idx="235">
                  <c:v>0.19453999999999999</c:v>
                </c:pt>
                <c:pt idx="236">
                  <c:v>0.19636000000000001</c:v>
                </c:pt>
                <c:pt idx="237">
                  <c:v>0.19818</c:v>
                </c:pt>
                <c:pt idx="238">
                  <c:v>0.2</c:v>
                </c:pt>
              </c:numCache>
            </c:numRef>
          </c:xVal>
          <c:yVal>
            <c:numRef>
              <c:f>Sheet2!$H$2:$H$240</c:f>
              <c:numCache>
                <c:formatCode>0.00E+00</c:formatCode>
                <c:ptCount val="239"/>
                <c:pt idx="0">
                  <c:v>116.54340263511108</c:v>
                </c:pt>
                <c:pt idx="1">
                  <c:v>116.54340263511108</c:v>
                </c:pt>
                <c:pt idx="2">
                  <c:v>116.54340263511108</c:v>
                </c:pt>
                <c:pt idx="3">
                  <c:v>116.54340263511108</c:v>
                </c:pt>
                <c:pt idx="4">
                  <c:v>116.54340263511108</c:v>
                </c:pt>
                <c:pt idx="5">
                  <c:v>116.54340263511108</c:v>
                </c:pt>
                <c:pt idx="6">
                  <c:v>116.54340263511108</c:v>
                </c:pt>
                <c:pt idx="7">
                  <c:v>117.45874846956541</c:v>
                </c:pt>
                <c:pt idx="8">
                  <c:v>118.09786747905561</c:v>
                </c:pt>
                <c:pt idx="9">
                  <c:v>118.09786747905561</c:v>
                </c:pt>
                <c:pt idx="10">
                  <c:v>118.09786747905561</c:v>
                </c:pt>
                <c:pt idx="11">
                  <c:v>118.09786747905561</c:v>
                </c:pt>
                <c:pt idx="12">
                  <c:v>118.09786747905561</c:v>
                </c:pt>
                <c:pt idx="13">
                  <c:v>118.09786747905561</c:v>
                </c:pt>
                <c:pt idx="14">
                  <c:v>110.00000000000001</c:v>
                </c:pt>
                <c:pt idx="15">
                  <c:v>104.12619687263209</c:v>
                </c:pt>
                <c:pt idx="16">
                  <c:v>104.12619687263209</c:v>
                </c:pt>
                <c:pt idx="17">
                  <c:v>104.12619687263209</c:v>
                </c:pt>
                <c:pt idx="18">
                  <c:v>104.12619687263209</c:v>
                </c:pt>
                <c:pt idx="19">
                  <c:v>104.12619687263209</c:v>
                </c:pt>
                <c:pt idx="20">
                  <c:v>104.12619687263209</c:v>
                </c:pt>
                <c:pt idx="21">
                  <c:v>96.210999940796867</c:v>
                </c:pt>
                <c:pt idx="22">
                  <c:v>90.25643687707641</c:v>
                </c:pt>
                <c:pt idx="23">
                  <c:v>90.25643687707641</c:v>
                </c:pt>
                <c:pt idx="24">
                  <c:v>90.25643687707641</c:v>
                </c:pt>
                <c:pt idx="25">
                  <c:v>90.25643687707641</c:v>
                </c:pt>
                <c:pt idx="26">
                  <c:v>90.25643687707641</c:v>
                </c:pt>
                <c:pt idx="27">
                  <c:v>90.25643687707641</c:v>
                </c:pt>
                <c:pt idx="28">
                  <c:v>81.944011749521565</c:v>
                </c:pt>
                <c:pt idx="29">
                  <c:v>75.703045882994459</c:v>
                </c:pt>
                <c:pt idx="30">
                  <c:v>75.703045882994459</c:v>
                </c:pt>
                <c:pt idx="31">
                  <c:v>75.703045882994459</c:v>
                </c:pt>
                <c:pt idx="32">
                  <c:v>75.703045882994459</c:v>
                </c:pt>
                <c:pt idx="33">
                  <c:v>75.703045882994459</c:v>
                </c:pt>
                <c:pt idx="34">
                  <c:v>75.703045882994459</c:v>
                </c:pt>
                <c:pt idx="35">
                  <c:v>68.861890419303535</c:v>
                </c:pt>
                <c:pt idx="36">
                  <c:v>63.608892080303974</c:v>
                </c:pt>
                <c:pt idx="37">
                  <c:v>63.608892080303974</c:v>
                </c:pt>
                <c:pt idx="38">
                  <c:v>63.608892080303974</c:v>
                </c:pt>
                <c:pt idx="39">
                  <c:v>63.608892080303974</c:v>
                </c:pt>
                <c:pt idx="40">
                  <c:v>63.608892080303974</c:v>
                </c:pt>
                <c:pt idx="41">
                  <c:v>63.608892080303974</c:v>
                </c:pt>
                <c:pt idx="42">
                  <c:v>57.82030167568557</c:v>
                </c:pt>
                <c:pt idx="43">
                  <c:v>53.329619571524731</c:v>
                </c:pt>
                <c:pt idx="44">
                  <c:v>53.329619571524731</c:v>
                </c:pt>
                <c:pt idx="45">
                  <c:v>53.329619571524731</c:v>
                </c:pt>
                <c:pt idx="46">
                  <c:v>53.329619571524731</c:v>
                </c:pt>
                <c:pt idx="47">
                  <c:v>53.329619571524731</c:v>
                </c:pt>
                <c:pt idx="48">
                  <c:v>53.329619571524731</c:v>
                </c:pt>
                <c:pt idx="49">
                  <c:v>48.311283100674672</c:v>
                </c:pt>
                <c:pt idx="50">
                  <c:v>44.424871025147851</c:v>
                </c:pt>
                <c:pt idx="51">
                  <c:v>44.424871025147851</c:v>
                </c:pt>
                <c:pt idx="52">
                  <c:v>44.424871025147851</c:v>
                </c:pt>
                <c:pt idx="53">
                  <c:v>44.424871025147851</c:v>
                </c:pt>
                <c:pt idx="54">
                  <c:v>44.424871025147851</c:v>
                </c:pt>
                <c:pt idx="55">
                  <c:v>44.424871025147851</c:v>
                </c:pt>
                <c:pt idx="56">
                  <c:v>39.805223001054529</c:v>
                </c:pt>
                <c:pt idx="57">
                  <c:v>36.302275795301149</c:v>
                </c:pt>
                <c:pt idx="58">
                  <c:v>36.302275795301149</c:v>
                </c:pt>
                <c:pt idx="59">
                  <c:v>36.302275795301149</c:v>
                </c:pt>
                <c:pt idx="60">
                  <c:v>36.302275795301149</c:v>
                </c:pt>
                <c:pt idx="61">
                  <c:v>36.302275795301149</c:v>
                </c:pt>
                <c:pt idx="62">
                  <c:v>36.302275795301149</c:v>
                </c:pt>
                <c:pt idx="63">
                  <c:v>32.541618068073369</c:v>
                </c:pt>
                <c:pt idx="64">
                  <c:v>29.682638456751711</c:v>
                </c:pt>
                <c:pt idx="65">
                  <c:v>29.682638456751711</c:v>
                </c:pt>
                <c:pt idx="66">
                  <c:v>29.682638456751711</c:v>
                </c:pt>
                <c:pt idx="67">
                  <c:v>29.682638456751711</c:v>
                </c:pt>
                <c:pt idx="68">
                  <c:v>29.682638456751711</c:v>
                </c:pt>
                <c:pt idx="69">
                  <c:v>29.682638456751711</c:v>
                </c:pt>
                <c:pt idx="70">
                  <c:v>26.867579080939002</c:v>
                </c:pt>
                <c:pt idx="71">
                  <c:v>24.680080482897385</c:v>
                </c:pt>
                <c:pt idx="72">
                  <c:v>24.680080482897385</c:v>
                </c:pt>
                <c:pt idx="73">
                  <c:v>24.680080482897385</c:v>
                </c:pt>
                <c:pt idx="74">
                  <c:v>24.680080482897385</c:v>
                </c:pt>
                <c:pt idx="75">
                  <c:v>24.680080482897385</c:v>
                </c:pt>
                <c:pt idx="76">
                  <c:v>24.680080482897385</c:v>
                </c:pt>
                <c:pt idx="77">
                  <c:v>22.805449434152671</c:v>
                </c:pt>
                <c:pt idx="78">
                  <c:v>21.285164153775863</c:v>
                </c:pt>
                <c:pt idx="79">
                  <c:v>21.285164153775863</c:v>
                </c:pt>
                <c:pt idx="80">
                  <c:v>21.285164153775863</c:v>
                </c:pt>
                <c:pt idx="81">
                  <c:v>21.285164153775863</c:v>
                </c:pt>
                <c:pt idx="82">
                  <c:v>21.285164153775863</c:v>
                </c:pt>
                <c:pt idx="83">
                  <c:v>21.285164153775863</c:v>
                </c:pt>
                <c:pt idx="84">
                  <c:v>20.1371758618615</c:v>
                </c:pt>
                <c:pt idx="85">
                  <c:v>19.155739077060431</c:v>
                </c:pt>
                <c:pt idx="86">
                  <c:v>19.155739077060431</c:v>
                </c:pt>
                <c:pt idx="87">
                  <c:v>19.155739077060431</c:v>
                </c:pt>
                <c:pt idx="88">
                  <c:v>19.155739077060431</c:v>
                </c:pt>
                <c:pt idx="89">
                  <c:v>19.155739077060431</c:v>
                </c:pt>
                <c:pt idx="90">
                  <c:v>19.155739077060431</c:v>
                </c:pt>
                <c:pt idx="91">
                  <c:v>18.468995311100574</c:v>
                </c:pt>
                <c:pt idx="92">
                  <c:v>17.854897460206576</c:v>
                </c:pt>
                <c:pt idx="93">
                  <c:v>17.854897460206576</c:v>
                </c:pt>
                <c:pt idx="94">
                  <c:v>17.854897460206576</c:v>
                </c:pt>
                <c:pt idx="95">
                  <c:v>17.854897460206576</c:v>
                </c:pt>
                <c:pt idx="96">
                  <c:v>17.854897460206576</c:v>
                </c:pt>
                <c:pt idx="97">
                  <c:v>17.854897460206576</c:v>
                </c:pt>
                <c:pt idx="98">
                  <c:v>17.479788257940324</c:v>
                </c:pt>
                <c:pt idx="99">
                  <c:v>17.12997815883638</c:v>
                </c:pt>
                <c:pt idx="100">
                  <c:v>17.12997815883638</c:v>
                </c:pt>
                <c:pt idx="101">
                  <c:v>17.12997815883638</c:v>
                </c:pt>
                <c:pt idx="102">
                  <c:v>17.12997815883638</c:v>
                </c:pt>
                <c:pt idx="103">
                  <c:v>17.12997815883638</c:v>
                </c:pt>
                <c:pt idx="104">
                  <c:v>17.12997815883638</c:v>
                </c:pt>
                <c:pt idx="105">
                  <c:v>16.927938167765401</c:v>
                </c:pt>
                <c:pt idx="106">
                  <c:v>16.734012727515466</c:v>
                </c:pt>
                <c:pt idx="107">
                  <c:v>16.734012727515466</c:v>
                </c:pt>
                <c:pt idx="108">
                  <c:v>16.734012727515466</c:v>
                </c:pt>
                <c:pt idx="109">
                  <c:v>16.734012727515466</c:v>
                </c:pt>
                <c:pt idx="110">
                  <c:v>16.734012727515466</c:v>
                </c:pt>
                <c:pt idx="111">
                  <c:v>16.734012727515466</c:v>
                </c:pt>
                <c:pt idx="112">
                  <c:v>16.645672759304119</c:v>
                </c:pt>
                <c:pt idx="113">
                  <c:v>16.559135097432321</c:v>
                </c:pt>
                <c:pt idx="114">
                  <c:v>16.559135097432321</c:v>
                </c:pt>
                <c:pt idx="115">
                  <c:v>16.559135097432321</c:v>
                </c:pt>
                <c:pt idx="116">
                  <c:v>16.559135097432321</c:v>
                </c:pt>
                <c:pt idx="117">
                  <c:v>16.559135097432321</c:v>
                </c:pt>
                <c:pt idx="118">
                  <c:v>16.559135097432321</c:v>
                </c:pt>
                <c:pt idx="119">
                  <c:v>16.553827386398293</c:v>
                </c:pt>
                <c:pt idx="120">
                  <c:v>16.548241030999652</c:v>
                </c:pt>
                <c:pt idx="121">
                  <c:v>16.548241030999652</c:v>
                </c:pt>
                <c:pt idx="122">
                  <c:v>16.548241030999652</c:v>
                </c:pt>
                <c:pt idx="123">
                  <c:v>16.548241030999652</c:v>
                </c:pt>
                <c:pt idx="124">
                  <c:v>16.548241030999652</c:v>
                </c:pt>
                <c:pt idx="125">
                  <c:v>16.548241030999652</c:v>
                </c:pt>
                <c:pt idx="126">
                  <c:v>16.619099890230515</c:v>
                </c:pt>
                <c:pt idx="127">
                  <c:v>16.691169958373923</c:v>
                </c:pt>
                <c:pt idx="128">
                  <c:v>16.691169958373923</c:v>
                </c:pt>
                <c:pt idx="129">
                  <c:v>16.691169958373923</c:v>
                </c:pt>
                <c:pt idx="130">
                  <c:v>16.691169958373923</c:v>
                </c:pt>
                <c:pt idx="131">
                  <c:v>16.691169958373923</c:v>
                </c:pt>
                <c:pt idx="132">
                  <c:v>16.691169958373923</c:v>
                </c:pt>
                <c:pt idx="133">
                  <c:v>16.863037197544241</c:v>
                </c:pt>
                <c:pt idx="134">
                  <c:v>17.041248503821013</c:v>
                </c:pt>
                <c:pt idx="135">
                  <c:v>17.041248503821013</c:v>
                </c:pt>
                <c:pt idx="136">
                  <c:v>17.041248503821013</c:v>
                </c:pt>
                <c:pt idx="137">
                  <c:v>17.041248503821013</c:v>
                </c:pt>
                <c:pt idx="138">
                  <c:v>17.041248503821013</c:v>
                </c:pt>
                <c:pt idx="139">
                  <c:v>17.041248503821013</c:v>
                </c:pt>
                <c:pt idx="140">
                  <c:v>17.35866102420237</c:v>
                </c:pt>
                <c:pt idx="141">
                  <c:v>17.698018584984514</c:v>
                </c:pt>
                <c:pt idx="142">
                  <c:v>17.698018584984514</c:v>
                </c:pt>
                <c:pt idx="143">
                  <c:v>17.698018584984514</c:v>
                </c:pt>
                <c:pt idx="144">
                  <c:v>17.698018584984514</c:v>
                </c:pt>
                <c:pt idx="145">
                  <c:v>17.698018584984514</c:v>
                </c:pt>
                <c:pt idx="146">
                  <c:v>17.698018584984514</c:v>
                </c:pt>
                <c:pt idx="147">
                  <c:v>18.25756400310318</c:v>
                </c:pt>
                <c:pt idx="148">
                  <c:v>18.876827405629498</c:v>
                </c:pt>
                <c:pt idx="149">
                  <c:v>18.876827405629498</c:v>
                </c:pt>
                <c:pt idx="150">
                  <c:v>18.876827405629498</c:v>
                </c:pt>
                <c:pt idx="151">
                  <c:v>18.876827405629498</c:v>
                </c:pt>
                <c:pt idx="152">
                  <c:v>18.876827405629498</c:v>
                </c:pt>
                <c:pt idx="153">
                  <c:v>18.876827405629498</c:v>
                </c:pt>
                <c:pt idx="154">
                  <c:v>19.787271448663851</c:v>
                </c:pt>
                <c:pt idx="155">
                  <c:v>20.843251456064827</c:v>
                </c:pt>
                <c:pt idx="156">
                  <c:v>20.843251456064827</c:v>
                </c:pt>
                <c:pt idx="157">
                  <c:v>20.843251456064827</c:v>
                </c:pt>
                <c:pt idx="158">
                  <c:v>20.843251456064827</c:v>
                </c:pt>
                <c:pt idx="159">
                  <c:v>20.843251456064827</c:v>
                </c:pt>
                <c:pt idx="160">
                  <c:v>20.843251456064827</c:v>
                </c:pt>
                <c:pt idx="161">
                  <c:v>22.261142061281337</c:v>
                </c:pt>
                <c:pt idx="162">
                  <c:v>23.994119467657072</c:v>
                </c:pt>
                <c:pt idx="163">
                  <c:v>23.994119467657072</c:v>
                </c:pt>
                <c:pt idx="164">
                  <c:v>23.994119467657072</c:v>
                </c:pt>
                <c:pt idx="165">
                  <c:v>23.994119467657072</c:v>
                </c:pt>
                <c:pt idx="166">
                  <c:v>23.994119467657072</c:v>
                </c:pt>
                <c:pt idx="167">
                  <c:v>23.994119467657072</c:v>
                </c:pt>
                <c:pt idx="168">
                  <c:v>26.063265838185455</c:v>
                </c:pt>
                <c:pt idx="169">
                  <c:v>28.716423827931411</c:v>
                </c:pt>
                <c:pt idx="170">
                  <c:v>28.716423827931411</c:v>
                </c:pt>
                <c:pt idx="171">
                  <c:v>28.716423827931411</c:v>
                </c:pt>
                <c:pt idx="172">
                  <c:v>28.716423827931411</c:v>
                </c:pt>
                <c:pt idx="173">
                  <c:v>28.716423827931411</c:v>
                </c:pt>
                <c:pt idx="174">
                  <c:v>28.716423827931411</c:v>
                </c:pt>
                <c:pt idx="175">
                  <c:v>31.544776035138824</c:v>
                </c:pt>
                <c:pt idx="176">
                  <c:v>35.288330359953818</c:v>
                </c:pt>
                <c:pt idx="177">
                  <c:v>35.288330359953818</c:v>
                </c:pt>
                <c:pt idx="178">
                  <c:v>35.288330359953818</c:v>
                </c:pt>
                <c:pt idx="179">
                  <c:v>35.288330359953818</c:v>
                </c:pt>
                <c:pt idx="180">
                  <c:v>35.288330359953818</c:v>
                </c:pt>
                <c:pt idx="181">
                  <c:v>35.288330359953818</c:v>
                </c:pt>
                <c:pt idx="182">
                  <c:v>38.67231175181503</c:v>
                </c:pt>
                <c:pt idx="183">
                  <c:v>43.123985774954249</c:v>
                </c:pt>
                <c:pt idx="184">
                  <c:v>43.123985774954249</c:v>
                </c:pt>
                <c:pt idx="185">
                  <c:v>43.123985774954249</c:v>
                </c:pt>
                <c:pt idx="186">
                  <c:v>43.123985774954249</c:v>
                </c:pt>
                <c:pt idx="187">
                  <c:v>43.123985774954249</c:v>
                </c:pt>
                <c:pt idx="188">
                  <c:v>43.123985774954249</c:v>
                </c:pt>
                <c:pt idx="189">
                  <c:v>47.1491829617148</c:v>
                </c:pt>
                <c:pt idx="190">
                  <c:v>52.429163552354417</c:v>
                </c:pt>
                <c:pt idx="191">
                  <c:v>52.429163552354417</c:v>
                </c:pt>
                <c:pt idx="192">
                  <c:v>52.429163552354417</c:v>
                </c:pt>
                <c:pt idx="193">
                  <c:v>52.429163552354417</c:v>
                </c:pt>
                <c:pt idx="194">
                  <c:v>52.429163552354417</c:v>
                </c:pt>
                <c:pt idx="195">
                  <c:v>52.429163552354417</c:v>
                </c:pt>
                <c:pt idx="196">
                  <c:v>57.497406639004147</c:v>
                </c:pt>
                <c:pt idx="197">
                  <c:v>64.279648164998491</c:v>
                </c:pt>
                <c:pt idx="198">
                  <c:v>64.279648164998491</c:v>
                </c:pt>
                <c:pt idx="199">
                  <c:v>64.279648164998491</c:v>
                </c:pt>
                <c:pt idx="200">
                  <c:v>64.279648164998491</c:v>
                </c:pt>
                <c:pt idx="201">
                  <c:v>64.279648164998491</c:v>
                </c:pt>
                <c:pt idx="202">
                  <c:v>64.279648164998491</c:v>
                </c:pt>
                <c:pt idx="203">
                  <c:v>69.044871359717604</c:v>
                </c:pt>
                <c:pt idx="204">
                  <c:v>75.091504527066078</c:v>
                </c:pt>
                <c:pt idx="205">
                  <c:v>75.091504527066078</c:v>
                </c:pt>
                <c:pt idx="206">
                  <c:v>75.091504527066078</c:v>
                </c:pt>
                <c:pt idx="207">
                  <c:v>75.091504527066078</c:v>
                </c:pt>
                <c:pt idx="208">
                  <c:v>75.091504527066078</c:v>
                </c:pt>
                <c:pt idx="209">
                  <c:v>75.091504527066078</c:v>
                </c:pt>
                <c:pt idx="210">
                  <c:v>81.243682707097349</c:v>
                </c:pt>
                <c:pt idx="211">
                  <c:v>89.399672734710578</c:v>
                </c:pt>
                <c:pt idx="212">
                  <c:v>89.399672734710578</c:v>
                </c:pt>
                <c:pt idx="213">
                  <c:v>89.399672734710578</c:v>
                </c:pt>
                <c:pt idx="214">
                  <c:v>89.399672734710578</c:v>
                </c:pt>
                <c:pt idx="215">
                  <c:v>89.399672734710578</c:v>
                </c:pt>
                <c:pt idx="216">
                  <c:v>89.399672734710578</c:v>
                </c:pt>
                <c:pt idx="217">
                  <c:v>95.547364109765383</c:v>
                </c:pt>
                <c:pt idx="218">
                  <c:v>103.77410091617666</c:v>
                </c:pt>
                <c:pt idx="219">
                  <c:v>103.77410091617666</c:v>
                </c:pt>
                <c:pt idx="220">
                  <c:v>103.77410091617666</c:v>
                </c:pt>
                <c:pt idx="221">
                  <c:v>103.77410091617666</c:v>
                </c:pt>
                <c:pt idx="222">
                  <c:v>103.77410091617666</c:v>
                </c:pt>
                <c:pt idx="223">
                  <c:v>103.77410091617666</c:v>
                </c:pt>
                <c:pt idx="224">
                  <c:v>109.59001500908444</c:v>
                </c:pt>
                <c:pt idx="225">
                  <c:v>117.5441877864023</c:v>
                </c:pt>
                <c:pt idx="226">
                  <c:v>117.5441877864023</c:v>
                </c:pt>
                <c:pt idx="227">
                  <c:v>117.5441877864023</c:v>
                </c:pt>
                <c:pt idx="228">
                  <c:v>117.5441877864023</c:v>
                </c:pt>
                <c:pt idx="229">
                  <c:v>117.5441877864023</c:v>
                </c:pt>
                <c:pt idx="230">
                  <c:v>117.5441877864023</c:v>
                </c:pt>
                <c:pt idx="231">
                  <c:v>117.31334998612267</c:v>
                </c:pt>
                <c:pt idx="232">
                  <c:v>116.98190508706044</c:v>
                </c:pt>
                <c:pt idx="233">
                  <c:v>116.98190508706044</c:v>
                </c:pt>
                <c:pt idx="234">
                  <c:v>116.98190508706044</c:v>
                </c:pt>
                <c:pt idx="235">
                  <c:v>116.98190508706044</c:v>
                </c:pt>
                <c:pt idx="236">
                  <c:v>116.98190508706044</c:v>
                </c:pt>
                <c:pt idx="237">
                  <c:v>116.98190508706044</c:v>
                </c:pt>
                <c:pt idx="238">
                  <c:v>116.98190508706044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67B-44F6-980E-34E62EAC31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4116367"/>
        <c:axId val="1124116783"/>
      </c:scatterChart>
      <c:valAx>
        <c:axId val="11241163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dirty="0"/>
                  <a:t>(m)</a:t>
                </a:r>
                <a:endParaRPr lang="zh-CN" alt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24116783"/>
        <c:crosses val="autoZero"/>
        <c:crossBetween val="midCat"/>
      </c:valAx>
      <c:valAx>
        <c:axId val="1124116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2411636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/>
              <a:t>Ratio_150_9cm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Sheet3!$G$1</c:f>
              <c:strCache>
                <c:ptCount val="1"/>
                <c:pt idx="0">
                  <c:v>ratio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Sheet3!$D$2:$D$268</c:f>
              <c:numCache>
                <c:formatCode>General</c:formatCode>
                <c:ptCount val="267"/>
                <c:pt idx="0">
                  <c:v>0</c:v>
                </c:pt>
                <c:pt idx="1">
                  <c:v>1.2132E-3</c:v>
                </c:pt>
                <c:pt idx="2">
                  <c:v>2.4264E-3</c:v>
                </c:pt>
                <c:pt idx="3">
                  <c:v>3.6396000000000002E-3</c:v>
                </c:pt>
                <c:pt idx="4">
                  <c:v>4.8528E-3</c:v>
                </c:pt>
                <c:pt idx="5">
                  <c:v>6.0660000000000002E-3</c:v>
                </c:pt>
                <c:pt idx="6">
                  <c:v>7.2792000000000004E-3</c:v>
                </c:pt>
                <c:pt idx="7">
                  <c:v>8.4922999999999995E-3</c:v>
                </c:pt>
                <c:pt idx="8">
                  <c:v>9.4348999999999995E-3</c:v>
                </c:pt>
                <c:pt idx="9">
                  <c:v>1.0377000000000001E-2</c:v>
                </c:pt>
                <c:pt idx="10">
                  <c:v>1.132E-2</c:v>
                </c:pt>
                <c:pt idx="11">
                  <c:v>1.2263E-2</c:v>
                </c:pt>
                <c:pt idx="12">
                  <c:v>1.3205E-2</c:v>
                </c:pt>
                <c:pt idx="13">
                  <c:v>1.4148000000000001E-2</c:v>
                </c:pt>
                <c:pt idx="14">
                  <c:v>1.5089999999999999E-2</c:v>
                </c:pt>
                <c:pt idx="15">
                  <c:v>1.584E-2</c:v>
                </c:pt>
                <c:pt idx="16">
                  <c:v>1.6589E-2</c:v>
                </c:pt>
                <c:pt idx="17">
                  <c:v>1.7337999999999999E-2</c:v>
                </c:pt>
                <c:pt idx="18">
                  <c:v>1.8086999999999999E-2</c:v>
                </c:pt>
                <c:pt idx="19">
                  <c:v>1.8837E-2</c:v>
                </c:pt>
                <c:pt idx="20">
                  <c:v>1.9585999999999999E-2</c:v>
                </c:pt>
                <c:pt idx="21">
                  <c:v>2.0334999999999999E-2</c:v>
                </c:pt>
                <c:pt idx="22">
                  <c:v>2.1052999999999999E-2</c:v>
                </c:pt>
                <c:pt idx="23">
                  <c:v>2.1770999999999999E-2</c:v>
                </c:pt>
                <c:pt idx="24">
                  <c:v>2.2488000000000001E-2</c:v>
                </c:pt>
                <c:pt idx="25">
                  <c:v>2.3206000000000001E-2</c:v>
                </c:pt>
                <c:pt idx="26">
                  <c:v>2.3924000000000001E-2</c:v>
                </c:pt>
                <c:pt idx="27">
                  <c:v>2.4641E-2</c:v>
                </c:pt>
                <c:pt idx="28">
                  <c:v>2.5359E-2</c:v>
                </c:pt>
                <c:pt idx="29">
                  <c:v>2.6074E-2</c:v>
                </c:pt>
                <c:pt idx="30">
                  <c:v>2.6789E-2</c:v>
                </c:pt>
                <c:pt idx="31">
                  <c:v>2.7505000000000002E-2</c:v>
                </c:pt>
                <c:pt idx="32">
                  <c:v>2.8219999999999999E-2</c:v>
                </c:pt>
                <c:pt idx="33">
                  <c:v>2.8934999999999999E-2</c:v>
                </c:pt>
                <c:pt idx="34">
                  <c:v>2.9649999999999999E-2</c:v>
                </c:pt>
                <c:pt idx="35">
                  <c:v>3.0366000000000001E-2</c:v>
                </c:pt>
                <c:pt idx="36">
                  <c:v>3.1078000000000001E-2</c:v>
                </c:pt>
                <c:pt idx="37">
                  <c:v>3.1791E-2</c:v>
                </c:pt>
                <c:pt idx="38">
                  <c:v>3.2503999999999998E-2</c:v>
                </c:pt>
                <c:pt idx="39">
                  <c:v>3.3217000000000003E-2</c:v>
                </c:pt>
                <c:pt idx="40">
                  <c:v>3.3930000000000002E-2</c:v>
                </c:pt>
                <c:pt idx="41">
                  <c:v>3.4643E-2</c:v>
                </c:pt>
                <c:pt idx="42">
                  <c:v>3.5354999999999998E-2</c:v>
                </c:pt>
                <c:pt idx="43">
                  <c:v>3.6066000000000001E-2</c:v>
                </c:pt>
                <c:pt idx="44">
                  <c:v>3.6776999999999997E-2</c:v>
                </c:pt>
                <c:pt idx="45">
                  <c:v>3.7486999999999999E-2</c:v>
                </c:pt>
                <c:pt idx="46">
                  <c:v>3.8198000000000003E-2</c:v>
                </c:pt>
                <c:pt idx="47">
                  <c:v>3.8907999999999998E-2</c:v>
                </c:pt>
                <c:pt idx="48">
                  <c:v>3.9619000000000001E-2</c:v>
                </c:pt>
                <c:pt idx="49">
                  <c:v>4.0328999999999997E-2</c:v>
                </c:pt>
                <c:pt idx="50">
                  <c:v>4.104E-2</c:v>
                </c:pt>
                <c:pt idx="51">
                  <c:v>4.1750000000000002E-2</c:v>
                </c:pt>
                <c:pt idx="52">
                  <c:v>4.2459999999999998E-2</c:v>
                </c:pt>
                <c:pt idx="53">
                  <c:v>4.317E-2</c:v>
                </c:pt>
                <c:pt idx="54">
                  <c:v>4.3880000000000002E-2</c:v>
                </c:pt>
                <c:pt idx="55">
                  <c:v>4.4589999999999998E-2</c:v>
                </c:pt>
                <c:pt idx="56">
                  <c:v>4.53E-2</c:v>
                </c:pt>
                <c:pt idx="57">
                  <c:v>4.6010000000000002E-2</c:v>
                </c:pt>
                <c:pt idx="58">
                  <c:v>4.6719999999999998E-2</c:v>
                </c:pt>
                <c:pt idx="59">
                  <c:v>4.743E-2</c:v>
                </c:pt>
                <c:pt idx="60">
                  <c:v>4.8140000000000002E-2</c:v>
                </c:pt>
                <c:pt idx="61">
                  <c:v>4.8849999999999998E-2</c:v>
                </c:pt>
                <c:pt idx="62">
                  <c:v>4.9561000000000001E-2</c:v>
                </c:pt>
                <c:pt idx="63">
                  <c:v>5.0271000000000003E-2</c:v>
                </c:pt>
                <c:pt idx="64">
                  <c:v>5.0980999999999999E-2</c:v>
                </c:pt>
                <c:pt idx="65">
                  <c:v>5.1691000000000001E-2</c:v>
                </c:pt>
                <c:pt idx="66">
                  <c:v>5.2401000000000003E-2</c:v>
                </c:pt>
                <c:pt idx="67">
                  <c:v>5.3110999999999998E-2</c:v>
                </c:pt>
                <c:pt idx="68">
                  <c:v>5.3821000000000001E-2</c:v>
                </c:pt>
                <c:pt idx="69">
                  <c:v>5.4531000000000003E-2</c:v>
                </c:pt>
                <c:pt idx="70">
                  <c:v>5.5240999999999998E-2</c:v>
                </c:pt>
                <c:pt idx="71">
                  <c:v>5.5951000000000001E-2</c:v>
                </c:pt>
                <c:pt idx="72">
                  <c:v>5.6661000000000003E-2</c:v>
                </c:pt>
                <c:pt idx="73">
                  <c:v>5.7370999999999998E-2</c:v>
                </c:pt>
                <c:pt idx="74">
                  <c:v>5.8082000000000002E-2</c:v>
                </c:pt>
                <c:pt idx="75">
                  <c:v>5.8791999999999997E-2</c:v>
                </c:pt>
                <c:pt idx="76">
                  <c:v>5.9501999999999999E-2</c:v>
                </c:pt>
                <c:pt idx="77">
                  <c:v>6.0212000000000002E-2</c:v>
                </c:pt>
                <c:pt idx="78">
                  <c:v>6.0921999999999997E-2</c:v>
                </c:pt>
                <c:pt idx="79">
                  <c:v>6.1631999999999999E-2</c:v>
                </c:pt>
                <c:pt idx="80">
                  <c:v>6.2342000000000002E-2</c:v>
                </c:pt>
                <c:pt idx="81">
                  <c:v>6.3051999999999997E-2</c:v>
                </c:pt>
                <c:pt idx="82">
                  <c:v>6.3763E-2</c:v>
                </c:pt>
                <c:pt idx="83">
                  <c:v>6.4473000000000003E-2</c:v>
                </c:pt>
                <c:pt idx="84">
                  <c:v>6.5183000000000005E-2</c:v>
                </c:pt>
                <c:pt idx="85">
                  <c:v>6.5892999999999993E-2</c:v>
                </c:pt>
                <c:pt idx="86">
                  <c:v>6.6602999999999996E-2</c:v>
                </c:pt>
                <c:pt idx="87">
                  <c:v>6.7313999999999999E-2</c:v>
                </c:pt>
                <c:pt idx="88">
                  <c:v>6.8024000000000001E-2</c:v>
                </c:pt>
                <c:pt idx="89">
                  <c:v>6.8734000000000003E-2</c:v>
                </c:pt>
                <c:pt idx="90">
                  <c:v>6.9444000000000006E-2</c:v>
                </c:pt>
                <c:pt idx="91">
                  <c:v>7.0154999999999995E-2</c:v>
                </c:pt>
                <c:pt idx="92">
                  <c:v>7.0864999999999997E-2</c:v>
                </c:pt>
                <c:pt idx="93">
                  <c:v>7.1575E-2</c:v>
                </c:pt>
                <c:pt idx="94">
                  <c:v>7.2286000000000003E-2</c:v>
                </c:pt>
                <c:pt idx="95">
                  <c:v>7.2996000000000005E-2</c:v>
                </c:pt>
                <c:pt idx="96">
                  <c:v>7.3705999999999994E-2</c:v>
                </c:pt>
                <c:pt idx="97">
                  <c:v>7.4416999999999997E-2</c:v>
                </c:pt>
                <c:pt idx="98">
                  <c:v>7.5126999999999999E-2</c:v>
                </c:pt>
                <c:pt idx="99">
                  <c:v>7.5838000000000003E-2</c:v>
                </c:pt>
                <c:pt idx="100">
                  <c:v>7.6548000000000005E-2</c:v>
                </c:pt>
                <c:pt idx="101">
                  <c:v>7.7258999999999994E-2</c:v>
                </c:pt>
                <c:pt idx="102">
                  <c:v>7.7968999999999997E-2</c:v>
                </c:pt>
                <c:pt idx="103">
                  <c:v>7.8678999999999999E-2</c:v>
                </c:pt>
                <c:pt idx="104">
                  <c:v>7.9390000000000002E-2</c:v>
                </c:pt>
                <c:pt idx="105">
                  <c:v>8.0100000000000005E-2</c:v>
                </c:pt>
                <c:pt idx="106">
                  <c:v>8.0810999999999994E-2</c:v>
                </c:pt>
                <c:pt idx="107">
                  <c:v>8.1520999999999996E-2</c:v>
                </c:pt>
                <c:pt idx="108">
                  <c:v>8.2232E-2</c:v>
                </c:pt>
                <c:pt idx="109">
                  <c:v>8.2943000000000003E-2</c:v>
                </c:pt>
                <c:pt idx="110">
                  <c:v>8.3653000000000005E-2</c:v>
                </c:pt>
                <c:pt idx="111">
                  <c:v>8.4363999999999995E-2</c:v>
                </c:pt>
                <c:pt idx="112">
                  <c:v>8.5073999999999997E-2</c:v>
                </c:pt>
                <c:pt idx="113">
                  <c:v>8.5785E-2</c:v>
                </c:pt>
                <c:pt idx="114">
                  <c:v>8.6496000000000003E-2</c:v>
                </c:pt>
                <c:pt idx="115">
                  <c:v>8.7206000000000006E-2</c:v>
                </c:pt>
                <c:pt idx="116">
                  <c:v>8.7916999999999995E-2</c:v>
                </c:pt>
                <c:pt idx="117">
                  <c:v>8.8626999999999997E-2</c:v>
                </c:pt>
                <c:pt idx="118">
                  <c:v>8.9338000000000001E-2</c:v>
                </c:pt>
                <c:pt idx="119">
                  <c:v>9.0049000000000004E-2</c:v>
                </c:pt>
                <c:pt idx="120">
                  <c:v>9.0759999999999993E-2</c:v>
                </c:pt>
                <c:pt idx="121">
                  <c:v>9.1469999999999996E-2</c:v>
                </c:pt>
                <c:pt idx="122">
                  <c:v>9.2180999999999999E-2</c:v>
                </c:pt>
                <c:pt idx="123">
                  <c:v>9.2892000000000002E-2</c:v>
                </c:pt>
                <c:pt idx="124">
                  <c:v>9.3603000000000006E-2</c:v>
                </c:pt>
                <c:pt idx="125">
                  <c:v>9.4312999999999994E-2</c:v>
                </c:pt>
                <c:pt idx="126">
                  <c:v>9.5023999999999997E-2</c:v>
                </c:pt>
                <c:pt idx="127">
                  <c:v>9.5735000000000001E-2</c:v>
                </c:pt>
                <c:pt idx="128">
                  <c:v>9.6446000000000004E-2</c:v>
                </c:pt>
                <c:pt idx="129">
                  <c:v>9.7156999999999993E-2</c:v>
                </c:pt>
                <c:pt idx="130">
                  <c:v>9.7866999999999996E-2</c:v>
                </c:pt>
                <c:pt idx="131">
                  <c:v>9.8577999999999999E-2</c:v>
                </c:pt>
                <c:pt idx="132">
                  <c:v>9.9289000000000002E-2</c:v>
                </c:pt>
                <c:pt idx="133">
                  <c:v>0.1</c:v>
                </c:pt>
                <c:pt idx="134">
                  <c:v>0.10070999999999999</c:v>
                </c:pt>
                <c:pt idx="135">
                  <c:v>0.10142</c:v>
                </c:pt>
                <c:pt idx="136">
                  <c:v>0.10213</c:v>
                </c:pt>
                <c:pt idx="137">
                  <c:v>0.10284</c:v>
                </c:pt>
                <c:pt idx="138">
                  <c:v>0.10355</c:v>
                </c:pt>
                <c:pt idx="139">
                  <c:v>0.10427</c:v>
                </c:pt>
                <c:pt idx="140">
                  <c:v>0.10498</c:v>
                </c:pt>
                <c:pt idx="141">
                  <c:v>0.10569000000000001</c:v>
                </c:pt>
                <c:pt idx="142">
                  <c:v>0.10639999999999999</c:v>
                </c:pt>
                <c:pt idx="143">
                  <c:v>0.10711</c:v>
                </c:pt>
                <c:pt idx="144">
                  <c:v>0.10782</c:v>
                </c:pt>
                <c:pt idx="145">
                  <c:v>0.10853</c:v>
                </c:pt>
                <c:pt idx="146">
                  <c:v>0.10924</c:v>
                </c:pt>
                <c:pt idx="147">
                  <c:v>0.10995000000000001</c:v>
                </c:pt>
                <c:pt idx="148">
                  <c:v>0.11065999999999999</c:v>
                </c:pt>
                <c:pt idx="149">
                  <c:v>0.11137</c:v>
                </c:pt>
                <c:pt idx="150">
                  <c:v>0.11208</c:v>
                </c:pt>
                <c:pt idx="151">
                  <c:v>0.11279</c:v>
                </c:pt>
                <c:pt idx="152">
                  <c:v>0.1135</c:v>
                </c:pt>
                <c:pt idx="153">
                  <c:v>0.11422</c:v>
                </c:pt>
                <c:pt idx="154">
                  <c:v>0.11493</c:v>
                </c:pt>
                <c:pt idx="155">
                  <c:v>0.11564000000000001</c:v>
                </c:pt>
                <c:pt idx="156">
                  <c:v>0.11635</c:v>
                </c:pt>
                <c:pt idx="157">
                  <c:v>0.11706</c:v>
                </c:pt>
                <c:pt idx="158">
                  <c:v>0.11777</c:v>
                </c:pt>
                <c:pt idx="159">
                  <c:v>0.11848</c:v>
                </c:pt>
                <c:pt idx="160">
                  <c:v>0.11919</c:v>
                </c:pt>
                <c:pt idx="161">
                  <c:v>0.11990000000000001</c:v>
                </c:pt>
                <c:pt idx="162">
                  <c:v>0.12060999999999999</c:v>
                </c:pt>
                <c:pt idx="163">
                  <c:v>0.12132</c:v>
                </c:pt>
                <c:pt idx="164">
                  <c:v>0.12203</c:v>
                </c:pt>
                <c:pt idx="165">
                  <c:v>0.12274</c:v>
                </c:pt>
                <c:pt idx="166">
                  <c:v>0.12345</c:v>
                </c:pt>
                <c:pt idx="167">
                  <c:v>0.12416000000000001</c:v>
                </c:pt>
                <c:pt idx="168">
                  <c:v>0.12486999999999999</c:v>
                </c:pt>
                <c:pt idx="169">
                  <c:v>0.12558</c:v>
                </c:pt>
                <c:pt idx="170">
                  <c:v>0.12629000000000001</c:v>
                </c:pt>
                <c:pt idx="171">
                  <c:v>0.127</c:v>
                </c:pt>
                <c:pt idx="172">
                  <c:v>0.12770999999999999</c:v>
                </c:pt>
                <c:pt idx="173">
                  <c:v>0.12842000000000001</c:v>
                </c:pt>
                <c:pt idx="174">
                  <c:v>0.12912999999999999</c:v>
                </c:pt>
                <c:pt idx="175">
                  <c:v>0.12984999999999999</c:v>
                </c:pt>
                <c:pt idx="176">
                  <c:v>0.13056000000000001</c:v>
                </c:pt>
                <c:pt idx="177">
                  <c:v>0.13127</c:v>
                </c:pt>
                <c:pt idx="178">
                  <c:v>0.13197999999999999</c:v>
                </c:pt>
                <c:pt idx="179">
                  <c:v>0.13269</c:v>
                </c:pt>
                <c:pt idx="180">
                  <c:v>0.13339999999999999</c:v>
                </c:pt>
                <c:pt idx="181">
                  <c:v>0.13411000000000001</c:v>
                </c:pt>
                <c:pt idx="182">
                  <c:v>0.13482</c:v>
                </c:pt>
                <c:pt idx="183">
                  <c:v>0.13553000000000001</c:v>
                </c:pt>
                <c:pt idx="184">
                  <c:v>0.13624</c:v>
                </c:pt>
                <c:pt idx="185">
                  <c:v>0.13694999999999999</c:v>
                </c:pt>
                <c:pt idx="186">
                  <c:v>0.13766</c:v>
                </c:pt>
                <c:pt idx="187">
                  <c:v>0.13836999999999999</c:v>
                </c:pt>
                <c:pt idx="188">
                  <c:v>0.13908000000000001</c:v>
                </c:pt>
                <c:pt idx="189">
                  <c:v>0.13979</c:v>
                </c:pt>
                <c:pt idx="190">
                  <c:v>0.14050000000000001</c:v>
                </c:pt>
                <c:pt idx="191">
                  <c:v>0.14121</c:v>
                </c:pt>
                <c:pt idx="192">
                  <c:v>0.14191999999999999</c:v>
                </c:pt>
                <c:pt idx="193">
                  <c:v>0.14263000000000001</c:v>
                </c:pt>
                <c:pt idx="194">
                  <c:v>0.14334</c:v>
                </c:pt>
                <c:pt idx="195">
                  <c:v>0.14405000000000001</c:v>
                </c:pt>
                <c:pt idx="196">
                  <c:v>0.14476</c:v>
                </c:pt>
                <c:pt idx="197">
                  <c:v>0.14546999999999999</c:v>
                </c:pt>
                <c:pt idx="198">
                  <c:v>0.14618</c:v>
                </c:pt>
                <c:pt idx="199">
                  <c:v>0.14688999999999999</c:v>
                </c:pt>
                <c:pt idx="200">
                  <c:v>0.14760000000000001</c:v>
                </c:pt>
                <c:pt idx="201">
                  <c:v>0.14831</c:v>
                </c:pt>
                <c:pt idx="202">
                  <c:v>0.14902000000000001</c:v>
                </c:pt>
                <c:pt idx="203">
                  <c:v>0.14973</c:v>
                </c:pt>
                <c:pt idx="204">
                  <c:v>0.15043999999999999</c:v>
                </c:pt>
                <c:pt idx="205">
                  <c:v>0.15115000000000001</c:v>
                </c:pt>
                <c:pt idx="206">
                  <c:v>0.15185999999999999</c:v>
                </c:pt>
                <c:pt idx="207">
                  <c:v>0.15257000000000001</c:v>
                </c:pt>
                <c:pt idx="208">
                  <c:v>0.15328</c:v>
                </c:pt>
                <c:pt idx="209">
                  <c:v>0.15398999999999999</c:v>
                </c:pt>
                <c:pt idx="210">
                  <c:v>0.1547</c:v>
                </c:pt>
                <c:pt idx="211">
                  <c:v>0.15540999999999999</c:v>
                </c:pt>
                <c:pt idx="212">
                  <c:v>0.15612000000000001</c:v>
                </c:pt>
                <c:pt idx="213">
                  <c:v>0.15683</c:v>
                </c:pt>
                <c:pt idx="214">
                  <c:v>0.15754000000000001</c:v>
                </c:pt>
                <c:pt idx="215">
                  <c:v>0.15825</c:v>
                </c:pt>
                <c:pt idx="216">
                  <c:v>0.15895999999999999</c:v>
                </c:pt>
                <c:pt idx="217">
                  <c:v>0.15967000000000001</c:v>
                </c:pt>
                <c:pt idx="218">
                  <c:v>0.16037999999999999</c:v>
                </c:pt>
                <c:pt idx="219">
                  <c:v>0.16109000000000001</c:v>
                </c:pt>
                <c:pt idx="220">
                  <c:v>0.1618</c:v>
                </c:pt>
                <c:pt idx="221">
                  <c:v>0.16250999999999999</c:v>
                </c:pt>
                <c:pt idx="222">
                  <c:v>0.16322</c:v>
                </c:pt>
                <c:pt idx="223">
                  <c:v>0.16392999999999999</c:v>
                </c:pt>
                <c:pt idx="224">
                  <c:v>0.16464000000000001</c:v>
                </c:pt>
                <c:pt idx="225">
                  <c:v>0.16536000000000001</c:v>
                </c:pt>
                <c:pt idx="226">
                  <c:v>0.16607</c:v>
                </c:pt>
                <c:pt idx="227">
                  <c:v>0.16678000000000001</c:v>
                </c:pt>
                <c:pt idx="228">
                  <c:v>0.16750000000000001</c:v>
                </c:pt>
                <c:pt idx="229">
                  <c:v>0.16821</c:v>
                </c:pt>
                <c:pt idx="230">
                  <c:v>0.16891999999999999</c:v>
                </c:pt>
                <c:pt idx="231">
                  <c:v>0.16963</c:v>
                </c:pt>
                <c:pt idx="232">
                  <c:v>0.17035</c:v>
                </c:pt>
                <c:pt idx="233">
                  <c:v>0.17105999999999999</c:v>
                </c:pt>
                <c:pt idx="234">
                  <c:v>0.17177999999999999</c:v>
                </c:pt>
                <c:pt idx="235">
                  <c:v>0.17249999999999999</c:v>
                </c:pt>
                <c:pt idx="236">
                  <c:v>0.17321</c:v>
                </c:pt>
                <c:pt idx="237">
                  <c:v>0.17393</c:v>
                </c:pt>
                <c:pt idx="238">
                  <c:v>0.17463999999999999</c:v>
                </c:pt>
                <c:pt idx="239">
                  <c:v>0.17535999999999999</c:v>
                </c:pt>
                <c:pt idx="240">
                  <c:v>0.17607999999999999</c:v>
                </c:pt>
                <c:pt idx="241">
                  <c:v>0.17679</c:v>
                </c:pt>
                <c:pt idx="242">
                  <c:v>0.17751</c:v>
                </c:pt>
                <c:pt idx="243">
                  <c:v>0.17823</c:v>
                </c:pt>
                <c:pt idx="244">
                  <c:v>0.17895</c:v>
                </c:pt>
                <c:pt idx="245">
                  <c:v>0.17965999999999999</c:v>
                </c:pt>
                <c:pt idx="246">
                  <c:v>0.18040999999999999</c:v>
                </c:pt>
                <c:pt idx="247">
                  <c:v>0.18115999999999999</c:v>
                </c:pt>
                <c:pt idx="248">
                  <c:v>0.18190999999999999</c:v>
                </c:pt>
                <c:pt idx="249">
                  <c:v>0.18265999999999999</c:v>
                </c:pt>
                <c:pt idx="250">
                  <c:v>0.18340999999999999</c:v>
                </c:pt>
                <c:pt idx="251">
                  <c:v>0.18415999999999999</c:v>
                </c:pt>
                <c:pt idx="252">
                  <c:v>0.18490999999999999</c:v>
                </c:pt>
                <c:pt idx="253">
                  <c:v>0.18584999999999999</c:v>
                </c:pt>
                <c:pt idx="254">
                  <c:v>0.18679000000000001</c:v>
                </c:pt>
                <c:pt idx="255">
                  <c:v>0.18773999999999999</c:v>
                </c:pt>
                <c:pt idx="256">
                  <c:v>0.18867999999999999</c:v>
                </c:pt>
                <c:pt idx="257">
                  <c:v>0.18962000000000001</c:v>
                </c:pt>
                <c:pt idx="258">
                  <c:v>0.19056999999999999</c:v>
                </c:pt>
                <c:pt idx="259">
                  <c:v>0.19151000000000001</c:v>
                </c:pt>
                <c:pt idx="260">
                  <c:v>0.19272</c:v>
                </c:pt>
                <c:pt idx="261">
                  <c:v>0.19392999999999999</c:v>
                </c:pt>
                <c:pt idx="262">
                  <c:v>0.19514999999999999</c:v>
                </c:pt>
                <c:pt idx="263">
                  <c:v>0.19636000000000001</c:v>
                </c:pt>
                <c:pt idx="264">
                  <c:v>0.19757</c:v>
                </c:pt>
                <c:pt idx="265">
                  <c:v>0.19878999999999999</c:v>
                </c:pt>
                <c:pt idx="266">
                  <c:v>0.2</c:v>
                </c:pt>
              </c:numCache>
            </c:numRef>
          </c:xVal>
          <c:yVal>
            <c:numRef>
              <c:f>Sheet3!$G$2:$G$268</c:f>
              <c:numCache>
                <c:formatCode>0.00E+00</c:formatCode>
                <c:ptCount val="267"/>
                <c:pt idx="0">
                  <c:v>75.503863359089053</c:v>
                </c:pt>
                <c:pt idx="1">
                  <c:v>75.503863359089053</c:v>
                </c:pt>
                <c:pt idx="2">
                  <c:v>75.503863359089053</c:v>
                </c:pt>
                <c:pt idx="3">
                  <c:v>75.503863359089053</c:v>
                </c:pt>
                <c:pt idx="4">
                  <c:v>75.503863359089053</c:v>
                </c:pt>
                <c:pt idx="5">
                  <c:v>75.503863359089053</c:v>
                </c:pt>
                <c:pt idx="6">
                  <c:v>75.503863359089053</c:v>
                </c:pt>
                <c:pt idx="7">
                  <c:v>83.757031973225097</c:v>
                </c:pt>
                <c:pt idx="8">
                  <c:v>90.178571428571416</c:v>
                </c:pt>
                <c:pt idx="9">
                  <c:v>90.178571428571416</c:v>
                </c:pt>
                <c:pt idx="10">
                  <c:v>90.178571428571416</c:v>
                </c:pt>
                <c:pt idx="11">
                  <c:v>90.178571428571416</c:v>
                </c:pt>
                <c:pt idx="12">
                  <c:v>90.178571428571416</c:v>
                </c:pt>
                <c:pt idx="13">
                  <c:v>90.178571428571416</c:v>
                </c:pt>
                <c:pt idx="14">
                  <c:v>88.836617223821122</c:v>
                </c:pt>
                <c:pt idx="15">
                  <c:v>87.794927251278025</c:v>
                </c:pt>
                <c:pt idx="16">
                  <c:v>87.794927251278025</c:v>
                </c:pt>
                <c:pt idx="17">
                  <c:v>87.794927251278025</c:v>
                </c:pt>
                <c:pt idx="18">
                  <c:v>87.794927251278025</c:v>
                </c:pt>
                <c:pt idx="19">
                  <c:v>87.794927251278025</c:v>
                </c:pt>
                <c:pt idx="20">
                  <c:v>87.794927251278025</c:v>
                </c:pt>
                <c:pt idx="21">
                  <c:v>83.972549189940494</c:v>
                </c:pt>
                <c:pt idx="22">
                  <c:v>80.943858693537706</c:v>
                </c:pt>
                <c:pt idx="23">
                  <c:v>80.943858693537706</c:v>
                </c:pt>
                <c:pt idx="24">
                  <c:v>80.943858693537706</c:v>
                </c:pt>
                <c:pt idx="25">
                  <c:v>80.943858693537706</c:v>
                </c:pt>
                <c:pt idx="26">
                  <c:v>80.943858693537706</c:v>
                </c:pt>
                <c:pt idx="27">
                  <c:v>80.943858693537706</c:v>
                </c:pt>
                <c:pt idx="28">
                  <c:v>75.765454483254075</c:v>
                </c:pt>
                <c:pt idx="29">
                  <c:v>71.702432919197776</c:v>
                </c:pt>
                <c:pt idx="30">
                  <c:v>71.702432919197776</c:v>
                </c:pt>
                <c:pt idx="31">
                  <c:v>71.702432919197776</c:v>
                </c:pt>
                <c:pt idx="32">
                  <c:v>71.702432919197776</c:v>
                </c:pt>
                <c:pt idx="33">
                  <c:v>71.702432919197776</c:v>
                </c:pt>
                <c:pt idx="34">
                  <c:v>71.702432919197776</c:v>
                </c:pt>
                <c:pt idx="35">
                  <c:v>66.454813622955214</c:v>
                </c:pt>
                <c:pt idx="36">
                  <c:v>62.341885655531904</c:v>
                </c:pt>
                <c:pt idx="37">
                  <c:v>62.341885655531904</c:v>
                </c:pt>
                <c:pt idx="38">
                  <c:v>62.341885655531904</c:v>
                </c:pt>
                <c:pt idx="39">
                  <c:v>62.341885655531904</c:v>
                </c:pt>
                <c:pt idx="40">
                  <c:v>62.341885655531904</c:v>
                </c:pt>
                <c:pt idx="41">
                  <c:v>62.341885655531904</c:v>
                </c:pt>
                <c:pt idx="42">
                  <c:v>56.662333106337321</c:v>
                </c:pt>
                <c:pt idx="43">
                  <c:v>52.351307693703831</c:v>
                </c:pt>
                <c:pt idx="44">
                  <c:v>52.351307693703831</c:v>
                </c:pt>
                <c:pt idx="45">
                  <c:v>52.351307693703831</c:v>
                </c:pt>
                <c:pt idx="46">
                  <c:v>52.351307693703831</c:v>
                </c:pt>
                <c:pt idx="47">
                  <c:v>52.351307693703831</c:v>
                </c:pt>
                <c:pt idx="48">
                  <c:v>52.351307693703831</c:v>
                </c:pt>
                <c:pt idx="49">
                  <c:v>47.124396699361668</c:v>
                </c:pt>
                <c:pt idx="50">
                  <c:v>43.197524637760175</c:v>
                </c:pt>
                <c:pt idx="51">
                  <c:v>43.197524637760175</c:v>
                </c:pt>
                <c:pt idx="52">
                  <c:v>43.197524637760175</c:v>
                </c:pt>
                <c:pt idx="53">
                  <c:v>43.197524637760175</c:v>
                </c:pt>
                <c:pt idx="54">
                  <c:v>43.197524637760175</c:v>
                </c:pt>
                <c:pt idx="55">
                  <c:v>43.197524637760175</c:v>
                </c:pt>
                <c:pt idx="56">
                  <c:v>38.995415493040738</c:v>
                </c:pt>
                <c:pt idx="57">
                  <c:v>35.795100685073699</c:v>
                </c:pt>
                <c:pt idx="58">
                  <c:v>35.795100685073699</c:v>
                </c:pt>
                <c:pt idx="59">
                  <c:v>35.795100685073699</c:v>
                </c:pt>
                <c:pt idx="60">
                  <c:v>35.795100685073699</c:v>
                </c:pt>
                <c:pt idx="61">
                  <c:v>35.795100685073699</c:v>
                </c:pt>
                <c:pt idx="62">
                  <c:v>35.795100685073699</c:v>
                </c:pt>
                <c:pt idx="63">
                  <c:v>32.532161623482516</c:v>
                </c:pt>
                <c:pt idx="64">
                  <c:v>30.004822375823821</c:v>
                </c:pt>
                <c:pt idx="65">
                  <c:v>30.004822375823821</c:v>
                </c:pt>
                <c:pt idx="66">
                  <c:v>30.004822375823821</c:v>
                </c:pt>
                <c:pt idx="67">
                  <c:v>30.004822375823821</c:v>
                </c:pt>
                <c:pt idx="68">
                  <c:v>30.004822375823821</c:v>
                </c:pt>
                <c:pt idx="69">
                  <c:v>30.004822375823821</c:v>
                </c:pt>
                <c:pt idx="70">
                  <c:v>27.726556907659269</c:v>
                </c:pt>
                <c:pt idx="71">
                  <c:v>25.897535165827851</c:v>
                </c:pt>
                <c:pt idx="72">
                  <c:v>25.897535165827851</c:v>
                </c:pt>
                <c:pt idx="73">
                  <c:v>25.897535165827851</c:v>
                </c:pt>
                <c:pt idx="74">
                  <c:v>25.897535165827851</c:v>
                </c:pt>
                <c:pt idx="75">
                  <c:v>25.897535165827851</c:v>
                </c:pt>
                <c:pt idx="76">
                  <c:v>25.897535165827851</c:v>
                </c:pt>
                <c:pt idx="77">
                  <c:v>24.459323933691227</c:v>
                </c:pt>
                <c:pt idx="78">
                  <c:v>23.249470195076892</c:v>
                </c:pt>
                <c:pt idx="79">
                  <c:v>23.249470195076892</c:v>
                </c:pt>
                <c:pt idx="80">
                  <c:v>23.249470195076892</c:v>
                </c:pt>
                <c:pt idx="81">
                  <c:v>23.249470195076892</c:v>
                </c:pt>
                <c:pt idx="82">
                  <c:v>23.249470195076892</c:v>
                </c:pt>
                <c:pt idx="83">
                  <c:v>23.249470195076892</c:v>
                </c:pt>
                <c:pt idx="84">
                  <c:v>22.453351055671998</c:v>
                </c:pt>
                <c:pt idx="85">
                  <c:v>21.746223273324002</c:v>
                </c:pt>
                <c:pt idx="86">
                  <c:v>21.746223273324002</c:v>
                </c:pt>
                <c:pt idx="87">
                  <c:v>21.746223273324002</c:v>
                </c:pt>
                <c:pt idx="88">
                  <c:v>21.746223273324002</c:v>
                </c:pt>
                <c:pt idx="89">
                  <c:v>21.746223273324002</c:v>
                </c:pt>
                <c:pt idx="90">
                  <c:v>21.746223273324002</c:v>
                </c:pt>
                <c:pt idx="91">
                  <c:v>21.291306558210472</c:v>
                </c:pt>
                <c:pt idx="92">
                  <c:v>20.874789394342464</c:v>
                </c:pt>
                <c:pt idx="93">
                  <c:v>20.874789394342464</c:v>
                </c:pt>
                <c:pt idx="94">
                  <c:v>20.874789394342464</c:v>
                </c:pt>
                <c:pt idx="95">
                  <c:v>20.874789394342464</c:v>
                </c:pt>
                <c:pt idx="96">
                  <c:v>20.874789394342464</c:v>
                </c:pt>
                <c:pt idx="97">
                  <c:v>20.874789394342464</c:v>
                </c:pt>
                <c:pt idx="98">
                  <c:v>20.64420218037661</c:v>
                </c:pt>
                <c:pt idx="99">
                  <c:v>20.426236378876784</c:v>
                </c:pt>
                <c:pt idx="100">
                  <c:v>20.426236378876784</c:v>
                </c:pt>
                <c:pt idx="101">
                  <c:v>20.426236378876784</c:v>
                </c:pt>
                <c:pt idx="102">
                  <c:v>20.426236378876784</c:v>
                </c:pt>
                <c:pt idx="103">
                  <c:v>20.426236378876784</c:v>
                </c:pt>
                <c:pt idx="104">
                  <c:v>20.426236378876784</c:v>
                </c:pt>
                <c:pt idx="105">
                  <c:v>20.316755111275661</c:v>
                </c:pt>
                <c:pt idx="106">
                  <c:v>20.211244850149445</c:v>
                </c:pt>
                <c:pt idx="107">
                  <c:v>20.211244850149445</c:v>
                </c:pt>
                <c:pt idx="108">
                  <c:v>20.211244850149445</c:v>
                </c:pt>
                <c:pt idx="109">
                  <c:v>20.211244850149445</c:v>
                </c:pt>
                <c:pt idx="110">
                  <c:v>20.211244850149445</c:v>
                </c:pt>
                <c:pt idx="111">
                  <c:v>20.211244850149445</c:v>
                </c:pt>
                <c:pt idx="112">
                  <c:v>20.16524967069812</c:v>
                </c:pt>
                <c:pt idx="113">
                  <c:v>20.119531342459268</c:v>
                </c:pt>
                <c:pt idx="114">
                  <c:v>20.119531342459268</c:v>
                </c:pt>
                <c:pt idx="115">
                  <c:v>20.119531342459268</c:v>
                </c:pt>
                <c:pt idx="116">
                  <c:v>20.119531342459268</c:v>
                </c:pt>
                <c:pt idx="117">
                  <c:v>20.119531342459268</c:v>
                </c:pt>
                <c:pt idx="118">
                  <c:v>20.119531342459268</c:v>
                </c:pt>
                <c:pt idx="119">
                  <c:v>20.102236672020055</c:v>
                </c:pt>
                <c:pt idx="120">
                  <c:v>20.085573145591038</c:v>
                </c:pt>
                <c:pt idx="121">
                  <c:v>20.085573145591038</c:v>
                </c:pt>
                <c:pt idx="122">
                  <c:v>20.085573145591038</c:v>
                </c:pt>
                <c:pt idx="123">
                  <c:v>20.085573145591038</c:v>
                </c:pt>
                <c:pt idx="124">
                  <c:v>20.085573145591038</c:v>
                </c:pt>
                <c:pt idx="125">
                  <c:v>20.085573145591038</c:v>
                </c:pt>
                <c:pt idx="126">
                  <c:v>20.08102345415778</c:v>
                </c:pt>
                <c:pt idx="127">
                  <c:v>20.076503999072681</c:v>
                </c:pt>
                <c:pt idx="128">
                  <c:v>20.076503999072681</c:v>
                </c:pt>
                <c:pt idx="129">
                  <c:v>20.076503999072681</c:v>
                </c:pt>
                <c:pt idx="130">
                  <c:v>20.076503999072681</c:v>
                </c:pt>
                <c:pt idx="131">
                  <c:v>20.076503999072681</c:v>
                </c:pt>
                <c:pt idx="132">
                  <c:v>20.076503999072681</c:v>
                </c:pt>
                <c:pt idx="133">
                  <c:v>20.076088215982388</c:v>
                </c:pt>
                <c:pt idx="134">
                  <c:v>20.076061776061778</c:v>
                </c:pt>
                <c:pt idx="135">
                  <c:v>20.076061776061778</c:v>
                </c:pt>
                <c:pt idx="136">
                  <c:v>20.076061776061778</c:v>
                </c:pt>
                <c:pt idx="137">
                  <c:v>20.076061776061778</c:v>
                </c:pt>
                <c:pt idx="138">
                  <c:v>20.076061776061778</c:v>
                </c:pt>
                <c:pt idx="139">
                  <c:v>20.076061776061778</c:v>
                </c:pt>
                <c:pt idx="140">
                  <c:v>20.079371225027099</c:v>
                </c:pt>
                <c:pt idx="141">
                  <c:v>20.083087435937259</c:v>
                </c:pt>
                <c:pt idx="142">
                  <c:v>20.083087435937259</c:v>
                </c:pt>
                <c:pt idx="143">
                  <c:v>20.083087435937259</c:v>
                </c:pt>
                <c:pt idx="144">
                  <c:v>20.083087435937259</c:v>
                </c:pt>
                <c:pt idx="145">
                  <c:v>20.083087435937259</c:v>
                </c:pt>
                <c:pt idx="146">
                  <c:v>20.083087435937259</c:v>
                </c:pt>
                <c:pt idx="147">
                  <c:v>20.096518307217384</c:v>
                </c:pt>
                <c:pt idx="148">
                  <c:v>20.110914454277285</c:v>
                </c:pt>
                <c:pt idx="149">
                  <c:v>20.110914454277285</c:v>
                </c:pt>
                <c:pt idx="150">
                  <c:v>20.110914454277285</c:v>
                </c:pt>
                <c:pt idx="151">
                  <c:v>20.110914454277285</c:v>
                </c:pt>
                <c:pt idx="152">
                  <c:v>20.110914454277285</c:v>
                </c:pt>
                <c:pt idx="153">
                  <c:v>20.110914454277285</c:v>
                </c:pt>
                <c:pt idx="154">
                  <c:v>20.150310163830124</c:v>
                </c:pt>
                <c:pt idx="155">
                  <c:v>20.19058341039765</c:v>
                </c:pt>
                <c:pt idx="156">
                  <c:v>20.19058341039765</c:v>
                </c:pt>
                <c:pt idx="157">
                  <c:v>20.19058341039765</c:v>
                </c:pt>
                <c:pt idx="158">
                  <c:v>20.19058341039765</c:v>
                </c:pt>
                <c:pt idx="159">
                  <c:v>20.19058341039765</c:v>
                </c:pt>
                <c:pt idx="160">
                  <c:v>20.19058341039765</c:v>
                </c:pt>
                <c:pt idx="161">
                  <c:v>20.28299186193923</c:v>
                </c:pt>
                <c:pt idx="162">
                  <c:v>20.377350640705608</c:v>
                </c:pt>
                <c:pt idx="163">
                  <c:v>20.377350640705608</c:v>
                </c:pt>
                <c:pt idx="164">
                  <c:v>20.377350640705608</c:v>
                </c:pt>
                <c:pt idx="165">
                  <c:v>20.377350640705608</c:v>
                </c:pt>
                <c:pt idx="166">
                  <c:v>20.377350640705608</c:v>
                </c:pt>
                <c:pt idx="167">
                  <c:v>20.377350640705608</c:v>
                </c:pt>
                <c:pt idx="168">
                  <c:v>20.561146170902269</c:v>
                </c:pt>
                <c:pt idx="169">
                  <c:v>20.752984389348025</c:v>
                </c:pt>
                <c:pt idx="170">
                  <c:v>20.752984389348025</c:v>
                </c:pt>
                <c:pt idx="171">
                  <c:v>20.752984389348025</c:v>
                </c:pt>
                <c:pt idx="172">
                  <c:v>20.752984389348025</c:v>
                </c:pt>
                <c:pt idx="173">
                  <c:v>20.752984389348025</c:v>
                </c:pt>
                <c:pt idx="174">
                  <c:v>20.752984389348025</c:v>
                </c:pt>
                <c:pt idx="175">
                  <c:v>21.093084383213995</c:v>
                </c:pt>
                <c:pt idx="176">
                  <c:v>21.459881478694385</c:v>
                </c:pt>
                <c:pt idx="177">
                  <c:v>21.459881478694385</c:v>
                </c:pt>
                <c:pt idx="178">
                  <c:v>21.459881478694385</c:v>
                </c:pt>
                <c:pt idx="179">
                  <c:v>21.459881478694385</c:v>
                </c:pt>
                <c:pt idx="180">
                  <c:v>21.459881478694385</c:v>
                </c:pt>
                <c:pt idx="181">
                  <c:v>21.459881478694385</c:v>
                </c:pt>
                <c:pt idx="182">
                  <c:v>22.108062431653245</c:v>
                </c:pt>
                <c:pt idx="183">
                  <c:v>22.834404975229258</c:v>
                </c:pt>
                <c:pt idx="184">
                  <c:v>22.834404975229258</c:v>
                </c:pt>
                <c:pt idx="185">
                  <c:v>22.834404975229258</c:v>
                </c:pt>
                <c:pt idx="186">
                  <c:v>22.834404975229258</c:v>
                </c:pt>
                <c:pt idx="187">
                  <c:v>22.834404975229258</c:v>
                </c:pt>
                <c:pt idx="188">
                  <c:v>22.834404975229258</c:v>
                </c:pt>
                <c:pt idx="189">
                  <c:v>23.936079302683304</c:v>
                </c:pt>
                <c:pt idx="190">
                  <c:v>25.232457227870071</c:v>
                </c:pt>
                <c:pt idx="191">
                  <c:v>25.232457227870071</c:v>
                </c:pt>
                <c:pt idx="192">
                  <c:v>25.232457227870071</c:v>
                </c:pt>
                <c:pt idx="193">
                  <c:v>25.232457227870071</c:v>
                </c:pt>
                <c:pt idx="194">
                  <c:v>25.232457227870071</c:v>
                </c:pt>
                <c:pt idx="195">
                  <c:v>25.232457227870071</c:v>
                </c:pt>
                <c:pt idx="196">
                  <c:v>26.937628512679918</c:v>
                </c:pt>
                <c:pt idx="197">
                  <c:v>29.045830778663397</c:v>
                </c:pt>
                <c:pt idx="198">
                  <c:v>29.045830778663397</c:v>
                </c:pt>
                <c:pt idx="199">
                  <c:v>29.045830778663397</c:v>
                </c:pt>
                <c:pt idx="200">
                  <c:v>29.045830778663397</c:v>
                </c:pt>
                <c:pt idx="201">
                  <c:v>29.045830778663397</c:v>
                </c:pt>
                <c:pt idx="202">
                  <c:v>29.045830778663397</c:v>
                </c:pt>
                <c:pt idx="203">
                  <c:v>31.480393850405942</c:v>
                </c:pt>
                <c:pt idx="204">
                  <c:v>34.624060150375939</c:v>
                </c:pt>
                <c:pt idx="205">
                  <c:v>34.624060150375939</c:v>
                </c:pt>
                <c:pt idx="206">
                  <c:v>34.624060150375939</c:v>
                </c:pt>
                <c:pt idx="207">
                  <c:v>34.624060150375939</c:v>
                </c:pt>
                <c:pt idx="208">
                  <c:v>34.624060150375939</c:v>
                </c:pt>
                <c:pt idx="209">
                  <c:v>34.624060150375939</c:v>
                </c:pt>
                <c:pt idx="210">
                  <c:v>37.855965312436481</c:v>
                </c:pt>
                <c:pt idx="211">
                  <c:v>42.15100988849148</c:v>
                </c:pt>
                <c:pt idx="212">
                  <c:v>42.15100988849148</c:v>
                </c:pt>
                <c:pt idx="213">
                  <c:v>42.15100988849148</c:v>
                </c:pt>
                <c:pt idx="214">
                  <c:v>42.15100988849148</c:v>
                </c:pt>
                <c:pt idx="215">
                  <c:v>42.15100988849148</c:v>
                </c:pt>
                <c:pt idx="216">
                  <c:v>42.15100988849148</c:v>
                </c:pt>
                <c:pt idx="217">
                  <c:v>46.090689966857489</c:v>
                </c:pt>
                <c:pt idx="218">
                  <c:v>51.373606996755541</c:v>
                </c:pt>
                <c:pt idx="219">
                  <c:v>51.373606996755541</c:v>
                </c:pt>
                <c:pt idx="220">
                  <c:v>51.373606996755541</c:v>
                </c:pt>
                <c:pt idx="221">
                  <c:v>51.373606996755541</c:v>
                </c:pt>
                <c:pt idx="222">
                  <c:v>51.373606996755541</c:v>
                </c:pt>
                <c:pt idx="223">
                  <c:v>51.373606996755541</c:v>
                </c:pt>
                <c:pt idx="224">
                  <c:v>55.623972080709216</c:v>
                </c:pt>
                <c:pt idx="225">
                  <c:v>61.231513347595566</c:v>
                </c:pt>
                <c:pt idx="226">
                  <c:v>61.231513347595566</c:v>
                </c:pt>
                <c:pt idx="227">
                  <c:v>61.231513347595566</c:v>
                </c:pt>
                <c:pt idx="228">
                  <c:v>61.231513347595566</c:v>
                </c:pt>
                <c:pt idx="229">
                  <c:v>61.231513347595566</c:v>
                </c:pt>
                <c:pt idx="230">
                  <c:v>61.231513347595566</c:v>
                </c:pt>
                <c:pt idx="231">
                  <c:v>65.617764681119766</c:v>
                </c:pt>
                <c:pt idx="232">
                  <c:v>71.334666181994436</c:v>
                </c:pt>
                <c:pt idx="233">
                  <c:v>71.334666181994436</c:v>
                </c:pt>
                <c:pt idx="234">
                  <c:v>71.334666181994436</c:v>
                </c:pt>
                <c:pt idx="235">
                  <c:v>71.334666181994436</c:v>
                </c:pt>
                <c:pt idx="236">
                  <c:v>71.334666181994436</c:v>
                </c:pt>
                <c:pt idx="237">
                  <c:v>71.334666181994436</c:v>
                </c:pt>
                <c:pt idx="238">
                  <c:v>75.208875959814634</c:v>
                </c:pt>
                <c:pt idx="239">
                  <c:v>80.102626943402001</c:v>
                </c:pt>
                <c:pt idx="240">
                  <c:v>80.102626943402001</c:v>
                </c:pt>
                <c:pt idx="241">
                  <c:v>80.102626943402001</c:v>
                </c:pt>
                <c:pt idx="242">
                  <c:v>80.102626943402001</c:v>
                </c:pt>
                <c:pt idx="243">
                  <c:v>80.102626943402001</c:v>
                </c:pt>
                <c:pt idx="244">
                  <c:v>80.102626943402001</c:v>
                </c:pt>
                <c:pt idx="245">
                  <c:v>83.214514407684106</c:v>
                </c:pt>
                <c:pt idx="246">
                  <c:v>87.133487654321002</c:v>
                </c:pt>
                <c:pt idx="247">
                  <c:v>87.133487654321002</c:v>
                </c:pt>
                <c:pt idx="248">
                  <c:v>87.133487654321002</c:v>
                </c:pt>
                <c:pt idx="249">
                  <c:v>87.133487654321002</c:v>
                </c:pt>
                <c:pt idx="250">
                  <c:v>87.133487654321002</c:v>
                </c:pt>
                <c:pt idx="251">
                  <c:v>87.133487654321002</c:v>
                </c:pt>
                <c:pt idx="252">
                  <c:v>88.325009397991522</c:v>
                </c:pt>
                <c:pt idx="253">
                  <c:v>89.822499545647304</c:v>
                </c:pt>
                <c:pt idx="254">
                  <c:v>89.822499545647304</c:v>
                </c:pt>
                <c:pt idx="255">
                  <c:v>89.822499545647304</c:v>
                </c:pt>
                <c:pt idx="256">
                  <c:v>89.822499545647304</c:v>
                </c:pt>
                <c:pt idx="257">
                  <c:v>89.822499545647304</c:v>
                </c:pt>
                <c:pt idx="258">
                  <c:v>89.822499545647304</c:v>
                </c:pt>
                <c:pt idx="259">
                  <c:v>85.251847796331788</c:v>
                </c:pt>
                <c:pt idx="260">
                  <c:v>79.312785029092623</c:v>
                </c:pt>
                <c:pt idx="261">
                  <c:v>79.312785029092623</c:v>
                </c:pt>
                <c:pt idx="262">
                  <c:v>79.312785029092623</c:v>
                </c:pt>
                <c:pt idx="263">
                  <c:v>79.312785029092623</c:v>
                </c:pt>
                <c:pt idx="264">
                  <c:v>79.312785029092623</c:v>
                </c:pt>
                <c:pt idx="265">
                  <c:v>79.312785029092623</c:v>
                </c:pt>
                <c:pt idx="266">
                  <c:v>79.312785029092623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5F7-41DF-91D6-900604D5C3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8368447"/>
        <c:axId val="1118368863"/>
      </c:scatterChart>
      <c:valAx>
        <c:axId val="11183684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dirty="0"/>
                  <a:t>(m)</a:t>
                </a:r>
                <a:endParaRPr lang="zh-CN" alt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18368863"/>
        <c:crosses val="autoZero"/>
        <c:crossBetween val="midCat"/>
      </c:valAx>
      <c:valAx>
        <c:axId val="11183688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1836844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μ'</a:t>
            </a:r>
            <a:r>
              <a:rPr lang="en-US" altLang="zh-CN" baseline="0"/>
              <a:t>---Location</a:t>
            </a:r>
            <a:endParaRPr lang="zh-CN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60mm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Sheet1!$G$2:$G$1002</c:f>
              <c:numCache>
                <c:formatCode>General</c:formatCode>
                <c:ptCount val="1001"/>
                <c:pt idx="0">
                  <c:v>2.6289975547644806</c:v>
                </c:pt>
                <c:pt idx="1">
                  <c:v>2.6958336265441898</c:v>
                </c:pt>
                <c:pt idx="2">
                  <c:v>2.7602475863732154</c:v>
                </c:pt>
                <c:pt idx="3">
                  <c:v>2.8147365659126722</c:v>
                </c:pt>
                <c:pt idx="4">
                  <c:v>2.8690421592723871</c:v>
                </c:pt>
                <c:pt idx="5">
                  <c:v>2.9231633655508311</c:v>
                </c:pt>
                <c:pt idx="6">
                  <c:v>2.9777296542247762</c:v>
                </c:pt>
                <c:pt idx="7">
                  <c:v>3.0353183996020254</c:v>
                </c:pt>
                <c:pt idx="8">
                  <c:v>3.0927293186465645</c:v>
                </c:pt>
                <c:pt idx="9">
                  <c:v>3.1499635740631802</c:v>
                </c:pt>
                <c:pt idx="10">
                  <c:v>3.2070209675128276</c:v>
                </c:pt>
                <c:pt idx="11">
                  <c:v>3.2639014930397972</c:v>
                </c:pt>
                <c:pt idx="12">
                  <c:v>3.3206053370387707</c:v>
                </c:pt>
                <c:pt idx="13">
                  <c:v>3.3771328782225325</c:v>
                </c:pt>
                <c:pt idx="14">
                  <c:v>3.4334846875897767</c:v>
                </c:pt>
                <c:pt idx="15">
                  <c:v>3.4896615283930701</c:v>
                </c:pt>
                <c:pt idx="16">
                  <c:v>3.545664356107324</c:v>
                </c:pt>
                <c:pt idx="17">
                  <c:v>3.6014943183982275</c:v>
                </c:pt>
                <c:pt idx="18">
                  <c:v>3.6571527550910607</c:v>
                </c:pt>
                <c:pt idx="19">
                  <c:v>3.7126411981398486</c:v>
                </c:pt>
                <c:pt idx="20">
                  <c:v>3.7679613715966322</c:v>
                </c:pt>
                <c:pt idx="21">
                  <c:v>3.8231151915810271</c:v>
                </c:pt>
                <c:pt idx="22">
                  <c:v>3.8743013215528408</c:v>
                </c:pt>
                <c:pt idx="23">
                  <c:v>3.9248871612937108</c:v>
                </c:pt>
                <c:pt idx="24">
                  <c:v>3.9753265404731697</c:v>
                </c:pt>
                <c:pt idx="25">
                  <c:v>4.0256190080829972</c:v>
                </c:pt>
                <c:pt idx="26">
                  <c:v>4.0757641269105562</c:v>
                </c:pt>
                <c:pt idx="27">
                  <c:v>4.1257614735361017</c:v>
                </c:pt>
                <c:pt idx="28">
                  <c:v>4.1756106383300899</c:v>
                </c:pt>
                <c:pt idx="29">
                  <c:v>4.2253112254506791</c:v>
                </c:pt>
                <c:pt idx="30">
                  <c:v>4.2748628528410491</c:v>
                </c:pt>
                <c:pt idx="31">
                  <c:v>4.324265152226892</c:v>
                </c:pt>
                <c:pt idx="32">
                  <c:v>4.3735177691139508</c:v>
                </c:pt>
                <c:pt idx="33">
                  <c:v>4.4226203627852918</c:v>
                </c:pt>
                <c:pt idx="34">
                  <c:v>4.4715934893283169</c:v>
                </c:pt>
                <c:pt idx="35">
                  <c:v>4.5204396088143479</c:v>
                </c:pt>
                <c:pt idx="36">
                  <c:v>4.5691355199946129</c:v>
                </c:pt>
                <c:pt idx="37">
                  <c:v>4.6176809264790775</c:v>
                </c:pt>
                <c:pt idx="38">
                  <c:v>4.6660755456725251</c:v>
                </c:pt>
                <c:pt idx="39">
                  <c:v>4.7143191087730063</c:v>
                </c:pt>
                <c:pt idx="40">
                  <c:v>4.7624113607701029</c:v>
                </c:pt>
                <c:pt idx="41">
                  <c:v>4.8103520604435044</c:v>
                </c:pt>
                <c:pt idx="42">
                  <c:v>4.858140980361183</c:v>
                </c:pt>
                <c:pt idx="43">
                  <c:v>4.9057779068780221</c:v>
                </c:pt>
                <c:pt idx="44">
                  <c:v>4.9532626401339197</c:v>
                </c:pt>
                <c:pt idx="45">
                  <c:v>5.0005949940526015</c:v>
                </c:pt>
                <c:pt idx="46">
                  <c:v>5.0477747963397208</c:v>
                </c:pt>
                <c:pt idx="47">
                  <c:v>5.0948018884815189</c:v>
                </c:pt>
                <c:pt idx="48">
                  <c:v>5.1416761257430741</c:v>
                </c:pt>
                <c:pt idx="49">
                  <c:v>5.1883973771669902</c:v>
                </c:pt>
                <c:pt idx="50">
                  <c:v>5.2349655255716545</c:v>
                </c:pt>
                <c:pt idx="51">
                  <c:v>5.281380467549762</c:v>
                </c:pt>
                <c:pt idx="52">
                  <c:v>5.327642113466946</c:v>
                </c:pt>
                <c:pt idx="53">
                  <c:v>5.3737503874600732</c:v>
                </c:pt>
                <c:pt idx="54">
                  <c:v>5.4197052274359452</c:v>
                </c:pt>
                <c:pt idx="55">
                  <c:v>5.4655065850695257</c:v>
                </c:pt>
                <c:pt idx="56">
                  <c:v>5.5111544258027365</c:v>
                </c:pt>
                <c:pt idx="57">
                  <c:v>5.556648728842922</c:v>
                </c:pt>
                <c:pt idx="58">
                  <c:v>5.6019894871612239</c:v>
                </c:pt>
                <c:pt idx="59">
                  <c:v>5.6471767074912913</c:v>
                </c:pt>
                <c:pt idx="60">
                  <c:v>5.6922104103278812</c:v>
                </c:pt>
                <c:pt idx="61">
                  <c:v>5.7370906299252393</c:v>
                </c:pt>
                <c:pt idx="62">
                  <c:v>5.7818174142957837</c:v>
                </c:pt>
                <c:pt idx="63">
                  <c:v>5.8263908252086871</c:v>
                </c:pt>
                <c:pt idx="64">
                  <c:v>5.8708109381884581</c:v>
                </c:pt>
                <c:pt idx="65">
                  <c:v>5.9150778425134396</c:v>
                </c:pt>
                <c:pt idx="66">
                  <c:v>5.9591916412147032</c:v>
                </c:pt>
                <c:pt idx="67">
                  <c:v>6.0031524510742704</c:v>
                </c:pt>
                <c:pt idx="68">
                  <c:v>6.0470217455911399</c:v>
                </c:pt>
                <c:pt idx="69">
                  <c:v>6.090853576634518</c:v>
                </c:pt>
                <c:pt idx="70">
                  <c:v>6.1345304948511954</c:v>
                </c:pt>
                <c:pt idx="71">
                  <c:v>6.178052681084063</c:v>
                </c:pt>
                <c:pt idx="72">
                  <c:v>6.2214203276117583</c:v>
                </c:pt>
                <c:pt idx="73">
                  <c:v>6.2646336381475312</c:v>
                </c:pt>
                <c:pt idx="74">
                  <c:v>6.3076928278382374</c:v>
                </c:pt>
                <c:pt idx="75">
                  <c:v>6.3505981232631621</c:v>
                </c:pt>
                <c:pt idx="76">
                  <c:v>6.3933497624330364</c:v>
                </c:pt>
                <c:pt idx="77">
                  <c:v>6.4359479947889708</c:v>
                </c:pt>
                <c:pt idx="78">
                  <c:v>6.4789742742304348</c:v>
                </c:pt>
                <c:pt idx="79">
                  <c:v>6.5221722344930999</c:v>
                </c:pt>
                <c:pt idx="80">
                  <c:v>6.5651296060849491</c:v>
                </c:pt>
                <c:pt idx="81">
                  <c:v>6.607537153362105</c:v>
                </c:pt>
                <c:pt idx="82">
                  <c:v>6.6497864940130045</c:v>
                </c:pt>
                <c:pt idx="83">
                  <c:v>6.6918780882949473</c:v>
                </c:pt>
                <c:pt idx="84">
                  <c:v>6.7338124154686083</c:v>
                </c:pt>
                <c:pt idx="85">
                  <c:v>6.7756826533711774</c:v>
                </c:pt>
                <c:pt idx="86">
                  <c:v>6.8181746128550103</c:v>
                </c:pt>
                <c:pt idx="87">
                  <c:v>6.8605219289077137</c:v>
                </c:pt>
                <c:pt idx="88">
                  <c:v>6.9027251111761574</c:v>
                </c:pt>
                <c:pt idx="89">
                  <c:v>6.9447846819524752</c:v>
                </c:pt>
                <c:pt idx="90">
                  <c:v>6.9867011761727564</c:v>
                </c:pt>
                <c:pt idx="91">
                  <c:v>7.0284751414162407</c:v>
                </c:pt>
                <c:pt idx="92">
                  <c:v>7.0701071379041602</c:v>
                </c:pt>
                <c:pt idx="93">
                  <c:v>7.1115977384987898</c:v>
                </c:pt>
                <c:pt idx="94">
                  <c:v>7.1523582147648863</c:v>
                </c:pt>
                <c:pt idx="95">
                  <c:v>7.188215172763015</c:v>
                </c:pt>
                <c:pt idx="96">
                  <c:v>7.2207296786852391</c:v>
                </c:pt>
                <c:pt idx="97">
                  <c:v>7.2531196444055395</c:v>
                </c:pt>
                <c:pt idx="98">
                  <c:v>7.2853849397206334</c:v>
                </c:pt>
                <c:pt idx="99">
                  <c:v>7.3175254423242517</c:v>
                </c:pt>
                <c:pt idx="100">
                  <c:v>7.3495410378062296</c:v>
                </c:pt>
                <c:pt idx="101">
                  <c:v>7.3814316196516874</c:v>
                </c:pt>
                <c:pt idx="102">
                  <c:v>7.4131970892403762</c:v>
                </c:pt>
                <c:pt idx="103">
                  <c:v>7.4448373558456975</c:v>
                </c:pt>
                <c:pt idx="104">
                  <c:v>7.4763523366340126</c:v>
                </c:pt>
                <c:pt idx="105">
                  <c:v>7.5077419566639056</c:v>
                </c:pt>
                <c:pt idx="106">
                  <c:v>7.5390061488852522</c:v>
                </c:pt>
                <c:pt idx="107">
                  <c:v>7.5701448541384782</c:v>
                </c:pt>
                <c:pt idx="108">
                  <c:v>7.6011580211539194</c:v>
                </c:pt>
                <c:pt idx="109">
                  <c:v>7.6320456065509124</c:v>
                </c:pt>
                <c:pt idx="110">
                  <c:v>7.6628043284729541</c:v>
                </c:pt>
                <c:pt idx="111">
                  <c:v>7.6934360557009338</c:v>
                </c:pt>
                <c:pt idx="112">
                  <c:v>7.7239421165456097</c:v>
                </c:pt>
                <c:pt idx="113">
                  <c:v>7.7543224998033198</c:v>
                </c:pt>
                <c:pt idx="114">
                  <c:v>7.7845772021524686</c:v>
                </c:pt>
                <c:pt idx="115">
                  <c:v>7.8147062281523167</c:v>
                </c:pt>
                <c:pt idx="116">
                  <c:v>7.8447095902427684</c:v>
                </c:pt>
                <c:pt idx="117">
                  <c:v>7.8745873087432612</c:v>
                </c:pt>
                <c:pt idx="118">
                  <c:v>7.9043394118520025</c:v>
                </c:pt>
                <c:pt idx="119">
                  <c:v>7.9339659356454746</c:v>
                </c:pt>
                <c:pt idx="120">
                  <c:v>7.9634669240775322</c:v>
                </c:pt>
                <c:pt idx="121">
                  <c:v>7.9928424289786744</c:v>
                </c:pt>
                <c:pt idx="122">
                  <c:v>8.0220925100553746</c:v>
                </c:pt>
                <c:pt idx="123">
                  <c:v>8.0512172348893714</c:v>
                </c:pt>
                <c:pt idx="124">
                  <c:v>8.080216678936857</c:v>
                </c:pt>
                <c:pt idx="125">
                  <c:v>8.1090909255279371</c:v>
                </c:pt>
                <c:pt idx="126">
                  <c:v>8.1378400658656922</c:v>
                </c:pt>
                <c:pt idx="127">
                  <c:v>8.1664641990258495</c:v>
                </c:pt>
                <c:pt idx="128">
                  <c:v>8.1949634319555749</c:v>
                </c:pt>
                <c:pt idx="129">
                  <c:v>8.2235027955372679</c:v>
                </c:pt>
                <c:pt idx="130">
                  <c:v>8.2520293491618588</c:v>
                </c:pt>
                <c:pt idx="131">
                  <c:v>8.2799013980596943</c:v>
                </c:pt>
                <c:pt idx="132">
                  <c:v>8.3076256607132919</c:v>
                </c:pt>
                <c:pt idx="133">
                  <c:v>8.3352021065473583</c:v>
                </c:pt>
                <c:pt idx="134">
                  <c:v>8.3626307078644615</c:v>
                </c:pt>
                <c:pt idx="135">
                  <c:v>8.3899114398447008</c:v>
                </c:pt>
                <c:pt idx="136">
                  <c:v>8.4170442805460386</c:v>
                </c:pt>
                <c:pt idx="137">
                  <c:v>8.4440292109033876</c:v>
                </c:pt>
                <c:pt idx="138">
                  <c:v>8.4708662147284013</c:v>
                </c:pt>
                <c:pt idx="139">
                  <c:v>8.4975552787097488</c:v>
                </c:pt>
                <c:pt idx="140">
                  <c:v>8.5240963924121136</c:v>
                </c:pt>
                <c:pt idx="141">
                  <c:v>8.5504895482764205</c:v>
                </c:pt>
                <c:pt idx="142">
                  <c:v>8.5767424846315468</c:v>
                </c:pt>
                <c:pt idx="143">
                  <c:v>8.602853947569912</c:v>
                </c:pt>
                <c:pt idx="144">
                  <c:v>8.628817431495353</c:v>
                </c:pt>
                <c:pt idx="145">
                  <c:v>8.6546329387149221</c:v>
                </c:pt>
                <c:pt idx="146">
                  <c:v>8.6803004744206742</c:v>
                </c:pt>
                <c:pt idx="147">
                  <c:v>8.7058200466898121</c:v>
                </c:pt>
                <c:pt idx="148">
                  <c:v>8.7311916664843157</c:v>
                </c:pt>
                <c:pt idx="149">
                  <c:v>8.7564153476510285</c:v>
                </c:pt>
                <c:pt idx="150">
                  <c:v>8.7814911069209476</c:v>
                </c:pt>
                <c:pt idx="151">
                  <c:v>8.8064189639093939</c:v>
                </c:pt>
                <c:pt idx="152">
                  <c:v>8.8311989411155611</c:v>
                </c:pt>
                <c:pt idx="153">
                  <c:v>8.8558310639224356</c:v>
                </c:pt>
                <c:pt idx="154">
                  <c:v>8.8803153605962777</c:v>
                </c:pt>
                <c:pt idx="155">
                  <c:v>8.9046518622870181</c:v>
                </c:pt>
                <c:pt idx="156">
                  <c:v>8.928840603027334</c:v>
                </c:pt>
                <c:pt idx="157">
                  <c:v>8.9528816197328975</c:v>
                </c:pt>
                <c:pt idx="158">
                  <c:v>8.9767749522019553</c:v>
                </c:pt>
                <c:pt idx="159">
                  <c:v>9.000495035128603</c:v>
                </c:pt>
                <c:pt idx="160">
                  <c:v>9.0240270013776609</c:v>
                </c:pt>
                <c:pt idx="161">
                  <c:v>9.0474119260984445</c:v>
                </c:pt>
                <c:pt idx="162">
                  <c:v>9.0706498703552381</c:v>
                </c:pt>
                <c:pt idx="163">
                  <c:v>9.0937408980088126</c:v>
                </c:pt>
                <c:pt idx="164">
                  <c:v>9.1166850757162443</c:v>
                </c:pt>
                <c:pt idx="165">
                  <c:v>9.1394824729305331</c:v>
                </c:pt>
                <c:pt idx="166">
                  <c:v>9.1621331619007638</c:v>
                </c:pt>
                <c:pt idx="167">
                  <c:v>9.1846372176713054</c:v>
                </c:pt>
                <c:pt idx="168">
                  <c:v>9.2071771878213777</c:v>
                </c:pt>
                <c:pt idx="169">
                  <c:v>9.2300188756624291</c:v>
                </c:pt>
                <c:pt idx="170">
                  <c:v>9.251433533643576</c:v>
                </c:pt>
                <c:pt idx="171">
                  <c:v>9.2727903882189047</c:v>
                </c:pt>
                <c:pt idx="172">
                  <c:v>9.2940527201666203</c:v>
                </c:pt>
                <c:pt idx="173">
                  <c:v>9.3152300798977006</c:v>
                </c:pt>
                <c:pt idx="174">
                  <c:v>9.3363602532684578</c:v>
                </c:pt>
                <c:pt idx="175">
                  <c:v>9.3573952767395792</c:v>
                </c:pt>
                <c:pt idx="176">
                  <c:v>9.3783351521830305</c:v>
                </c:pt>
                <c:pt idx="177">
                  <c:v>9.3991798816010057</c:v>
                </c:pt>
                <c:pt idx="178">
                  <c:v>9.4199294671263996</c:v>
                </c:pt>
                <c:pt idx="179">
                  <c:v>9.4405839110225678</c:v>
                </c:pt>
                <c:pt idx="180">
                  <c:v>9.4611432156834674</c:v>
                </c:pt>
                <c:pt idx="181">
                  <c:v>9.4816073836334933</c:v>
                </c:pt>
                <c:pt idx="182">
                  <c:v>9.5019764175274677</c:v>
                </c:pt>
                <c:pt idx="183">
                  <c:v>9.5222503201507163</c:v>
                </c:pt>
                <c:pt idx="184">
                  <c:v>9.5424290944191199</c:v>
                </c:pt>
                <c:pt idx="185">
                  <c:v>9.5625167786119132</c:v>
                </c:pt>
                <c:pt idx="186">
                  <c:v>9.5825637510251855</c:v>
                </c:pt>
                <c:pt idx="187">
                  <c:v>9.6025147046403525</c:v>
                </c:pt>
                <c:pt idx="188">
                  <c:v>9.6223696430479162</c:v>
                </c:pt>
                <c:pt idx="189">
                  <c:v>9.6421285699595352</c:v>
                </c:pt>
                <c:pt idx="190">
                  <c:v>9.6617914892076868</c:v>
                </c:pt>
                <c:pt idx="191">
                  <c:v>9.6813584047459926</c:v>
                </c:pt>
                <c:pt idx="192">
                  <c:v>9.7008013548443053</c:v>
                </c:pt>
                <c:pt idx="193">
                  <c:v>9.7201296318959542</c:v>
                </c:pt>
                <c:pt idx="194">
                  <c:v>9.7394440344975699</c:v>
                </c:pt>
                <c:pt idx="195">
                  <c:v>9.7586838724918508</c:v>
                </c:pt>
                <c:pt idx="196">
                  <c:v>9.7778314918811056</c:v>
                </c:pt>
                <c:pt idx="197">
                  <c:v>9.7968699648931725</c:v>
                </c:pt>
                <c:pt idx="198">
                  <c:v>9.8158154399142656</c:v>
                </c:pt>
                <c:pt idx="199">
                  <c:v>9.8346684774229161</c:v>
                </c:pt>
                <c:pt idx="200">
                  <c:v>9.853429082081961</c:v>
                </c:pt>
                <c:pt idx="201">
                  <c:v>9.872097258660153</c:v>
                </c:pt>
                <c:pt idx="202">
                  <c:v>9.8906730120323214</c:v>
                </c:pt>
                <c:pt idx="203">
                  <c:v>9.9091563471791098</c:v>
                </c:pt>
                <c:pt idx="204">
                  <c:v>9.9275472691872242</c:v>
                </c:pt>
                <c:pt idx="205">
                  <c:v>9.9458457832494993</c:v>
                </c:pt>
                <c:pt idx="206">
                  <c:v>9.9640518946644843</c:v>
                </c:pt>
                <c:pt idx="207">
                  <c:v>9.9821656088367678</c:v>
                </c:pt>
                <c:pt idx="208">
                  <c:v>10.000186931277044</c:v>
                </c:pt>
                <c:pt idx="209">
                  <c:v>10.018115692707001</c:v>
                </c:pt>
                <c:pt idx="210">
                  <c:v>10.035952181957223</c:v>
                </c:pt>
                <c:pt idx="211">
                  <c:v>10.053696412841878</c:v>
                </c:pt>
                <c:pt idx="212">
                  <c:v>10.071347918359979</c:v>
                </c:pt>
                <c:pt idx="213">
                  <c:v>10.088923647344822</c:v>
                </c:pt>
                <c:pt idx="214">
                  <c:v>10.106414385569298</c:v>
                </c:pt>
                <c:pt idx="215">
                  <c:v>10.12381308204775</c:v>
                </c:pt>
                <c:pt idx="216">
                  <c:v>10.14111974365065</c:v>
                </c:pt>
                <c:pt idx="217">
                  <c:v>10.158334377342072</c:v>
                </c:pt>
                <c:pt idx="218">
                  <c:v>10.175456990179446</c:v>
                </c:pt>
                <c:pt idx="219">
                  <c:v>10.192487589313796</c:v>
                </c:pt>
                <c:pt idx="220">
                  <c:v>10.209426181990006</c:v>
                </c:pt>
                <c:pt idx="221">
                  <c:v>10.226272775545876</c:v>
                </c:pt>
                <c:pt idx="222">
                  <c:v>10.243028509266725</c:v>
                </c:pt>
                <c:pt idx="223">
                  <c:v>10.259692506800139</c:v>
                </c:pt>
                <c:pt idx="224">
                  <c:v>10.276263916920939</c:v>
                </c:pt>
                <c:pt idx="225">
                  <c:v>10.292742747436183</c:v>
                </c:pt>
                <c:pt idx="226">
                  <c:v>10.309129006244099</c:v>
                </c:pt>
                <c:pt idx="227">
                  <c:v>10.32542270133519</c:v>
                </c:pt>
                <c:pt idx="228">
                  <c:v>10.341623840791884</c:v>
                </c:pt>
                <c:pt idx="229">
                  <c:v>10.357732432788124</c:v>
                </c:pt>
                <c:pt idx="230">
                  <c:v>10.373748485590097</c:v>
                </c:pt>
                <c:pt idx="231">
                  <c:v>10.389232994863443</c:v>
                </c:pt>
                <c:pt idx="232">
                  <c:v>10.403452037052958</c:v>
                </c:pt>
                <c:pt idx="233">
                  <c:v>10.417646352499895</c:v>
                </c:pt>
                <c:pt idx="234">
                  <c:v>10.431815939043299</c:v>
                </c:pt>
                <c:pt idx="235">
                  <c:v>10.445960794614777</c:v>
                </c:pt>
                <c:pt idx="236">
                  <c:v>10.460080917238244</c:v>
                </c:pt>
                <c:pt idx="237">
                  <c:v>10.474176305030081</c:v>
                </c:pt>
                <c:pt idx="238">
                  <c:v>10.48825378142279</c:v>
                </c:pt>
                <c:pt idx="239">
                  <c:v>10.502302211285299</c:v>
                </c:pt>
                <c:pt idx="240">
                  <c:v>10.516607639483025</c:v>
                </c:pt>
                <c:pt idx="241">
                  <c:v>10.531198441144614</c:v>
                </c:pt>
                <c:pt idx="242">
                  <c:v>10.545703792611574</c:v>
                </c:pt>
                <c:pt idx="243">
                  <c:v>10.560160873084802</c:v>
                </c:pt>
                <c:pt idx="244">
                  <c:v>10.57459887452927</c:v>
                </c:pt>
                <c:pt idx="245">
                  <c:v>10.58901779880955</c:v>
                </c:pt>
                <c:pt idx="246">
                  <c:v>10.603417647931396</c:v>
                </c:pt>
                <c:pt idx="247">
                  <c:v>10.617798424042487</c:v>
                </c:pt>
                <c:pt idx="248">
                  <c:v>10.632160129432284</c:v>
                </c:pt>
                <c:pt idx="249">
                  <c:v>10.646502766531899</c:v>
                </c:pt>
                <c:pt idx="250">
                  <c:v>10.660826337914205</c:v>
                </c:pt>
                <c:pt idx="251">
                  <c:v>10.675130846293722</c:v>
                </c:pt>
                <c:pt idx="252">
                  <c:v>10.689416294526707</c:v>
                </c:pt>
                <c:pt idx="253">
                  <c:v>10.703682685610881</c:v>
                </c:pt>
                <c:pt idx="254">
                  <c:v>10.717930022685861</c:v>
                </c:pt>
                <c:pt idx="255">
                  <c:v>10.732158309033059</c:v>
                </c:pt>
                <c:pt idx="256">
                  <c:v>10.746367548075074</c:v>
                </c:pt>
                <c:pt idx="257">
                  <c:v>10.760557743376733</c:v>
                </c:pt>
                <c:pt idx="258">
                  <c:v>10.77472862707566</c:v>
                </c:pt>
                <c:pt idx="259">
                  <c:v>10.788880264997834</c:v>
                </c:pt>
                <c:pt idx="260">
                  <c:v>10.803012872324462</c:v>
                </c:pt>
                <c:pt idx="261">
                  <c:v>10.81712645320027</c:v>
                </c:pt>
                <c:pt idx="262">
                  <c:v>10.831221011911353</c:v>
                </c:pt>
                <c:pt idx="263">
                  <c:v>10.845296552885795</c:v>
                </c:pt>
                <c:pt idx="264">
                  <c:v>10.859353080693039</c:v>
                </c:pt>
                <c:pt idx="265">
                  <c:v>10.873390600043887</c:v>
                </c:pt>
                <c:pt idx="266">
                  <c:v>10.88740911579127</c:v>
                </c:pt>
                <c:pt idx="267">
                  <c:v>10.901408632929128</c:v>
                </c:pt>
                <c:pt idx="268">
                  <c:v>10.915389156593347</c:v>
                </c:pt>
                <c:pt idx="269">
                  <c:v>10.929350692061057</c:v>
                </c:pt>
                <c:pt idx="270">
                  <c:v>10.943293244751255</c:v>
                </c:pt>
                <c:pt idx="271">
                  <c:v>10.957216820224065</c:v>
                </c:pt>
                <c:pt idx="272">
                  <c:v>10.971121424181566</c:v>
                </c:pt>
                <c:pt idx="273">
                  <c:v>10.985007062467139</c:v>
                </c:pt>
                <c:pt idx="274">
                  <c:v>10.998873741065552</c:v>
                </c:pt>
                <c:pt idx="275">
                  <c:v>11.012721466103674</c:v>
                </c:pt>
                <c:pt idx="276">
                  <c:v>11.026550243849153</c:v>
                </c:pt>
                <c:pt idx="277">
                  <c:v>11.040360080711617</c:v>
                </c:pt>
                <c:pt idx="278">
                  <c:v>11.054150983242078</c:v>
                </c:pt>
                <c:pt idx="279">
                  <c:v>11.06724133494345</c:v>
                </c:pt>
                <c:pt idx="280">
                  <c:v>11.077511342772569</c:v>
                </c:pt>
                <c:pt idx="281">
                  <c:v>11.087907882877227</c:v>
                </c:pt>
                <c:pt idx="282">
                  <c:v>11.098289669865485</c:v>
                </c:pt>
                <c:pt idx="283">
                  <c:v>11.108656703182012</c:v>
                </c:pt>
                <c:pt idx="284">
                  <c:v>11.119008982305996</c:v>
                </c:pt>
                <c:pt idx="285">
                  <c:v>11.12934650675083</c:v>
                </c:pt>
                <c:pt idx="286">
                  <c:v>11.139669276064303</c:v>
                </c:pt>
                <c:pt idx="287">
                  <c:v>11.149977289828694</c:v>
                </c:pt>
                <c:pt idx="288">
                  <c:v>11.160270547660236</c:v>
                </c:pt>
                <c:pt idx="289">
                  <c:v>11.170549049209979</c:v>
                </c:pt>
                <c:pt idx="290">
                  <c:v>11.18081279416284</c:v>
                </c:pt>
                <c:pt idx="291">
                  <c:v>11.191061782238492</c:v>
                </c:pt>
                <c:pt idx="292">
                  <c:v>11.201296013190689</c:v>
                </c:pt>
                <c:pt idx="293">
                  <c:v>11.211515486807437</c:v>
                </c:pt>
                <c:pt idx="294">
                  <c:v>11.22172020291136</c:v>
                </c:pt>
                <c:pt idx="295">
                  <c:v>11.231910161359028</c:v>
                </c:pt>
                <c:pt idx="296">
                  <c:v>11.242085362041838</c:v>
                </c:pt>
                <c:pt idx="297">
                  <c:v>11.252245804885101</c:v>
                </c:pt>
                <c:pt idx="298">
                  <c:v>11.262391489848346</c:v>
                </c:pt>
                <c:pt idx="299">
                  <c:v>11.272522416925915</c:v>
                </c:pt>
                <c:pt idx="300">
                  <c:v>11.282638586146064</c:v>
                </c:pt>
                <c:pt idx="301">
                  <c:v>11.292739997571612</c:v>
                </c:pt>
                <c:pt idx="302">
                  <c:v>11.302985848033721</c:v>
                </c:pt>
                <c:pt idx="303">
                  <c:v>11.313849677112426</c:v>
                </c:pt>
                <c:pt idx="304">
                  <c:v>11.324674689526482</c:v>
                </c:pt>
                <c:pt idx="305">
                  <c:v>11.335460886044803</c:v>
                </c:pt>
                <c:pt idx="306">
                  <c:v>11.346208267462961</c:v>
                </c:pt>
                <c:pt idx="307">
                  <c:v>11.356916834603647</c:v>
                </c:pt>
                <c:pt idx="308">
                  <c:v>11.36758658831627</c:v>
                </c:pt>
                <c:pt idx="309">
                  <c:v>11.378217529476984</c:v>
                </c:pt>
                <c:pt idx="310">
                  <c:v>11.388809658988968</c:v>
                </c:pt>
                <c:pt idx="311">
                  <c:v>11.399362977782026</c:v>
                </c:pt>
                <c:pt idx="312">
                  <c:v>11.409877486813334</c:v>
                </c:pt>
                <c:pt idx="313">
                  <c:v>11.420353187066098</c:v>
                </c:pt>
                <c:pt idx="314">
                  <c:v>11.430792826071027</c:v>
                </c:pt>
                <c:pt idx="315">
                  <c:v>11.441528295699642</c:v>
                </c:pt>
                <c:pt idx="316">
                  <c:v>11.452236900637862</c:v>
                </c:pt>
                <c:pt idx="317">
                  <c:v>11.462918642003384</c:v>
                </c:pt>
                <c:pt idx="318">
                  <c:v>11.473573520917645</c:v>
                </c:pt>
                <c:pt idx="319">
                  <c:v>11.484201538505367</c:v>
                </c:pt>
                <c:pt idx="320">
                  <c:v>11.49480269589462</c:v>
                </c:pt>
                <c:pt idx="321">
                  <c:v>11.505376994217171</c:v>
                </c:pt>
                <c:pt idx="322">
                  <c:v>11.515924434608012</c:v>
                </c:pt>
                <c:pt idx="323">
                  <c:v>11.526445018205742</c:v>
                </c:pt>
                <c:pt idx="324">
                  <c:v>11.536938746152114</c:v>
                </c:pt>
                <c:pt idx="325">
                  <c:v>11.547405619592389</c:v>
                </c:pt>
                <c:pt idx="326">
                  <c:v>11.557845639675794</c:v>
                </c:pt>
                <c:pt idx="327">
                  <c:v>11.567495125552</c:v>
                </c:pt>
                <c:pt idx="328">
                  <c:v>11.575694328266593</c:v>
                </c:pt>
                <c:pt idx="329">
                  <c:v>11.5838629125903</c:v>
                </c:pt>
                <c:pt idx="330">
                  <c:v>11.592000878487205</c:v>
                </c:pt>
                <c:pt idx="331">
                  <c:v>11.600108226014349</c:v>
                </c:pt>
                <c:pt idx="332">
                  <c:v>11.608184955320899</c:v>
                </c:pt>
                <c:pt idx="333">
                  <c:v>11.616231066649346</c:v>
                </c:pt>
                <c:pt idx="334">
                  <c:v>11.624246560334461</c:v>
                </c:pt>
                <c:pt idx="335">
                  <c:v>11.63223143680351</c:v>
                </c:pt>
                <c:pt idx="336">
                  <c:v>11.640185696576333</c:v>
                </c:pt>
                <c:pt idx="337">
                  <c:v>11.648109340265878</c:v>
                </c:pt>
                <c:pt idx="338">
                  <c:v>11.656002368577031</c:v>
                </c:pt>
                <c:pt idx="339">
                  <c:v>11.663864782307941</c:v>
                </c:pt>
                <c:pt idx="340">
                  <c:v>11.6716965823487</c:v>
                </c:pt>
                <c:pt idx="341">
                  <c:v>11.679497769682762</c:v>
                </c:pt>
                <c:pt idx="342">
                  <c:v>11.687268345385409</c:v>
                </c:pt>
                <c:pt idx="343">
                  <c:v>11.695008310624925</c:v>
                </c:pt>
                <c:pt idx="344">
                  <c:v>11.702717666662213</c:v>
                </c:pt>
                <c:pt idx="345">
                  <c:v>11.710396414850571</c:v>
                </c:pt>
                <c:pt idx="346">
                  <c:v>11.718044556636142</c:v>
                </c:pt>
                <c:pt idx="347">
                  <c:v>11.72566209355722</c:v>
                </c:pt>
                <c:pt idx="348">
                  <c:v>11.733249027245208</c:v>
                </c:pt>
                <c:pt idx="349">
                  <c:v>11.740805359423709</c:v>
                </c:pt>
                <c:pt idx="350">
                  <c:v>11.748331091909119</c:v>
                </c:pt>
                <c:pt idx="351">
                  <c:v>11.755826226610068</c:v>
                </c:pt>
                <c:pt idx="352">
                  <c:v>11.763290765528374</c:v>
                </c:pt>
                <c:pt idx="353">
                  <c:v>11.770724710757621</c:v>
                </c:pt>
                <c:pt idx="354">
                  <c:v>11.778128064484468</c:v>
                </c:pt>
                <c:pt idx="355">
                  <c:v>11.785504408500852</c:v>
                </c:pt>
                <c:pt idx="356">
                  <c:v>11.793079556868943</c:v>
                </c:pt>
                <c:pt idx="357">
                  <c:v>11.80117270150877</c:v>
                </c:pt>
                <c:pt idx="358">
                  <c:v>11.809605965805181</c:v>
                </c:pt>
                <c:pt idx="359">
                  <c:v>11.818024356901313</c:v>
                </c:pt>
                <c:pt idx="360">
                  <c:v>11.826427874402105</c:v>
                </c:pt>
                <c:pt idx="361">
                  <c:v>11.834816517982038</c:v>
                </c:pt>
                <c:pt idx="362">
                  <c:v>11.843190287385077</c:v>
                </c:pt>
                <c:pt idx="363">
                  <c:v>11.85154918242438</c:v>
                </c:pt>
                <c:pt idx="364">
                  <c:v>11.859893202983098</c:v>
                </c:pt>
                <c:pt idx="365">
                  <c:v>11.868222349013612</c:v>
                </c:pt>
                <c:pt idx="366">
                  <c:v>11.876536620537902</c:v>
                </c:pt>
                <c:pt idx="367">
                  <c:v>11.884836017647244</c:v>
                </c:pt>
                <c:pt idx="368">
                  <c:v>11.893039917958928</c:v>
                </c:pt>
                <c:pt idx="369">
                  <c:v>11.898919075903866</c:v>
                </c:pt>
                <c:pt idx="370">
                  <c:v>11.904766496604193</c:v>
                </c:pt>
                <c:pt idx="371">
                  <c:v>11.910582181647964</c:v>
                </c:pt>
                <c:pt idx="372">
                  <c:v>11.916366132624967</c:v>
                </c:pt>
                <c:pt idx="373">
                  <c:v>11.92211835112629</c:v>
                </c:pt>
                <c:pt idx="374">
                  <c:v>11.92783883874462</c:v>
                </c:pt>
                <c:pt idx="375">
                  <c:v>11.933527597073589</c:v>
                </c:pt>
                <c:pt idx="376">
                  <c:v>11.939184627708849</c:v>
                </c:pt>
                <c:pt idx="377">
                  <c:v>11.944809932247116</c:v>
                </c:pt>
                <c:pt idx="378">
                  <c:v>11.95040351228649</c:v>
                </c:pt>
                <c:pt idx="379">
                  <c:v>11.955965369426728</c:v>
                </c:pt>
                <c:pt idx="380">
                  <c:v>11.961495505268832</c:v>
                </c:pt>
                <c:pt idx="381">
                  <c:v>11.966993921415225</c:v>
                </c:pt>
                <c:pt idx="382">
                  <c:v>11.972460619469954</c:v>
                </c:pt>
                <c:pt idx="383">
                  <c:v>11.977895601038327</c:v>
                </c:pt>
                <c:pt idx="384">
                  <c:v>11.983298867726988</c:v>
                </c:pt>
                <c:pt idx="385">
                  <c:v>11.988670421144187</c:v>
                </c:pt>
                <c:pt idx="386">
                  <c:v>11.994010262899378</c:v>
                </c:pt>
                <c:pt idx="387">
                  <c:v>11.99931839460384</c:v>
                </c:pt>
                <c:pt idx="388">
                  <c:v>12.004594817869886</c:v>
                </c:pt>
                <c:pt idx="389">
                  <c:v>12.009839534311382</c:v>
                </c:pt>
                <c:pt idx="390">
                  <c:v>12.015052545543742</c:v>
                </c:pt>
                <c:pt idx="391">
                  <c:v>12.020233853183495</c:v>
                </c:pt>
                <c:pt idx="392">
                  <c:v>12.025383458849102</c:v>
                </c:pt>
                <c:pt idx="393">
                  <c:v>12.030501364160019</c:v>
                </c:pt>
                <c:pt idx="394">
                  <c:v>12.035587570737198</c:v>
                </c:pt>
                <c:pt idx="395">
                  <c:v>12.040642080203138</c:v>
                </c:pt>
                <c:pt idx="396">
                  <c:v>12.045664894181842</c:v>
                </c:pt>
                <c:pt idx="397">
                  <c:v>12.050794751850104</c:v>
                </c:pt>
                <c:pt idx="398">
                  <c:v>12.056083677061272</c:v>
                </c:pt>
                <c:pt idx="399">
                  <c:v>12.061336005377235</c:v>
                </c:pt>
                <c:pt idx="400">
                  <c:v>12.066551738534258</c:v>
                </c:pt>
                <c:pt idx="401">
                  <c:v>12.07173087828189</c:v>
                </c:pt>
                <c:pt idx="402">
                  <c:v>12.076873426381937</c:v>
                </c:pt>
                <c:pt idx="403">
                  <c:v>12.08197938460879</c:v>
                </c:pt>
                <c:pt idx="404">
                  <c:v>12.087048754749919</c:v>
                </c:pt>
                <c:pt idx="405">
                  <c:v>12.092081538605191</c:v>
                </c:pt>
                <c:pt idx="406">
                  <c:v>12.097077737986998</c:v>
                </c:pt>
                <c:pt idx="407">
                  <c:v>12.102037354720668</c:v>
                </c:pt>
                <c:pt idx="408">
                  <c:v>12.106960390644089</c:v>
                </c:pt>
                <c:pt idx="409">
                  <c:v>12.111846847607696</c:v>
                </c:pt>
                <c:pt idx="410">
                  <c:v>12.116696727474668</c:v>
                </c:pt>
                <c:pt idx="411">
                  <c:v>12.121510032120845</c:v>
                </c:pt>
                <c:pt idx="412">
                  <c:v>12.126286763434962</c:v>
                </c:pt>
                <c:pt idx="413">
                  <c:v>12.131026923317963</c:v>
                </c:pt>
                <c:pt idx="414">
                  <c:v>12.135730513683809</c:v>
                </c:pt>
                <c:pt idx="415">
                  <c:v>12.140397536458927</c:v>
                </c:pt>
                <c:pt idx="416">
                  <c:v>12.145027993582479</c:v>
                </c:pt>
                <c:pt idx="417">
                  <c:v>12.149621887006489</c:v>
                </c:pt>
                <c:pt idx="418">
                  <c:v>12.154179218695228</c:v>
                </c:pt>
                <c:pt idx="419">
                  <c:v>12.158699990625898</c:v>
                </c:pt>
                <c:pt idx="420">
                  <c:v>12.163184204788505</c:v>
                </c:pt>
                <c:pt idx="421">
                  <c:v>12.167631863185427</c:v>
                </c:pt>
                <c:pt idx="422">
                  <c:v>12.172042967831876</c:v>
                </c:pt>
                <c:pt idx="423">
                  <c:v>12.176536414527455</c:v>
                </c:pt>
                <c:pt idx="424">
                  <c:v>12.181036435762172</c:v>
                </c:pt>
                <c:pt idx="425">
                  <c:v>12.185525948212595</c:v>
                </c:pt>
                <c:pt idx="426">
                  <c:v>12.190004951959715</c:v>
                </c:pt>
                <c:pt idx="427">
                  <c:v>12.194473447124921</c:v>
                </c:pt>
                <c:pt idx="428">
                  <c:v>12.198953662348586</c:v>
                </c:pt>
                <c:pt idx="429">
                  <c:v>12.203450200419848</c:v>
                </c:pt>
                <c:pt idx="430">
                  <c:v>12.207906218594893</c:v>
                </c:pt>
                <c:pt idx="431">
                  <c:v>12.212339421302751</c:v>
                </c:pt>
                <c:pt idx="432">
                  <c:v>12.216784492912581</c:v>
                </c:pt>
                <c:pt idx="433">
                  <c:v>12.221160169046668</c:v>
                </c:pt>
                <c:pt idx="434">
                  <c:v>12.225737365745413</c:v>
                </c:pt>
                <c:pt idx="435">
                  <c:v>12.230585982831469</c:v>
                </c:pt>
                <c:pt idx="436">
                  <c:v>12.234703498546688</c:v>
                </c:pt>
                <c:pt idx="437">
                  <c:v>12.237363683680778</c:v>
                </c:pt>
                <c:pt idx="438">
                  <c:v>12.240002593896904</c:v>
                </c:pt>
                <c:pt idx="439">
                  <c:v>12.242156005191209</c:v>
                </c:pt>
                <c:pt idx="440">
                  <c:v>12.24412205507306</c:v>
                </c:pt>
                <c:pt idx="441">
                  <c:v>12.24606290066628</c:v>
                </c:pt>
                <c:pt idx="442">
                  <c:v>12.247981839890343</c:v>
                </c:pt>
                <c:pt idx="443">
                  <c:v>12.249878578982209</c:v>
                </c:pt>
                <c:pt idx="444">
                  <c:v>12.251749842622175</c:v>
                </c:pt>
                <c:pt idx="445">
                  <c:v>12.253581971048934</c:v>
                </c:pt>
                <c:pt idx="446">
                  <c:v>12.255378032849743</c:v>
                </c:pt>
                <c:pt idx="447">
                  <c:v>12.257148812480079</c:v>
                </c:pt>
                <c:pt idx="448">
                  <c:v>12.258894309780921</c:v>
                </c:pt>
                <c:pt idx="449">
                  <c:v>12.2606145245969</c:v>
                </c:pt>
                <c:pt idx="450">
                  <c:v>12.26230538389569</c:v>
                </c:pt>
                <c:pt idx="451">
                  <c:v>12.263969467271798</c:v>
                </c:pt>
                <c:pt idx="452">
                  <c:v>12.265608266939562</c:v>
                </c:pt>
                <c:pt idx="453">
                  <c:v>12.267221782794048</c:v>
                </c:pt>
                <c:pt idx="454">
                  <c:v>12.2688100147341</c:v>
                </c:pt>
                <c:pt idx="455">
                  <c:v>12.270372962662274</c:v>
                </c:pt>
                <c:pt idx="456">
                  <c:v>12.271910626485765</c:v>
                </c:pt>
                <c:pt idx="457">
                  <c:v>12.273423006115115</c:v>
                </c:pt>
                <c:pt idx="458">
                  <c:v>12.274910101465114</c:v>
                </c:pt>
                <c:pt idx="459">
                  <c:v>12.276371912454282</c:v>
                </c:pt>
                <c:pt idx="460">
                  <c:v>12.277808439005481</c:v>
                </c:pt>
                <c:pt idx="461">
                  <c:v>12.279219681045188</c:v>
                </c:pt>
                <c:pt idx="462">
                  <c:v>12.280605638504145</c:v>
                </c:pt>
                <c:pt idx="463">
                  <c:v>12.281966035873729</c:v>
                </c:pt>
                <c:pt idx="464">
                  <c:v>12.283299929971189</c:v>
                </c:pt>
                <c:pt idx="465">
                  <c:v>12.28460853171099</c:v>
                </c:pt>
                <c:pt idx="466">
                  <c:v>12.285891841046352</c:v>
                </c:pt>
                <c:pt idx="467">
                  <c:v>12.287149857934621</c:v>
                </c:pt>
                <c:pt idx="468">
                  <c:v>12.288382582337253</c:v>
                </c:pt>
                <c:pt idx="469">
                  <c:v>12.289590014219556</c:v>
                </c:pt>
                <c:pt idx="470">
                  <c:v>12.290772153551066</c:v>
                </c:pt>
                <c:pt idx="471">
                  <c:v>12.291929000305323</c:v>
                </c:pt>
                <c:pt idx="472">
                  <c:v>12.293060554459908</c:v>
                </c:pt>
                <c:pt idx="473">
                  <c:v>12.294166815996602</c:v>
                </c:pt>
                <c:pt idx="474">
                  <c:v>12.295247784900697</c:v>
                </c:pt>
                <c:pt idx="475">
                  <c:v>12.296303461162298</c:v>
                </c:pt>
                <c:pt idx="476">
                  <c:v>12.297333844775224</c:v>
                </c:pt>
                <c:pt idx="477">
                  <c:v>12.298338935736977</c:v>
                </c:pt>
                <c:pt idx="478">
                  <c:v>12.299318734049802</c:v>
                </c:pt>
                <c:pt idx="479">
                  <c:v>12.300273239719468</c:v>
                </c:pt>
                <c:pt idx="480">
                  <c:v>12.301202452755964</c:v>
                </c:pt>
                <c:pt idx="481">
                  <c:v>12.302106373173521</c:v>
                </c:pt>
                <c:pt idx="482">
                  <c:v>12.302985000989988</c:v>
                </c:pt>
                <c:pt idx="483">
                  <c:v>12.30383833622782</c:v>
                </c:pt>
                <c:pt idx="484">
                  <c:v>12.304666378912966</c:v>
                </c:pt>
                <c:pt idx="485">
                  <c:v>12.305469129075822</c:v>
                </c:pt>
                <c:pt idx="486">
                  <c:v>12.30624658675065</c:v>
                </c:pt>
                <c:pt idx="487">
                  <c:v>12.306998751975829</c:v>
                </c:pt>
                <c:pt idx="488">
                  <c:v>12.3077256247938</c:v>
                </c:pt>
                <c:pt idx="489">
                  <c:v>12.308427205251068</c:v>
                </c:pt>
                <c:pt idx="490">
                  <c:v>12.309103493398021</c:v>
                </c:pt>
                <c:pt idx="491">
                  <c:v>12.30975448928932</c:v>
                </c:pt>
                <c:pt idx="492">
                  <c:v>12.310380192983626</c:v>
                </c:pt>
                <c:pt idx="493">
                  <c:v>12.310998828359017</c:v>
                </c:pt>
                <c:pt idx="494">
                  <c:v>12.311614416793264</c:v>
                </c:pt>
                <c:pt idx="495">
                  <c:v>12.312204025970106</c:v>
                </c:pt>
                <c:pt idx="496">
                  <c:v>12.312767656189843</c:v>
                </c:pt>
                <c:pt idx="497">
                  <c:v>12.313305307757178</c:v>
                </c:pt>
                <c:pt idx="498">
                  <c:v>12.313816980981818</c:v>
                </c:pt>
                <c:pt idx="499">
                  <c:v>12.314302676177206</c:v>
                </c:pt>
                <c:pt idx="500">
                  <c:v>12.314762393661953</c:v>
                </c:pt>
                <c:pt idx="501">
                  <c:v>12.31519613375889</c:v>
                </c:pt>
                <c:pt idx="502">
                  <c:v>12.315603896795507</c:v>
                </c:pt>
                <c:pt idx="503">
                  <c:v>12.315985683103513</c:v>
                </c:pt>
                <c:pt idx="504">
                  <c:v>12.316341493019413</c:v>
                </c:pt>
                <c:pt idx="505">
                  <c:v>12.316671326883991</c:v>
                </c:pt>
                <c:pt idx="506">
                  <c:v>12.316975185042798</c:v>
                </c:pt>
                <c:pt idx="507">
                  <c:v>12.317253067845671</c:v>
                </c:pt>
                <c:pt idx="508">
                  <c:v>12.317504975646912</c:v>
                </c:pt>
                <c:pt idx="509">
                  <c:v>12.317730908805693</c:v>
                </c:pt>
                <c:pt idx="510">
                  <c:v>12.317930867685115</c:v>
                </c:pt>
                <c:pt idx="511">
                  <c:v>12.318104852653377</c:v>
                </c:pt>
                <c:pt idx="512">
                  <c:v>12.318252864082732</c:v>
                </c:pt>
                <c:pt idx="513">
                  <c:v>12.318374902350236</c:v>
                </c:pt>
                <c:pt idx="514">
                  <c:v>12.31847096783719</c:v>
                </c:pt>
                <c:pt idx="515">
                  <c:v>12.318541060929718</c:v>
                </c:pt>
                <c:pt idx="516">
                  <c:v>12.318585182018086</c:v>
                </c:pt>
                <c:pt idx="517">
                  <c:v>12.318677734754953</c:v>
                </c:pt>
                <c:pt idx="518">
                  <c:v>12.31878110073259</c:v>
                </c:pt>
                <c:pt idx="519">
                  <c:v>12.318857003234768</c:v>
                </c:pt>
                <c:pt idx="520">
                  <c:v>12.318779598644317</c:v>
                </c:pt>
                <c:pt idx="521">
                  <c:v>12.318486299085096</c:v>
                </c:pt>
                <c:pt idx="522">
                  <c:v>12.3181627630135</c:v>
                </c:pt>
                <c:pt idx="523">
                  <c:v>12.317737366718681</c:v>
                </c:pt>
                <c:pt idx="524">
                  <c:v>12.316290334246608</c:v>
                </c:pt>
                <c:pt idx="525">
                  <c:v>12.314162667420888</c:v>
                </c:pt>
                <c:pt idx="526">
                  <c:v>12.312011696901042</c:v>
                </c:pt>
                <c:pt idx="527">
                  <c:v>12.309992782336717</c:v>
                </c:pt>
                <c:pt idx="528">
                  <c:v>12.308042990274895</c:v>
                </c:pt>
                <c:pt idx="529">
                  <c:v>12.305772555034986</c:v>
                </c:pt>
                <c:pt idx="530">
                  <c:v>12.303331501922917</c:v>
                </c:pt>
                <c:pt idx="531">
                  <c:v>12.30085788839034</c:v>
                </c:pt>
                <c:pt idx="532">
                  <c:v>12.298351714040516</c:v>
                </c:pt>
                <c:pt idx="533">
                  <c:v>12.295812978472018</c:v>
                </c:pt>
                <c:pt idx="534">
                  <c:v>12.293241681279056</c:v>
                </c:pt>
                <c:pt idx="535">
                  <c:v>12.290648527478616</c:v>
                </c:pt>
                <c:pt idx="536">
                  <c:v>12.288117576308705</c:v>
                </c:pt>
                <c:pt idx="537">
                  <c:v>12.28555642746174</c:v>
                </c:pt>
                <c:pt idx="538">
                  <c:v>12.28296508046464</c:v>
                </c:pt>
                <c:pt idx="539">
                  <c:v>12.280343534840584</c:v>
                </c:pt>
                <c:pt idx="540">
                  <c:v>12.277691790109177</c:v>
                </c:pt>
                <c:pt idx="541">
                  <c:v>12.275009845786249</c:v>
                </c:pt>
                <c:pt idx="542">
                  <c:v>12.272297701384188</c:v>
                </c:pt>
                <c:pt idx="543">
                  <c:v>12.269555356411672</c:v>
                </c:pt>
                <c:pt idx="544">
                  <c:v>12.266782810373574</c:v>
                </c:pt>
                <c:pt idx="545">
                  <c:v>12.263980062771434</c:v>
                </c:pt>
                <c:pt idx="546">
                  <c:v>12.261147113102888</c:v>
                </c:pt>
                <c:pt idx="547">
                  <c:v>12.258283960862315</c:v>
                </c:pt>
                <c:pt idx="548">
                  <c:v>12.255390605539755</c:v>
                </c:pt>
                <c:pt idx="549">
                  <c:v>12.252467046622375</c:v>
                </c:pt>
                <c:pt idx="550">
                  <c:v>12.24951328359319</c:v>
                </c:pt>
                <c:pt idx="551">
                  <c:v>12.246529315931896</c:v>
                </c:pt>
                <c:pt idx="552">
                  <c:v>12.24351514311428</c:v>
                </c:pt>
                <c:pt idx="553">
                  <c:v>12.240470764612759</c:v>
                </c:pt>
                <c:pt idx="554">
                  <c:v>12.237396179895727</c:v>
                </c:pt>
                <c:pt idx="555">
                  <c:v>12.234291388428614</c:v>
                </c:pt>
                <c:pt idx="556">
                  <c:v>12.231156389672391</c:v>
                </c:pt>
                <c:pt idx="557">
                  <c:v>12.227991183084916</c:v>
                </c:pt>
                <c:pt idx="558">
                  <c:v>12.22479576812033</c:v>
                </c:pt>
                <c:pt idx="559">
                  <c:v>12.22157014422897</c:v>
                </c:pt>
                <c:pt idx="560">
                  <c:v>12.218314310857695</c:v>
                </c:pt>
                <c:pt idx="561">
                  <c:v>12.215028267449661</c:v>
                </c:pt>
                <c:pt idx="562">
                  <c:v>12.211712013444542</c:v>
                </c:pt>
                <c:pt idx="563">
                  <c:v>12.208365548277937</c:v>
                </c:pt>
                <c:pt idx="564">
                  <c:v>12.204988871382257</c:v>
                </c:pt>
                <c:pt idx="565">
                  <c:v>12.201581982186088</c:v>
                </c:pt>
                <c:pt idx="566">
                  <c:v>12.198144880114391</c:v>
                </c:pt>
                <c:pt idx="567">
                  <c:v>12.194677564588384</c:v>
                </c:pt>
                <c:pt idx="568">
                  <c:v>12.19118003502583</c:v>
                </c:pt>
                <c:pt idx="569">
                  <c:v>12.187652290840784</c:v>
                </c:pt>
                <c:pt idx="570">
                  <c:v>12.184094331443633</c:v>
                </c:pt>
                <c:pt idx="571">
                  <c:v>12.180506156241041</c:v>
                </c:pt>
                <c:pt idx="572">
                  <c:v>12.176887764636218</c:v>
                </c:pt>
                <c:pt idx="573">
                  <c:v>12.173239156028661</c:v>
                </c:pt>
                <c:pt idx="574">
                  <c:v>12.169560329814086</c:v>
                </c:pt>
                <c:pt idx="575">
                  <c:v>12.165851285384543</c:v>
                </c:pt>
                <c:pt idx="576">
                  <c:v>12.16211202212885</c:v>
                </c:pt>
                <c:pt idx="577">
                  <c:v>12.158342539431656</c:v>
                </c:pt>
                <c:pt idx="578">
                  <c:v>12.154542836674311</c:v>
                </c:pt>
                <c:pt idx="579">
                  <c:v>12.15071291323447</c:v>
                </c:pt>
                <c:pt idx="580">
                  <c:v>12.146852768486035</c:v>
                </c:pt>
                <c:pt idx="581">
                  <c:v>12.142962401799354</c:v>
                </c:pt>
                <c:pt idx="582">
                  <c:v>12.139041812540952</c:v>
                </c:pt>
                <c:pt idx="583">
                  <c:v>12.135091000074008</c:v>
                </c:pt>
                <c:pt idx="584">
                  <c:v>12.131109963757837</c:v>
                </c:pt>
                <c:pt idx="585">
                  <c:v>12.127098702948139</c:v>
                </c:pt>
                <c:pt idx="586">
                  <c:v>12.123057216996962</c:v>
                </c:pt>
                <c:pt idx="587">
                  <c:v>12.118985505252796</c:v>
                </c:pt>
                <c:pt idx="588">
                  <c:v>12.11488356706051</c:v>
                </c:pt>
                <c:pt idx="589">
                  <c:v>12.11075140176113</c:v>
                </c:pt>
                <c:pt idx="590">
                  <c:v>12.106589008692209</c:v>
                </c:pt>
                <c:pt idx="591">
                  <c:v>12.102396387187509</c:v>
                </c:pt>
                <c:pt idx="592">
                  <c:v>12.098173536577377</c:v>
                </c:pt>
                <c:pt idx="593">
                  <c:v>12.093920456188277</c:v>
                </c:pt>
                <c:pt idx="594">
                  <c:v>12.089637145343003</c:v>
                </c:pt>
                <c:pt idx="595">
                  <c:v>12.085323603361006</c:v>
                </c:pt>
                <c:pt idx="596">
                  <c:v>12.080979829557876</c:v>
                </c:pt>
                <c:pt idx="597">
                  <c:v>12.076605823245403</c:v>
                </c:pt>
                <c:pt idx="598">
                  <c:v>12.072201583731982</c:v>
                </c:pt>
                <c:pt idx="599">
                  <c:v>12.067767110322196</c:v>
                </c:pt>
                <c:pt idx="600">
                  <c:v>12.063302402317248</c:v>
                </c:pt>
                <c:pt idx="601">
                  <c:v>12.058807459014512</c:v>
                </c:pt>
                <c:pt idx="602">
                  <c:v>12.05428227970744</c:v>
                </c:pt>
                <c:pt idx="603">
                  <c:v>12.049726863686113</c:v>
                </c:pt>
                <c:pt idx="604">
                  <c:v>12.045141210237141</c:v>
                </c:pt>
                <c:pt idx="605">
                  <c:v>12.040525318643221</c:v>
                </c:pt>
                <c:pt idx="606">
                  <c:v>12.035879188183301</c:v>
                </c:pt>
                <c:pt idx="607">
                  <c:v>12.031202818133149</c:v>
                </c:pt>
                <c:pt idx="608">
                  <c:v>12.026496207764231</c:v>
                </c:pt>
                <c:pt idx="609">
                  <c:v>12.021759356344747</c:v>
                </c:pt>
                <c:pt idx="610">
                  <c:v>12.016992263139315</c:v>
                </c:pt>
                <c:pt idx="611">
                  <c:v>12.012194927408734</c:v>
                </c:pt>
                <c:pt idx="612">
                  <c:v>12.00736734841024</c:v>
                </c:pt>
                <c:pt idx="613">
                  <c:v>12.002509525397251</c:v>
                </c:pt>
                <c:pt idx="614">
                  <c:v>11.997621457619697</c:v>
                </c:pt>
                <c:pt idx="615">
                  <c:v>11.992703144323874</c:v>
                </c:pt>
                <c:pt idx="616">
                  <c:v>11.987754584752219</c:v>
                </c:pt>
                <c:pt idx="617">
                  <c:v>11.982775778143733</c:v>
                </c:pt>
                <c:pt idx="618">
                  <c:v>11.977766723733646</c:v>
                </c:pt>
                <c:pt idx="619">
                  <c:v>11.972727420753632</c:v>
                </c:pt>
                <c:pt idx="620">
                  <c:v>11.967657868431562</c:v>
                </c:pt>
                <c:pt idx="621">
                  <c:v>11.962558065991781</c:v>
                </c:pt>
                <c:pt idx="622">
                  <c:v>11.957428012654843</c:v>
                </c:pt>
                <c:pt idx="623">
                  <c:v>11.952267707637816</c:v>
                </c:pt>
                <c:pt idx="624">
                  <c:v>11.947077150154014</c:v>
                </c:pt>
                <c:pt idx="625">
                  <c:v>11.941856339413034</c:v>
                </c:pt>
                <c:pt idx="626">
                  <c:v>11.936605274620957</c:v>
                </c:pt>
                <c:pt idx="627">
                  <c:v>11.931323954980057</c:v>
                </c:pt>
                <c:pt idx="628">
                  <c:v>11.925765256965377</c:v>
                </c:pt>
                <c:pt idx="629">
                  <c:v>11.919441396466283</c:v>
                </c:pt>
                <c:pt idx="630">
                  <c:v>11.913084295761807</c:v>
                </c:pt>
                <c:pt idx="631">
                  <c:v>11.906693951798133</c:v>
                </c:pt>
                <c:pt idx="632">
                  <c:v>11.900270361562994</c:v>
                </c:pt>
                <c:pt idx="633">
                  <c:v>11.893813522086154</c:v>
                </c:pt>
                <c:pt idx="634">
                  <c:v>11.887323430438746</c:v>
                </c:pt>
                <c:pt idx="635">
                  <c:v>11.880800083734039</c:v>
                </c:pt>
                <c:pt idx="636">
                  <c:v>11.874272203055904</c:v>
                </c:pt>
                <c:pt idx="637">
                  <c:v>11.867712852552936</c:v>
                </c:pt>
                <c:pt idx="638">
                  <c:v>11.859867735966874</c:v>
                </c:pt>
                <c:pt idx="639">
                  <c:v>11.851373499757504</c:v>
                </c:pt>
                <c:pt idx="640">
                  <c:v>11.842840830594605</c:v>
                </c:pt>
                <c:pt idx="641">
                  <c:v>11.834269727377034</c:v>
                </c:pt>
                <c:pt idx="642">
                  <c:v>11.825660189052872</c:v>
                </c:pt>
                <c:pt idx="643">
                  <c:v>11.817012214618783</c:v>
                </c:pt>
                <c:pt idx="644">
                  <c:v>11.808325803119951</c:v>
                </c:pt>
                <c:pt idx="645">
                  <c:v>11.799600953650758</c:v>
                </c:pt>
                <c:pt idx="646">
                  <c:v>11.790837665353784</c:v>
                </c:pt>
                <c:pt idx="647">
                  <c:v>11.782035937420797</c:v>
                </c:pt>
                <c:pt idx="648">
                  <c:v>11.773195769092002</c:v>
                </c:pt>
                <c:pt idx="649">
                  <c:v>11.764317159656496</c:v>
                </c:pt>
                <c:pt idx="650">
                  <c:v>11.755400108452127</c:v>
                </c:pt>
                <c:pt idx="651">
                  <c:v>11.74644461486537</c:v>
                </c:pt>
                <c:pt idx="652">
                  <c:v>11.737450678331593</c:v>
                </c:pt>
                <c:pt idx="653">
                  <c:v>11.728538757923067</c:v>
                </c:pt>
                <c:pt idx="654">
                  <c:v>11.719774932039286</c:v>
                </c:pt>
                <c:pt idx="655">
                  <c:v>11.710995650483232</c:v>
                </c:pt>
                <c:pt idx="656">
                  <c:v>11.702200911860984</c:v>
                </c:pt>
                <c:pt idx="657">
                  <c:v>11.693390714779593</c:v>
                </c:pt>
                <c:pt idx="658">
                  <c:v>11.684565057846596</c:v>
                </c:pt>
                <c:pt idx="659">
                  <c:v>11.675723427455601</c:v>
                </c:pt>
                <c:pt idx="660">
                  <c:v>11.66686120201182</c:v>
                </c:pt>
                <c:pt idx="661">
                  <c:v>11.65798349587525</c:v>
                </c:pt>
                <c:pt idx="662">
                  <c:v>11.649090307736028</c:v>
                </c:pt>
                <c:pt idx="663">
                  <c:v>11.640181636285178</c:v>
                </c:pt>
                <c:pt idx="664">
                  <c:v>11.631257480214792</c:v>
                </c:pt>
                <c:pt idx="665">
                  <c:v>11.622317838217903</c:v>
                </c:pt>
                <c:pt idx="666">
                  <c:v>11.613362708988367</c:v>
                </c:pt>
                <c:pt idx="667">
                  <c:v>11.604392091221074</c:v>
                </c:pt>
                <c:pt idx="668">
                  <c:v>11.595405983611993</c:v>
                </c:pt>
                <c:pt idx="669">
                  <c:v>11.586404384858049</c:v>
                </c:pt>
                <c:pt idx="670">
                  <c:v>11.577387293656869</c:v>
                </c:pt>
                <c:pt idx="671">
                  <c:v>11.568354708707302</c:v>
                </c:pt>
                <c:pt idx="672">
                  <c:v>11.559306628709287</c:v>
                </c:pt>
                <c:pt idx="673">
                  <c:v>11.55024305236325</c:v>
                </c:pt>
                <c:pt idx="674">
                  <c:v>11.541163978371038</c:v>
                </c:pt>
                <c:pt idx="675">
                  <c:v>11.532069405435314</c:v>
                </c:pt>
                <c:pt idx="676">
                  <c:v>11.523069095168774</c:v>
                </c:pt>
                <c:pt idx="677">
                  <c:v>11.51414561039646</c:v>
                </c:pt>
                <c:pt idx="678">
                  <c:v>11.505212576634575</c:v>
                </c:pt>
                <c:pt idx="679">
                  <c:v>11.496269993027903</c:v>
                </c:pt>
                <c:pt idx="680">
                  <c:v>11.487317858766923</c:v>
                </c:pt>
                <c:pt idx="681">
                  <c:v>11.478356173087022</c:v>
                </c:pt>
                <c:pt idx="682">
                  <c:v>11.469384935268593</c:v>
                </c:pt>
                <c:pt idx="683">
                  <c:v>11.460404144637639</c:v>
                </c:pt>
                <c:pt idx="684">
                  <c:v>11.451413800564891</c:v>
                </c:pt>
                <c:pt idx="685">
                  <c:v>11.442413902466456</c:v>
                </c:pt>
                <c:pt idx="686">
                  <c:v>11.433404449803607</c:v>
                </c:pt>
                <c:pt idx="687">
                  <c:v>11.424385442082809</c:v>
                </c:pt>
                <c:pt idx="688">
                  <c:v>11.415356878855423</c:v>
                </c:pt>
                <c:pt idx="689">
                  <c:v>11.406318759718484</c:v>
                </c:pt>
                <c:pt idx="690">
                  <c:v>11.397271084313726</c:v>
                </c:pt>
                <c:pt idx="691">
                  <c:v>11.388213852328274</c:v>
                </c:pt>
                <c:pt idx="692">
                  <c:v>11.379147063494621</c:v>
                </c:pt>
                <c:pt idx="693">
                  <c:v>11.370070717589995</c:v>
                </c:pt>
                <c:pt idx="694">
                  <c:v>11.360984814437206</c:v>
                </c:pt>
                <c:pt idx="695">
                  <c:v>11.35075646989284</c:v>
                </c:pt>
                <c:pt idx="696">
                  <c:v>11.340243752290066</c:v>
                </c:pt>
                <c:pt idx="697">
                  <c:v>11.329688487149525</c:v>
                </c:pt>
                <c:pt idx="698">
                  <c:v>11.319090672146707</c:v>
                </c:pt>
                <c:pt idx="699">
                  <c:v>11.308450304989163</c:v>
                </c:pt>
                <c:pt idx="700">
                  <c:v>11.297057324311149</c:v>
                </c:pt>
                <c:pt idx="701">
                  <c:v>11.285404451950631</c:v>
                </c:pt>
                <c:pt idx="702">
                  <c:v>11.273723297401972</c:v>
                </c:pt>
                <c:pt idx="703">
                  <c:v>11.262000916196483</c:v>
                </c:pt>
                <c:pt idx="704">
                  <c:v>11.250237304903592</c:v>
                </c:pt>
                <c:pt idx="705">
                  <c:v>11.238432460118375</c:v>
                </c:pt>
                <c:pt idx="706">
                  <c:v>11.226586378461962</c:v>
                </c:pt>
                <c:pt idx="707">
                  <c:v>11.214699056581409</c:v>
                </c:pt>
                <c:pt idx="708">
                  <c:v>11.202770491149925</c:v>
                </c:pt>
                <c:pt idx="709">
                  <c:v>11.190800678866422</c:v>
                </c:pt>
                <c:pt idx="710">
                  <c:v>11.178789616455939</c:v>
                </c:pt>
                <c:pt idx="711">
                  <c:v>11.16673730066938</c:v>
                </c:pt>
                <c:pt idx="712">
                  <c:v>11.154643728283823</c:v>
                </c:pt>
                <c:pt idx="713">
                  <c:v>11.142508896102001</c:v>
                </c:pt>
                <c:pt idx="714">
                  <c:v>11.130332800952704</c:v>
                </c:pt>
                <c:pt idx="715">
                  <c:v>11.118115439691</c:v>
                </c:pt>
                <c:pt idx="716">
                  <c:v>11.105856809197508</c:v>
                </c:pt>
                <c:pt idx="717">
                  <c:v>11.093556906379</c:v>
                </c:pt>
                <c:pt idx="718">
                  <c:v>11.081215728167999</c:v>
                </c:pt>
                <c:pt idx="719">
                  <c:v>11.068833271523541</c:v>
                </c:pt>
                <c:pt idx="720">
                  <c:v>11.056409533430134</c:v>
                </c:pt>
                <c:pt idx="721">
                  <c:v>11.043944510898287</c:v>
                </c:pt>
                <c:pt idx="722">
                  <c:v>11.03143820096477</c:v>
                </c:pt>
                <c:pt idx="723">
                  <c:v>11.018890600692075</c:v>
                </c:pt>
                <c:pt idx="724">
                  <c:v>11.006301707168701</c:v>
                </c:pt>
                <c:pt idx="725">
                  <c:v>10.993671517509162</c:v>
                </c:pt>
                <c:pt idx="726">
                  <c:v>10.981000028854041</c:v>
                </c:pt>
                <c:pt idx="727">
                  <c:v>10.96828723836966</c:v>
                </c:pt>
                <c:pt idx="728">
                  <c:v>10.955533143248536</c:v>
                </c:pt>
                <c:pt idx="729">
                  <c:v>10.94273774070917</c:v>
                </c:pt>
                <c:pt idx="730">
                  <c:v>10.929901027995731</c:v>
                </c:pt>
                <c:pt idx="731">
                  <c:v>10.917023002378725</c:v>
                </c:pt>
                <c:pt idx="732">
                  <c:v>10.904262351556319</c:v>
                </c:pt>
                <c:pt idx="733">
                  <c:v>10.891486557190648</c:v>
                </c:pt>
                <c:pt idx="734">
                  <c:v>10.8786738143205</c:v>
                </c:pt>
                <c:pt idx="735">
                  <c:v>10.86582412079099</c:v>
                </c:pt>
                <c:pt idx="736">
                  <c:v>10.852937474464511</c:v>
                </c:pt>
                <c:pt idx="737">
                  <c:v>10.840013873219256</c:v>
                </c:pt>
                <c:pt idx="738">
                  <c:v>10.827053314950069</c:v>
                </c:pt>
                <c:pt idx="739">
                  <c:v>10.814055700403992</c:v>
                </c:pt>
                <c:pt idx="740">
                  <c:v>10.801018994314132</c:v>
                </c:pt>
                <c:pt idx="741">
                  <c:v>10.787944890629463</c:v>
                </c:pt>
                <c:pt idx="742">
                  <c:v>10.774833388921659</c:v>
                </c:pt>
                <c:pt idx="743">
                  <c:v>10.761684488787767</c:v>
                </c:pt>
                <c:pt idx="744">
                  <c:v>10.748498189850663</c:v>
                </c:pt>
                <c:pt idx="745">
                  <c:v>10.735274491758432</c:v>
                </c:pt>
                <c:pt idx="746">
                  <c:v>10.722013394184712</c:v>
                </c:pt>
                <c:pt idx="747">
                  <c:v>10.708714896828555</c:v>
                </c:pt>
                <c:pt idx="748">
                  <c:v>10.695378999414812</c:v>
                </c:pt>
                <c:pt idx="749">
                  <c:v>10.68200570169348</c:v>
                </c:pt>
                <c:pt idx="750">
                  <c:v>10.66859500344022</c:v>
                </c:pt>
                <c:pt idx="751">
                  <c:v>10.655314736748229</c:v>
                </c:pt>
                <c:pt idx="752">
                  <c:v>10.642570371279295</c:v>
                </c:pt>
                <c:pt idx="753">
                  <c:v>10.629793687351558</c:v>
                </c:pt>
                <c:pt idx="754">
                  <c:v>10.616984686757942</c:v>
                </c:pt>
                <c:pt idx="755">
                  <c:v>10.604143371335725</c:v>
                </c:pt>
                <c:pt idx="756">
                  <c:v>10.591269742966521</c:v>
                </c:pt>
                <c:pt idx="757">
                  <c:v>10.577906897932445</c:v>
                </c:pt>
                <c:pt idx="758">
                  <c:v>10.562033522001999</c:v>
                </c:pt>
                <c:pt idx="759">
                  <c:v>10.54612382732747</c:v>
                </c:pt>
                <c:pt idx="760">
                  <c:v>10.530013136060521</c:v>
                </c:pt>
                <c:pt idx="761">
                  <c:v>10.513760636274831</c:v>
                </c:pt>
                <c:pt idx="762">
                  <c:v>10.49746135167273</c:v>
                </c:pt>
                <c:pt idx="763">
                  <c:v>10.481115285159843</c:v>
                </c:pt>
                <c:pt idx="764">
                  <c:v>10.464722440579648</c:v>
                </c:pt>
                <c:pt idx="765">
                  <c:v>10.448280544146805</c:v>
                </c:pt>
                <c:pt idx="766">
                  <c:v>10.431817718539261</c:v>
                </c:pt>
                <c:pt idx="767">
                  <c:v>10.415343546012043</c:v>
                </c:pt>
                <c:pt idx="768">
                  <c:v>10.398858025308558</c:v>
                </c:pt>
                <c:pt idx="769">
                  <c:v>10.382361155290281</c:v>
                </c:pt>
                <c:pt idx="770">
                  <c:v>10.36629069234713</c:v>
                </c:pt>
                <c:pt idx="771">
                  <c:v>10.350261606004407</c:v>
                </c:pt>
                <c:pt idx="772">
                  <c:v>10.334187416920724</c:v>
                </c:pt>
                <c:pt idx="773">
                  <c:v>10.318068121425791</c:v>
                </c:pt>
                <c:pt idx="774">
                  <c:v>10.301903715940286</c:v>
                </c:pt>
                <c:pt idx="775">
                  <c:v>10.285694196976007</c:v>
                </c:pt>
                <c:pt idx="776">
                  <c:v>10.269436085875826</c:v>
                </c:pt>
                <c:pt idx="777">
                  <c:v>10.253130333251583</c:v>
                </c:pt>
                <c:pt idx="778">
                  <c:v>10.236779557531927</c:v>
                </c:pt>
                <c:pt idx="779">
                  <c:v>10.220383755284958</c:v>
                </c:pt>
                <c:pt idx="780">
                  <c:v>10.203942923167862</c:v>
                </c:pt>
                <c:pt idx="781">
                  <c:v>10.187457057926313</c:v>
                </c:pt>
                <c:pt idx="782">
                  <c:v>10.170926156394824</c:v>
                </c:pt>
                <c:pt idx="783">
                  <c:v>10.154350215496752</c:v>
                </c:pt>
                <c:pt idx="784">
                  <c:v>10.137729232244212</c:v>
                </c:pt>
                <c:pt idx="785">
                  <c:v>10.121063203738169</c:v>
                </c:pt>
                <c:pt idx="786">
                  <c:v>10.104352127168115</c:v>
                </c:pt>
                <c:pt idx="787">
                  <c:v>10.087595999812816</c:v>
                </c:pt>
                <c:pt idx="788">
                  <c:v>10.070794819039406</c:v>
                </c:pt>
                <c:pt idx="789">
                  <c:v>10.053948582304058</c:v>
                </c:pt>
                <c:pt idx="790">
                  <c:v>10.037057287151653</c:v>
                </c:pt>
                <c:pt idx="791">
                  <c:v>10.020120931216116</c:v>
                </c:pt>
                <c:pt idx="792">
                  <c:v>10.003139512219846</c:v>
                </c:pt>
                <c:pt idx="793">
                  <c:v>9.9861130279744703</c:v>
                </c:pt>
                <c:pt idx="794">
                  <c:v>9.969041476380168</c:v>
                </c:pt>
                <c:pt idx="795">
                  <c:v>9.9519248554259505</c:v>
                </c:pt>
                <c:pt idx="796">
                  <c:v>9.9347631631899702</c:v>
                </c:pt>
                <c:pt idx="797">
                  <c:v>9.9175563978388048</c:v>
                </c:pt>
                <c:pt idx="798">
                  <c:v>9.9003045576284361</c:v>
                </c:pt>
                <c:pt idx="799">
                  <c:v>9.8830076409031928</c:v>
                </c:pt>
                <c:pt idx="800">
                  <c:v>9.8656656460964935</c:v>
                </c:pt>
                <c:pt idx="801">
                  <c:v>9.8482785717306065</c:v>
                </c:pt>
                <c:pt idx="802">
                  <c:v>9.830846416416815</c:v>
                </c:pt>
                <c:pt idx="803">
                  <c:v>9.8133691788550959</c:v>
                </c:pt>
                <c:pt idx="804">
                  <c:v>9.7958468578342099</c:v>
                </c:pt>
                <c:pt idx="805">
                  <c:v>9.778279452232276</c:v>
                </c:pt>
                <c:pt idx="806">
                  <c:v>9.760666961015799</c:v>
                </c:pt>
                <c:pt idx="807">
                  <c:v>9.74300938324048</c:v>
                </c:pt>
                <c:pt idx="808">
                  <c:v>9.7253067180509163</c:v>
                </c:pt>
                <c:pt idx="809">
                  <c:v>9.7075589646804996</c:v>
                </c:pt>
                <c:pt idx="810">
                  <c:v>9.6897661224515197</c:v>
                </c:pt>
                <c:pt idx="811">
                  <c:v>9.6719281907754109</c:v>
                </c:pt>
                <c:pt idx="812">
                  <c:v>9.654045169152182</c:v>
                </c:pt>
                <c:pt idx="813">
                  <c:v>9.6361170571712389</c:v>
                </c:pt>
                <c:pt idx="814">
                  <c:v>9.6181438545104943</c:v>
                </c:pt>
                <c:pt idx="815">
                  <c:v>9.6001255609371032</c:v>
                </c:pt>
                <c:pt idx="816">
                  <c:v>9.5820621763069003</c:v>
                </c:pt>
                <c:pt idx="817">
                  <c:v>9.5639537005649711</c:v>
                </c:pt>
                <c:pt idx="818">
                  <c:v>9.5458001337450877</c:v>
                </c:pt>
                <c:pt idx="819">
                  <c:v>9.5258297138626293</c:v>
                </c:pt>
                <c:pt idx="820">
                  <c:v>9.5030663306366776</c:v>
                </c:pt>
                <c:pt idx="821">
                  <c:v>9.4802423546633197</c:v>
                </c:pt>
                <c:pt idx="822">
                  <c:v>9.4573972562984121</c:v>
                </c:pt>
                <c:pt idx="823">
                  <c:v>9.4344596766823834</c:v>
                </c:pt>
                <c:pt idx="824">
                  <c:v>9.4114296082293443</c:v>
                </c:pt>
                <c:pt idx="825">
                  <c:v>9.3883070432746027</c:v>
                </c:pt>
                <c:pt idx="826">
                  <c:v>9.3650919740747405</c:v>
                </c:pt>
                <c:pt idx="827">
                  <c:v>9.3417843928079218</c:v>
                </c:pt>
                <c:pt idx="828">
                  <c:v>9.3183842915734818</c:v>
                </c:pt>
                <c:pt idx="829">
                  <c:v>9.2948916623920823</c:v>
                </c:pt>
                <c:pt idx="830">
                  <c:v>9.2713064972057584</c:v>
                </c:pt>
                <c:pt idx="831">
                  <c:v>9.2476287878779342</c:v>
                </c:pt>
                <c:pt idx="832">
                  <c:v>9.2238585261931458</c:v>
                </c:pt>
                <c:pt idx="833">
                  <c:v>9.1999957038573772</c:v>
                </c:pt>
                <c:pt idx="834">
                  <c:v>9.1760403124977845</c:v>
                </c:pt>
                <c:pt idx="835">
                  <c:v>9.151992343662787</c:v>
                </c:pt>
                <c:pt idx="836">
                  <c:v>9.1278517888220971</c:v>
                </c:pt>
                <c:pt idx="837">
                  <c:v>9.1036186393666014</c:v>
                </c:pt>
                <c:pt idx="838">
                  <c:v>9.0792928866085436</c:v>
                </c:pt>
                <c:pt idx="839">
                  <c:v>9.0548745217811426</c:v>
                </c:pt>
                <c:pt idx="840">
                  <c:v>9.0303635360392018</c:v>
                </c:pt>
                <c:pt idx="841">
                  <c:v>9.005759920458221</c:v>
                </c:pt>
                <c:pt idx="842">
                  <c:v>8.9810636660354355</c:v>
                </c:pt>
                <c:pt idx="843">
                  <c:v>8.9562747636886808</c:v>
                </c:pt>
                <c:pt idx="844">
                  <c:v>8.9313932042572368</c:v>
                </c:pt>
                <c:pt idx="845">
                  <c:v>8.9064189785016872</c:v>
                </c:pt>
                <c:pt idx="846">
                  <c:v>8.8813520771033456</c:v>
                </c:pt>
                <c:pt idx="847">
                  <c:v>8.8561924906650127</c:v>
                </c:pt>
                <c:pt idx="848">
                  <c:v>8.8309402097103487</c:v>
                </c:pt>
                <c:pt idx="849">
                  <c:v>8.8055952246841898</c:v>
                </c:pt>
                <c:pt idx="850">
                  <c:v>8.7801575259525872</c:v>
                </c:pt>
                <c:pt idx="851">
                  <c:v>8.7546271038024237</c:v>
                </c:pt>
                <c:pt idx="852">
                  <c:v>8.7290039484417008</c:v>
                </c:pt>
                <c:pt idx="853">
                  <c:v>8.7032880499995251</c:v>
                </c:pt>
                <c:pt idx="854">
                  <c:v>8.6774793985261169</c:v>
                </c:pt>
                <c:pt idx="855">
                  <c:v>8.6515779839924623</c:v>
                </c:pt>
                <c:pt idx="856">
                  <c:v>8.6255837962909254</c:v>
                </c:pt>
                <c:pt idx="857">
                  <c:v>8.5994968252344108</c:v>
                </c:pt>
                <c:pt idx="858">
                  <c:v>8.5733170605570752</c:v>
                </c:pt>
                <c:pt idx="859">
                  <c:v>8.5470444919141304</c:v>
                </c:pt>
                <c:pt idx="860">
                  <c:v>8.5206791088815752</c:v>
                </c:pt>
                <c:pt idx="861">
                  <c:v>8.4942069896243417</c:v>
                </c:pt>
                <c:pt idx="862">
                  <c:v>8.4676402675114151</c:v>
                </c:pt>
                <c:pt idx="863">
                  <c:v>8.4409809980642674</c:v>
                </c:pt>
                <c:pt idx="864">
                  <c:v>8.4142291691731756</c:v>
                </c:pt>
                <c:pt idx="865">
                  <c:v>8.3873847686361316</c:v>
                </c:pt>
                <c:pt idx="866">
                  <c:v>8.3604477841591489</c:v>
                </c:pt>
                <c:pt idx="867">
                  <c:v>8.3334182033555937</c:v>
                </c:pt>
                <c:pt idx="868">
                  <c:v>8.3062960137465911</c:v>
                </c:pt>
                <c:pt idx="869">
                  <c:v>8.279680496053281</c:v>
                </c:pt>
                <c:pt idx="870">
                  <c:v>8.2534891456789961</c:v>
                </c:pt>
                <c:pt idx="871">
                  <c:v>8.2272039050624297</c:v>
                </c:pt>
                <c:pt idx="872">
                  <c:v>8.2008247668141188</c:v>
                </c:pt>
                <c:pt idx="873">
                  <c:v>8.1743517237136771</c:v>
                </c:pt>
                <c:pt idx="874">
                  <c:v>8.1477847687095633</c:v>
                </c:pt>
                <c:pt idx="875">
                  <c:v>8.1211238949196574</c:v>
                </c:pt>
                <c:pt idx="876">
                  <c:v>8.0942974093125724</c:v>
                </c:pt>
                <c:pt idx="877">
                  <c:v>8.0674002538663512</c:v>
                </c:pt>
                <c:pt idx="878">
                  <c:v>8.0404328358218446</c:v>
                </c:pt>
                <c:pt idx="879">
                  <c:v>8.0127083476793466</c:v>
                </c:pt>
                <c:pt idx="880">
                  <c:v>7.9841335452183202</c:v>
                </c:pt>
                <c:pt idx="881">
                  <c:v>7.9541460832560853</c:v>
                </c:pt>
                <c:pt idx="882">
                  <c:v>7.9252805881937043</c:v>
                </c:pt>
                <c:pt idx="883">
                  <c:v>7.8975620933147175</c:v>
                </c:pt>
                <c:pt idx="884">
                  <c:v>7.8654731400364026</c:v>
                </c:pt>
                <c:pt idx="885">
                  <c:v>7.8301329591366002</c:v>
                </c:pt>
                <c:pt idx="886">
                  <c:v>7.7946500797326541</c:v>
                </c:pt>
                <c:pt idx="887">
                  <c:v>7.759024221203819</c:v>
                </c:pt>
                <c:pt idx="888">
                  <c:v>7.7245690542573415</c:v>
                </c:pt>
                <c:pt idx="889">
                  <c:v>7.6910144148496187</c:v>
                </c:pt>
                <c:pt idx="890">
                  <c:v>7.6573423570462893</c:v>
                </c:pt>
                <c:pt idx="891">
                  <c:v>7.6235528434220505</c:v>
                </c:pt>
                <c:pt idx="892">
                  <c:v>7.5896458378564544</c:v>
                </c:pt>
                <c:pt idx="893">
                  <c:v>7.5556213055345873</c:v>
                </c:pt>
                <c:pt idx="894">
                  <c:v>7.5214792129466863</c:v>
                </c:pt>
                <c:pt idx="895">
                  <c:v>7.4872195278886133</c:v>
                </c:pt>
                <c:pt idx="896">
                  <c:v>7.452842219461755</c:v>
                </c:pt>
                <c:pt idx="897">
                  <c:v>7.4183472580733758</c:v>
                </c:pt>
                <c:pt idx="898">
                  <c:v>7.3837346154364454</c:v>
                </c:pt>
                <c:pt idx="899">
                  <c:v>7.3490042645702163</c:v>
                </c:pt>
                <c:pt idx="900">
                  <c:v>7.3141561797999604</c:v>
                </c:pt>
                <c:pt idx="901">
                  <c:v>7.2791903367571509</c:v>
                </c:pt>
                <c:pt idx="902">
                  <c:v>7.2441067123798417</c:v>
                </c:pt>
                <c:pt idx="903">
                  <c:v>7.2089052849126745</c:v>
                </c:pt>
                <c:pt idx="904">
                  <c:v>7.1735860339070152</c:v>
                </c:pt>
                <c:pt idx="905">
                  <c:v>7.1381489402209697</c:v>
                </c:pt>
                <c:pt idx="906">
                  <c:v>7.1025939860198237</c:v>
                </c:pt>
                <c:pt idx="907">
                  <c:v>7.0669211547758692</c:v>
                </c:pt>
                <c:pt idx="908">
                  <c:v>7.0311304312687861</c:v>
                </c:pt>
                <c:pt idx="909">
                  <c:v>6.9952218015856991</c:v>
                </c:pt>
                <c:pt idx="910">
                  <c:v>6.9591952531212966</c:v>
                </c:pt>
                <c:pt idx="911">
                  <c:v>6.9230507745780843</c:v>
                </c:pt>
                <c:pt idx="912">
                  <c:v>6.8867883559663561</c:v>
                </c:pt>
                <c:pt idx="913">
                  <c:v>6.8504079886046334</c:v>
                </c:pt>
                <c:pt idx="914">
                  <c:v>6.8139096651194748</c:v>
                </c:pt>
                <c:pt idx="915">
                  <c:v>6.7772933794459114</c:v>
                </c:pt>
                <c:pt idx="916">
                  <c:v>6.7405591268275353</c:v>
                </c:pt>
                <c:pt idx="917">
                  <c:v>6.7037069038164372</c:v>
                </c:pt>
                <c:pt idx="918">
                  <c:v>6.6667367082737172</c:v>
                </c:pt>
                <c:pt idx="919">
                  <c:v>6.6296485393694953</c:v>
                </c:pt>
                <c:pt idx="920">
                  <c:v>6.59244239758298</c:v>
                </c:pt>
                <c:pt idx="921">
                  <c:v>6.5551182847026928</c:v>
                </c:pt>
                <c:pt idx="922">
                  <c:v>6.517664755071495</c:v>
                </c:pt>
                <c:pt idx="923">
                  <c:v>6.4800922475589884</c:v>
                </c:pt>
                <c:pt idx="924">
                  <c:v>6.4424018273202286</c:v>
                </c:pt>
                <c:pt idx="925">
                  <c:v>6.4045935038324586</c:v>
                </c:pt>
                <c:pt idx="926">
                  <c:v>6.3666672878941677</c:v>
                </c:pt>
                <c:pt idx="927">
                  <c:v>6.3286231916253719</c:v>
                </c:pt>
                <c:pt idx="928">
                  <c:v>6.290461228467854</c:v>
                </c:pt>
                <c:pt idx="929">
                  <c:v>6.2521814131849842</c:v>
                </c:pt>
                <c:pt idx="930">
                  <c:v>6.2137837618622802</c:v>
                </c:pt>
                <c:pt idx="931">
                  <c:v>6.1743995493017207</c:v>
                </c:pt>
                <c:pt idx="932">
                  <c:v>6.1298276883964622</c:v>
                </c:pt>
                <c:pt idx="933">
                  <c:v>6.0851571910628204</c:v>
                </c:pt>
                <c:pt idx="934">
                  <c:v>6.0403879754733198</c:v>
                </c:pt>
                <c:pt idx="935">
                  <c:v>5.9955199646755641</c:v>
                </c:pt>
                <c:pt idx="936">
                  <c:v>5.9505530865932892</c:v>
                </c:pt>
                <c:pt idx="937">
                  <c:v>5.9054872740264255</c:v>
                </c:pt>
                <c:pt idx="938">
                  <c:v>5.8603224646520102</c:v>
                </c:pt>
                <c:pt idx="939">
                  <c:v>5.8150586010244627</c:v>
                </c:pt>
                <c:pt idx="940">
                  <c:v>5.7696956305763916</c:v>
                </c:pt>
                <c:pt idx="941">
                  <c:v>5.7242335056189875</c:v>
                </c:pt>
                <c:pt idx="942">
                  <c:v>5.6786721833425737</c:v>
                </c:pt>
                <c:pt idx="943">
                  <c:v>5.633011625817379</c:v>
                </c:pt>
                <c:pt idx="944">
                  <c:v>5.5872517999938074</c:v>
                </c:pt>
                <c:pt idx="945">
                  <c:v>5.5413926777033291</c:v>
                </c:pt>
                <c:pt idx="946">
                  <c:v>5.4954342356588333</c:v>
                </c:pt>
                <c:pt idx="947">
                  <c:v>5.4493764554552149</c:v>
                </c:pt>
                <c:pt idx="948">
                  <c:v>5.4032193235702364</c:v>
                </c:pt>
                <c:pt idx="949">
                  <c:v>5.3569628313647764</c:v>
                </c:pt>
                <c:pt idx="950">
                  <c:v>5.3106069750835507</c:v>
                </c:pt>
                <c:pt idx="951">
                  <c:v>5.2641517558558464</c:v>
                </c:pt>
                <c:pt idx="952">
                  <c:v>5.2175971796959413</c:v>
                </c:pt>
                <c:pt idx="953">
                  <c:v>5.1709432575037528</c:v>
                </c:pt>
                <c:pt idx="954">
                  <c:v>5.124190005065568</c:v>
                </c:pt>
                <c:pt idx="955">
                  <c:v>5.0773374430544491</c:v>
                </c:pt>
                <c:pt idx="956">
                  <c:v>5.030385597031068</c:v>
                </c:pt>
                <c:pt idx="957">
                  <c:v>4.9833344974442122</c:v>
                </c:pt>
                <c:pt idx="958">
                  <c:v>4.9361841796314136</c:v>
                </c:pt>
                <c:pt idx="959">
                  <c:v>4.8889346838195511</c:v>
                </c:pt>
                <c:pt idx="960">
                  <c:v>4.8415860551256058</c:v>
                </c:pt>
                <c:pt idx="961">
                  <c:v>4.7941383435572025</c:v>
                </c:pt>
                <c:pt idx="962">
                  <c:v>4.7465916040132337</c:v>
                </c:pt>
                <c:pt idx="963">
                  <c:v>4.6989458962845703</c:v>
                </c:pt>
                <c:pt idx="964">
                  <c:v>4.6485767211026463</c:v>
                </c:pt>
                <c:pt idx="965">
                  <c:v>4.5961151290591449</c:v>
                </c:pt>
                <c:pt idx="966">
                  <c:v>4.5419642948786532</c:v>
                </c:pt>
                <c:pt idx="967">
                  <c:v>4.4863567137897897</c:v>
                </c:pt>
                <c:pt idx="968">
                  <c:v>4.4305683371778484</c:v>
                </c:pt>
                <c:pt idx="969">
                  <c:v>4.37459812919196</c:v>
                </c:pt>
                <c:pt idx="970">
                  <c:v>4.3184451454204966</c:v>
                </c:pt>
                <c:pt idx="971">
                  <c:v>4.2621085329023201</c:v>
                </c:pt>
                <c:pt idx="972">
                  <c:v>4.2055875301380237</c:v>
                </c:pt>
                <c:pt idx="973">
                  <c:v>4.1488814671013419</c:v>
                </c:pt>
                <c:pt idx="974">
                  <c:v>4.0919897652507178</c:v>
                </c:pt>
                <c:pt idx="975">
                  <c:v>4.0349119375407874</c:v>
                </c:pt>
                <c:pt idx="976">
                  <c:v>3.9776475884338329</c:v>
                </c:pt>
                <c:pt idx="977">
                  <c:v>3.9201964139117322</c:v>
                </c:pt>
                <c:pt idx="978">
                  <c:v>3.8626146985328473</c:v>
                </c:pt>
                <c:pt idx="979">
                  <c:v>3.8050801326334471</c:v>
                </c:pt>
                <c:pt idx="980">
                  <c:v>3.7473576246961038</c:v>
                </c:pt>
                <c:pt idx="981">
                  <c:v>3.6894471738310739</c:v>
                </c:pt>
                <c:pt idx="982">
                  <c:v>3.6313488947275157</c:v>
                </c:pt>
                <c:pt idx="983">
                  <c:v>3.5730630176686633</c:v>
                </c:pt>
                <c:pt idx="984">
                  <c:v>3.5145898885471443</c:v>
                </c:pt>
                <c:pt idx="985">
                  <c:v>3.4581647898161449</c:v>
                </c:pt>
                <c:pt idx="986">
                  <c:v>3.4025653393026789</c:v>
                </c:pt>
                <c:pt idx="987">
                  <c:v>3.3481839352442173</c:v>
                </c:pt>
                <c:pt idx="988">
                  <c:v>3.2937021102444861</c:v>
                </c:pt>
                <c:pt idx="989">
                  <c:v>3.2391202399462977</c:v>
                </c:pt>
                <c:pt idx="990">
                  <c:v>3.184438905110988</c:v>
                </c:pt>
                <c:pt idx="991">
                  <c:v>3.1296618480897669</c:v>
                </c:pt>
                <c:pt idx="992">
                  <c:v>3.074792575071327</c:v>
                </c:pt>
                <c:pt idx="993">
                  <c:v>3.0198265780455316</c:v>
                </c:pt>
                <c:pt idx="994">
                  <c:v>2.9647652538859788</c:v>
                </c:pt>
                <c:pt idx="995">
                  <c:v>2.9096102047290491</c:v>
                </c:pt>
                <c:pt idx="996">
                  <c:v>2.8543632380054631</c:v>
                </c:pt>
                <c:pt idx="997">
                  <c:v>2.7990263664723503</c:v>
                </c:pt>
                <c:pt idx="998">
                  <c:v>2.743601808245288</c:v>
                </c:pt>
                <c:pt idx="999">
                  <c:v>2.6880919868308233</c:v>
                </c:pt>
                <c:pt idx="1000">
                  <c:v>2.6324995311589769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00-42F0-8CA4-94574987E6DD}"/>
            </c:ext>
          </c:extLst>
        </c:ser>
        <c:ser>
          <c:idx val="4"/>
          <c:order val="1"/>
          <c:tx>
            <c:v>90mm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Sheet1!$A$2:$A$1002</c:f>
              <c:numCache>
                <c:formatCode>General</c:formatCode>
                <c:ptCount val="1001"/>
                <c:pt idx="0">
                  <c:v>0</c:v>
                </c:pt>
                <c:pt idx="1">
                  <c:v>3.00004E-2</c:v>
                </c:pt>
                <c:pt idx="2">
                  <c:v>6.00008E-2</c:v>
                </c:pt>
                <c:pt idx="3">
                  <c:v>9.0001200000000003E-2</c:v>
                </c:pt>
                <c:pt idx="4">
                  <c:v>0.1200016</c:v>
                </c:pt>
                <c:pt idx="5">
                  <c:v>0.150002</c:v>
                </c:pt>
                <c:pt idx="6">
                  <c:v>0.18000240000000001</c:v>
                </c:pt>
                <c:pt idx="7">
                  <c:v>0.21000279999999999</c:v>
                </c:pt>
                <c:pt idx="8">
                  <c:v>0.2400032</c:v>
                </c:pt>
                <c:pt idx="9">
                  <c:v>0.27000360000000001</c:v>
                </c:pt>
                <c:pt idx="10">
                  <c:v>0.30000399999999999</c:v>
                </c:pt>
                <c:pt idx="11">
                  <c:v>0.33000439999999998</c:v>
                </c:pt>
                <c:pt idx="12">
                  <c:v>0.36000480000000001</c:v>
                </c:pt>
                <c:pt idx="13">
                  <c:v>0.3900052</c:v>
                </c:pt>
                <c:pt idx="14">
                  <c:v>0.42000559999999998</c:v>
                </c:pt>
                <c:pt idx="15">
                  <c:v>0.45000600000000002</c:v>
                </c:pt>
                <c:pt idx="16">
                  <c:v>0.4800064</c:v>
                </c:pt>
                <c:pt idx="17">
                  <c:v>0.51000679999999998</c:v>
                </c:pt>
                <c:pt idx="18">
                  <c:v>0.54000720000000002</c:v>
                </c:pt>
                <c:pt idx="19">
                  <c:v>0.57000759999999995</c:v>
                </c:pt>
                <c:pt idx="20">
                  <c:v>0.60000799999999999</c:v>
                </c:pt>
                <c:pt idx="21">
                  <c:v>0.63000840000000002</c:v>
                </c:pt>
                <c:pt idx="22">
                  <c:v>0.66000879999999995</c:v>
                </c:pt>
                <c:pt idx="23">
                  <c:v>0.69000919999999999</c:v>
                </c:pt>
                <c:pt idx="24">
                  <c:v>0.72000960000000003</c:v>
                </c:pt>
                <c:pt idx="25">
                  <c:v>0.75000999999999995</c:v>
                </c:pt>
                <c:pt idx="26">
                  <c:v>0.78001039999999999</c:v>
                </c:pt>
                <c:pt idx="27">
                  <c:v>0.81001080000000003</c:v>
                </c:pt>
                <c:pt idx="28">
                  <c:v>0.84001119999999996</c:v>
                </c:pt>
                <c:pt idx="29">
                  <c:v>0.8700116</c:v>
                </c:pt>
                <c:pt idx="30">
                  <c:v>0.90001200000000003</c:v>
                </c:pt>
                <c:pt idx="31">
                  <c:v>0.93001239999999996</c:v>
                </c:pt>
                <c:pt idx="32">
                  <c:v>0.9600128</c:v>
                </c:pt>
                <c:pt idx="33">
                  <c:v>0.99001320000000004</c:v>
                </c:pt>
                <c:pt idx="34">
                  <c:v>1.0200136</c:v>
                </c:pt>
                <c:pt idx="35">
                  <c:v>1.050014</c:v>
                </c:pt>
                <c:pt idx="36">
                  <c:v>1.0800144</c:v>
                </c:pt>
                <c:pt idx="37">
                  <c:v>1.1100148000000001</c:v>
                </c:pt>
                <c:pt idx="38">
                  <c:v>1.1400151999999999</c:v>
                </c:pt>
                <c:pt idx="39">
                  <c:v>1.1700155999999999</c:v>
                </c:pt>
                <c:pt idx="40">
                  <c:v>1.200016</c:v>
                </c:pt>
                <c:pt idx="41">
                  <c:v>1.2300164</c:v>
                </c:pt>
                <c:pt idx="42">
                  <c:v>1.2600168</c:v>
                </c:pt>
                <c:pt idx="43">
                  <c:v>1.2900172000000001</c:v>
                </c:pt>
                <c:pt idx="44">
                  <c:v>1.3200175999999999</c:v>
                </c:pt>
                <c:pt idx="45">
                  <c:v>1.3500179999999999</c:v>
                </c:pt>
                <c:pt idx="46">
                  <c:v>1.3800184</c:v>
                </c:pt>
                <c:pt idx="47">
                  <c:v>1.4100188</c:v>
                </c:pt>
                <c:pt idx="48">
                  <c:v>1.4400192000000001</c:v>
                </c:pt>
                <c:pt idx="49">
                  <c:v>1.4700196000000001</c:v>
                </c:pt>
                <c:pt idx="50">
                  <c:v>1.5000199999999999</c:v>
                </c:pt>
                <c:pt idx="51">
                  <c:v>1.5300203999999999</c:v>
                </c:pt>
                <c:pt idx="52">
                  <c:v>1.5600208</c:v>
                </c:pt>
                <c:pt idx="53">
                  <c:v>1.5900212</c:v>
                </c:pt>
                <c:pt idx="54">
                  <c:v>1.6200216000000001</c:v>
                </c:pt>
                <c:pt idx="55">
                  <c:v>1.6500220000000001</c:v>
                </c:pt>
                <c:pt idx="56">
                  <c:v>1.6800223999999999</c:v>
                </c:pt>
                <c:pt idx="57">
                  <c:v>1.7100228</c:v>
                </c:pt>
                <c:pt idx="58">
                  <c:v>1.7400232</c:v>
                </c:pt>
                <c:pt idx="59">
                  <c:v>1.7700236</c:v>
                </c:pt>
                <c:pt idx="60">
                  <c:v>1.8000240000000001</c:v>
                </c:pt>
                <c:pt idx="61">
                  <c:v>1.8300244000000001</c:v>
                </c:pt>
                <c:pt idx="62">
                  <c:v>1.8600247999999999</c:v>
                </c:pt>
                <c:pt idx="63">
                  <c:v>1.8900252</c:v>
                </c:pt>
                <c:pt idx="64">
                  <c:v>1.9200256</c:v>
                </c:pt>
                <c:pt idx="65">
                  <c:v>1.950026</c:v>
                </c:pt>
                <c:pt idx="66">
                  <c:v>1.9800264000000001</c:v>
                </c:pt>
                <c:pt idx="67">
                  <c:v>2.0100267999999999</c:v>
                </c:pt>
                <c:pt idx="68">
                  <c:v>2.0400271999999999</c:v>
                </c:pt>
                <c:pt idx="69">
                  <c:v>2.0700276</c:v>
                </c:pt>
                <c:pt idx="70">
                  <c:v>2.100028</c:v>
                </c:pt>
                <c:pt idx="71">
                  <c:v>2.1300284</c:v>
                </c:pt>
                <c:pt idx="72">
                  <c:v>2.1600288000000001</c:v>
                </c:pt>
                <c:pt idx="73">
                  <c:v>2.1900292000000001</c:v>
                </c:pt>
                <c:pt idx="74">
                  <c:v>2.2200296000000002</c:v>
                </c:pt>
                <c:pt idx="75">
                  <c:v>2.2500300000000002</c:v>
                </c:pt>
                <c:pt idx="76">
                  <c:v>2.2800303999999998</c:v>
                </c:pt>
                <c:pt idx="77">
                  <c:v>2.3100307999999998</c:v>
                </c:pt>
                <c:pt idx="78">
                  <c:v>2.3400311999999999</c:v>
                </c:pt>
                <c:pt idx="79">
                  <c:v>2.3700315999999999</c:v>
                </c:pt>
                <c:pt idx="80">
                  <c:v>2.4000319999999999</c:v>
                </c:pt>
                <c:pt idx="81">
                  <c:v>2.4300324</c:v>
                </c:pt>
                <c:pt idx="82">
                  <c:v>2.4600328</c:v>
                </c:pt>
                <c:pt idx="83">
                  <c:v>2.4900332000000001</c:v>
                </c:pt>
                <c:pt idx="84">
                  <c:v>2.5200336000000001</c:v>
                </c:pt>
                <c:pt idx="85">
                  <c:v>2.5500340000000001</c:v>
                </c:pt>
                <c:pt idx="86">
                  <c:v>2.5800344000000002</c:v>
                </c:pt>
                <c:pt idx="87">
                  <c:v>2.6100348000000002</c:v>
                </c:pt>
                <c:pt idx="88">
                  <c:v>2.6400351999999998</c:v>
                </c:pt>
                <c:pt idx="89">
                  <c:v>2.6700355999999998</c:v>
                </c:pt>
                <c:pt idx="90">
                  <c:v>2.7000359999999999</c:v>
                </c:pt>
                <c:pt idx="91">
                  <c:v>2.7300363999999999</c:v>
                </c:pt>
                <c:pt idx="92">
                  <c:v>2.7600368</c:v>
                </c:pt>
                <c:pt idx="93">
                  <c:v>2.7900372</c:v>
                </c:pt>
                <c:pt idx="94">
                  <c:v>2.8200376</c:v>
                </c:pt>
                <c:pt idx="95">
                  <c:v>2.8500380000000001</c:v>
                </c:pt>
                <c:pt idx="96">
                  <c:v>2.8800384000000001</c:v>
                </c:pt>
                <c:pt idx="97">
                  <c:v>2.9100388000000001</c:v>
                </c:pt>
                <c:pt idx="98">
                  <c:v>2.9400392000000002</c:v>
                </c:pt>
                <c:pt idx="99">
                  <c:v>2.9700395999999998</c:v>
                </c:pt>
                <c:pt idx="100">
                  <c:v>3.0000399999999998</c:v>
                </c:pt>
                <c:pt idx="101">
                  <c:v>3.0300403999999999</c:v>
                </c:pt>
                <c:pt idx="102">
                  <c:v>3.0600407999999999</c:v>
                </c:pt>
                <c:pt idx="103">
                  <c:v>3.0900411999999999</c:v>
                </c:pt>
                <c:pt idx="104">
                  <c:v>3.1200416</c:v>
                </c:pt>
                <c:pt idx="105">
                  <c:v>3.150042</c:v>
                </c:pt>
                <c:pt idx="106">
                  <c:v>3.1800424</c:v>
                </c:pt>
                <c:pt idx="107">
                  <c:v>3.2100428000000001</c:v>
                </c:pt>
                <c:pt idx="108">
                  <c:v>3.2400432000000001</c:v>
                </c:pt>
                <c:pt idx="109">
                  <c:v>3.2700436000000002</c:v>
                </c:pt>
                <c:pt idx="110">
                  <c:v>3.3000440000000002</c:v>
                </c:pt>
                <c:pt idx="111">
                  <c:v>3.3300443999999998</c:v>
                </c:pt>
                <c:pt idx="112">
                  <c:v>3.3600447999999998</c:v>
                </c:pt>
                <c:pt idx="113">
                  <c:v>3.3900451999999999</c:v>
                </c:pt>
                <c:pt idx="114">
                  <c:v>3.4200455999999999</c:v>
                </c:pt>
                <c:pt idx="115">
                  <c:v>3.4500459999999999</c:v>
                </c:pt>
                <c:pt idx="116">
                  <c:v>3.4800464</c:v>
                </c:pt>
                <c:pt idx="117">
                  <c:v>3.5100468</c:v>
                </c:pt>
                <c:pt idx="118">
                  <c:v>3.5400472000000001</c:v>
                </c:pt>
                <c:pt idx="119">
                  <c:v>3.5700476000000001</c:v>
                </c:pt>
                <c:pt idx="120">
                  <c:v>3.6000480000000001</c:v>
                </c:pt>
                <c:pt idx="121">
                  <c:v>3.6300484000000002</c:v>
                </c:pt>
                <c:pt idx="122">
                  <c:v>3.6600488000000002</c:v>
                </c:pt>
                <c:pt idx="123">
                  <c:v>3.6900491999999998</c:v>
                </c:pt>
                <c:pt idx="124">
                  <c:v>3.7200495999999998</c:v>
                </c:pt>
                <c:pt idx="125">
                  <c:v>3.7500499999999999</c:v>
                </c:pt>
                <c:pt idx="126">
                  <c:v>3.7800503999999999</c:v>
                </c:pt>
                <c:pt idx="127">
                  <c:v>3.8100508</c:v>
                </c:pt>
                <c:pt idx="128">
                  <c:v>3.8400512</c:v>
                </c:pt>
                <c:pt idx="129">
                  <c:v>3.8700516</c:v>
                </c:pt>
                <c:pt idx="130">
                  <c:v>3.9000520000000001</c:v>
                </c:pt>
                <c:pt idx="131">
                  <c:v>3.9300524000000001</c:v>
                </c:pt>
                <c:pt idx="132">
                  <c:v>3.9600528000000002</c:v>
                </c:pt>
                <c:pt idx="133">
                  <c:v>3.9900532000000002</c:v>
                </c:pt>
                <c:pt idx="134">
                  <c:v>4.0200535999999998</c:v>
                </c:pt>
                <c:pt idx="135">
                  <c:v>4.0500540000000003</c:v>
                </c:pt>
                <c:pt idx="136">
                  <c:v>4.0800543999999999</c:v>
                </c:pt>
                <c:pt idx="137">
                  <c:v>4.1100548000000003</c:v>
                </c:pt>
                <c:pt idx="138">
                  <c:v>4.1400551999999999</c:v>
                </c:pt>
                <c:pt idx="139">
                  <c:v>4.1700556000000004</c:v>
                </c:pt>
                <c:pt idx="140">
                  <c:v>4.200056</c:v>
                </c:pt>
                <c:pt idx="141">
                  <c:v>4.2300563999999996</c:v>
                </c:pt>
                <c:pt idx="142">
                  <c:v>4.2600568000000001</c:v>
                </c:pt>
                <c:pt idx="143">
                  <c:v>4.2900571999999997</c:v>
                </c:pt>
                <c:pt idx="144">
                  <c:v>4.3200576000000002</c:v>
                </c:pt>
                <c:pt idx="145">
                  <c:v>4.3500579999999998</c:v>
                </c:pt>
                <c:pt idx="146">
                  <c:v>4.3800584000000002</c:v>
                </c:pt>
                <c:pt idx="147">
                  <c:v>4.4100587999999998</c:v>
                </c:pt>
                <c:pt idx="148">
                  <c:v>4.4400592000000003</c:v>
                </c:pt>
                <c:pt idx="149">
                  <c:v>4.4700595999999999</c:v>
                </c:pt>
                <c:pt idx="150">
                  <c:v>4.5000600000000004</c:v>
                </c:pt>
                <c:pt idx="151">
                  <c:v>4.5300604</c:v>
                </c:pt>
                <c:pt idx="152">
                  <c:v>4.5600607999999996</c:v>
                </c:pt>
                <c:pt idx="153">
                  <c:v>4.5900612000000001</c:v>
                </c:pt>
                <c:pt idx="154">
                  <c:v>4.6200615999999997</c:v>
                </c:pt>
                <c:pt idx="155">
                  <c:v>4.6500620000000001</c:v>
                </c:pt>
                <c:pt idx="156">
                  <c:v>4.6800623999999997</c:v>
                </c:pt>
                <c:pt idx="157">
                  <c:v>4.7100628000000002</c:v>
                </c:pt>
                <c:pt idx="158">
                  <c:v>4.7400631999999998</c:v>
                </c:pt>
                <c:pt idx="159">
                  <c:v>4.7700636000000003</c:v>
                </c:pt>
                <c:pt idx="160">
                  <c:v>4.8000639999999999</c:v>
                </c:pt>
                <c:pt idx="161">
                  <c:v>4.8300644000000004</c:v>
                </c:pt>
                <c:pt idx="162">
                  <c:v>4.8600648</c:v>
                </c:pt>
                <c:pt idx="163">
                  <c:v>4.8900651999999996</c:v>
                </c:pt>
                <c:pt idx="164">
                  <c:v>4.9200656</c:v>
                </c:pt>
                <c:pt idx="165">
                  <c:v>4.9500659999999996</c:v>
                </c:pt>
                <c:pt idx="166">
                  <c:v>4.9800664000000001</c:v>
                </c:pt>
                <c:pt idx="167">
                  <c:v>5.0100667999999997</c:v>
                </c:pt>
                <c:pt idx="168">
                  <c:v>5.0400672000000002</c:v>
                </c:pt>
                <c:pt idx="169">
                  <c:v>5.0700675999999998</c:v>
                </c:pt>
                <c:pt idx="170">
                  <c:v>5.1000680000000003</c:v>
                </c:pt>
                <c:pt idx="171">
                  <c:v>5.1300683999999999</c:v>
                </c:pt>
                <c:pt idx="172">
                  <c:v>5.1600688000000003</c:v>
                </c:pt>
                <c:pt idx="173">
                  <c:v>5.1900691999999999</c:v>
                </c:pt>
                <c:pt idx="174">
                  <c:v>5.2200696000000004</c:v>
                </c:pt>
                <c:pt idx="175">
                  <c:v>5.25007</c:v>
                </c:pt>
                <c:pt idx="176">
                  <c:v>5.2800703999999996</c:v>
                </c:pt>
                <c:pt idx="177">
                  <c:v>5.3100708000000001</c:v>
                </c:pt>
                <c:pt idx="178">
                  <c:v>5.3400711999999997</c:v>
                </c:pt>
                <c:pt idx="179">
                  <c:v>5.3700716000000002</c:v>
                </c:pt>
                <c:pt idx="180">
                  <c:v>5.4000719999999998</c:v>
                </c:pt>
                <c:pt idx="181">
                  <c:v>5.4300724000000002</c:v>
                </c:pt>
                <c:pt idx="182">
                  <c:v>5.4600727999999998</c:v>
                </c:pt>
                <c:pt idx="183">
                  <c:v>5.4900732000000003</c:v>
                </c:pt>
                <c:pt idx="184">
                  <c:v>5.5200735999999999</c:v>
                </c:pt>
                <c:pt idx="185">
                  <c:v>5.5500740000000004</c:v>
                </c:pt>
                <c:pt idx="186">
                  <c:v>5.5800744</c:v>
                </c:pt>
                <c:pt idx="187">
                  <c:v>5.6100747999999996</c:v>
                </c:pt>
                <c:pt idx="188">
                  <c:v>5.6400752000000001</c:v>
                </c:pt>
                <c:pt idx="189">
                  <c:v>5.6700755999999997</c:v>
                </c:pt>
                <c:pt idx="190">
                  <c:v>5.7000760000000001</c:v>
                </c:pt>
                <c:pt idx="191">
                  <c:v>5.7300763999999997</c:v>
                </c:pt>
                <c:pt idx="192">
                  <c:v>5.7600768000000002</c:v>
                </c:pt>
                <c:pt idx="193">
                  <c:v>5.7900771999999998</c:v>
                </c:pt>
                <c:pt idx="194">
                  <c:v>5.8200776000000003</c:v>
                </c:pt>
                <c:pt idx="195">
                  <c:v>5.8500779999999999</c:v>
                </c:pt>
                <c:pt idx="196">
                  <c:v>5.8800784000000004</c:v>
                </c:pt>
                <c:pt idx="197">
                  <c:v>5.9100788</c:v>
                </c:pt>
                <c:pt idx="198">
                  <c:v>5.9400791999999996</c:v>
                </c:pt>
                <c:pt idx="199">
                  <c:v>5.9700796</c:v>
                </c:pt>
                <c:pt idx="200">
                  <c:v>6.0000799999999996</c:v>
                </c:pt>
                <c:pt idx="201">
                  <c:v>6.0300804000000001</c:v>
                </c:pt>
                <c:pt idx="202">
                  <c:v>6.0600807999999997</c:v>
                </c:pt>
                <c:pt idx="203">
                  <c:v>6.0900812000000002</c:v>
                </c:pt>
                <c:pt idx="204">
                  <c:v>6.1200815999999998</c:v>
                </c:pt>
                <c:pt idx="205">
                  <c:v>6.1500820000000003</c:v>
                </c:pt>
                <c:pt idx="206">
                  <c:v>6.1800823999999999</c:v>
                </c:pt>
                <c:pt idx="207">
                  <c:v>6.2100828000000003</c:v>
                </c:pt>
                <c:pt idx="208">
                  <c:v>6.2400831999999999</c:v>
                </c:pt>
                <c:pt idx="209">
                  <c:v>6.2700836000000004</c:v>
                </c:pt>
                <c:pt idx="210">
                  <c:v>6.300084</c:v>
                </c:pt>
                <c:pt idx="211">
                  <c:v>6.3300843999999996</c:v>
                </c:pt>
                <c:pt idx="212">
                  <c:v>6.3600848000000001</c:v>
                </c:pt>
                <c:pt idx="213">
                  <c:v>6.3900851999999997</c:v>
                </c:pt>
                <c:pt idx="214">
                  <c:v>6.4200856000000002</c:v>
                </c:pt>
                <c:pt idx="215">
                  <c:v>6.4500859999999998</c:v>
                </c:pt>
                <c:pt idx="216">
                  <c:v>6.4800864000000002</c:v>
                </c:pt>
                <c:pt idx="217">
                  <c:v>6.5100867999999998</c:v>
                </c:pt>
                <c:pt idx="218">
                  <c:v>6.5400872000000003</c:v>
                </c:pt>
                <c:pt idx="219">
                  <c:v>6.5700875999999999</c:v>
                </c:pt>
                <c:pt idx="220">
                  <c:v>6.6000880000000004</c:v>
                </c:pt>
                <c:pt idx="221">
                  <c:v>6.6300884</c:v>
                </c:pt>
                <c:pt idx="222">
                  <c:v>6.6600887999999996</c:v>
                </c:pt>
                <c:pt idx="223">
                  <c:v>6.6900892000000001</c:v>
                </c:pt>
                <c:pt idx="224">
                  <c:v>6.7200895999999997</c:v>
                </c:pt>
                <c:pt idx="225">
                  <c:v>6.7500900000000001</c:v>
                </c:pt>
                <c:pt idx="226">
                  <c:v>6.7800903999999997</c:v>
                </c:pt>
                <c:pt idx="227">
                  <c:v>6.8100908000000002</c:v>
                </c:pt>
                <c:pt idx="228">
                  <c:v>6.8400911999999998</c:v>
                </c:pt>
                <c:pt idx="229">
                  <c:v>6.8700916000000003</c:v>
                </c:pt>
                <c:pt idx="230">
                  <c:v>6.9000919999999999</c:v>
                </c:pt>
                <c:pt idx="231">
                  <c:v>6.9300924000000004</c:v>
                </c:pt>
                <c:pt idx="232">
                  <c:v>6.9600928</c:v>
                </c:pt>
                <c:pt idx="233">
                  <c:v>6.9900931999999996</c:v>
                </c:pt>
                <c:pt idx="234">
                  <c:v>7.0200936</c:v>
                </c:pt>
                <c:pt idx="235">
                  <c:v>7.0500939999999996</c:v>
                </c:pt>
                <c:pt idx="236">
                  <c:v>7.0800944000000001</c:v>
                </c:pt>
                <c:pt idx="237">
                  <c:v>7.1100947999999997</c:v>
                </c:pt>
                <c:pt idx="238">
                  <c:v>7.1400952000000002</c:v>
                </c:pt>
                <c:pt idx="239">
                  <c:v>7.1700955999999998</c:v>
                </c:pt>
                <c:pt idx="240">
                  <c:v>7.2000960000000003</c:v>
                </c:pt>
                <c:pt idx="241">
                  <c:v>7.2300963999999999</c:v>
                </c:pt>
                <c:pt idx="242">
                  <c:v>7.2600968000000003</c:v>
                </c:pt>
                <c:pt idx="243">
                  <c:v>7.2900971999999999</c:v>
                </c:pt>
                <c:pt idx="244">
                  <c:v>7.3200976000000004</c:v>
                </c:pt>
                <c:pt idx="245">
                  <c:v>7.350098</c:v>
                </c:pt>
                <c:pt idx="246">
                  <c:v>7.3800983999999996</c:v>
                </c:pt>
                <c:pt idx="247">
                  <c:v>7.4100988000000001</c:v>
                </c:pt>
                <c:pt idx="248">
                  <c:v>7.4400991999999997</c:v>
                </c:pt>
                <c:pt idx="249">
                  <c:v>7.4700996000000002</c:v>
                </c:pt>
                <c:pt idx="250">
                  <c:v>7.5000999999999998</c:v>
                </c:pt>
                <c:pt idx="251">
                  <c:v>7.5301004000000002</c:v>
                </c:pt>
                <c:pt idx="252">
                  <c:v>7.5601007999999998</c:v>
                </c:pt>
                <c:pt idx="253">
                  <c:v>7.5901012000000003</c:v>
                </c:pt>
                <c:pt idx="254">
                  <c:v>7.6201015999999999</c:v>
                </c:pt>
                <c:pt idx="255">
                  <c:v>7.6501020000000004</c:v>
                </c:pt>
                <c:pt idx="256">
                  <c:v>7.6801024</c:v>
                </c:pt>
                <c:pt idx="257">
                  <c:v>7.7101027999999996</c:v>
                </c:pt>
                <c:pt idx="258">
                  <c:v>7.7401032000000001</c:v>
                </c:pt>
                <c:pt idx="259">
                  <c:v>7.7701035999999997</c:v>
                </c:pt>
                <c:pt idx="260">
                  <c:v>7.8001040000000001</c:v>
                </c:pt>
                <c:pt idx="261">
                  <c:v>7.8301043999999997</c:v>
                </c:pt>
                <c:pt idx="262">
                  <c:v>7.8601048000000002</c:v>
                </c:pt>
                <c:pt idx="263">
                  <c:v>7.8901051999999998</c:v>
                </c:pt>
                <c:pt idx="264">
                  <c:v>7.9201056000000003</c:v>
                </c:pt>
                <c:pt idx="265">
                  <c:v>7.9501059999999999</c:v>
                </c:pt>
                <c:pt idx="266">
                  <c:v>7.9801064000000004</c:v>
                </c:pt>
                <c:pt idx="267">
                  <c:v>8.0101068000000009</c:v>
                </c:pt>
                <c:pt idx="268">
                  <c:v>8.0401071999999996</c:v>
                </c:pt>
                <c:pt idx="269">
                  <c:v>8.0701076</c:v>
                </c:pt>
                <c:pt idx="270">
                  <c:v>8.1001080000000005</c:v>
                </c:pt>
                <c:pt idx="271">
                  <c:v>8.1301083999999992</c:v>
                </c:pt>
                <c:pt idx="272">
                  <c:v>8.1601087999999997</c:v>
                </c:pt>
                <c:pt idx="273">
                  <c:v>8.1901092000000002</c:v>
                </c:pt>
                <c:pt idx="274">
                  <c:v>8.2201096000000007</c:v>
                </c:pt>
                <c:pt idx="275">
                  <c:v>8.2501099999999994</c:v>
                </c:pt>
                <c:pt idx="276">
                  <c:v>8.2801103999999999</c:v>
                </c:pt>
                <c:pt idx="277">
                  <c:v>8.3101108000000004</c:v>
                </c:pt>
                <c:pt idx="278">
                  <c:v>8.3401112000000008</c:v>
                </c:pt>
                <c:pt idx="279">
                  <c:v>8.3701115999999995</c:v>
                </c:pt>
                <c:pt idx="280">
                  <c:v>8.400112</c:v>
                </c:pt>
                <c:pt idx="281">
                  <c:v>8.4301124000000005</c:v>
                </c:pt>
                <c:pt idx="282">
                  <c:v>8.4601127999999992</c:v>
                </c:pt>
                <c:pt idx="283">
                  <c:v>8.4901131999999997</c:v>
                </c:pt>
                <c:pt idx="284">
                  <c:v>8.5201136000000002</c:v>
                </c:pt>
                <c:pt idx="285">
                  <c:v>8.5501140000000007</c:v>
                </c:pt>
                <c:pt idx="286">
                  <c:v>8.5801143999999994</c:v>
                </c:pt>
                <c:pt idx="287">
                  <c:v>8.6101147999999998</c:v>
                </c:pt>
                <c:pt idx="288">
                  <c:v>8.6401152000000003</c:v>
                </c:pt>
                <c:pt idx="289">
                  <c:v>8.6701156000000008</c:v>
                </c:pt>
                <c:pt idx="290">
                  <c:v>8.7001159999999995</c:v>
                </c:pt>
                <c:pt idx="291">
                  <c:v>8.7301164</c:v>
                </c:pt>
                <c:pt idx="292">
                  <c:v>8.7601168000000005</c:v>
                </c:pt>
                <c:pt idx="293">
                  <c:v>8.7901171999999992</c:v>
                </c:pt>
                <c:pt idx="294">
                  <c:v>8.8201175999999997</c:v>
                </c:pt>
                <c:pt idx="295">
                  <c:v>8.8501180000000002</c:v>
                </c:pt>
                <c:pt idx="296">
                  <c:v>8.8801184000000006</c:v>
                </c:pt>
                <c:pt idx="297">
                  <c:v>8.9101187999999993</c:v>
                </c:pt>
                <c:pt idx="298">
                  <c:v>8.9401191999999998</c:v>
                </c:pt>
                <c:pt idx="299">
                  <c:v>8.9701196000000003</c:v>
                </c:pt>
                <c:pt idx="300">
                  <c:v>9.0001200000000008</c:v>
                </c:pt>
                <c:pt idx="301">
                  <c:v>9.0301203999999995</c:v>
                </c:pt>
                <c:pt idx="302">
                  <c:v>9.0601208</c:v>
                </c:pt>
                <c:pt idx="303">
                  <c:v>9.0901212000000005</c:v>
                </c:pt>
                <c:pt idx="304">
                  <c:v>9.1201215999999992</c:v>
                </c:pt>
                <c:pt idx="305">
                  <c:v>9.1501219999999996</c:v>
                </c:pt>
                <c:pt idx="306">
                  <c:v>9.1801224000000001</c:v>
                </c:pt>
                <c:pt idx="307">
                  <c:v>9.2101228000000006</c:v>
                </c:pt>
                <c:pt idx="308">
                  <c:v>9.2401231999999993</c:v>
                </c:pt>
                <c:pt idx="309">
                  <c:v>9.2701235999999998</c:v>
                </c:pt>
                <c:pt idx="310">
                  <c:v>9.3001240000000003</c:v>
                </c:pt>
                <c:pt idx="311">
                  <c:v>9.3301244000000008</c:v>
                </c:pt>
                <c:pt idx="312">
                  <c:v>9.3601247999999995</c:v>
                </c:pt>
                <c:pt idx="313">
                  <c:v>9.3901251999999999</c:v>
                </c:pt>
                <c:pt idx="314">
                  <c:v>9.4201256000000004</c:v>
                </c:pt>
                <c:pt idx="315">
                  <c:v>9.4501259999999991</c:v>
                </c:pt>
                <c:pt idx="316">
                  <c:v>9.4801263999999996</c:v>
                </c:pt>
                <c:pt idx="317">
                  <c:v>9.5101268000000001</c:v>
                </c:pt>
                <c:pt idx="318">
                  <c:v>9.5401272000000006</c:v>
                </c:pt>
                <c:pt idx="319">
                  <c:v>9.5701275999999993</c:v>
                </c:pt>
                <c:pt idx="320">
                  <c:v>9.6001279999999998</c:v>
                </c:pt>
                <c:pt idx="321">
                  <c:v>9.6301284000000003</c:v>
                </c:pt>
                <c:pt idx="322">
                  <c:v>9.6601288000000007</c:v>
                </c:pt>
                <c:pt idx="323">
                  <c:v>9.6901291999999994</c:v>
                </c:pt>
                <c:pt idx="324">
                  <c:v>9.7201295999999999</c:v>
                </c:pt>
                <c:pt idx="325">
                  <c:v>9.7501300000000004</c:v>
                </c:pt>
                <c:pt idx="326">
                  <c:v>9.7801303999999991</c:v>
                </c:pt>
                <c:pt idx="327">
                  <c:v>9.8101307999999996</c:v>
                </c:pt>
                <c:pt idx="328">
                  <c:v>9.8401312000000001</c:v>
                </c:pt>
                <c:pt idx="329">
                  <c:v>9.8701316000000006</c:v>
                </c:pt>
                <c:pt idx="330">
                  <c:v>9.9001319999999993</c:v>
                </c:pt>
                <c:pt idx="331">
                  <c:v>9.9301323999999997</c:v>
                </c:pt>
                <c:pt idx="332">
                  <c:v>9.9601328000000002</c:v>
                </c:pt>
                <c:pt idx="333">
                  <c:v>9.9901332000000007</c:v>
                </c:pt>
                <c:pt idx="334">
                  <c:v>10.020133599999999</c:v>
                </c:pt>
                <c:pt idx="335">
                  <c:v>10.050134</c:v>
                </c:pt>
                <c:pt idx="336">
                  <c:v>10.0801344</c:v>
                </c:pt>
                <c:pt idx="337">
                  <c:v>10.110134800000001</c:v>
                </c:pt>
                <c:pt idx="338">
                  <c:v>10.1401352</c:v>
                </c:pt>
                <c:pt idx="339">
                  <c:v>10.1701356</c:v>
                </c:pt>
                <c:pt idx="340">
                  <c:v>10.200136000000001</c:v>
                </c:pt>
                <c:pt idx="341">
                  <c:v>10.230136399999999</c:v>
                </c:pt>
                <c:pt idx="342">
                  <c:v>10.2601368</c:v>
                </c:pt>
                <c:pt idx="343">
                  <c:v>10.2901372</c:v>
                </c:pt>
                <c:pt idx="344">
                  <c:v>10.320137600000001</c:v>
                </c:pt>
                <c:pt idx="345">
                  <c:v>10.350137999999999</c:v>
                </c:pt>
                <c:pt idx="346">
                  <c:v>10.3801384</c:v>
                </c:pt>
                <c:pt idx="347">
                  <c:v>10.4101388</c:v>
                </c:pt>
                <c:pt idx="348">
                  <c:v>10.440139200000001</c:v>
                </c:pt>
                <c:pt idx="349">
                  <c:v>10.4701396</c:v>
                </c:pt>
                <c:pt idx="350">
                  <c:v>10.50014</c:v>
                </c:pt>
                <c:pt idx="351">
                  <c:v>10.530140400000001</c:v>
                </c:pt>
                <c:pt idx="352">
                  <c:v>10.560140799999999</c:v>
                </c:pt>
                <c:pt idx="353">
                  <c:v>10.5901412</c:v>
                </c:pt>
                <c:pt idx="354">
                  <c:v>10.6201416</c:v>
                </c:pt>
                <c:pt idx="355">
                  <c:v>10.650142000000001</c:v>
                </c:pt>
                <c:pt idx="356">
                  <c:v>10.680142399999999</c:v>
                </c:pt>
                <c:pt idx="357">
                  <c:v>10.7101428</c:v>
                </c:pt>
                <c:pt idx="358">
                  <c:v>10.7401432</c:v>
                </c:pt>
                <c:pt idx="359">
                  <c:v>10.770143600000001</c:v>
                </c:pt>
                <c:pt idx="360">
                  <c:v>10.800144</c:v>
                </c:pt>
                <c:pt idx="361">
                  <c:v>10.8301444</c:v>
                </c:pt>
                <c:pt idx="362">
                  <c:v>10.8601448</c:v>
                </c:pt>
                <c:pt idx="363">
                  <c:v>10.890145199999999</c:v>
                </c:pt>
                <c:pt idx="364">
                  <c:v>10.9201456</c:v>
                </c:pt>
                <c:pt idx="365">
                  <c:v>10.950146</c:v>
                </c:pt>
                <c:pt idx="366">
                  <c:v>10.980146400000001</c:v>
                </c:pt>
                <c:pt idx="367">
                  <c:v>11.010146799999999</c:v>
                </c:pt>
                <c:pt idx="368">
                  <c:v>11.0401472</c:v>
                </c:pt>
                <c:pt idx="369">
                  <c:v>11.0701476</c:v>
                </c:pt>
                <c:pt idx="370">
                  <c:v>11.100148000000001</c:v>
                </c:pt>
                <c:pt idx="371">
                  <c:v>11.130148399999999</c:v>
                </c:pt>
                <c:pt idx="372">
                  <c:v>11.1601488</c:v>
                </c:pt>
                <c:pt idx="373">
                  <c:v>11.1901492</c:v>
                </c:pt>
                <c:pt idx="374">
                  <c:v>11.220149599999999</c:v>
                </c:pt>
                <c:pt idx="375">
                  <c:v>11.25015</c:v>
                </c:pt>
                <c:pt idx="376">
                  <c:v>11.2801504</c:v>
                </c:pt>
                <c:pt idx="377">
                  <c:v>11.310150800000001</c:v>
                </c:pt>
                <c:pt idx="378">
                  <c:v>11.340151199999999</c:v>
                </c:pt>
                <c:pt idx="379">
                  <c:v>11.3701516</c:v>
                </c:pt>
                <c:pt idx="380">
                  <c:v>11.400152</c:v>
                </c:pt>
                <c:pt idx="381">
                  <c:v>11.430152400000001</c:v>
                </c:pt>
                <c:pt idx="382">
                  <c:v>11.460152799999999</c:v>
                </c:pt>
                <c:pt idx="383">
                  <c:v>11.4901532</c:v>
                </c:pt>
                <c:pt idx="384">
                  <c:v>11.5201536</c:v>
                </c:pt>
                <c:pt idx="385">
                  <c:v>11.550153999999999</c:v>
                </c:pt>
                <c:pt idx="386">
                  <c:v>11.5801544</c:v>
                </c:pt>
                <c:pt idx="387">
                  <c:v>11.6101548</c:v>
                </c:pt>
                <c:pt idx="388">
                  <c:v>11.640155200000001</c:v>
                </c:pt>
                <c:pt idx="389">
                  <c:v>11.670155599999999</c:v>
                </c:pt>
                <c:pt idx="390">
                  <c:v>11.700156</c:v>
                </c:pt>
                <c:pt idx="391">
                  <c:v>11.7301564</c:v>
                </c:pt>
                <c:pt idx="392">
                  <c:v>11.760156800000001</c:v>
                </c:pt>
                <c:pt idx="393">
                  <c:v>11.790157199999999</c:v>
                </c:pt>
                <c:pt idx="394">
                  <c:v>11.8201576</c:v>
                </c:pt>
                <c:pt idx="395">
                  <c:v>11.850158</c:v>
                </c:pt>
                <c:pt idx="396">
                  <c:v>11.880158399999999</c:v>
                </c:pt>
                <c:pt idx="397">
                  <c:v>11.9101588</c:v>
                </c:pt>
                <c:pt idx="398">
                  <c:v>11.9401592</c:v>
                </c:pt>
                <c:pt idx="399">
                  <c:v>11.970159600000001</c:v>
                </c:pt>
                <c:pt idx="400">
                  <c:v>12.000159999999999</c:v>
                </c:pt>
                <c:pt idx="401">
                  <c:v>12.0301604</c:v>
                </c:pt>
                <c:pt idx="402">
                  <c:v>12.0601608</c:v>
                </c:pt>
                <c:pt idx="403">
                  <c:v>12.090161200000001</c:v>
                </c:pt>
                <c:pt idx="404">
                  <c:v>12.120161599999999</c:v>
                </c:pt>
                <c:pt idx="405">
                  <c:v>12.150162</c:v>
                </c:pt>
                <c:pt idx="406">
                  <c:v>12.1801624</c:v>
                </c:pt>
                <c:pt idx="407">
                  <c:v>12.210162800000001</c:v>
                </c:pt>
                <c:pt idx="408">
                  <c:v>12.2401632</c:v>
                </c:pt>
                <c:pt idx="409">
                  <c:v>12.2701636</c:v>
                </c:pt>
                <c:pt idx="410">
                  <c:v>12.300164000000001</c:v>
                </c:pt>
                <c:pt idx="411">
                  <c:v>12.330164399999999</c:v>
                </c:pt>
                <c:pt idx="412">
                  <c:v>12.3601648</c:v>
                </c:pt>
                <c:pt idx="413">
                  <c:v>12.3901652</c:v>
                </c:pt>
                <c:pt idx="414">
                  <c:v>12.420165600000001</c:v>
                </c:pt>
                <c:pt idx="415">
                  <c:v>12.450165999999999</c:v>
                </c:pt>
                <c:pt idx="416">
                  <c:v>12.4801664</c:v>
                </c:pt>
                <c:pt idx="417">
                  <c:v>12.5101668</c:v>
                </c:pt>
                <c:pt idx="418">
                  <c:v>12.540167200000001</c:v>
                </c:pt>
                <c:pt idx="419">
                  <c:v>12.5701676</c:v>
                </c:pt>
                <c:pt idx="420">
                  <c:v>12.600168</c:v>
                </c:pt>
                <c:pt idx="421">
                  <c:v>12.630168400000001</c:v>
                </c:pt>
                <c:pt idx="422">
                  <c:v>12.660168799999999</c:v>
                </c:pt>
                <c:pt idx="423">
                  <c:v>12.6901692</c:v>
                </c:pt>
                <c:pt idx="424">
                  <c:v>12.7201696</c:v>
                </c:pt>
                <c:pt idx="425">
                  <c:v>12.750170000000001</c:v>
                </c:pt>
                <c:pt idx="426">
                  <c:v>12.780170399999999</c:v>
                </c:pt>
                <c:pt idx="427">
                  <c:v>12.8101708</c:v>
                </c:pt>
                <c:pt idx="428">
                  <c:v>12.8401712</c:v>
                </c:pt>
                <c:pt idx="429">
                  <c:v>12.870171600000001</c:v>
                </c:pt>
                <c:pt idx="430">
                  <c:v>12.900172</c:v>
                </c:pt>
                <c:pt idx="431">
                  <c:v>12.9301724</c:v>
                </c:pt>
                <c:pt idx="432">
                  <c:v>12.9601728</c:v>
                </c:pt>
                <c:pt idx="433">
                  <c:v>12.990173199999999</c:v>
                </c:pt>
                <c:pt idx="434">
                  <c:v>13.0201736</c:v>
                </c:pt>
                <c:pt idx="435">
                  <c:v>13.050174</c:v>
                </c:pt>
                <c:pt idx="436">
                  <c:v>13.080174400000001</c:v>
                </c:pt>
                <c:pt idx="437">
                  <c:v>13.110174799999999</c:v>
                </c:pt>
                <c:pt idx="438">
                  <c:v>13.1401752</c:v>
                </c:pt>
                <c:pt idx="439">
                  <c:v>13.1701756</c:v>
                </c:pt>
                <c:pt idx="440">
                  <c:v>13.200176000000001</c:v>
                </c:pt>
                <c:pt idx="441">
                  <c:v>13.2301764</c:v>
                </c:pt>
                <c:pt idx="442">
                  <c:v>13.2601768</c:v>
                </c:pt>
                <c:pt idx="443">
                  <c:v>13.2901772</c:v>
                </c:pt>
                <c:pt idx="444">
                  <c:v>13.320177599999999</c:v>
                </c:pt>
                <c:pt idx="445">
                  <c:v>13.350178</c:v>
                </c:pt>
                <c:pt idx="446">
                  <c:v>13.3801784</c:v>
                </c:pt>
                <c:pt idx="447">
                  <c:v>13.410178800000001</c:v>
                </c:pt>
                <c:pt idx="448">
                  <c:v>13.440179199999999</c:v>
                </c:pt>
                <c:pt idx="449">
                  <c:v>13.4701796</c:v>
                </c:pt>
                <c:pt idx="450">
                  <c:v>13.50018</c:v>
                </c:pt>
                <c:pt idx="451">
                  <c:v>13.530180400000001</c:v>
                </c:pt>
                <c:pt idx="452">
                  <c:v>13.560180799999999</c:v>
                </c:pt>
                <c:pt idx="453">
                  <c:v>13.5901812</c:v>
                </c:pt>
                <c:pt idx="454">
                  <c:v>13.6201816</c:v>
                </c:pt>
                <c:pt idx="455">
                  <c:v>13.650181999999999</c:v>
                </c:pt>
                <c:pt idx="456">
                  <c:v>13.6801824</c:v>
                </c:pt>
                <c:pt idx="457">
                  <c:v>13.7101828</c:v>
                </c:pt>
                <c:pt idx="458">
                  <c:v>13.740183200000001</c:v>
                </c:pt>
                <c:pt idx="459">
                  <c:v>13.770183599999999</c:v>
                </c:pt>
                <c:pt idx="460">
                  <c:v>13.800184</c:v>
                </c:pt>
                <c:pt idx="461">
                  <c:v>13.8301844</c:v>
                </c:pt>
                <c:pt idx="462">
                  <c:v>13.860184800000001</c:v>
                </c:pt>
                <c:pt idx="463">
                  <c:v>13.890185199999999</c:v>
                </c:pt>
                <c:pt idx="464">
                  <c:v>13.9201856</c:v>
                </c:pt>
                <c:pt idx="465">
                  <c:v>13.950186</c:v>
                </c:pt>
                <c:pt idx="466">
                  <c:v>13.980186399999999</c:v>
                </c:pt>
                <c:pt idx="467">
                  <c:v>14.0101868</c:v>
                </c:pt>
                <c:pt idx="468">
                  <c:v>14.0401872</c:v>
                </c:pt>
                <c:pt idx="469">
                  <c:v>14.070187600000001</c:v>
                </c:pt>
                <c:pt idx="470">
                  <c:v>14.100187999999999</c:v>
                </c:pt>
                <c:pt idx="471">
                  <c:v>14.1301884</c:v>
                </c:pt>
                <c:pt idx="472">
                  <c:v>14.1601888</c:v>
                </c:pt>
                <c:pt idx="473">
                  <c:v>14.190189200000001</c:v>
                </c:pt>
                <c:pt idx="474">
                  <c:v>14.220189599999999</c:v>
                </c:pt>
                <c:pt idx="475">
                  <c:v>14.25019</c:v>
                </c:pt>
                <c:pt idx="476">
                  <c:v>14.2801904</c:v>
                </c:pt>
                <c:pt idx="477">
                  <c:v>14.310190800000001</c:v>
                </c:pt>
                <c:pt idx="478">
                  <c:v>14.3401912</c:v>
                </c:pt>
                <c:pt idx="479">
                  <c:v>14.3701916</c:v>
                </c:pt>
                <c:pt idx="480">
                  <c:v>14.400192000000001</c:v>
                </c:pt>
                <c:pt idx="481">
                  <c:v>14.430192399999999</c:v>
                </c:pt>
                <c:pt idx="482">
                  <c:v>14.4601928</c:v>
                </c:pt>
                <c:pt idx="483">
                  <c:v>14.4901932</c:v>
                </c:pt>
                <c:pt idx="484">
                  <c:v>14.520193600000001</c:v>
                </c:pt>
                <c:pt idx="485">
                  <c:v>14.550193999999999</c:v>
                </c:pt>
                <c:pt idx="486">
                  <c:v>14.5801944</c:v>
                </c:pt>
                <c:pt idx="487">
                  <c:v>14.6101948</c:v>
                </c:pt>
                <c:pt idx="488">
                  <c:v>14.640195200000001</c:v>
                </c:pt>
                <c:pt idx="489">
                  <c:v>14.6701956</c:v>
                </c:pt>
                <c:pt idx="490">
                  <c:v>14.700196</c:v>
                </c:pt>
                <c:pt idx="491">
                  <c:v>14.730196400000001</c:v>
                </c:pt>
                <c:pt idx="492">
                  <c:v>14.760196799999999</c:v>
                </c:pt>
                <c:pt idx="493">
                  <c:v>14.7901972</c:v>
                </c:pt>
                <c:pt idx="494">
                  <c:v>14.8201976</c:v>
                </c:pt>
                <c:pt idx="495">
                  <c:v>14.850198000000001</c:v>
                </c:pt>
                <c:pt idx="496">
                  <c:v>14.880198399999999</c:v>
                </c:pt>
                <c:pt idx="497">
                  <c:v>14.9101988</c:v>
                </c:pt>
                <c:pt idx="498">
                  <c:v>14.9401992</c:v>
                </c:pt>
                <c:pt idx="499">
                  <c:v>14.970199600000001</c:v>
                </c:pt>
                <c:pt idx="500">
                  <c:v>15.0002</c:v>
                </c:pt>
                <c:pt idx="501">
                  <c:v>15.0302004</c:v>
                </c:pt>
                <c:pt idx="502">
                  <c:v>15.0602008</c:v>
                </c:pt>
                <c:pt idx="503">
                  <c:v>15.090201199999999</c:v>
                </c:pt>
                <c:pt idx="504">
                  <c:v>15.1202016</c:v>
                </c:pt>
                <c:pt idx="505">
                  <c:v>15.150202</c:v>
                </c:pt>
                <c:pt idx="506">
                  <c:v>15.180202400000001</c:v>
                </c:pt>
                <c:pt idx="507">
                  <c:v>15.210202799999999</c:v>
                </c:pt>
                <c:pt idx="508">
                  <c:v>15.2402032</c:v>
                </c:pt>
                <c:pt idx="509">
                  <c:v>15.2702036</c:v>
                </c:pt>
                <c:pt idx="510">
                  <c:v>15.300204000000001</c:v>
                </c:pt>
                <c:pt idx="511">
                  <c:v>15.3302044</c:v>
                </c:pt>
                <c:pt idx="512">
                  <c:v>15.3602048</c:v>
                </c:pt>
                <c:pt idx="513">
                  <c:v>15.3902052</c:v>
                </c:pt>
                <c:pt idx="514">
                  <c:v>15.420205599999999</c:v>
                </c:pt>
                <c:pt idx="515">
                  <c:v>15.450206</c:v>
                </c:pt>
                <c:pt idx="516">
                  <c:v>15.4802064</c:v>
                </c:pt>
                <c:pt idx="517">
                  <c:v>15.510206800000001</c:v>
                </c:pt>
                <c:pt idx="518">
                  <c:v>15.540207199999999</c:v>
                </c:pt>
                <c:pt idx="519">
                  <c:v>15.5702076</c:v>
                </c:pt>
                <c:pt idx="520">
                  <c:v>15.600208</c:v>
                </c:pt>
                <c:pt idx="521">
                  <c:v>15.630208400000001</c:v>
                </c:pt>
                <c:pt idx="522">
                  <c:v>15.660208799999999</c:v>
                </c:pt>
                <c:pt idx="523">
                  <c:v>15.6902092</c:v>
                </c:pt>
                <c:pt idx="524">
                  <c:v>15.7202096</c:v>
                </c:pt>
                <c:pt idx="525">
                  <c:v>15.750209999999999</c:v>
                </c:pt>
                <c:pt idx="526">
                  <c:v>15.7802104</c:v>
                </c:pt>
                <c:pt idx="527">
                  <c:v>15.8102108</c:v>
                </c:pt>
                <c:pt idx="528">
                  <c:v>15.840211200000001</c:v>
                </c:pt>
                <c:pt idx="529">
                  <c:v>15.870211599999999</c:v>
                </c:pt>
                <c:pt idx="530">
                  <c:v>15.900212</c:v>
                </c:pt>
                <c:pt idx="531">
                  <c:v>15.9302124</c:v>
                </c:pt>
                <c:pt idx="532">
                  <c:v>15.960212800000001</c:v>
                </c:pt>
                <c:pt idx="533">
                  <c:v>15.990213199999999</c:v>
                </c:pt>
                <c:pt idx="534">
                  <c:v>16.020213600000002</c:v>
                </c:pt>
                <c:pt idx="535">
                  <c:v>16.050214</c:v>
                </c:pt>
                <c:pt idx="536">
                  <c:v>16.080214399999999</c:v>
                </c:pt>
                <c:pt idx="537">
                  <c:v>16.110214800000001</c:v>
                </c:pt>
                <c:pt idx="538">
                  <c:v>16.1402152</c:v>
                </c:pt>
                <c:pt idx="539">
                  <c:v>16.170215599999999</c:v>
                </c:pt>
                <c:pt idx="540">
                  <c:v>16.200216000000001</c:v>
                </c:pt>
                <c:pt idx="541">
                  <c:v>16.2302164</c:v>
                </c:pt>
                <c:pt idx="542">
                  <c:v>16.260216799999998</c:v>
                </c:pt>
                <c:pt idx="543">
                  <c:v>16.290217200000001</c:v>
                </c:pt>
                <c:pt idx="544">
                  <c:v>16.320217599999999</c:v>
                </c:pt>
                <c:pt idx="545">
                  <c:v>16.350218000000002</c:v>
                </c:pt>
                <c:pt idx="546">
                  <c:v>16.3802184</c:v>
                </c:pt>
                <c:pt idx="547">
                  <c:v>16.410218799999999</c:v>
                </c:pt>
                <c:pt idx="548">
                  <c:v>16.440219200000001</c:v>
                </c:pt>
                <c:pt idx="549">
                  <c:v>16.4702196</c:v>
                </c:pt>
                <c:pt idx="550">
                  <c:v>16.500219999999999</c:v>
                </c:pt>
                <c:pt idx="551">
                  <c:v>16.530220400000001</c:v>
                </c:pt>
                <c:pt idx="552">
                  <c:v>16.5602208</c:v>
                </c:pt>
                <c:pt idx="553">
                  <c:v>16.590221199999998</c:v>
                </c:pt>
                <c:pt idx="554">
                  <c:v>16.620221600000001</c:v>
                </c:pt>
                <c:pt idx="555">
                  <c:v>16.650221999999999</c:v>
                </c:pt>
                <c:pt idx="556">
                  <c:v>16.680222400000002</c:v>
                </c:pt>
                <c:pt idx="557">
                  <c:v>16.7102228</c:v>
                </c:pt>
                <c:pt idx="558">
                  <c:v>16.740223199999999</c:v>
                </c:pt>
                <c:pt idx="559">
                  <c:v>16.770223600000001</c:v>
                </c:pt>
                <c:pt idx="560">
                  <c:v>16.800224</c:v>
                </c:pt>
                <c:pt idx="561">
                  <c:v>16.830224399999999</c:v>
                </c:pt>
                <c:pt idx="562">
                  <c:v>16.860224800000001</c:v>
                </c:pt>
                <c:pt idx="563">
                  <c:v>16.8902252</c:v>
                </c:pt>
                <c:pt idx="564">
                  <c:v>16.920225599999998</c:v>
                </c:pt>
                <c:pt idx="565">
                  <c:v>16.950226000000001</c:v>
                </c:pt>
                <c:pt idx="566">
                  <c:v>16.980226399999999</c:v>
                </c:pt>
                <c:pt idx="567">
                  <c:v>17.010226800000002</c:v>
                </c:pt>
                <c:pt idx="568">
                  <c:v>17.0402272</c:v>
                </c:pt>
                <c:pt idx="569">
                  <c:v>17.070227599999999</c:v>
                </c:pt>
                <c:pt idx="570">
                  <c:v>17.100228000000001</c:v>
                </c:pt>
                <c:pt idx="571">
                  <c:v>17.1302284</c:v>
                </c:pt>
                <c:pt idx="572">
                  <c:v>17.160228799999999</c:v>
                </c:pt>
                <c:pt idx="573">
                  <c:v>17.190229200000001</c:v>
                </c:pt>
                <c:pt idx="574">
                  <c:v>17.2202296</c:v>
                </c:pt>
                <c:pt idx="575">
                  <c:v>17.250229999999998</c:v>
                </c:pt>
                <c:pt idx="576">
                  <c:v>17.280230400000001</c:v>
                </c:pt>
                <c:pt idx="577">
                  <c:v>17.310230799999999</c:v>
                </c:pt>
                <c:pt idx="578">
                  <c:v>17.340231200000002</c:v>
                </c:pt>
                <c:pt idx="579">
                  <c:v>17.3702316</c:v>
                </c:pt>
                <c:pt idx="580">
                  <c:v>17.400231999999999</c:v>
                </c:pt>
                <c:pt idx="581">
                  <c:v>17.430232400000001</c:v>
                </c:pt>
                <c:pt idx="582">
                  <c:v>17.4602328</c:v>
                </c:pt>
                <c:pt idx="583">
                  <c:v>17.490233199999999</c:v>
                </c:pt>
                <c:pt idx="584">
                  <c:v>17.520233600000001</c:v>
                </c:pt>
                <c:pt idx="585">
                  <c:v>17.550234</c:v>
                </c:pt>
                <c:pt idx="586">
                  <c:v>17.580234399999998</c:v>
                </c:pt>
                <c:pt idx="587">
                  <c:v>17.610234800000001</c:v>
                </c:pt>
                <c:pt idx="588">
                  <c:v>17.640235199999999</c:v>
                </c:pt>
                <c:pt idx="589">
                  <c:v>17.670235600000002</c:v>
                </c:pt>
                <c:pt idx="590">
                  <c:v>17.700236</c:v>
                </c:pt>
                <c:pt idx="591">
                  <c:v>17.730236399999999</c:v>
                </c:pt>
                <c:pt idx="592">
                  <c:v>17.760236800000001</c:v>
                </c:pt>
                <c:pt idx="593">
                  <c:v>17.7902372</c:v>
                </c:pt>
                <c:pt idx="594">
                  <c:v>17.820237599999999</c:v>
                </c:pt>
                <c:pt idx="595">
                  <c:v>17.850238000000001</c:v>
                </c:pt>
                <c:pt idx="596">
                  <c:v>17.8802384</c:v>
                </c:pt>
                <c:pt idx="597">
                  <c:v>17.910238799999998</c:v>
                </c:pt>
                <c:pt idx="598">
                  <c:v>17.940239200000001</c:v>
                </c:pt>
                <c:pt idx="599">
                  <c:v>17.970239599999999</c:v>
                </c:pt>
                <c:pt idx="600">
                  <c:v>18.000240000000002</c:v>
                </c:pt>
                <c:pt idx="601">
                  <c:v>18.0302404</c:v>
                </c:pt>
                <c:pt idx="602">
                  <c:v>18.060240799999999</c:v>
                </c:pt>
                <c:pt idx="603">
                  <c:v>18.090241200000001</c:v>
                </c:pt>
                <c:pt idx="604">
                  <c:v>18.1202416</c:v>
                </c:pt>
                <c:pt idx="605">
                  <c:v>18.150241999999999</c:v>
                </c:pt>
                <c:pt idx="606">
                  <c:v>18.180242400000001</c:v>
                </c:pt>
                <c:pt idx="607">
                  <c:v>18.2102428</c:v>
                </c:pt>
                <c:pt idx="608">
                  <c:v>18.240243199999998</c:v>
                </c:pt>
                <c:pt idx="609">
                  <c:v>18.270243600000001</c:v>
                </c:pt>
                <c:pt idx="610">
                  <c:v>18.300243999999999</c:v>
                </c:pt>
                <c:pt idx="611">
                  <c:v>18.330244400000002</c:v>
                </c:pt>
                <c:pt idx="612">
                  <c:v>18.3602448</c:v>
                </c:pt>
                <c:pt idx="613">
                  <c:v>18.390245199999999</c:v>
                </c:pt>
                <c:pt idx="614">
                  <c:v>18.420245600000001</c:v>
                </c:pt>
                <c:pt idx="615">
                  <c:v>18.450246</c:v>
                </c:pt>
                <c:pt idx="616">
                  <c:v>18.480246399999999</c:v>
                </c:pt>
                <c:pt idx="617">
                  <c:v>18.510246800000001</c:v>
                </c:pt>
                <c:pt idx="618">
                  <c:v>18.5402472</c:v>
                </c:pt>
                <c:pt idx="619">
                  <c:v>18.570247599999998</c:v>
                </c:pt>
                <c:pt idx="620">
                  <c:v>18.600248000000001</c:v>
                </c:pt>
                <c:pt idx="621">
                  <c:v>18.630248399999999</c:v>
                </c:pt>
                <c:pt idx="622">
                  <c:v>18.660248800000002</c:v>
                </c:pt>
                <c:pt idx="623">
                  <c:v>18.6902492</c:v>
                </c:pt>
                <c:pt idx="624">
                  <c:v>18.720249599999999</c:v>
                </c:pt>
                <c:pt idx="625">
                  <c:v>18.750250000000001</c:v>
                </c:pt>
                <c:pt idx="626">
                  <c:v>18.7802504</c:v>
                </c:pt>
                <c:pt idx="627">
                  <c:v>18.810250799999999</c:v>
                </c:pt>
                <c:pt idx="628">
                  <c:v>18.840251200000001</c:v>
                </c:pt>
                <c:pt idx="629">
                  <c:v>18.8702516</c:v>
                </c:pt>
                <c:pt idx="630">
                  <c:v>18.900251999999998</c:v>
                </c:pt>
                <c:pt idx="631">
                  <c:v>18.930252400000001</c:v>
                </c:pt>
                <c:pt idx="632">
                  <c:v>18.960252799999999</c:v>
                </c:pt>
                <c:pt idx="633">
                  <c:v>18.990253200000001</c:v>
                </c:pt>
                <c:pt idx="634">
                  <c:v>19.0202536</c:v>
                </c:pt>
                <c:pt idx="635">
                  <c:v>19.050253999999999</c:v>
                </c:pt>
                <c:pt idx="636">
                  <c:v>19.080254400000001</c:v>
                </c:pt>
                <c:pt idx="637">
                  <c:v>19.1102548</c:v>
                </c:pt>
                <c:pt idx="638">
                  <c:v>19.140255199999999</c:v>
                </c:pt>
                <c:pt idx="639">
                  <c:v>19.170255600000001</c:v>
                </c:pt>
                <c:pt idx="640">
                  <c:v>19.200256</c:v>
                </c:pt>
                <c:pt idx="641">
                  <c:v>19.230256399999998</c:v>
                </c:pt>
                <c:pt idx="642">
                  <c:v>19.260256800000001</c:v>
                </c:pt>
                <c:pt idx="643">
                  <c:v>19.290257199999999</c:v>
                </c:pt>
                <c:pt idx="644">
                  <c:v>19.320257600000001</c:v>
                </c:pt>
                <c:pt idx="645">
                  <c:v>19.350258</c:v>
                </c:pt>
                <c:pt idx="646">
                  <c:v>19.380258399999999</c:v>
                </c:pt>
                <c:pt idx="647">
                  <c:v>19.410258800000001</c:v>
                </c:pt>
                <c:pt idx="648">
                  <c:v>19.4402592</c:v>
                </c:pt>
                <c:pt idx="649">
                  <c:v>19.470259599999999</c:v>
                </c:pt>
                <c:pt idx="650">
                  <c:v>19.500260000000001</c:v>
                </c:pt>
                <c:pt idx="651">
                  <c:v>19.5302604</c:v>
                </c:pt>
                <c:pt idx="652">
                  <c:v>19.560260799999998</c:v>
                </c:pt>
                <c:pt idx="653">
                  <c:v>19.5902612</c:v>
                </c:pt>
                <c:pt idx="654">
                  <c:v>19.620261599999999</c:v>
                </c:pt>
                <c:pt idx="655">
                  <c:v>19.650262000000001</c:v>
                </c:pt>
                <c:pt idx="656">
                  <c:v>19.6802624</c:v>
                </c:pt>
                <c:pt idx="657">
                  <c:v>19.710262799999999</c:v>
                </c:pt>
                <c:pt idx="658">
                  <c:v>19.740263200000001</c:v>
                </c:pt>
                <c:pt idx="659">
                  <c:v>19.7702636</c:v>
                </c:pt>
                <c:pt idx="660">
                  <c:v>19.800263999999999</c:v>
                </c:pt>
                <c:pt idx="661">
                  <c:v>19.830264400000001</c:v>
                </c:pt>
                <c:pt idx="662">
                  <c:v>19.860264799999999</c:v>
                </c:pt>
                <c:pt idx="663">
                  <c:v>19.890265200000002</c:v>
                </c:pt>
                <c:pt idx="664">
                  <c:v>19.9202656</c:v>
                </c:pt>
                <c:pt idx="665">
                  <c:v>19.950265999999999</c:v>
                </c:pt>
                <c:pt idx="666">
                  <c:v>19.980266400000001</c:v>
                </c:pt>
                <c:pt idx="667">
                  <c:v>20.0102668</c:v>
                </c:pt>
                <c:pt idx="668">
                  <c:v>20.040267199999999</c:v>
                </c:pt>
                <c:pt idx="669">
                  <c:v>20.070267600000001</c:v>
                </c:pt>
                <c:pt idx="670">
                  <c:v>20.100268</c:v>
                </c:pt>
                <c:pt idx="671">
                  <c:v>20.130268399999999</c:v>
                </c:pt>
                <c:pt idx="672">
                  <c:v>20.160268800000001</c:v>
                </c:pt>
                <c:pt idx="673">
                  <c:v>20.190269199999999</c:v>
                </c:pt>
                <c:pt idx="674">
                  <c:v>20.220269600000002</c:v>
                </c:pt>
                <c:pt idx="675">
                  <c:v>20.25027</c:v>
                </c:pt>
                <c:pt idx="676">
                  <c:v>20.280270399999999</c:v>
                </c:pt>
                <c:pt idx="677">
                  <c:v>20.310270800000001</c:v>
                </c:pt>
                <c:pt idx="678">
                  <c:v>20.3402712</c:v>
                </c:pt>
                <c:pt idx="679">
                  <c:v>20.370271599999999</c:v>
                </c:pt>
                <c:pt idx="680">
                  <c:v>20.400272000000001</c:v>
                </c:pt>
                <c:pt idx="681">
                  <c:v>20.4302724</c:v>
                </c:pt>
                <c:pt idx="682">
                  <c:v>20.460272799999998</c:v>
                </c:pt>
                <c:pt idx="683">
                  <c:v>20.490273200000001</c:v>
                </c:pt>
                <c:pt idx="684">
                  <c:v>20.520273599999999</c:v>
                </c:pt>
                <c:pt idx="685">
                  <c:v>20.550274000000002</c:v>
                </c:pt>
                <c:pt idx="686">
                  <c:v>20.5802744</c:v>
                </c:pt>
                <c:pt idx="687">
                  <c:v>20.610274799999999</c:v>
                </c:pt>
                <c:pt idx="688">
                  <c:v>20.640275200000001</c:v>
                </c:pt>
                <c:pt idx="689">
                  <c:v>20.6702756</c:v>
                </c:pt>
                <c:pt idx="690">
                  <c:v>20.700275999999999</c:v>
                </c:pt>
                <c:pt idx="691">
                  <c:v>20.730276400000001</c:v>
                </c:pt>
                <c:pt idx="692">
                  <c:v>20.7602768</c:v>
                </c:pt>
                <c:pt idx="693">
                  <c:v>20.790277199999998</c:v>
                </c:pt>
                <c:pt idx="694">
                  <c:v>20.820277600000001</c:v>
                </c:pt>
                <c:pt idx="695">
                  <c:v>20.850277999999999</c:v>
                </c:pt>
                <c:pt idx="696">
                  <c:v>20.880278400000002</c:v>
                </c:pt>
                <c:pt idx="697">
                  <c:v>20.9102788</c:v>
                </c:pt>
                <c:pt idx="698">
                  <c:v>20.940279199999999</c:v>
                </c:pt>
                <c:pt idx="699">
                  <c:v>20.970279600000001</c:v>
                </c:pt>
                <c:pt idx="700">
                  <c:v>21.00028</c:v>
                </c:pt>
                <c:pt idx="701">
                  <c:v>21.030280399999999</c:v>
                </c:pt>
                <c:pt idx="702">
                  <c:v>21.060280800000001</c:v>
                </c:pt>
                <c:pt idx="703">
                  <c:v>21.0902812</c:v>
                </c:pt>
                <c:pt idx="704">
                  <c:v>21.120281599999998</c:v>
                </c:pt>
                <c:pt idx="705">
                  <c:v>21.150282000000001</c:v>
                </c:pt>
                <c:pt idx="706">
                  <c:v>21.180282399999999</c:v>
                </c:pt>
                <c:pt idx="707">
                  <c:v>21.210282800000002</c:v>
                </c:pt>
                <c:pt idx="708">
                  <c:v>21.2402832</c:v>
                </c:pt>
                <c:pt idx="709">
                  <c:v>21.270283599999999</c:v>
                </c:pt>
                <c:pt idx="710">
                  <c:v>21.300284000000001</c:v>
                </c:pt>
                <c:pt idx="711">
                  <c:v>21.3302844</c:v>
                </c:pt>
                <c:pt idx="712">
                  <c:v>21.360284799999999</c:v>
                </c:pt>
                <c:pt idx="713">
                  <c:v>21.390285200000001</c:v>
                </c:pt>
                <c:pt idx="714">
                  <c:v>21.4202856</c:v>
                </c:pt>
                <c:pt idx="715">
                  <c:v>21.450285999999998</c:v>
                </c:pt>
                <c:pt idx="716">
                  <c:v>21.480286400000001</c:v>
                </c:pt>
                <c:pt idx="717">
                  <c:v>21.510286799999999</c:v>
                </c:pt>
                <c:pt idx="718">
                  <c:v>21.540287200000002</c:v>
                </c:pt>
                <c:pt idx="719">
                  <c:v>21.5702876</c:v>
                </c:pt>
                <c:pt idx="720">
                  <c:v>21.600287999999999</c:v>
                </c:pt>
                <c:pt idx="721">
                  <c:v>21.630288400000001</c:v>
                </c:pt>
                <c:pt idx="722">
                  <c:v>21.6602888</c:v>
                </c:pt>
                <c:pt idx="723">
                  <c:v>21.690289199999999</c:v>
                </c:pt>
                <c:pt idx="724">
                  <c:v>21.720289600000001</c:v>
                </c:pt>
                <c:pt idx="725">
                  <c:v>21.75029</c:v>
                </c:pt>
                <c:pt idx="726">
                  <c:v>21.780290399999998</c:v>
                </c:pt>
                <c:pt idx="727">
                  <c:v>21.810290800000001</c:v>
                </c:pt>
                <c:pt idx="728">
                  <c:v>21.840291199999999</c:v>
                </c:pt>
                <c:pt idx="729">
                  <c:v>21.870291600000002</c:v>
                </c:pt>
                <c:pt idx="730">
                  <c:v>21.900292</c:v>
                </c:pt>
                <c:pt idx="731">
                  <c:v>21.930292399999999</c:v>
                </c:pt>
                <c:pt idx="732">
                  <c:v>21.960292800000001</c:v>
                </c:pt>
                <c:pt idx="733">
                  <c:v>21.9902932</c:v>
                </c:pt>
                <c:pt idx="734">
                  <c:v>22.020293599999999</c:v>
                </c:pt>
                <c:pt idx="735">
                  <c:v>22.050294000000001</c:v>
                </c:pt>
                <c:pt idx="736">
                  <c:v>22.0802944</c:v>
                </c:pt>
                <c:pt idx="737">
                  <c:v>22.110294799999998</c:v>
                </c:pt>
                <c:pt idx="738">
                  <c:v>22.140295200000001</c:v>
                </c:pt>
                <c:pt idx="739">
                  <c:v>22.170295599999999</c:v>
                </c:pt>
                <c:pt idx="740">
                  <c:v>22.200296000000002</c:v>
                </c:pt>
                <c:pt idx="741">
                  <c:v>22.2302964</c:v>
                </c:pt>
                <c:pt idx="742">
                  <c:v>22.260296799999999</c:v>
                </c:pt>
                <c:pt idx="743">
                  <c:v>22.290297200000001</c:v>
                </c:pt>
                <c:pt idx="744">
                  <c:v>22.3202976</c:v>
                </c:pt>
                <c:pt idx="745">
                  <c:v>22.350297999999999</c:v>
                </c:pt>
                <c:pt idx="746">
                  <c:v>22.380298400000001</c:v>
                </c:pt>
                <c:pt idx="747">
                  <c:v>22.4102988</c:v>
                </c:pt>
                <c:pt idx="748">
                  <c:v>22.440299199999998</c:v>
                </c:pt>
                <c:pt idx="749">
                  <c:v>22.470299600000001</c:v>
                </c:pt>
                <c:pt idx="750">
                  <c:v>22.500299999999999</c:v>
                </c:pt>
                <c:pt idx="751">
                  <c:v>22.530300400000002</c:v>
                </c:pt>
                <c:pt idx="752">
                  <c:v>22.5603008</c:v>
                </c:pt>
                <c:pt idx="753">
                  <c:v>22.590301199999999</c:v>
                </c:pt>
                <c:pt idx="754">
                  <c:v>22.620301600000001</c:v>
                </c:pt>
                <c:pt idx="755">
                  <c:v>22.650302</c:v>
                </c:pt>
                <c:pt idx="756">
                  <c:v>22.680302399999999</c:v>
                </c:pt>
                <c:pt idx="757">
                  <c:v>22.710302800000001</c:v>
                </c:pt>
                <c:pt idx="758">
                  <c:v>22.7403032</c:v>
                </c:pt>
                <c:pt idx="759">
                  <c:v>22.770303599999998</c:v>
                </c:pt>
                <c:pt idx="760">
                  <c:v>22.800304000000001</c:v>
                </c:pt>
                <c:pt idx="761">
                  <c:v>22.830304399999999</c:v>
                </c:pt>
                <c:pt idx="762">
                  <c:v>22.860304800000002</c:v>
                </c:pt>
                <c:pt idx="763">
                  <c:v>22.8903052</c:v>
                </c:pt>
                <c:pt idx="764">
                  <c:v>22.920305599999999</c:v>
                </c:pt>
                <c:pt idx="765">
                  <c:v>22.950306000000001</c:v>
                </c:pt>
                <c:pt idx="766">
                  <c:v>22.9803064</c:v>
                </c:pt>
                <c:pt idx="767">
                  <c:v>23.010306799999999</c:v>
                </c:pt>
                <c:pt idx="768">
                  <c:v>23.040307200000001</c:v>
                </c:pt>
                <c:pt idx="769">
                  <c:v>23.0703076</c:v>
                </c:pt>
                <c:pt idx="770">
                  <c:v>23.100307999999998</c:v>
                </c:pt>
                <c:pt idx="771">
                  <c:v>23.130308400000001</c:v>
                </c:pt>
                <c:pt idx="772">
                  <c:v>23.160308799999999</c:v>
                </c:pt>
                <c:pt idx="773">
                  <c:v>23.190309200000002</c:v>
                </c:pt>
                <c:pt idx="774">
                  <c:v>23.2203096</c:v>
                </c:pt>
                <c:pt idx="775">
                  <c:v>23.250309999999999</c:v>
                </c:pt>
                <c:pt idx="776">
                  <c:v>23.280310400000001</c:v>
                </c:pt>
                <c:pt idx="777">
                  <c:v>23.3103108</c:v>
                </c:pt>
                <c:pt idx="778">
                  <c:v>23.340311199999999</c:v>
                </c:pt>
                <c:pt idx="779">
                  <c:v>23.370311600000001</c:v>
                </c:pt>
                <c:pt idx="780">
                  <c:v>23.400312</c:v>
                </c:pt>
                <c:pt idx="781">
                  <c:v>23.430312399999998</c:v>
                </c:pt>
                <c:pt idx="782">
                  <c:v>23.460312800000001</c:v>
                </c:pt>
                <c:pt idx="783">
                  <c:v>23.490313199999999</c:v>
                </c:pt>
                <c:pt idx="784">
                  <c:v>23.520313600000001</c:v>
                </c:pt>
                <c:pt idx="785">
                  <c:v>23.550314</c:v>
                </c:pt>
                <c:pt idx="786">
                  <c:v>23.580314399999999</c:v>
                </c:pt>
                <c:pt idx="787">
                  <c:v>23.610314800000001</c:v>
                </c:pt>
                <c:pt idx="788">
                  <c:v>23.6403152</c:v>
                </c:pt>
                <c:pt idx="789">
                  <c:v>23.670315599999999</c:v>
                </c:pt>
                <c:pt idx="790">
                  <c:v>23.700316000000001</c:v>
                </c:pt>
                <c:pt idx="791">
                  <c:v>23.7303164</c:v>
                </c:pt>
                <c:pt idx="792">
                  <c:v>23.760316799999998</c:v>
                </c:pt>
                <c:pt idx="793">
                  <c:v>23.7903172</c:v>
                </c:pt>
                <c:pt idx="794">
                  <c:v>23.820317599999999</c:v>
                </c:pt>
                <c:pt idx="795">
                  <c:v>23.850318000000001</c:v>
                </c:pt>
                <c:pt idx="796">
                  <c:v>23.8803184</c:v>
                </c:pt>
                <c:pt idx="797">
                  <c:v>23.910318799999999</c:v>
                </c:pt>
                <c:pt idx="798">
                  <c:v>23.940319200000001</c:v>
                </c:pt>
                <c:pt idx="799">
                  <c:v>23.9703196</c:v>
                </c:pt>
                <c:pt idx="800">
                  <c:v>24.000319999999999</c:v>
                </c:pt>
                <c:pt idx="801">
                  <c:v>24.030320400000001</c:v>
                </c:pt>
                <c:pt idx="802">
                  <c:v>24.0603208</c:v>
                </c:pt>
                <c:pt idx="803">
                  <c:v>24.090321200000002</c:v>
                </c:pt>
                <c:pt idx="804">
                  <c:v>24.1203216</c:v>
                </c:pt>
                <c:pt idx="805">
                  <c:v>24.150321999999999</c:v>
                </c:pt>
                <c:pt idx="806">
                  <c:v>24.180322400000001</c:v>
                </c:pt>
                <c:pt idx="807">
                  <c:v>24.2103228</c:v>
                </c:pt>
                <c:pt idx="808">
                  <c:v>24.240323199999999</c:v>
                </c:pt>
                <c:pt idx="809">
                  <c:v>24.270323600000001</c:v>
                </c:pt>
                <c:pt idx="810">
                  <c:v>24.300324</c:v>
                </c:pt>
                <c:pt idx="811">
                  <c:v>24.330324399999999</c:v>
                </c:pt>
                <c:pt idx="812">
                  <c:v>24.360324800000001</c:v>
                </c:pt>
                <c:pt idx="813">
                  <c:v>24.390325199999999</c:v>
                </c:pt>
                <c:pt idx="814">
                  <c:v>24.420325600000002</c:v>
                </c:pt>
                <c:pt idx="815">
                  <c:v>24.450326</c:v>
                </c:pt>
                <c:pt idx="816">
                  <c:v>24.480326399999999</c:v>
                </c:pt>
                <c:pt idx="817">
                  <c:v>24.510326800000001</c:v>
                </c:pt>
                <c:pt idx="818">
                  <c:v>24.5403272</c:v>
                </c:pt>
                <c:pt idx="819">
                  <c:v>24.570327599999999</c:v>
                </c:pt>
                <c:pt idx="820">
                  <c:v>24.600328000000001</c:v>
                </c:pt>
                <c:pt idx="821">
                  <c:v>24.6303284</c:v>
                </c:pt>
                <c:pt idx="822">
                  <c:v>24.660328799999998</c:v>
                </c:pt>
                <c:pt idx="823">
                  <c:v>24.690329200000001</c:v>
                </c:pt>
                <c:pt idx="824">
                  <c:v>24.720329599999999</c:v>
                </c:pt>
                <c:pt idx="825">
                  <c:v>24.750330000000002</c:v>
                </c:pt>
                <c:pt idx="826">
                  <c:v>24.7803304</c:v>
                </c:pt>
                <c:pt idx="827">
                  <c:v>24.810330799999999</c:v>
                </c:pt>
                <c:pt idx="828">
                  <c:v>24.840331200000001</c:v>
                </c:pt>
                <c:pt idx="829">
                  <c:v>24.8703316</c:v>
                </c:pt>
                <c:pt idx="830">
                  <c:v>24.900331999999999</c:v>
                </c:pt>
                <c:pt idx="831">
                  <c:v>24.930332400000001</c:v>
                </c:pt>
                <c:pt idx="832">
                  <c:v>24.9603328</c:v>
                </c:pt>
                <c:pt idx="833">
                  <c:v>24.990333199999998</c:v>
                </c:pt>
                <c:pt idx="834">
                  <c:v>25.020333600000001</c:v>
                </c:pt>
                <c:pt idx="835">
                  <c:v>25.050333999999999</c:v>
                </c:pt>
                <c:pt idx="836">
                  <c:v>25.080334400000002</c:v>
                </c:pt>
                <c:pt idx="837">
                  <c:v>25.1103348</c:v>
                </c:pt>
                <c:pt idx="838">
                  <c:v>25.140335199999999</c:v>
                </c:pt>
                <c:pt idx="839">
                  <c:v>25.170335600000001</c:v>
                </c:pt>
                <c:pt idx="840">
                  <c:v>25.200336</c:v>
                </c:pt>
                <c:pt idx="841">
                  <c:v>25.230336399999999</c:v>
                </c:pt>
                <c:pt idx="842">
                  <c:v>25.260336800000001</c:v>
                </c:pt>
                <c:pt idx="843">
                  <c:v>25.2903372</c:v>
                </c:pt>
                <c:pt idx="844">
                  <c:v>25.320337599999998</c:v>
                </c:pt>
                <c:pt idx="845">
                  <c:v>25.350338000000001</c:v>
                </c:pt>
                <c:pt idx="846">
                  <c:v>25.380338399999999</c:v>
                </c:pt>
                <c:pt idx="847">
                  <c:v>25.410338800000002</c:v>
                </c:pt>
                <c:pt idx="848">
                  <c:v>25.4403392</c:v>
                </c:pt>
                <c:pt idx="849">
                  <c:v>25.470339599999999</c:v>
                </c:pt>
                <c:pt idx="850">
                  <c:v>25.500340000000001</c:v>
                </c:pt>
                <c:pt idx="851">
                  <c:v>25.5303404</c:v>
                </c:pt>
                <c:pt idx="852">
                  <c:v>25.560340799999999</c:v>
                </c:pt>
                <c:pt idx="853">
                  <c:v>25.590341200000001</c:v>
                </c:pt>
                <c:pt idx="854">
                  <c:v>25.6203416</c:v>
                </c:pt>
                <c:pt idx="855">
                  <c:v>25.650341999999998</c:v>
                </c:pt>
                <c:pt idx="856">
                  <c:v>25.680342400000001</c:v>
                </c:pt>
                <c:pt idx="857">
                  <c:v>25.710342799999999</c:v>
                </c:pt>
                <c:pt idx="858">
                  <c:v>25.740343200000002</c:v>
                </c:pt>
                <c:pt idx="859">
                  <c:v>25.7703436</c:v>
                </c:pt>
                <c:pt idx="860">
                  <c:v>25.800343999999999</c:v>
                </c:pt>
                <c:pt idx="861">
                  <c:v>25.830344400000001</c:v>
                </c:pt>
                <c:pt idx="862">
                  <c:v>25.8603448</c:v>
                </c:pt>
                <c:pt idx="863">
                  <c:v>25.890345199999999</c:v>
                </c:pt>
                <c:pt idx="864">
                  <c:v>25.920345600000001</c:v>
                </c:pt>
                <c:pt idx="865">
                  <c:v>25.950346</c:v>
                </c:pt>
                <c:pt idx="866">
                  <c:v>25.980346399999998</c:v>
                </c:pt>
                <c:pt idx="867">
                  <c:v>26.010346800000001</c:v>
                </c:pt>
                <c:pt idx="868">
                  <c:v>26.040347199999999</c:v>
                </c:pt>
                <c:pt idx="869">
                  <c:v>26.070347600000002</c:v>
                </c:pt>
                <c:pt idx="870">
                  <c:v>26.100348</c:v>
                </c:pt>
                <c:pt idx="871">
                  <c:v>26.130348399999999</c:v>
                </c:pt>
                <c:pt idx="872">
                  <c:v>26.160348800000001</c:v>
                </c:pt>
                <c:pt idx="873">
                  <c:v>26.1903492</c:v>
                </c:pt>
                <c:pt idx="874">
                  <c:v>26.220349599999999</c:v>
                </c:pt>
                <c:pt idx="875">
                  <c:v>26.250350000000001</c:v>
                </c:pt>
                <c:pt idx="876">
                  <c:v>26.2803504</c:v>
                </c:pt>
                <c:pt idx="877">
                  <c:v>26.310350799999998</c:v>
                </c:pt>
                <c:pt idx="878">
                  <c:v>26.340351200000001</c:v>
                </c:pt>
                <c:pt idx="879">
                  <c:v>26.370351599999999</c:v>
                </c:pt>
                <c:pt idx="880">
                  <c:v>26.400352000000002</c:v>
                </c:pt>
                <c:pt idx="881">
                  <c:v>26.4303524</c:v>
                </c:pt>
                <c:pt idx="882">
                  <c:v>26.460352799999999</c:v>
                </c:pt>
                <c:pt idx="883">
                  <c:v>26.490353200000001</c:v>
                </c:pt>
                <c:pt idx="884">
                  <c:v>26.5203536</c:v>
                </c:pt>
                <c:pt idx="885">
                  <c:v>26.550353999999999</c:v>
                </c:pt>
                <c:pt idx="886">
                  <c:v>26.580354400000001</c:v>
                </c:pt>
                <c:pt idx="887">
                  <c:v>26.6103548</c:v>
                </c:pt>
                <c:pt idx="888">
                  <c:v>26.640355199999998</c:v>
                </c:pt>
                <c:pt idx="889">
                  <c:v>26.670355600000001</c:v>
                </c:pt>
                <c:pt idx="890">
                  <c:v>26.700355999999999</c:v>
                </c:pt>
                <c:pt idx="891">
                  <c:v>26.730356400000002</c:v>
                </c:pt>
                <c:pt idx="892">
                  <c:v>26.7603568</c:v>
                </c:pt>
                <c:pt idx="893">
                  <c:v>26.790357199999999</c:v>
                </c:pt>
                <c:pt idx="894">
                  <c:v>26.820357600000001</c:v>
                </c:pt>
                <c:pt idx="895">
                  <c:v>26.850358</c:v>
                </c:pt>
                <c:pt idx="896">
                  <c:v>26.880358399999999</c:v>
                </c:pt>
                <c:pt idx="897">
                  <c:v>26.910358800000001</c:v>
                </c:pt>
                <c:pt idx="898">
                  <c:v>26.9403592</c:v>
                </c:pt>
                <c:pt idx="899">
                  <c:v>26.970359599999998</c:v>
                </c:pt>
                <c:pt idx="900">
                  <c:v>27.000360000000001</c:v>
                </c:pt>
                <c:pt idx="901">
                  <c:v>27.030360399999999</c:v>
                </c:pt>
                <c:pt idx="902">
                  <c:v>27.060360800000002</c:v>
                </c:pt>
                <c:pt idx="903">
                  <c:v>27.0903612</c:v>
                </c:pt>
                <c:pt idx="904">
                  <c:v>27.120361599999999</c:v>
                </c:pt>
                <c:pt idx="905">
                  <c:v>27.150362000000001</c:v>
                </c:pt>
                <c:pt idx="906">
                  <c:v>27.1803624</c:v>
                </c:pt>
                <c:pt idx="907">
                  <c:v>27.210362799999999</c:v>
                </c:pt>
                <c:pt idx="908">
                  <c:v>27.240363200000001</c:v>
                </c:pt>
                <c:pt idx="909">
                  <c:v>27.2703636</c:v>
                </c:pt>
                <c:pt idx="910">
                  <c:v>27.300363999999998</c:v>
                </c:pt>
                <c:pt idx="911">
                  <c:v>27.330364400000001</c:v>
                </c:pt>
                <c:pt idx="912">
                  <c:v>27.360364799999999</c:v>
                </c:pt>
                <c:pt idx="913">
                  <c:v>27.390365200000002</c:v>
                </c:pt>
                <c:pt idx="914">
                  <c:v>27.4203656</c:v>
                </c:pt>
                <c:pt idx="915">
                  <c:v>27.450365999999999</c:v>
                </c:pt>
                <c:pt idx="916">
                  <c:v>27.480366400000001</c:v>
                </c:pt>
                <c:pt idx="917">
                  <c:v>27.5103668</c:v>
                </c:pt>
                <c:pt idx="918">
                  <c:v>27.540367199999999</c:v>
                </c:pt>
                <c:pt idx="919">
                  <c:v>27.570367600000001</c:v>
                </c:pt>
                <c:pt idx="920">
                  <c:v>27.600368</c:v>
                </c:pt>
                <c:pt idx="921">
                  <c:v>27.630368399999998</c:v>
                </c:pt>
                <c:pt idx="922">
                  <c:v>27.660368800000001</c:v>
                </c:pt>
                <c:pt idx="923">
                  <c:v>27.690369199999999</c:v>
                </c:pt>
                <c:pt idx="924">
                  <c:v>27.720369600000001</c:v>
                </c:pt>
                <c:pt idx="925">
                  <c:v>27.75037</c:v>
                </c:pt>
                <c:pt idx="926">
                  <c:v>27.780370399999999</c:v>
                </c:pt>
                <c:pt idx="927">
                  <c:v>27.810370800000001</c:v>
                </c:pt>
                <c:pt idx="928">
                  <c:v>27.8403712</c:v>
                </c:pt>
                <c:pt idx="929">
                  <c:v>27.870371599999999</c:v>
                </c:pt>
                <c:pt idx="930">
                  <c:v>27.900372000000001</c:v>
                </c:pt>
                <c:pt idx="931">
                  <c:v>27.9303724</c:v>
                </c:pt>
                <c:pt idx="932">
                  <c:v>27.960372799999998</c:v>
                </c:pt>
                <c:pt idx="933">
                  <c:v>27.990373200000001</c:v>
                </c:pt>
                <c:pt idx="934">
                  <c:v>28.020373599999999</c:v>
                </c:pt>
                <c:pt idx="935">
                  <c:v>28.050374000000001</c:v>
                </c:pt>
                <c:pt idx="936">
                  <c:v>28.0803744</c:v>
                </c:pt>
                <c:pt idx="937">
                  <c:v>28.110374799999999</c:v>
                </c:pt>
                <c:pt idx="938">
                  <c:v>28.140375200000001</c:v>
                </c:pt>
                <c:pt idx="939">
                  <c:v>28.1703756</c:v>
                </c:pt>
                <c:pt idx="940">
                  <c:v>28.200375999999999</c:v>
                </c:pt>
                <c:pt idx="941">
                  <c:v>28.230376400000001</c:v>
                </c:pt>
                <c:pt idx="942">
                  <c:v>28.2603768</c:v>
                </c:pt>
                <c:pt idx="943">
                  <c:v>28.290377199999998</c:v>
                </c:pt>
                <c:pt idx="944">
                  <c:v>28.3203776</c:v>
                </c:pt>
                <c:pt idx="945">
                  <c:v>28.350377999999999</c:v>
                </c:pt>
                <c:pt idx="946">
                  <c:v>28.380378400000001</c:v>
                </c:pt>
                <c:pt idx="947">
                  <c:v>28.4103788</c:v>
                </c:pt>
                <c:pt idx="948">
                  <c:v>28.440379199999999</c:v>
                </c:pt>
                <c:pt idx="949">
                  <c:v>28.470379600000001</c:v>
                </c:pt>
                <c:pt idx="950">
                  <c:v>28.50038</c:v>
                </c:pt>
                <c:pt idx="951">
                  <c:v>28.530380399999999</c:v>
                </c:pt>
                <c:pt idx="952">
                  <c:v>28.560380800000001</c:v>
                </c:pt>
                <c:pt idx="953">
                  <c:v>28.590381199999999</c:v>
                </c:pt>
                <c:pt idx="954">
                  <c:v>28.620381600000002</c:v>
                </c:pt>
                <c:pt idx="955">
                  <c:v>28.650382</c:v>
                </c:pt>
                <c:pt idx="956">
                  <c:v>28.680382399999999</c:v>
                </c:pt>
                <c:pt idx="957">
                  <c:v>28.710382800000001</c:v>
                </c:pt>
                <c:pt idx="958">
                  <c:v>28.7403832</c:v>
                </c:pt>
                <c:pt idx="959">
                  <c:v>28.770383599999999</c:v>
                </c:pt>
                <c:pt idx="960">
                  <c:v>28.800384000000001</c:v>
                </c:pt>
                <c:pt idx="961">
                  <c:v>28.8303844</c:v>
                </c:pt>
                <c:pt idx="962">
                  <c:v>28.860384799999999</c:v>
                </c:pt>
                <c:pt idx="963">
                  <c:v>28.890385200000001</c:v>
                </c:pt>
                <c:pt idx="964">
                  <c:v>28.920385599999999</c:v>
                </c:pt>
                <c:pt idx="965">
                  <c:v>28.950386000000002</c:v>
                </c:pt>
                <c:pt idx="966">
                  <c:v>28.9803864</c:v>
                </c:pt>
                <c:pt idx="967">
                  <c:v>29.010386799999999</c:v>
                </c:pt>
                <c:pt idx="968">
                  <c:v>29.040387200000001</c:v>
                </c:pt>
                <c:pt idx="969">
                  <c:v>29.0703876</c:v>
                </c:pt>
                <c:pt idx="970">
                  <c:v>29.100387999999999</c:v>
                </c:pt>
                <c:pt idx="971">
                  <c:v>29.130388400000001</c:v>
                </c:pt>
                <c:pt idx="972">
                  <c:v>29.1603888</c:v>
                </c:pt>
                <c:pt idx="973">
                  <c:v>29.190389199999998</c:v>
                </c:pt>
                <c:pt idx="974">
                  <c:v>29.220389600000001</c:v>
                </c:pt>
                <c:pt idx="975">
                  <c:v>29.250389999999999</c:v>
                </c:pt>
                <c:pt idx="976">
                  <c:v>29.280390400000002</c:v>
                </c:pt>
                <c:pt idx="977">
                  <c:v>29.3103908</c:v>
                </c:pt>
                <c:pt idx="978">
                  <c:v>29.340391199999999</c:v>
                </c:pt>
                <c:pt idx="979">
                  <c:v>29.370391600000001</c:v>
                </c:pt>
                <c:pt idx="980">
                  <c:v>29.400392</c:v>
                </c:pt>
                <c:pt idx="981">
                  <c:v>29.430392399999999</c:v>
                </c:pt>
                <c:pt idx="982">
                  <c:v>29.460392800000001</c:v>
                </c:pt>
                <c:pt idx="983">
                  <c:v>29.4903932</c:v>
                </c:pt>
                <c:pt idx="984">
                  <c:v>29.520393599999998</c:v>
                </c:pt>
                <c:pt idx="985">
                  <c:v>29.550394000000001</c:v>
                </c:pt>
                <c:pt idx="986">
                  <c:v>29.580394399999999</c:v>
                </c:pt>
                <c:pt idx="987">
                  <c:v>29.610394800000002</c:v>
                </c:pt>
                <c:pt idx="988">
                  <c:v>29.6403952</c:v>
                </c:pt>
                <c:pt idx="989">
                  <c:v>29.670395599999999</c:v>
                </c:pt>
                <c:pt idx="990">
                  <c:v>29.700396000000001</c:v>
                </c:pt>
                <c:pt idx="991">
                  <c:v>29.7303964</c:v>
                </c:pt>
                <c:pt idx="992">
                  <c:v>29.760396799999999</c:v>
                </c:pt>
                <c:pt idx="993">
                  <c:v>29.790397200000001</c:v>
                </c:pt>
                <c:pt idx="994">
                  <c:v>29.8203976</c:v>
                </c:pt>
                <c:pt idx="995">
                  <c:v>29.850397999999998</c:v>
                </c:pt>
                <c:pt idx="996">
                  <c:v>29.880398400000001</c:v>
                </c:pt>
                <c:pt idx="997">
                  <c:v>29.910398799999999</c:v>
                </c:pt>
                <c:pt idx="998">
                  <c:v>29.940399200000002</c:v>
                </c:pt>
                <c:pt idx="999">
                  <c:v>29.9703996</c:v>
                </c:pt>
                <c:pt idx="1000">
                  <c:v>30.000399999999999</c:v>
                </c:pt>
              </c:numCache>
            </c:numRef>
          </c:cat>
          <c:val>
            <c:numRef>
              <c:f>Sheet1!$H$2:$H$1002</c:f>
              <c:numCache>
                <c:formatCode>General</c:formatCode>
                <c:ptCount val="1001"/>
                <c:pt idx="0">
                  <c:v>2.6581695242867589</c:v>
                </c:pt>
                <c:pt idx="1">
                  <c:v>2.79150399595403</c:v>
                </c:pt>
                <c:pt idx="2">
                  <c:v>2.8983514369506165</c:v>
                </c:pt>
                <c:pt idx="3">
                  <c:v>3.0049139236882096</c:v>
                </c:pt>
                <c:pt idx="4">
                  <c:v>3.111189164437981</c:v>
                </c:pt>
                <c:pt idx="5">
                  <c:v>3.2171752925818793</c:v>
                </c:pt>
                <c:pt idx="6">
                  <c:v>3.3228708665475293</c:v>
                </c:pt>
                <c:pt idx="7">
                  <c:v>3.4282643621300868</c:v>
                </c:pt>
                <c:pt idx="8">
                  <c:v>3.5333634762597494</c:v>
                </c:pt>
                <c:pt idx="9">
                  <c:v>3.6381698026542324</c:v>
                </c:pt>
                <c:pt idx="10">
                  <c:v>3.7426836261583238</c:v>
                </c:pt>
                <c:pt idx="11">
                  <c:v>3.8469056561894837</c:v>
                </c:pt>
                <c:pt idx="12">
                  <c:v>3.9508370266662567</c:v>
                </c:pt>
                <c:pt idx="13">
                  <c:v>4.0544792959372087</c:v>
                </c:pt>
                <c:pt idx="14">
                  <c:v>4.1578344467106927</c:v>
                </c:pt>
                <c:pt idx="15">
                  <c:v>4.2609048859847238</c:v>
                </c:pt>
                <c:pt idx="16">
                  <c:v>4.3636934449780176</c:v>
                </c:pt>
                <c:pt idx="17">
                  <c:v>4.4662033790608513</c:v>
                </c:pt>
                <c:pt idx="18">
                  <c:v>4.5684383676870768</c:v>
                </c:pt>
                <c:pt idx="19">
                  <c:v>4.67040251432645</c:v>
                </c:pt>
                <c:pt idx="20">
                  <c:v>4.7721003463975826</c:v>
                </c:pt>
                <c:pt idx="21">
                  <c:v>4.8735368152012688</c:v>
                </c:pt>
                <c:pt idx="22">
                  <c:v>4.9747172958545791</c:v>
                </c:pt>
                <c:pt idx="23">
                  <c:v>5.0774856948940279</c:v>
                </c:pt>
                <c:pt idx="24">
                  <c:v>5.1812523574495151</c:v>
                </c:pt>
                <c:pt idx="25">
                  <c:v>5.2847608978061977</c:v>
                </c:pt>
                <c:pt idx="26">
                  <c:v>5.3880235707289517</c:v>
                </c:pt>
                <c:pt idx="27">
                  <c:v>5.4910543765083331</c:v>
                </c:pt>
                <c:pt idx="28">
                  <c:v>5.593869060688057</c:v>
                </c:pt>
                <c:pt idx="29">
                  <c:v>5.6964851137946599</c:v>
                </c:pt>
                <c:pt idx="30">
                  <c:v>5.7989217710694474</c:v>
                </c:pt>
                <c:pt idx="31">
                  <c:v>5.9007788006561261</c:v>
                </c:pt>
                <c:pt idx="32">
                  <c:v>5.9926675438007138</c:v>
                </c:pt>
                <c:pt idx="33">
                  <c:v>6.0843506994006189</c:v>
                </c:pt>
                <c:pt idx="34">
                  <c:v>6.1758585354825204</c:v>
                </c:pt>
                <c:pt idx="35">
                  <c:v>6.2671969943226662</c:v>
                </c:pt>
                <c:pt idx="36">
                  <c:v>6.3583366732976252</c:v>
                </c:pt>
                <c:pt idx="37">
                  <c:v>6.4492800025553141</c:v>
                </c:pt>
                <c:pt idx="38">
                  <c:v>6.5377774793999928</c:v>
                </c:pt>
                <c:pt idx="39">
                  <c:v>6.6249384301434739</c:v>
                </c:pt>
                <c:pt idx="40">
                  <c:v>6.7115291304627158</c:v>
                </c:pt>
                <c:pt idx="41">
                  <c:v>6.7974907403746689</c:v>
                </c:pt>
                <c:pt idx="42">
                  <c:v>6.8743419863404869</c:v>
                </c:pt>
                <c:pt idx="43">
                  <c:v>6.9508713408320695</c:v>
                </c:pt>
                <c:pt idx="44">
                  <c:v>7.0270787851678103</c:v>
                </c:pt>
                <c:pt idx="45">
                  <c:v>7.1029643310723616</c:v>
                </c:pt>
                <c:pt idx="46">
                  <c:v>7.1785280206728572</c:v>
                </c:pt>
                <c:pt idx="47">
                  <c:v>7.2537699264960294</c:v>
                </c:pt>
                <c:pt idx="48">
                  <c:v>7.3286901514645919</c:v>
                </c:pt>
                <c:pt idx="49">
                  <c:v>7.4032888288944312</c:v>
                </c:pt>
                <c:pt idx="50">
                  <c:v>7.4775661224911243</c:v>
                </c:pt>
                <c:pt idx="51">
                  <c:v>7.5529321419599773</c:v>
                </c:pt>
                <c:pt idx="52">
                  <c:v>7.6291212749839845</c:v>
                </c:pt>
                <c:pt idx="53">
                  <c:v>7.7051264527078009</c:v>
                </c:pt>
                <c:pt idx="54">
                  <c:v>7.7809477223530896</c:v>
                </c:pt>
                <c:pt idx="55">
                  <c:v>7.8566138949909154</c:v>
                </c:pt>
                <c:pt idx="56">
                  <c:v>7.9324165462691445</c:v>
                </c:pt>
                <c:pt idx="57">
                  <c:v>8.0078868446028491</c:v>
                </c:pt>
                <c:pt idx="58">
                  <c:v>8.0830247108098199</c:v>
                </c:pt>
                <c:pt idx="59">
                  <c:v>8.1578300995442365</c:v>
                </c:pt>
                <c:pt idx="60">
                  <c:v>8.232302999293017</c:v>
                </c:pt>
                <c:pt idx="61">
                  <c:v>8.3064434323720793</c:v>
                </c:pt>
                <c:pt idx="62">
                  <c:v>8.3802514549231368</c:v>
                </c:pt>
                <c:pt idx="63">
                  <c:v>8.4537271569096699</c:v>
                </c:pt>
                <c:pt idx="64">
                  <c:v>8.5268706621141241</c:v>
                </c:pt>
                <c:pt idx="65">
                  <c:v>8.5996821281337219</c:v>
                </c:pt>
                <c:pt idx="66">
                  <c:v>8.672161746377629</c:v>
                </c:pt>
                <c:pt idx="67">
                  <c:v>8.7443097420630256</c:v>
                </c:pt>
                <c:pt idx="68">
                  <c:v>8.8161263742121552</c:v>
                </c:pt>
                <c:pt idx="69">
                  <c:v>8.8876119356486853</c:v>
                </c:pt>
                <c:pt idx="70">
                  <c:v>8.9587667529941353</c:v>
                </c:pt>
                <c:pt idx="71">
                  <c:v>9.0295911866651597</c:v>
                </c:pt>
                <c:pt idx="72">
                  <c:v>9.1000856308696072</c:v>
                </c:pt>
                <c:pt idx="73">
                  <c:v>9.1582620840134226</c:v>
                </c:pt>
                <c:pt idx="74">
                  <c:v>9.2148120507609264</c:v>
                </c:pt>
                <c:pt idx="75">
                  <c:v>9.2713801124290853</c:v>
                </c:pt>
                <c:pt idx="76">
                  <c:v>9.3279662017752276</c:v>
                </c:pt>
                <c:pt idx="77">
                  <c:v>9.384570258380533</c:v>
                </c:pt>
                <c:pt idx="78">
                  <c:v>9.4411922286495802</c:v>
                </c:pt>
                <c:pt idx="79">
                  <c:v>9.4978320658092876</c:v>
                </c:pt>
                <c:pt idx="80">
                  <c:v>9.554489729908374</c:v>
                </c:pt>
                <c:pt idx="81">
                  <c:v>9.6111651878171518</c:v>
                </c:pt>
                <c:pt idx="82">
                  <c:v>9.6687847870076489</c:v>
                </c:pt>
                <c:pt idx="83">
                  <c:v>9.7277762717746583</c:v>
                </c:pt>
                <c:pt idx="84">
                  <c:v>9.7867954504353545</c:v>
                </c:pt>
                <c:pt idx="85">
                  <c:v>9.8458425213004599</c:v>
                </c:pt>
                <c:pt idx="86">
                  <c:v>9.9049177117467746</c:v>
                </c:pt>
                <c:pt idx="87">
                  <c:v>9.9640212782148705</c:v>
                </c:pt>
                <c:pt idx="88">
                  <c:v>10.021191197024756</c:v>
                </c:pt>
                <c:pt idx="89">
                  <c:v>10.077882057693634</c:v>
                </c:pt>
                <c:pt idx="90">
                  <c:v>10.134250378136644</c:v>
                </c:pt>
                <c:pt idx="91">
                  <c:v>10.190296205666332</c:v>
                </c:pt>
                <c:pt idx="92">
                  <c:v>10.246019596490703</c:v>
                </c:pt>
                <c:pt idx="93">
                  <c:v>10.301420615713434</c:v>
                </c:pt>
                <c:pt idx="94">
                  <c:v>10.356499337331904</c:v>
                </c:pt>
                <c:pt idx="95">
                  <c:v>10.411255844237145</c:v>
                </c:pt>
                <c:pt idx="96">
                  <c:v>10.465690228213132</c:v>
                </c:pt>
                <c:pt idx="97">
                  <c:v>10.515615156725874</c:v>
                </c:pt>
                <c:pt idx="98">
                  <c:v>10.564883576470363</c:v>
                </c:pt>
                <c:pt idx="99">
                  <c:v>10.614068515109315</c:v>
                </c:pt>
                <c:pt idx="100">
                  <c:v>10.66317017863922</c:v>
                </c:pt>
                <c:pt idx="101">
                  <c:v>10.712188541918636</c:v>
                </c:pt>
                <c:pt idx="102">
                  <c:v>10.76112358271418</c:v>
                </c:pt>
                <c:pt idx="103">
                  <c:v>10.809975281699241</c:v>
                </c:pt>
                <c:pt idx="104">
                  <c:v>10.858743622454686</c:v>
                </c:pt>
                <c:pt idx="105">
                  <c:v>10.907428591467674</c:v>
                </c:pt>
                <c:pt idx="106">
                  <c:v>10.956030178132027</c:v>
                </c:pt>
                <c:pt idx="107">
                  <c:v>11.004548374747605</c:v>
                </c:pt>
                <c:pt idx="108">
                  <c:v>11.052983176520303</c:v>
                </c:pt>
                <c:pt idx="109">
                  <c:v>11.102144251586658</c:v>
                </c:pt>
                <c:pt idx="110">
                  <c:v>11.152151665307015</c:v>
                </c:pt>
                <c:pt idx="111">
                  <c:v>11.201873460319499</c:v>
                </c:pt>
                <c:pt idx="112">
                  <c:v>11.251311664184538</c:v>
                </c:pt>
                <c:pt idx="113">
                  <c:v>11.300466345716522</c:v>
                </c:pt>
                <c:pt idx="114">
                  <c:v>11.349337575008379</c:v>
                </c:pt>
                <c:pt idx="115">
                  <c:v>11.397925423430895</c:v>
                </c:pt>
                <c:pt idx="116">
                  <c:v>11.443977766862314</c:v>
                </c:pt>
                <c:pt idx="117">
                  <c:v>11.489702569895856</c:v>
                </c:pt>
                <c:pt idx="118">
                  <c:v>11.535306934235862</c:v>
                </c:pt>
                <c:pt idx="119">
                  <c:v>11.579750084517979</c:v>
                </c:pt>
                <c:pt idx="120">
                  <c:v>11.622449536530031</c:v>
                </c:pt>
                <c:pt idx="121">
                  <c:v>11.664980388156495</c:v>
                </c:pt>
                <c:pt idx="122">
                  <c:v>11.707342646176411</c:v>
                </c:pt>
                <c:pt idx="123">
                  <c:v>11.74953631787834</c:v>
                </c:pt>
                <c:pt idx="124">
                  <c:v>11.791561411059647</c:v>
                </c:pt>
                <c:pt idx="125">
                  <c:v>11.833417934027228</c:v>
                </c:pt>
                <c:pt idx="126">
                  <c:v>11.875105895596745</c:v>
                </c:pt>
                <c:pt idx="127">
                  <c:v>11.916625305093335</c:v>
                </c:pt>
                <c:pt idx="128">
                  <c:v>11.957976172350618</c:v>
                </c:pt>
                <c:pt idx="129">
                  <c:v>11.999158507712041</c:v>
                </c:pt>
                <c:pt idx="130">
                  <c:v>12.040182706586469</c:v>
                </c:pt>
                <c:pt idx="131">
                  <c:v>12.081646277300036</c:v>
                </c:pt>
                <c:pt idx="132">
                  <c:v>12.12296292653439</c:v>
                </c:pt>
                <c:pt idx="133">
                  <c:v>12.164132667433694</c:v>
                </c:pt>
                <c:pt idx="134">
                  <c:v>12.205155512998545</c:v>
                </c:pt>
                <c:pt idx="135">
                  <c:v>12.246031476085857</c:v>
                </c:pt>
                <c:pt idx="136">
                  <c:v>12.286760569409305</c:v>
                </c:pt>
                <c:pt idx="137">
                  <c:v>12.327355874859231</c:v>
                </c:pt>
                <c:pt idx="138">
                  <c:v>12.368418719127114</c:v>
                </c:pt>
                <c:pt idx="139">
                  <c:v>12.409346531443848</c:v>
                </c:pt>
                <c:pt idx="140">
                  <c:v>12.450139326463537</c:v>
                </c:pt>
                <c:pt idx="141">
                  <c:v>12.49079711859487</c:v>
                </c:pt>
                <c:pt idx="142">
                  <c:v>12.531331235183915</c:v>
                </c:pt>
                <c:pt idx="143">
                  <c:v>12.571203543279099</c:v>
                </c:pt>
                <c:pt idx="144">
                  <c:v>12.60938819343888</c:v>
                </c:pt>
                <c:pt idx="145">
                  <c:v>12.647437458012298</c:v>
                </c:pt>
                <c:pt idx="146">
                  <c:v>12.685351390791123</c:v>
                </c:pt>
                <c:pt idx="147">
                  <c:v>12.723130045746929</c:v>
                </c:pt>
                <c:pt idx="148">
                  <c:v>12.759546092311744</c:v>
                </c:pt>
                <c:pt idx="149">
                  <c:v>12.795776286568071</c:v>
                </c:pt>
                <c:pt idx="150">
                  <c:v>12.831931276794451</c:v>
                </c:pt>
                <c:pt idx="151">
                  <c:v>12.867855783807785</c:v>
                </c:pt>
                <c:pt idx="152">
                  <c:v>12.90365610082196</c:v>
                </c:pt>
                <c:pt idx="153">
                  <c:v>12.939428014819891</c:v>
                </c:pt>
                <c:pt idx="154">
                  <c:v>12.97517151106582</c:v>
                </c:pt>
                <c:pt idx="155">
                  <c:v>13.01088657662374</c:v>
                </c:pt>
                <c:pt idx="156">
                  <c:v>13.046573200356328</c:v>
                </c:pt>
                <c:pt idx="157">
                  <c:v>13.082231372925362</c:v>
                </c:pt>
                <c:pt idx="158">
                  <c:v>13.117861086790983</c:v>
                </c:pt>
                <c:pt idx="159">
                  <c:v>13.153424912412273</c:v>
                </c:pt>
                <c:pt idx="160">
                  <c:v>13.188901041218601</c:v>
                </c:pt>
                <c:pt idx="161">
                  <c:v>13.224349420041445</c:v>
                </c:pt>
                <c:pt idx="162">
                  <c:v>13.259770059068099</c:v>
                </c:pt>
                <c:pt idx="163">
                  <c:v>13.295162970266951</c:v>
                </c:pt>
                <c:pt idx="164">
                  <c:v>13.330528167387474</c:v>
                </c:pt>
                <c:pt idx="165">
                  <c:v>13.365865665959804</c:v>
                </c:pt>
                <c:pt idx="166">
                  <c:v>13.401175483295193</c:v>
                </c:pt>
                <c:pt idx="167">
                  <c:v>13.43645763848496</c:v>
                </c:pt>
                <c:pt idx="168">
                  <c:v>13.471712152400928</c:v>
                </c:pt>
                <c:pt idx="169">
                  <c:v>13.506939047694818</c:v>
                </c:pt>
                <c:pt idx="170">
                  <c:v>13.542138348798803</c:v>
                </c:pt>
                <c:pt idx="171">
                  <c:v>13.577310081924242</c:v>
                </c:pt>
                <c:pt idx="172">
                  <c:v>13.612454275062433</c:v>
                </c:pt>
                <c:pt idx="173">
                  <c:v>13.644742633310596</c:v>
                </c:pt>
                <c:pt idx="174">
                  <c:v>13.676349200579669</c:v>
                </c:pt>
                <c:pt idx="175">
                  <c:v>13.707280111176507</c:v>
                </c:pt>
                <c:pt idx="176">
                  <c:v>13.738158499343779</c:v>
                </c:pt>
                <c:pt idx="177">
                  <c:v>13.768984370092209</c:v>
                </c:pt>
                <c:pt idx="178">
                  <c:v>13.799757728437006</c:v>
                </c:pt>
                <c:pt idx="179">
                  <c:v>13.830478579397868</c:v>
                </c:pt>
                <c:pt idx="180">
                  <c:v>13.86137927662195</c:v>
                </c:pt>
                <c:pt idx="181">
                  <c:v>13.892287380301314</c:v>
                </c:pt>
                <c:pt idx="182">
                  <c:v>13.923128962262579</c:v>
                </c:pt>
                <c:pt idx="183">
                  <c:v>13.953904028296574</c:v>
                </c:pt>
                <c:pt idx="184">
                  <c:v>13.984612584181221</c:v>
                </c:pt>
                <c:pt idx="185">
                  <c:v>14.015254635680739</c:v>
                </c:pt>
                <c:pt idx="186">
                  <c:v>14.045830188546063</c:v>
                </c:pt>
                <c:pt idx="187">
                  <c:v>14.076339248515053</c:v>
                </c:pt>
                <c:pt idx="188">
                  <c:v>14.106781821311884</c:v>
                </c:pt>
                <c:pt idx="189">
                  <c:v>14.137157912647647</c:v>
                </c:pt>
                <c:pt idx="190">
                  <c:v>14.167467528220094</c:v>
                </c:pt>
                <c:pt idx="191">
                  <c:v>14.197710673713647</c:v>
                </c:pt>
                <c:pt idx="192">
                  <c:v>14.227846338273755</c:v>
                </c:pt>
                <c:pt idx="193">
                  <c:v>14.257888137253047</c:v>
                </c:pt>
                <c:pt idx="194">
                  <c:v>14.287938650262761</c:v>
                </c:pt>
                <c:pt idx="195">
                  <c:v>14.317922814133103</c:v>
                </c:pt>
                <c:pt idx="196">
                  <c:v>14.347840634811982</c:v>
                </c:pt>
                <c:pt idx="197">
                  <c:v>14.377667268343464</c:v>
                </c:pt>
                <c:pt idx="198">
                  <c:v>14.407426405542449</c:v>
                </c:pt>
                <c:pt idx="199">
                  <c:v>14.437118866925147</c:v>
                </c:pt>
                <c:pt idx="200">
                  <c:v>14.466744657248709</c:v>
                </c:pt>
                <c:pt idx="201">
                  <c:v>14.496303781261297</c:v>
                </c:pt>
                <c:pt idx="202">
                  <c:v>14.52579624370267</c:v>
                </c:pt>
                <c:pt idx="203">
                  <c:v>14.555222049304302</c:v>
                </c:pt>
                <c:pt idx="204">
                  <c:v>14.584581202788849</c:v>
                </c:pt>
                <c:pt idx="205">
                  <c:v>14.613873708870845</c:v>
                </c:pt>
                <c:pt idx="206">
                  <c:v>14.643099572255931</c:v>
                </c:pt>
                <c:pt idx="207">
                  <c:v>14.672258797641589</c:v>
                </c:pt>
                <c:pt idx="208">
                  <c:v>14.701351389716526</c:v>
                </c:pt>
                <c:pt idx="209">
                  <c:v>14.730377096000677</c:v>
                </c:pt>
                <c:pt idx="210">
                  <c:v>14.759336337374954</c:v>
                </c:pt>
                <c:pt idx="211">
                  <c:v>14.788229130336299</c:v>
                </c:pt>
                <c:pt idx="212">
                  <c:v>14.817054783851063</c:v>
                </c:pt>
                <c:pt idx="213">
                  <c:v>14.845838233554641</c:v>
                </c:pt>
                <c:pt idx="214">
                  <c:v>14.874565928305687</c:v>
                </c:pt>
                <c:pt idx="215">
                  <c:v>14.903309563107374</c:v>
                </c:pt>
                <c:pt idx="216">
                  <c:v>14.92988120450528</c:v>
                </c:pt>
                <c:pt idx="217">
                  <c:v>14.954525553347802</c:v>
                </c:pt>
                <c:pt idx="218">
                  <c:v>14.979250252928399</c:v>
                </c:pt>
                <c:pt idx="219">
                  <c:v>15.003970100189314</c:v>
                </c:pt>
                <c:pt idx="220">
                  <c:v>15.02868509802444</c:v>
                </c:pt>
                <c:pt idx="221">
                  <c:v>15.053395249399472</c:v>
                </c:pt>
                <c:pt idx="222">
                  <c:v>15.078100557353364</c:v>
                </c:pt>
                <c:pt idx="223">
                  <c:v>15.102801024996911</c:v>
                </c:pt>
                <c:pt idx="224">
                  <c:v>15.127496655513646</c:v>
                </c:pt>
                <c:pt idx="225">
                  <c:v>15.152187452159584</c:v>
                </c:pt>
                <c:pt idx="226">
                  <c:v>15.176873418263003</c:v>
                </c:pt>
                <c:pt idx="227">
                  <c:v>15.201554557224647</c:v>
                </c:pt>
                <c:pt idx="228">
                  <c:v>15.226230872517867</c:v>
                </c:pt>
                <c:pt idx="229">
                  <c:v>15.250902367688296</c:v>
                </c:pt>
                <c:pt idx="230">
                  <c:v>15.275569046353917</c:v>
                </c:pt>
                <c:pt idx="231">
                  <c:v>15.30023091220545</c:v>
                </c:pt>
                <c:pt idx="232">
                  <c:v>15.324887969005639</c:v>
                </c:pt>
                <c:pt idx="233">
                  <c:v>15.349540220590022</c:v>
                </c:pt>
                <c:pt idx="234">
                  <c:v>15.374187670866242</c:v>
                </c:pt>
                <c:pt idx="235">
                  <c:v>15.398830323814616</c:v>
                </c:pt>
                <c:pt idx="236">
                  <c:v>15.423468183487595</c:v>
                </c:pt>
                <c:pt idx="237">
                  <c:v>15.448101254010341</c:v>
                </c:pt>
                <c:pt idx="238">
                  <c:v>15.472729539580234</c:v>
                </c:pt>
                <c:pt idx="239">
                  <c:v>15.497353044466967</c:v>
                </c:pt>
                <c:pt idx="240">
                  <c:v>15.521971773013174</c:v>
                </c:pt>
                <c:pt idx="241">
                  <c:v>15.546585729632831</c:v>
                </c:pt>
                <c:pt idx="242">
                  <c:v>15.571194918813633</c:v>
                </c:pt>
                <c:pt idx="243">
                  <c:v>15.595662278673407</c:v>
                </c:pt>
                <c:pt idx="244">
                  <c:v>15.620079129943724</c:v>
                </c:pt>
                <c:pt idx="245">
                  <c:v>15.644462154195578</c:v>
                </c:pt>
                <c:pt idx="246">
                  <c:v>15.668811356518326</c:v>
                </c:pt>
                <c:pt idx="247">
                  <c:v>15.69312674211462</c:v>
                </c:pt>
                <c:pt idx="248">
                  <c:v>15.71740831630115</c:v>
                </c:pt>
                <c:pt idx="249">
                  <c:v>15.74165608450763</c:v>
                </c:pt>
                <c:pt idx="250">
                  <c:v>15.764897157101068</c:v>
                </c:pt>
                <c:pt idx="251">
                  <c:v>15.787093962988285</c:v>
                </c:pt>
                <c:pt idx="252">
                  <c:v>15.809238741986743</c:v>
                </c:pt>
                <c:pt idx="253">
                  <c:v>15.831331497888435</c:v>
                </c:pt>
                <c:pt idx="254">
                  <c:v>15.853372234695136</c:v>
                </c:pt>
                <c:pt idx="255">
                  <c:v>15.875360956617964</c:v>
                </c:pt>
                <c:pt idx="256">
                  <c:v>15.897297668077387</c:v>
                </c:pt>
                <c:pt idx="257">
                  <c:v>15.919182373703757</c:v>
                </c:pt>
                <c:pt idx="258">
                  <c:v>15.941000395690788</c:v>
                </c:pt>
                <c:pt idx="259">
                  <c:v>15.962741508059931</c:v>
                </c:pt>
                <c:pt idx="260">
                  <c:v>15.984411269693398</c:v>
                </c:pt>
                <c:pt idx="261">
                  <c:v>16.006009686856501</c:v>
                </c:pt>
                <c:pt idx="262">
                  <c:v>16.027536766102148</c:v>
                </c:pt>
                <c:pt idx="263">
                  <c:v>16.048992514271827</c:v>
                </c:pt>
                <c:pt idx="264">
                  <c:v>16.07037693849465</c:v>
                </c:pt>
                <c:pt idx="265">
                  <c:v>16.091690046187562</c:v>
                </c:pt>
                <c:pt idx="266">
                  <c:v>16.112931845055648</c:v>
                </c:pt>
                <c:pt idx="267">
                  <c:v>16.134102343091932</c:v>
                </c:pt>
                <c:pt idx="268">
                  <c:v>16.15520154857715</c:v>
                </c:pt>
                <c:pt idx="269">
                  <c:v>16.17622947007996</c:v>
                </c:pt>
                <c:pt idx="270">
                  <c:v>16.197186116457313</c:v>
                </c:pt>
                <c:pt idx="271">
                  <c:v>16.218071496853284</c:v>
                </c:pt>
                <c:pt idx="272">
                  <c:v>16.238885620700554</c:v>
                </c:pt>
                <c:pt idx="273">
                  <c:v>16.259628497719259</c:v>
                </c:pt>
                <c:pt idx="274">
                  <c:v>16.279895252738878</c:v>
                </c:pt>
                <c:pt idx="275">
                  <c:v>16.299219224684759</c:v>
                </c:pt>
                <c:pt idx="276">
                  <c:v>16.318491300548825</c:v>
                </c:pt>
                <c:pt idx="277">
                  <c:v>16.337865897286665</c:v>
                </c:pt>
                <c:pt idx="278">
                  <c:v>16.357633574706462</c:v>
                </c:pt>
                <c:pt idx="279">
                  <c:v>16.377342883787286</c:v>
                </c:pt>
                <c:pt idx="280">
                  <c:v>16.396993829042273</c:v>
                </c:pt>
                <c:pt idx="281">
                  <c:v>16.416586415067567</c:v>
                </c:pt>
                <c:pt idx="282">
                  <c:v>16.436120646543447</c:v>
                </c:pt>
                <c:pt idx="283">
                  <c:v>16.455596528233098</c:v>
                </c:pt>
                <c:pt idx="284">
                  <c:v>16.475014064983537</c:v>
                </c:pt>
                <c:pt idx="285">
                  <c:v>16.494373261725258</c:v>
                </c:pt>
                <c:pt idx="286">
                  <c:v>16.513674123471954</c:v>
                </c:pt>
                <c:pt idx="287">
                  <c:v>16.532916655321198</c:v>
                </c:pt>
                <c:pt idx="288">
                  <c:v>16.55210086245371</c:v>
                </c:pt>
                <c:pt idx="289">
                  <c:v>16.571226750133864</c:v>
                </c:pt>
                <c:pt idx="290">
                  <c:v>16.590294323709312</c:v>
                </c:pt>
                <c:pt idx="291">
                  <c:v>16.60930358861162</c:v>
                </c:pt>
                <c:pt idx="292">
                  <c:v>16.628254550355273</c:v>
                </c:pt>
                <c:pt idx="293">
                  <c:v>16.646983304793935</c:v>
                </c:pt>
                <c:pt idx="294">
                  <c:v>16.665199475878879</c:v>
                </c:pt>
                <c:pt idx="295">
                  <c:v>16.683356143016972</c:v>
                </c:pt>
                <c:pt idx="296">
                  <c:v>16.701453310405455</c:v>
                </c:pt>
                <c:pt idx="297">
                  <c:v>16.719490982253017</c:v>
                </c:pt>
                <c:pt idx="298">
                  <c:v>16.737469162781004</c:v>
                </c:pt>
                <c:pt idx="299">
                  <c:v>16.755387856223077</c:v>
                </c:pt>
                <c:pt idx="300">
                  <c:v>16.773247066824727</c:v>
                </c:pt>
                <c:pt idx="301">
                  <c:v>16.791046798844313</c:v>
                </c:pt>
                <c:pt idx="302">
                  <c:v>16.808787056551768</c:v>
                </c:pt>
                <c:pt idx="303">
                  <c:v>16.826467844229661</c:v>
                </c:pt>
                <c:pt idx="304">
                  <c:v>16.844089166172751</c:v>
                </c:pt>
                <c:pt idx="305">
                  <c:v>16.861651026688126</c:v>
                </c:pt>
                <c:pt idx="306">
                  <c:v>16.879153430094682</c:v>
                </c:pt>
                <c:pt idx="307">
                  <c:v>16.89600979284906</c:v>
                </c:pt>
                <c:pt idx="308">
                  <c:v>16.911638680822488</c:v>
                </c:pt>
                <c:pt idx="309">
                  <c:v>16.927238001822335</c:v>
                </c:pt>
                <c:pt idx="310">
                  <c:v>16.942807758701314</c:v>
                </c:pt>
                <c:pt idx="311">
                  <c:v>16.958347954454396</c:v>
                </c:pt>
                <c:pt idx="312">
                  <c:v>16.973858592219734</c:v>
                </c:pt>
                <c:pt idx="313">
                  <c:v>16.989339675277787</c:v>
                </c:pt>
                <c:pt idx="314">
                  <c:v>17.00479120705192</c:v>
                </c:pt>
                <c:pt idx="315">
                  <c:v>17.020213191108049</c:v>
                </c:pt>
                <c:pt idx="316">
                  <c:v>17.035605631155306</c:v>
                </c:pt>
                <c:pt idx="317">
                  <c:v>17.050968531044738</c:v>
                </c:pt>
                <c:pt idx="318">
                  <c:v>17.066301894770685</c:v>
                </c:pt>
                <c:pt idx="319">
                  <c:v>17.081605726469906</c:v>
                </c:pt>
                <c:pt idx="320">
                  <c:v>17.096880030421694</c:v>
                </c:pt>
                <c:pt idx="321">
                  <c:v>17.112124811048439</c:v>
                </c:pt>
                <c:pt idx="322">
                  <c:v>17.127340072914922</c:v>
                </c:pt>
                <c:pt idx="323">
                  <c:v>17.142525820728718</c:v>
                </c:pt>
                <c:pt idx="324">
                  <c:v>17.157682059339827</c:v>
                </c:pt>
                <c:pt idx="325">
                  <c:v>17.172808793740934</c:v>
                </c:pt>
                <c:pt idx="326">
                  <c:v>17.187906029067943</c:v>
                </c:pt>
                <c:pt idx="327">
                  <c:v>17.202973770598529</c:v>
                </c:pt>
                <c:pt idx="328">
                  <c:v>17.21801202375368</c:v>
                </c:pt>
                <c:pt idx="329">
                  <c:v>17.233076465602458</c:v>
                </c:pt>
                <c:pt idx="330">
                  <c:v>17.248098290657822</c:v>
                </c:pt>
                <c:pt idx="331">
                  <c:v>17.263067026023137</c:v>
                </c:pt>
                <c:pt idx="332">
                  <c:v>17.277982674010854</c:v>
                </c:pt>
                <c:pt idx="333">
                  <c:v>17.292845236983425</c:v>
                </c:pt>
                <c:pt idx="334">
                  <c:v>17.307654717352733</c:v>
                </c:pt>
                <c:pt idx="335">
                  <c:v>17.32241111757974</c:v>
                </c:pt>
                <c:pt idx="336">
                  <c:v>17.337114440174879</c:v>
                </c:pt>
                <c:pt idx="337">
                  <c:v>17.351764687698818</c:v>
                </c:pt>
                <c:pt idx="338">
                  <c:v>17.366751974965158</c:v>
                </c:pt>
                <c:pt idx="339">
                  <c:v>17.381985665684784</c:v>
                </c:pt>
                <c:pt idx="340">
                  <c:v>17.397291835917894</c:v>
                </c:pt>
                <c:pt idx="341">
                  <c:v>17.412670485219987</c:v>
                </c:pt>
                <c:pt idx="342">
                  <c:v>17.428121613207804</c:v>
                </c:pt>
                <c:pt idx="343">
                  <c:v>17.44360169143614</c:v>
                </c:pt>
                <c:pt idx="344">
                  <c:v>17.455724486920396</c:v>
                </c:pt>
                <c:pt idx="345">
                  <c:v>17.467802616286836</c:v>
                </c:pt>
                <c:pt idx="346">
                  <c:v>17.479836085255037</c:v>
                </c:pt>
                <c:pt idx="347">
                  <c:v>17.491824899639056</c:v>
                </c:pt>
                <c:pt idx="348">
                  <c:v>17.503910246325063</c:v>
                </c:pt>
                <c:pt idx="349">
                  <c:v>17.516850608315877</c:v>
                </c:pt>
                <c:pt idx="350">
                  <c:v>17.52971635645725</c:v>
                </c:pt>
                <c:pt idx="351">
                  <c:v>17.542507493402393</c:v>
                </c:pt>
                <c:pt idx="352">
                  <c:v>17.555224021851512</c:v>
                </c:pt>
                <c:pt idx="353">
                  <c:v>17.56786594455064</c:v>
                </c:pt>
                <c:pt idx="354">
                  <c:v>17.580433264292495</c:v>
                </c:pt>
                <c:pt idx="355">
                  <c:v>17.592925983916391</c:v>
                </c:pt>
                <c:pt idx="356">
                  <c:v>17.605344106307655</c:v>
                </c:pt>
                <c:pt idx="357">
                  <c:v>17.617687634398081</c:v>
                </c:pt>
                <c:pt idx="358">
                  <c:v>17.629956571166009</c:v>
                </c:pt>
                <c:pt idx="359">
                  <c:v>17.642150919635977</c:v>
                </c:pt>
                <c:pt idx="360">
                  <c:v>17.654270682879179</c:v>
                </c:pt>
                <c:pt idx="361">
                  <c:v>17.666315864012947</c:v>
                </c:pt>
                <c:pt idx="362">
                  <c:v>17.678286466201261</c:v>
                </c:pt>
                <c:pt idx="363">
                  <c:v>17.690182492654102</c:v>
                </c:pt>
                <c:pt idx="364">
                  <c:v>17.702003946628103</c:v>
                </c:pt>
                <c:pt idx="365">
                  <c:v>17.713750831426381</c:v>
                </c:pt>
                <c:pt idx="366">
                  <c:v>17.725423150398377</c:v>
                </c:pt>
                <c:pt idx="367">
                  <c:v>17.737020906939634</c:v>
                </c:pt>
                <c:pt idx="368">
                  <c:v>17.74854410449236</c:v>
                </c:pt>
                <c:pt idx="369">
                  <c:v>17.75999274654513</c:v>
                </c:pt>
                <c:pt idx="370">
                  <c:v>17.771366836632929</c:v>
                </c:pt>
                <c:pt idx="371">
                  <c:v>17.782666378337051</c:v>
                </c:pt>
                <c:pt idx="372">
                  <c:v>17.793887686044048</c:v>
                </c:pt>
                <c:pt idx="373">
                  <c:v>17.804564141382752</c:v>
                </c:pt>
                <c:pt idx="374">
                  <c:v>17.815196930371755</c:v>
                </c:pt>
                <c:pt idx="375">
                  <c:v>17.825786052159508</c:v>
                </c:pt>
                <c:pt idx="376">
                  <c:v>17.836331506113027</c:v>
                </c:pt>
                <c:pt idx="377">
                  <c:v>17.846833291816633</c:v>
                </c:pt>
                <c:pt idx="378">
                  <c:v>17.857291409072996</c:v>
                </c:pt>
                <c:pt idx="379">
                  <c:v>17.867410394054971</c:v>
                </c:pt>
                <c:pt idx="380">
                  <c:v>17.877268827638538</c:v>
                </c:pt>
                <c:pt idx="381">
                  <c:v>17.887084688210248</c:v>
                </c:pt>
                <c:pt idx="382">
                  <c:v>17.896857977556945</c:v>
                </c:pt>
                <c:pt idx="383">
                  <c:v>17.906455901721149</c:v>
                </c:pt>
                <c:pt idx="384">
                  <c:v>17.915951697302066</c:v>
                </c:pt>
                <c:pt idx="385">
                  <c:v>17.925407583144171</c:v>
                </c:pt>
                <c:pt idx="386">
                  <c:v>17.934823557900778</c:v>
                </c:pt>
                <c:pt idx="387">
                  <c:v>17.9441996205328</c:v>
                </c:pt>
                <c:pt idx="388">
                  <c:v>17.953535770308783</c:v>
                </c:pt>
                <c:pt idx="389">
                  <c:v>17.962832006804383</c:v>
                </c:pt>
                <c:pt idx="390">
                  <c:v>17.972088329902938</c:v>
                </c:pt>
                <c:pt idx="391">
                  <c:v>17.981304739794901</c:v>
                </c:pt>
                <c:pt idx="392">
                  <c:v>17.990481236978905</c:v>
                </c:pt>
                <c:pt idx="393">
                  <c:v>17.999725004889331</c:v>
                </c:pt>
                <c:pt idx="394">
                  <c:v>18.009368802322573</c:v>
                </c:pt>
                <c:pt idx="395">
                  <c:v>18.018986321193442</c:v>
                </c:pt>
                <c:pt idx="396">
                  <c:v>18.028577562023909</c:v>
                </c:pt>
                <c:pt idx="397">
                  <c:v>18.038142525476545</c:v>
                </c:pt>
                <c:pt idx="398">
                  <c:v>18.047681212354828</c:v>
                </c:pt>
                <c:pt idx="399">
                  <c:v>18.057193623603212</c:v>
                </c:pt>
                <c:pt idx="400">
                  <c:v>18.066679760306748</c:v>
                </c:pt>
                <c:pt idx="401">
                  <c:v>18.076139623691748</c:v>
                </c:pt>
                <c:pt idx="402">
                  <c:v>18.085573215124903</c:v>
                </c:pt>
                <c:pt idx="403">
                  <c:v>18.094980536113862</c:v>
                </c:pt>
                <c:pt idx="404">
                  <c:v>18.104361588307377</c:v>
                </c:pt>
                <c:pt idx="405">
                  <c:v>18.113716373494857</c:v>
                </c:pt>
                <c:pt idx="406">
                  <c:v>18.122000323929139</c:v>
                </c:pt>
                <c:pt idx="407">
                  <c:v>18.129527282546956</c:v>
                </c:pt>
                <c:pt idx="408">
                  <c:v>18.137008101886938</c:v>
                </c:pt>
                <c:pt idx="409">
                  <c:v>18.144442783007364</c:v>
                </c:pt>
                <c:pt idx="410">
                  <c:v>18.151831327018279</c:v>
                </c:pt>
                <c:pt idx="411">
                  <c:v>18.159173735081339</c:v>
                </c:pt>
                <c:pt idx="412">
                  <c:v>18.166470008409632</c:v>
                </c:pt>
                <c:pt idx="413">
                  <c:v>18.173284838753421</c:v>
                </c:pt>
                <c:pt idx="414">
                  <c:v>18.179662847171482</c:v>
                </c:pt>
                <c:pt idx="415">
                  <c:v>18.185997774572211</c:v>
                </c:pt>
                <c:pt idx="416">
                  <c:v>18.192289621530673</c:v>
                </c:pt>
                <c:pt idx="417">
                  <c:v>18.198538388648998</c:v>
                </c:pt>
                <c:pt idx="418">
                  <c:v>18.204744076555556</c:v>
                </c:pt>
                <c:pt idx="419">
                  <c:v>18.210906685905766</c:v>
                </c:pt>
                <c:pt idx="420">
                  <c:v>18.217026217382596</c:v>
                </c:pt>
                <c:pt idx="421">
                  <c:v>18.22310267169469</c:v>
                </c:pt>
                <c:pt idx="422">
                  <c:v>18.229136049578457</c:v>
                </c:pt>
                <c:pt idx="423">
                  <c:v>18.235126351796783</c:v>
                </c:pt>
                <c:pt idx="424">
                  <c:v>18.241073579139265</c:v>
                </c:pt>
                <c:pt idx="425">
                  <c:v>18.246977732422767</c:v>
                </c:pt>
                <c:pt idx="426">
                  <c:v>18.252838812490598</c:v>
                </c:pt>
                <c:pt idx="427">
                  <c:v>18.258656820213275</c:v>
                </c:pt>
                <c:pt idx="428">
                  <c:v>18.264465037315365</c:v>
                </c:pt>
                <c:pt idx="429">
                  <c:v>18.270270350372172</c:v>
                </c:pt>
                <c:pt idx="430">
                  <c:v>18.275987656447111</c:v>
                </c:pt>
                <c:pt idx="431">
                  <c:v>18.28164346620531</c:v>
                </c:pt>
                <c:pt idx="432">
                  <c:v>18.287289702080731</c:v>
                </c:pt>
                <c:pt idx="433">
                  <c:v>18.292804721167325</c:v>
                </c:pt>
                <c:pt idx="434">
                  <c:v>18.298298891753124</c:v>
                </c:pt>
                <c:pt idx="435">
                  <c:v>18.303777684449958</c:v>
                </c:pt>
                <c:pt idx="436">
                  <c:v>18.30920625980664</c:v>
                </c:pt>
                <c:pt idx="437">
                  <c:v>18.314547254909716</c:v>
                </c:pt>
                <c:pt idx="438">
                  <c:v>18.319852691393361</c:v>
                </c:pt>
                <c:pt idx="439">
                  <c:v>18.325222252062769</c:v>
                </c:pt>
                <c:pt idx="440">
                  <c:v>18.330551971233973</c:v>
                </c:pt>
                <c:pt idx="441">
                  <c:v>18.336285338245528</c:v>
                </c:pt>
                <c:pt idx="442">
                  <c:v>18.342091308820436</c:v>
                </c:pt>
                <c:pt idx="443">
                  <c:v>18.347875371814528</c:v>
                </c:pt>
                <c:pt idx="444">
                  <c:v>18.352951161279741</c:v>
                </c:pt>
                <c:pt idx="445">
                  <c:v>18.357653522249141</c:v>
                </c:pt>
                <c:pt idx="446">
                  <c:v>18.361809921974256</c:v>
                </c:pt>
                <c:pt idx="447">
                  <c:v>18.365910006517669</c:v>
                </c:pt>
                <c:pt idx="448">
                  <c:v>18.369953776409226</c:v>
                </c:pt>
                <c:pt idx="449">
                  <c:v>18.373941232176637</c:v>
                </c:pt>
                <c:pt idx="450">
                  <c:v>18.377866270203217</c:v>
                </c:pt>
                <c:pt idx="451">
                  <c:v>18.381732756266945</c:v>
                </c:pt>
                <c:pt idx="452">
                  <c:v>18.385542927385188</c:v>
                </c:pt>
                <c:pt idx="453">
                  <c:v>18.389296784155679</c:v>
                </c:pt>
                <c:pt idx="454">
                  <c:v>18.392994327173788</c:v>
                </c:pt>
                <c:pt idx="455">
                  <c:v>18.396635557033012</c:v>
                </c:pt>
                <c:pt idx="456">
                  <c:v>18.400220474325536</c:v>
                </c:pt>
                <c:pt idx="457">
                  <c:v>18.40356535549574</c:v>
                </c:pt>
                <c:pt idx="458">
                  <c:v>18.406732370831136</c:v>
                </c:pt>
                <c:pt idx="459">
                  <c:v>18.409946029623093</c:v>
                </c:pt>
                <c:pt idx="460">
                  <c:v>18.41344325633839</c:v>
                </c:pt>
                <c:pt idx="461">
                  <c:v>18.416887299285897</c:v>
                </c:pt>
                <c:pt idx="462">
                  <c:v>18.420278158407211</c:v>
                </c:pt>
                <c:pt idx="463">
                  <c:v>18.423615420475301</c:v>
                </c:pt>
                <c:pt idx="464">
                  <c:v>18.426897670536317</c:v>
                </c:pt>
                <c:pt idx="465">
                  <c:v>18.430126724964559</c:v>
                </c:pt>
                <c:pt idx="466">
                  <c:v>18.433302583759971</c:v>
                </c:pt>
                <c:pt idx="467">
                  <c:v>18.436425246934331</c:v>
                </c:pt>
                <c:pt idx="468">
                  <c:v>18.439494714510406</c:v>
                </c:pt>
                <c:pt idx="469">
                  <c:v>18.442510986522812</c:v>
                </c:pt>
                <c:pt idx="470">
                  <c:v>18.445474063017468</c:v>
                </c:pt>
                <c:pt idx="471">
                  <c:v>18.448383944051816</c:v>
                </c:pt>
                <c:pt idx="472">
                  <c:v>18.451240629694698</c:v>
                </c:pt>
                <c:pt idx="473">
                  <c:v>18.454044120026701</c:v>
                </c:pt>
                <c:pt idx="474">
                  <c:v>18.45679441513926</c:v>
                </c:pt>
                <c:pt idx="475">
                  <c:v>18.459491515136115</c:v>
                </c:pt>
                <c:pt idx="476">
                  <c:v>18.462135420131997</c:v>
                </c:pt>
                <c:pt idx="477">
                  <c:v>18.464726130253016</c:v>
                </c:pt>
                <c:pt idx="478">
                  <c:v>18.467263645637047</c:v>
                </c:pt>
                <c:pt idx="479">
                  <c:v>18.469747966433353</c:v>
                </c:pt>
                <c:pt idx="480">
                  <c:v>18.472179092802403</c:v>
                </c:pt>
                <c:pt idx="481">
                  <c:v>18.474557024916837</c:v>
                </c:pt>
                <c:pt idx="482">
                  <c:v>18.476881762959817</c:v>
                </c:pt>
                <c:pt idx="483">
                  <c:v>18.479153307126801</c:v>
                </c:pt>
                <c:pt idx="484">
                  <c:v>18.481371657624251</c:v>
                </c:pt>
                <c:pt idx="485">
                  <c:v>18.483536814670316</c:v>
                </c:pt>
                <c:pt idx="486">
                  <c:v>18.485648778494372</c:v>
                </c:pt>
                <c:pt idx="487">
                  <c:v>18.487289120931013</c:v>
                </c:pt>
                <c:pt idx="488">
                  <c:v>18.487572844128806</c:v>
                </c:pt>
                <c:pt idx="489">
                  <c:v>18.487808884750184</c:v>
                </c:pt>
                <c:pt idx="490">
                  <c:v>18.487997242778778</c:v>
                </c:pt>
                <c:pt idx="491">
                  <c:v>18.488137918230766</c:v>
                </c:pt>
                <c:pt idx="492">
                  <c:v>18.488230911153835</c:v>
                </c:pt>
                <c:pt idx="493">
                  <c:v>18.488276221627522</c:v>
                </c:pt>
                <c:pt idx="494">
                  <c:v>18.488273849762887</c:v>
                </c:pt>
                <c:pt idx="495">
                  <c:v>18.488223795703274</c:v>
                </c:pt>
                <c:pt idx="496">
                  <c:v>18.48812605962366</c:v>
                </c:pt>
                <c:pt idx="497">
                  <c:v>18.487980641730921</c:v>
                </c:pt>
                <c:pt idx="498">
                  <c:v>18.487787542263671</c:v>
                </c:pt>
                <c:pt idx="499">
                  <c:v>18.487546761492251</c:v>
                </c:pt>
                <c:pt idx="500">
                  <c:v>18.487162215700192</c:v>
                </c:pt>
                <c:pt idx="501">
                  <c:v>18.48647058150128</c:v>
                </c:pt>
                <c:pt idx="502">
                  <c:v>18.485760259385366</c:v>
                </c:pt>
                <c:pt idx="503">
                  <c:v>18.485031249239654</c:v>
                </c:pt>
                <c:pt idx="504">
                  <c:v>18.484283550970702</c:v>
                </c:pt>
                <c:pt idx="505">
                  <c:v>18.483517164504761</c:v>
                </c:pt>
                <c:pt idx="506">
                  <c:v>18.482732089787213</c:v>
                </c:pt>
                <c:pt idx="507">
                  <c:v>18.481928326782793</c:v>
                </c:pt>
                <c:pt idx="508">
                  <c:v>18.481105875475155</c:v>
                </c:pt>
                <c:pt idx="509">
                  <c:v>18.480264735868083</c:v>
                </c:pt>
                <c:pt idx="510">
                  <c:v>18.479404907984058</c:v>
                </c:pt>
                <c:pt idx="511">
                  <c:v>18.478526391865277</c:v>
                </c:pt>
                <c:pt idx="512">
                  <c:v>18.477629187572781</c:v>
                </c:pt>
                <c:pt idx="513">
                  <c:v>18.476713295187533</c:v>
                </c:pt>
                <c:pt idx="514">
                  <c:v>18.475778714809305</c:v>
                </c:pt>
                <c:pt idx="515">
                  <c:v>18.474825446557709</c:v>
                </c:pt>
                <c:pt idx="516">
                  <c:v>18.473853490571095</c:v>
                </c:pt>
                <c:pt idx="517">
                  <c:v>18.472862847007587</c:v>
                </c:pt>
                <c:pt idx="518">
                  <c:v>18.472345314631589</c:v>
                </c:pt>
                <c:pt idx="519">
                  <c:v>18.47182001749</c:v>
                </c:pt>
                <c:pt idx="520">
                  <c:v>18.471261754900894</c:v>
                </c:pt>
                <c:pt idx="521">
                  <c:v>18.470670526107316</c:v>
                </c:pt>
                <c:pt idx="522">
                  <c:v>18.469272796088021</c:v>
                </c:pt>
                <c:pt idx="523">
                  <c:v>18.466168269564019</c:v>
                </c:pt>
                <c:pt idx="524">
                  <c:v>18.463030434729905</c:v>
                </c:pt>
                <c:pt idx="525">
                  <c:v>18.459859290323237</c:v>
                </c:pt>
                <c:pt idx="526">
                  <c:v>18.456654835103066</c:v>
                </c:pt>
                <c:pt idx="527">
                  <c:v>18.453417067850097</c:v>
                </c:pt>
                <c:pt idx="528">
                  <c:v>18.450145987366774</c:v>
                </c:pt>
                <c:pt idx="529">
                  <c:v>18.44684159247711</c:v>
                </c:pt>
                <c:pt idx="530">
                  <c:v>18.443503882027482</c:v>
                </c:pt>
                <c:pt idx="531">
                  <c:v>18.440481204732819</c:v>
                </c:pt>
                <c:pt idx="532">
                  <c:v>18.437558893930721</c:v>
                </c:pt>
                <c:pt idx="533">
                  <c:v>18.434605210010453</c:v>
                </c:pt>
                <c:pt idx="534">
                  <c:v>18.431620153381019</c:v>
                </c:pt>
                <c:pt idx="535">
                  <c:v>18.428603724493723</c:v>
                </c:pt>
                <c:pt idx="536">
                  <c:v>18.425555923843703</c:v>
                </c:pt>
                <c:pt idx="537">
                  <c:v>18.422476751969025</c:v>
                </c:pt>
                <c:pt idx="538">
                  <c:v>18.419366209451027</c:v>
                </c:pt>
                <c:pt idx="539">
                  <c:v>18.416224296914169</c:v>
                </c:pt>
                <c:pt idx="540">
                  <c:v>18.413051015026205</c:v>
                </c:pt>
                <c:pt idx="541">
                  <c:v>18.409846364498055</c:v>
                </c:pt>
                <c:pt idx="542">
                  <c:v>18.406610346083703</c:v>
                </c:pt>
                <c:pt idx="543">
                  <c:v>18.40334296058057</c:v>
                </c:pt>
                <c:pt idx="544">
                  <c:v>18.400044208829105</c:v>
                </c:pt>
                <c:pt idx="545">
                  <c:v>18.396720018793314</c:v>
                </c:pt>
                <c:pt idx="546">
                  <c:v>18.393405138653048</c:v>
                </c:pt>
                <c:pt idx="547">
                  <c:v>18.39006625669662</c:v>
                </c:pt>
                <c:pt idx="548">
                  <c:v>18.386703371985835</c:v>
                </c:pt>
                <c:pt idx="549">
                  <c:v>18.383316483583677</c:v>
                </c:pt>
                <c:pt idx="550">
                  <c:v>18.379905590553207</c:v>
                </c:pt>
                <c:pt idx="551">
                  <c:v>18.376470691958783</c:v>
                </c:pt>
                <c:pt idx="552">
                  <c:v>18.37301178686495</c:v>
                </c:pt>
                <c:pt idx="553">
                  <c:v>18.369528874337664</c:v>
                </c:pt>
                <c:pt idx="554">
                  <c:v>18.366021953442591</c:v>
                </c:pt>
                <c:pt idx="555">
                  <c:v>18.362491023247316</c:v>
                </c:pt>
                <c:pt idx="556">
                  <c:v>18.358936082819195</c:v>
                </c:pt>
                <c:pt idx="557">
                  <c:v>18.355357131226686</c:v>
                </c:pt>
                <c:pt idx="558">
                  <c:v>18.35175416753895</c:v>
                </c:pt>
                <c:pt idx="559">
                  <c:v>18.348127190825803</c:v>
                </c:pt>
                <c:pt idx="560">
                  <c:v>18.344476200157743</c:v>
                </c:pt>
                <c:pt idx="561">
                  <c:v>18.340726897294296</c:v>
                </c:pt>
                <c:pt idx="562">
                  <c:v>18.334013902466268</c:v>
                </c:pt>
                <c:pt idx="563">
                  <c:v>18.327266591065332</c:v>
                </c:pt>
                <c:pt idx="564">
                  <c:v>18.320484962520531</c:v>
                </c:pt>
                <c:pt idx="565">
                  <c:v>18.313669016256405</c:v>
                </c:pt>
                <c:pt idx="566">
                  <c:v>18.306818751693015</c:v>
                </c:pt>
                <c:pt idx="567">
                  <c:v>18.299934168245667</c:v>
                </c:pt>
                <c:pt idx="568">
                  <c:v>18.293033933913225</c:v>
                </c:pt>
                <c:pt idx="569">
                  <c:v>18.286138324497106</c:v>
                </c:pt>
                <c:pt idx="570">
                  <c:v>18.279227339481618</c:v>
                </c:pt>
                <c:pt idx="571">
                  <c:v>18.272300977119272</c:v>
                </c:pt>
                <c:pt idx="572">
                  <c:v>18.265359235690209</c:v>
                </c:pt>
                <c:pt idx="573">
                  <c:v>18.258402113501905</c:v>
                </c:pt>
                <c:pt idx="574">
                  <c:v>18.251429608888561</c:v>
                </c:pt>
                <c:pt idx="575">
                  <c:v>18.244441720212247</c:v>
                </c:pt>
                <c:pt idx="576">
                  <c:v>18.23743844586188</c:v>
                </c:pt>
                <c:pt idx="577">
                  <c:v>18.230419784253723</c:v>
                </c:pt>
                <c:pt idx="578">
                  <c:v>18.223385733831382</c:v>
                </c:pt>
                <c:pt idx="579">
                  <c:v>18.216336293065684</c:v>
                </c:pt>
                <c:pt idx="580">
                  <c:v>18.209271460454659</c:v>
                </c:pt>
                <c:pt idx="581">
                  <c:v>18.202191234523738</c:v>
                </c:pt>
                <c:pt idx="582">
                  <c:v>18.195095613825139</c:v>
                </c:pt>
                <c:pt idx="583">
                  <c:v>18.18804033077236</c:v>
                </c:pt>
                <c:pt idx="584">
                  <c:v>18.181502781599178</c:v>
                </c:pt>
                <c:pt idx="585">
                  <c:v>18.174926704359731</c:v>
                </c:pt>
                <c:pt idx="586">
                  <c:v>18.168312098649391</c:v>
                </c:pt>
                <c:pt idx="587">
                  <c:v>18.161658964131743</c:v>
                </c:pt>
                <c:pt idx="588">
                  <c:v>18.154967300538214</c:v>
                </c:pt>
                <c:pt idx="589">
                  <c:v>18.148237107668461</c:v>
                </c:pt>
                <c:pt idx="590">
                  <c:v>18.14146838538985</c:v>
                </c:pt>
                <c:pt idx="591">
                  <c:v>18.134661133638264</c:v>
                </c:pt>
                <c:pt idx="592">
                  <c:v>18.127815352417297</c:v>
                </c:pt>
                <c:pt idx="593">
                  <c:v>18.120931041799015</c:v>
                </c:pt>
                <c:pt idx="594">
                  <c:v>18.114008201922946</c:v>
                </c:pt>
                <c:pt idx="595">
                  <c:v>18.107046832997369</c:v>
                </c:pt>
                <c:pt idx="596">
                  <c:v>18.10004693529832</c:v>
                </c:pt>
                <c:pt idx="597">
                  <c:v>18.093008509169774</c:v>
                </c:pt>
                <c:pt idx="598">
                  <c:v>18.085931555024018</c:v>
                </c:pt>
                <c:pt idx="599">
                  <c:v>18.078816073341208</c:v>
                </c:pt>
                <c:pt idx="600">
                  <c:v>18.071662064669944</c:v>
                </c:pt>
                <c:pt idx="601">
                  <c:v>18.062305246463897</c:v>
                </c:pt>
                <c:pt idx="602">
                  <c:v>18.052845235874869</c:v>
                </c:pt>
                <c:pt idx="603">
                  <c:v>18.043316335389427</c:v>
                </c:pt>
                <c:pt idx="604">
                  <c:v>18.033718544292196</c:v>
                </c:pt>
                <c:pt idx="605">
                  <c:v>18.024051861972055</c:v>
                </c:pt>
                <c:pt idx="606">
                  <c:v>18.014999704443884</c:v>
                </c:pt>
                <c:pt idx="607">
                  <c:v>18.006120745947836</c:v>
                </c:pt>
                <c:pt idx="608">
                  <c:v>17.997179435346542</c:v>
                </c:pt>
                <c:pt idx="609">
                  <c:v>17.986891380894445</c:v>
                </c:pt>
                <c:pt idx="610">
                  <c:v>17.976029337139575</c:v>
                </c:pt>
                <c:pt idx="611">
                  <c:v>17.965157767905335</c:v>
                </c:pt>
                <c:pt idx="612">
                  <c:v>17.954276670558464</c:v>
                </c:pt>
                <c:pt idx="613">
                  <c:v>17.943386042479087</c:v>
                </c:pt>
                <c:pt idx="614">
                  <c:v>17.933045543559231</c:v>
                </c:pt>
                <c:pt idx="615">
                  <c:v>17.922733625397761</c:v>
                </c:pt>
                <c:pt idx="616">
                  <c:v>17.912394373824789</c:v>
                </c:pt>
                <c:pt idx="617">
                  <c:v>17.902027787584206</c:v>
                </c:pt>
                <c:pt idx="618">
                  <c:v>17.891633865417116</c:v>
                </c:pt>
                <c:pt idx="619">
                  <c:v>17.881212606062057</c:v>
                </c:pt>
                <c:pt idx="620">
                  <c:v>17.870764008255026</c:v>
                </c:pt>
                <c:pt idx="621">
                  <c:v>17.860288070729432</c:v>
                </c:pt>
                <c:pt idx="622">
                  <c:v>17.849784792215733</c:v>
                </c:pt>
                <c:pt idx="623">
                  <c:v>17.839254171442391</c:v>
                </c:pt>
                <c:pt idx="624">
                  <c:v>17.828696207134652</c:v>
                </c:pt>
                <c:pt idx="625">
                  <c:v>17.818330327422714</c:v>
                </c:pt>
                <c:pt idx="626">
                  <c:v>17.807989454066629</c:v>
                </c:pt>
                <c:pt idx="627">
                  <c:v>17.797616678139555</c:v>
                </c:pt>
                <c:pt idx="628">
                  <c:v>17.787211998422791</c:v>
                </c:pt>
                <c:pt idx="629">
                  <c:v>17.77677541371666</c:v>
                </c:pt>
                <c:pt idx="630">
                  <c:v>17.766306922840688</c:v>
                </c:pt>
                <c:pt idx="631">
                  <c:v>17.755806524633307</c:v>
                </c:pt>
                <c:pt idx="632">
                  <c:v>17.745274217952613</c:v>
                </c:pt>
                <c:pt idx="633">
                  <c:v>17.734710001675463</c:v>
                </c:pt>
                <c:pt idx="634">
                  <c:v>17.72411387469776</c:v>
                </c:pt>
                <c:pt idx="635">
                  <c:v>17.713485835934566</c:v>
                </c:pt>
                <c:pt idx="636">
                  <c:v>17.702868707656055</c:v>
                </c:pt>
                <c:pt idx="637">
                  <c:v>17.692222331101863</c:v>
                </c:pt>
                <c:pt idx="638">
                  <c:v>17.681544093327648</c:v>
                </c:pt>
                <c:pt idx="639">
                  <c:v>17.670833992886113</c:v>
                </c:pt>
                <c:pt idx="640">
                  <c:v>17.660092028347965</c:v>
                </c:pt>
                <c:pt idx="641">
                  <c:v>17.649318198301696</c:v>
                </c:pt>
                <c:pt idx="642">
                  <c:v>17.638293454805414</c:v>
                </c:pt>
                <c:pt idx="643">
                  <c:v>17.625003274824266</c:v>
                </c:pt>
                <c:pt idx="644">
                  <c:v>17.611674819617008</c:v>
                </c:pt>
                <c:pt idx="645">
                  <c:v>17.598308085661973</c:v>
                </c:pt>
                <c:pt idx="646">
                  <c:v>17.584903069560344</c:v>
                </c:pt>
                <c:pt idx="647">
                  <c:v>17.571459768036792</c:v>
                </c:pt>
                <c:pt idx="648">
                  <c:v>17.557978177939404</c:v>
                </c:pt>
                <c:pt idx="649">
                  <c:v>17.544458296239739</c:v>
                </c:pt>
                <c:pt idx="650">
                  <c:v>17.530900120032324</c:v>
                </c:pt>
                <c:pt idx="651">
                  <c:v>17.517303646535325</c:v>
                </c:pt>
                <c:pt idx="652">
                  <c:v>17.503668873090326</c:v>
                </c:pt>
                <c:pt idx="653">
                  <c:v>17.489995797162038</c:v>
                </c:pt>
                <c:pt idx="654">
                  <c:v>17.476284416338913</c:v>
                </c:pt>
                <c:pt idx="655">
                  <c:v>17.462534728332525</c:v>
                </c:pt>
                <c:pt idx="656">
                  <c:v>17.44874673097749</c:v>
                </c:pt>
                <c:pt idx="657">
                  <c:v>17.434920422232658</c:v>
                </c:pt>
                <c:pt idx="658">
                  <c:v>17.421055800179452</c:v>
                </c:pt>
                <c:pt idx="659">
                  <c:v>17.407152099370233</c:v>
                </c:pt>
                <c:pt idx="660">
                  <c:v>17.393202430332789</c:v>
                </c:pt>
                <c:pt idx="661">
                  <c:v>17.379214418853465</c:v>
                </c:pt>
                <c:pt idx="662">
                  <c:v>17.365188063652866</c:v>
                </c:pt>
                <c:pt idx="663">
                  <c:v>17.351121399864258</c:v>
                </c:pt>
                <c:pt idx="664">
                  <c:v>17.336948395861093</c:v>
                </c:pt>
                <c:pt idx="665">
                  <c:v>17.322734149462413</c:v>
                </c:pt>
                <c:pt idx="666">
                  <c:v>17.308478657665326</c:v>
                </c:pt>
                <c:pt idx="667">
                  <c:v>17.294238190200605</c:v>
                </c:pt>
                <c:pt idx="668">
                  <c:v>17.28001980701735</c:v>
                </c:pt>
                <c:pt idx="669">
                  <c:v>17.265334519231079</c:v>
                </c:pt>
                <c:pt idx="670">
                  <c:v>17.250549416605089</c:v>
                </c:pt>
                <c:pt idx="671">
                  <c:v>17.235704745130253</c:v>
                </c:pt>
                <c:pt idx="672">
                  <c:v>17.220902450173114</c:v>
                </c:pt>
                <c:pt idx="673">
                  <c:v>17.206124784094833</c:v>
                </c:pt>
                <c:pt idx="674">
                  <c:v>17.191287763782704</c:v>
                </c:pt>
                <c:pt idx="675">
                  <c:v>17.176391385933442</c:v>
                </c:pt>
                <c:pt idx="676">
                  <c:v>17.161435647259804</c:v>
                </c:pt>
                <c:pt idx="677">
                  <c:v>17.146420544491271</c:v>
                </c:pt>
                <c:pt idx="678">
                  <c:v>17.131346074374154</c:v>
                </c:pt>
                <c:pt idx="679">
                  <c:v>17.116212233670826</c:v>
                </c:pt>
                <c:pt idx="680">
                  <c:v>17.101019019160503</c:v>
                </c:pt>
                <c:pt idx="681">
                  <c:v>17.085766427638983</c:v>
                </c:pt>
                <c:pt idx="682">
                  <c:v>17.070454455918313</c:v>
                </c:pt>
                <c:pt idx="683">
                  <c:v>17.055083100827467</c:v>
                </c:pt>
                <c:pt idx="684">
                  <c:v>17.03965235921147</c:v>
                </c:pt>
                <c:pt idx="685">
                  <c:v>17.024162227932269</c:v>
                </c:pt>
                <c:pt idx="686">
                  <c:v>17.008612703868312</c:v>
                </c:pt>
                <c:pt idx="687">
                  <c:v>16.993003783914656</c:v>
                </c:pt>
                <c:pt idx="688">
                  <c:v>16.977335464982282</c:v>
                </c:pt>
                <c:pt idx="689">
                  <c:v>16.961607743999554</c:v>
                </c:pt>
                <c:pt idx="690">
                  <c:v>16.945820617910897</c:v>
                </c:pt>
                <c:pt idx="691">
                  <c:v>16.928905510815795</c:v>
                </c:pt>
                <c:pt idx="692">
                  <c:v>16.910872249062017</c:v>
                </c:pt>
                <c:pt idx="693">
                  <c:v>16.892801276489333</c:v>
                </c:pt>
                <c:pt idx="694">
                  <c:v>16.874692590365189</c:v>
                </c:pt>
                <c:pt idx="695">
                  <c:v>16.856546188051059</c:v>
                </c:pt>
                <c:pt idx="696">
                  <c:v>16.838362067003665</c:v>
                </c:pt>
                <c:pt idx="697">
                  <c:v>16.820140224773748</c:v>
                </c:pt>
                <c:pt idx="698">
                  <c:v>16.801880659006883</c:v>
                </c:pt>
                <c:pt idx="699">
                  <c:v>16.783583367442962</c:v>
                </c:pt>
                <c:pt idx="700">
                  <c:v>16.765248347916788</c:v>
                </c:pt>
                <c:pt idx="701">
                  <c:v>16.746970485805235</c:v>
                </c:pt>
                <c:pt idx="702">
                  <c:v>16.728665746281813</c:v>
                </c:pt>
                <c:pt idx="703">
                  <c:v>16.710308856970549</c:v>
                </c:pt>
                <c:pt idx="704">
                  <c:v>16.691899813312695</c:v>
                </c:pt>
                <c:pt idx="705">
                  <c:v>16.673438610788232</c:v>
                </c:pt>
                <c:pt idx="706">
                  <c:v>16.654925244914864</c:v>
                </c:pt>
                <c:pt idx="707">
                  <c:v>16.63635971124928</c:v>
                </c:pt>
                <c:pt idx="708">
                  <c:v>16.617742005385988</c:v>
                </c:pt>
                <c:pt idx="709">
                  <c:v>16.599072122957839</c:v>
                </c:pt>
                <c:pt idx="710">
                  <c:v>16.580350059636434</c:v>
                </c:pt>
                <c:pt idx="711">
                  <c:v>16.561575811131512</c:v>
                </c:pt>
                <c:pt idx="712">
                  <c:v>16.542749373190773</c:v>
                </c:pt>
                <c:pt idx="713">
                  <c:v>16.523870741600799</c:v>
                </c:pt>
                <c:pt idx="714">
                  <c:v>16.504939912186103</c:v>
                </c:pt>
                <c:pt idx="715">
                  <c:v>16.485956880809759</c:v>
                </c:pt>
                <c:pt idx="716">
                  <c:v>16.466921643373297</c:v>
                </c:pt>
                <c:pt idx="717">
                  <c:v>16.447834195815997</c:v>
                </c:pt>
                <c:pt idx="718">
                  <c:v>16.428694534115998</c:v>
                </c:pt>
                <c:pt idx="719">
                  <c:v>16.409502654289831</c:v>
                </c:pt>
                <c:pt idx="720">
                  <c:v>16.390258552392016</c:v>
                </c:pt>
                <c:pt idx="721">
                  <c:v>16.370962224515662</c:v>
                </c:pt>
                <c:pt idx="722">
                  <c:v>16.351613666792161</c:v>
                </c:pt>
                <c:pt idx="723">
                  <c:v>16.332212875391178</c:v>
                </c:pt>
                <c:pt idx="724">
                  <c:v>16.312759846520699</c:v>
                </c:pt>
                <c:pt idx="725">
                  <c:v>16.293254576427184</c:v>
                </c:pt>
                <c:pt idx="726">
                  <c:v>16.273697061395527</c:v>
                </c:pt>
                <c:pt idx="727">
                  <c:v>16.254087297748494</c:v>
                </c:pt>
                <c:pt idx="728">
                  <c:v>16.234425281847809</c:v>
                </c:pt>
                <c:pt idx="729">
                  <c:v>16.214711010093296</c:v>
                </c:pt>
                <c:pt idx="730">
                  <c:v>16.194976240585138</c:v>
                </c:pt>
                <c:pt idx="731">
                  <c:v>16.17572339947883</c:v>
                </c:pt>
                <c:pt idx="732">
                  <c:v>16.155270398180438</c:v>
                </c:pt>
                <c:pt idx="733">
                  <c:v>16.134384913863094</c:v>
                </c:pt>
                <c:pt idx="734">
                  <c:v>16.113373695600234</c:v>
                </c:pt>
                <c:pt idx="735">
                  <c:v>16.092236731708436</c:v>
                </c:pt>
                <c:pt idx="736">
                  <c:v>16.07097401093079</c:v>
                </c:pt>
                <c:pt idx="737">
                  <c:v>16.049585522435667</c:v>
                </c:pt>
                <c:pt idx="738">
                  <c:v>16.028071255817345</c:v>
                </c:pt>
                <c:pt idx="739">
                  <c:v>16.006431057278551</c:v>
                </c:pt>
                <c:pt idx="740">
                  <c:v>15.984661908363504</c:v>
                </c:pt>
                <c:pt idx="741">
                  <c:v>15.961440260269432</c:v>
                </c:pt>
                <c:pt idx="742">
                  <c:v>15.938184555427938</c:v>
                </c:pt>
                <c:pt idx="743">
                  <c:v>15.914901389467397</c:v>
                </c:pt>
                <c:pt idx="744">
                  <c:v>15.891590760480463</c:v>
                </c:pt>
                <c:pt idx="745">
                  <c:v>15.868252666660434</c:v>
                </c:pt>
                <c:pt idx="746">
                  <c:v>15.844887106301778</c:v>
                </c:pt>
                <c:pt idx="747">
                  <c:v>15.821494077800333</c:v>
                </c:pt>
                <c:pt idx="748">
                  <c:v>15.79807357965282</c:v>
                </c:pt>
                <c:pt idx="749">
                  <c:v>15.774625610457186</c:v>
                </c:pt>
                <c:pt idx="750">
                  <c:v>15.751150168912348</c:v>
                </c:pt>
                <c:pt idx="751">
                  <c:v>15.727812381028619</c:v>
                </c:pt>
                <c:pt idx="752">
                  <c:v>15.704520671165898</c:v>
                </c:pt>
                <c:pt idx="753">
                  <c:v>15.681196045043306</c:v>
                </c:pt>
                <c:pt idx="754">
                  <c:v>15.657838503429543</c:v>
                </c:pt>
                <c:pt idx="755">
                  <c:v>15.634448047230562</c:v>
                </c:pt>
                <c:pt idx="756">
                  <c:v>15.611024677490839</c:v>
                </c:pt>
                <c:pt idx="757">
                  <c:v>15.587568395392475</c:v>
                </c:pt>
                <c:pt idx="758">
                  <c:v>15.564079202255266</c:v>
                </c:pt>
                <c:pt idx="759">
                  <c:v>15.540557099537217</c:v>
                </c:pt>
                <c:pt idx="760">
                  <c:v>15.517002088834168</c:v>
                </c:pt>
                <c:pt idx="761">
                  <c:v>15.493414171880042</c:v>
                </c:pt>
                <c:pt idx="762">
                  <c:v>15.469793350546281</c:v>
                </c:pt>
                <c:pt idx="763">
                  <c:v>15.446139626842522</c:v>
                </c:pt>
                <c:pt idx="764">
                  <c:v>15.422453002916432</c:v>
                </c:pt>
                <c:pt idx="765">
                  <c:v>15.398805380055192</c:v>
                </c:pt>
                <c:pt idx="766">
                  <c:v>15.375126143540522</c:v>
                </c:pt>
                <c:pt idx="767">
                  <c:v>15.351376479587973</c:v>
                </c:pt>
                <c:pt idx="768">
                  <c:v>15.327556387587526</c:v>
                </c:pt>
                <c:pt idx="769">
                  <c:v>15.303665866966453</c:v>
                </c:pt>
                <c:pt idx="770">
                  <c:v>15.279704917190053</c:v>
                </c:pt>
                <c:pt idx="771">
                  <c:v>15.255673537760646</c:v>
                </c:pt>
                <c:pt idx="772">
                  <c:v>15.231571728218951</c:v>
                </c:pt>
                <c:pt idx="773">
                  <c:v>15.206873208412357</c:v>
                </c:pt>
                <c:pt idx="774">
                  <c:v>15.180575352250671</c:v>
                </c:pt>
                <c:pt idx="775">
                  <c:v>15.154177307347114</c:v>
                </c:pt>
                <c:pt idx="776">
                  <c:v>15.127771529534954</c:v>
                </c:pt>
                <c:pt idx="777">
                  <c:v>15.101635440272421</c:v>
                </c:pt>
                <c:pt idx="778">
                  <c:v>15.075361960641498</c:v>
                </c:pt>
                <c:pt idx="779">
                  <c:v>15.048951087169156</c:v>
                </c:pt>
                <c:pt idx="780">
                  <c:v>15.02240281659158</c:v>
                </c:pt>
                <c:pt idx="781">
                  <c:v>14.995717145853463</c:v>
                </c:pt>
                <c:pt idx="782">
                  <c:v>14.968894072108572</c:v>
                </c:pt>
                <c:pt idx="783">
                  <c:v>14.941933592719783</c:v>
                </c:pt>
                <c:pt idx="784">
                  <c:v>14.914835705258527</c:v>
                </c:pt>
                <c:pt idx="785">
                  <c:v>14.887600407505506</c:v>
                </c:pt>
                <c:pt idx="786">
                  <c:v>14.860227697450025</c:v>
                </c:pt>
                <c:pt idx="787">
                  <c:v>14.83271757329069</c:v>
                </c:pt>
                <c:pt idx="788">
                  <c:v>14.805070033434866</c:v>
                </c:pt>
                <c:pt idx="789">
                  <c:v>14.77728507649898</c:v>
                </c:pt>
                <c:pt idx="790">
                  <c:v>14.749362701308289</c:v>
                </c:pt>
                <c:pt idx="791">
                  <c:v>14.721302906897462</c:v>
                </c:pt>
                <c:pt idx="792">
                  <c:v>14.693105692509654</c:v>
                </c:pt>
                <c:pt idx="793">
                  <c:v>14.66477105759758</c:v>
                </c:pt>
                <c:pt idx="794">
                  <c:v>14.636299001822495</c:v>
                </c:pt>
                <c:pt idx="795">
                  <c:v>14.607689525055001</c:v>
                </c:pt>
                <c:pt idx="796">
                  <c:v>14.57894262737484</c:v>
                </c:pt>
                <c:pt idx="797">
                  <c:v>14.550246836149325</c:v>
                </c:pt>
                <c:pt idx="798">
                  <c:v>14.52197607953641</c:v>
                </c:pt>
                <c:pt idx="799">
                  <c:v>14.493687350735611</c:v>
                </c:pt>
                <c:pt idx="800">
                  <c:v>14.465361121155365</c:v>
                </c:pt>
                <c:pt idx="801">
                  <c:v>14.43699738812524</c:v>
                </c:pt>
                <c:pt idx="802">
                  <c:v>14.408596149033132</c:v>
                </c:pt>
                <c:pt idx="803">
                  <c:v>14.380157401325315</c:v>
                </c:pt>
                <c:pt idx="804">
                  <c:v>14.351681142505679</c:v>
                </c:pt>
                <c:pt idx="805">
                  <c:v>14.323167370136806</c:v>
                </c:pt>
                <c:pt idx="806">
                  <c:v>14.294616081839278</c:v>
                </c:pt>
                <c:pt idx="807">
                  <c:v>14.266027275291727</c:v>
                </c:pt>
                <c:pt idx="808">
                  <c:v>14.237400948231143</c:v>
                </c:pt>
                <c:pt idx="809">
                  <c:v>14.208737098452513</c:v>
                </c:pt>
                <c:pt idx="810">
                  <c:v>14.180035723809096</c:v>
                </c:pt>
                <c:pt idx="811">
                  <c:v>14.151296822212524</c:v>
                </c:pt>
                <c:pt idx="812">
                  <c:v>14.122520391632177</c:v>
                </c:pt>
                <c:pt idx="813">
                  <c:v>14.091560332815645</c:v>
                </c:pt>
                <c:pt idx="814">
                  <c:v>14.058943355569388</c:v>
                </c:pt>
                <c:pt idx="815">
                  <c:v>14.026232866949904</c:v>
                </c:pt>
                <c:pt idx="816">
                  <c:v>13.993428864386777</c:v>
                </c:pt>
                <c:pt idx="817">
                  <c:v>13.960531345248784</c:v>
                </c:pt>
                <c:pt idx="818">
                  <c:v>13.927540306843804</c:v>
                </c:pt>
                <c:pt idx="819">
                  <c:v>13.894356556600203</c:v>
                </c:pt>
                <c:pt idx="820">
                  <c:v>13.86108079673882</c:v>
                </c:pt>
                <c:pt idx="821">
                  <c:v>13.827771177436651</c:v>
                </c:pt>
                <c:pt idx="822">
                  <c:v>13.794485270037844</c:v>
                </c:pt>
                <c:pt idx="823">
                  <c:v>13.761118992926567</c:v>
                </c:pt>
                <c:pt idx="824">
                  <c:v>13.727672336884991</c:v>
                </c:pt>
                <c:pt idx="825">
                  <c:v>13.69414529270049</c:v>
                </c:pt>
                <c:pt idx="826">
                  <c:v>13.660537851165262</c:v>
                </c:pt>
                <c:pt idx="827">
                  <c:v>13.626850003076569</c:v>
                </c:pt>
                <c:pt idx="828">
                  <c:v>13.593081739236679</c:v>
                </c:pt>
                <c:pt idx="829">
                  <c:v>13.559233050452702</c:v>
                </c:pt>
                <c:pt idx="830">
                  <c:v>13.525303927536948</c:v>
                </c:pt>
                <c:pt idx="831">
                  <c:v>13.491294361306656</c:v>
                </c:pt>
                <c:pt idx="832">
                  <c:v>13.457204342584062</c:v>
                </c:pt>
                <c:pt idx="833">
                  <c:v>13.423033862196172</c:v>
                </c:pt>
                <c:pt idx="834">
                  <c:v>13.38878291097534</c:v>
                </c:pt>
                <c:pt idx="835">
                  <c:v>13.354451479758612</c:v>
                </c:pt>
                <c:pt idx="836">
                  <c:v>13.320263508141387</c:v>
                </c:pt>
                <c:pt idx="837">
                  <c:v>13.286271624111727</c:v>
                </c:pt>
                <c:pt idx="838">
                  <c:v>13.252187732021993</c:v>
                </c:pt>
                <c:pt idx="839">
                  <c:v>13.218011829015326</c:v>
                </c:pt>
                <c:pt idx="840">
                  <c:v>13.183743912379233</c:v>
                </c:pt>
                <c:pt idx="841">
                  <c:v>13.148650790499792</c:v>
                </c:pt>
                <c:pt idx="842">
                  <c:v>13.112950670653158</c:v>
                </c:pt>
                <c:pt idx="843">
                  <c:v>13.077128280562857</c:v>
                </c:pt>
                <c:pt idx="844">
                  <c:v>13.041037020245682</c:v>
                </c:pt>
                <c:pt idx="845">
                  <c:v>13.005066959468746</c:v>
                </c:pt>
                <c:pt idx="846">
                  <c:v>12.96899803315276</c:v>
                </c:pt>
                <c:pt idx="847">
                  <c:v>12.932747007118207</c:v>
                </c:pt>
                <c:pt idx="848">
                  <c:v>12.896313839665188</c:v>
                </c:pt>
                <c:pt idx="849">
                  <c:v>12.859698492328688</c:v>
                </c:pt>
                <c:pt idx="850">
                  <c:v>12.822900929879571</c:v>
                </c:pt>
                <c:pt idx="851">
                  <c:v>12.7859211203246</c:v>
                </c:pt>
                <c:pt idx="852">
                  <c:v>12.748759034906836</c:v>
                </c:pt>
                <c:pt idx="853">
                  <c:v>12.711414648106185</c:v>
                </c:pt>
                <c:pt idx="854">
                  <c:v>12.673887937639346</c:v>
                </c:pt>
                <c:pt idx="855">
                  <c:v>12.636178884460563</c:v>
                </c:pt>
                <c:pt idx="856">
                  <c:v>12.59828747276198</c:v>
                </c:pt>
                <c:pt idx="857">
                  <c:v>12.560213689973342</c:v>
                </c:pt>
                <c:pt idx="858">
                  <c:v>12.521957526763487</c:v>
                </c:pt>
                <c:pt idx="859">
                  <c:v>12.483518977039724</c:v>
                </c:pt>
                <c:pt idx="860">
                  <c:v>12.444898037948589</c:v>
                </c:pt>
                <c:pt idx="861">
                  <c:v>12.406074391909179</c:v>
                </c:pt>
                <c:pt idx="862">
                  <c:v>12.367065779919269</c:v>
                </c:pt>
                <c:pt idx="863">
                  <c:v>12.327918275802121</c:v>
                </c:pt>
                <c:pt idx="864">
                  <c:v>12.288746508896805</c:v>
                </c:pt>
                <c:pt idx="865">
                  <c:v>12.249410174890608</c:v>
                </c:pt>
                <c:pt idx="866">
                  <c:v>12.208161338367516</c:v>
                </c:pt>
                <c:pt idx="867">
                  <c:v>12.166558811502789</c:v>
                </c:pt>
                <c:pt idx="868">
                  <c:v>12.124978542898546</c:v>
                </c:pt>
                <c:pt idx="869">
                  <c:v>12.083256164773619</c:v>
                </c:pt>
                <c:pt idx="870">
                  <c:v>12.041391561333491</c:v>
                </c:pt>
                <c:pt idx="871">
                  <c:v>11.999384625845073</c:v>
                </c:pt>
                <c:pt idx="872">
                  <c:v>11.957235260637081</c:v>
                </c:pt>
                <c:pt idx="873">
                  <c:v>11.914943377101894</c:v>
                </c:pt>
                <c:pt idx="874">
                  <c:v>11.872508895695161</c:v>
                </c:pt>
                <c:pt idx="875">
                  <c:v>11.829931745938117</c:v>
                </c:pt>
                <c:pt idx="876">
                  <c:v>11.787546078648221</c:v>
                </c:pt>
                <c:pt idx="877">
                  <c:v>11.74547559455023</c:v>
                </c:pt>
                <c:pt idx="878">
                  <c:v>11.703363454229635</c:v>
                </c:pt>
                <c:pt idx="879">
                  <c:v>11.66120972636895</c:v>
                </c:pt>
                <c:pt idx="880">
                  <c:v>11.619014504877015</c:v>
                </c:pt>
                <c:pt idx="881">
                  <c:v>11.576777908891334</c:v>
                </c:pt>
                <c:pt idx="882">
                  <c:v>11.534500082781575</c:v>
                </c:pt>
                <c:pt idx="883">
                  <c:v>11.489679390592961</c:v>
                </c:pt>
                <c:pt idx="884">
                  <c:v>11.442179856341276</c:v>
                </c:pt>
                <c:pt idx="885">
                  <c:v>11.394324421503034</c:v>
                </c:pt>
                <c:pt idx="886">
                  <c:v>11.346222828054978</c:v>
                </c:pt>
                <c:pt idx="887">
                  <c:v>11.297875028464773</c:v>
                </c:pt>
                <c:pt idx="888">
                  <c:v>11.249280975235029</c:v>
                </c:pt>
                <c:pt idx="889">
                  <c:v>11.200440620902826</c:v>
                </c:pt>
                <c:pt idx="890">
                  <c:v>11.151353918040027</c:v>
                </c:pt>
                <c:pt idx="891">
                  <c:v>11.102020819253273</c:v>
                </c:pt>
                <c:pt idx="892">
                  <c:v>11.052441277183743</c:v>
                </c:pt>
                <c:pt idx="893">
                  <c:v>11.004063800798537</c:v>
                </c:pt>
                <c:pt idx="894">
                  <c:v>10.956830425417966</c:v>
                </c:pt>
                <c:pt idx="895">
                  <c:v>10.90934906159746</c:v>
                </c:pt>
                <c:pt idx="896">
                  <c:v>10.861619686272496</c:v>
                </c:pt>
                <c:pt idx="897">
                  <c:v>10.813642281527525</c:v>
                </c:pt>
                <c:pt idx="898">
                  <c:v>10.765416834596273</c:v>
                </c:pt>
                <c:pt idx="899">
                  <c:v>10.716943337862721</c:v>
                </c:pt>
                <c:pt idx="900">
                  <c:v>10.668221788861088</c:v>
                </c:pt>
                <c:pt idx="901">
                  <c:v>10.619252190276857</c:v>
                </c:pt>
                <c:pt idx="902">
                  <c:v>10.570034549947492</c:v>
                </c:pt>
                <c:pt idx="903">
                  <c:v>10.520568880862795</c:v>
                </c:pt>
                <c:pt idx="904">
                  <c:v>10.470855201165612</c:v>
                </c:pt>
                <c:pt idx="905">
                  <c:v>10.420893534152533</c:v>
                </c:pt>
                <c:pt idx="906">
                  <c:v>10.37032181806631</c:v>
                </c:pt>
                <c:pt idx="907">
                  <c:v>10.318997914085379</c:v>
                </c:pt>
                <c:pt idx="908">
                  <c:v>10.267476385949728</c:v>
                </c:pt>
                <c:pt idx="909">
                  <c:v>10.215757178551184</c:v>
                </c:pt>
                <c:pt idx="910">
                  <c:v>10.163840241674977</c:v>
                </c:pt>
                <c:pt idx="911">
                  <c:v>10.10814760882322</c:v>
                </c:pt>
                <c:pt idx="912">
                  <c:v>10.048299151246578</c:v>
                </c:pt>
                <c:pt idx="913">
                  <c:v>9.9882008366742649</c:v>
                </c:pt>
                <c:pt idx="914">
                  <c:v>9.927852661522067</c:v>
                </c:pt>
                <c:pt idx="915">
                  <c:v>9.8672546193833028</c:v>
                </c:pt>
                <c:pt idx="916">
                  <c:v>9.80640670102831</c:v>
                </c:pt>
                <c:pt idx="917">
                  <c:v>9.7453088944040953</c:v>
                </c:pt>
                <c:pt idx="918">
                  <c:v>9.6839611846339739</c:v>
                </c:pt>
                <c:pt idx="919">
                  <c:v>9.6223635540172854</c:v>
                </c:pt>
                <c:pt idx="920">
                  <c:v>9.5605159820289654</c:v>
                </c:pt>
                <c:pt idx="921">
                  <c:v>9.4984184453189968</c:v>
                </c:pt>
                <c:pt idx="922">
                  <c:v>9.4360543425922696</c:v>
                </c:pt>
                <c:pt idx="923">
                  <c:v>9.3734387818386349</c:v>
                </c:pt>
                <c:pt idx="924">
                  <c:v>9.3105732672075021</c:v>
                </c:pt>
                <c:pt idx="925">
                  <c:v>9.2474577684459298</c:v>
                </c:pt>
                <c:pt idx="926">
                  <c:v>9.1840922524986119</c:v>
                </c:pt>
                <c:pt idx="927">
                  <c:v>9.120476683507027</c:v>
                </c:pt>
                <c:pt idx="928">
                  <c:v>9.0566110228095074</c:v>
                </c:pt>
                <c:pt idx="929">
                  <c:v>8.9949403182599834</c:v>
                </c:pt>
                <c:pt idx="930">
                  <c:v>8.9360823322704963</c:v>
                </c:pt>
                <c:pt idx="931">
                  <c:v>8.8771344056421349</c:v>
                </c:pt>
                <c:pt idx="932">
                  <c:v>8.8115790497943181</c:v>
                </c:pt>
                <c:pt idx="933">
                  <c:v>8.7343583889683085</c:v>
                </c:pt>
                <c:pt idx="934">
                  <c:v>8.6576879068790138</c:v>
                </c:pt>
                <c:pt idx="935">
                  <c:v>8.5835394237255027</c:v>
                </c:pt>
                <c:pt idx="936">
                  <c:v>8.509970732557651</c:v>
                </c:pt>
                <c:pt idx="937">
                  <c:v>8.437461969158166</c:v>
                </c:pt>
                <c:pt idx="938">
                  <c:v>8.3647289313610624</c:v>
                </c:pt>
                <c:pt idx="939">
                  <c:v>8.2917713959172037</c:v>
                </c:pt>
                <c:pt idx="940">
                  <c:v>8.2185891609231412</c:v>
                </c:pt>
                <c:pt idx="941">
                  <c:v>8.1451820458235993</c:v>
                </c:pt>
                <c:pt idx="942">
                  <c:v>8.0715498914138859</c:v>
                </c:pt>
                <c:pt idx="943">
                  <c:v>7.9976925598425757</c:v>
                </c:pt>
                <c:pt idx="944">
                  <c:v>7.9236099346137037</c:v>
                </c:pt>
                <c:pt idx="945">
                  <c:v>7.849301920589796</c:v>
                </c:pt>
                <c:pt idx="946">
                  <c:v>7.7747684439939224</c:v>
                </c:pt>
                <c:pt idx="947">
                  <c:v>7.7000094524124973</c:v>
                </c:pt>
                <c:pt idx="948">
                  <c:v>7.62502491479799</c:v>
                </c:pt>
                <c:pt idx="949">
                  <c:v>7.5498148214713359</c:v>
                </c:pt>
                <c:pt idx="950">
                  <c:v>7.4743791841245359</c:v>
                </c:pt>
                <c:pt idx="951">
                  <c:v>7.3987180358234887</c:v>
                </c:pt>
                <c:pt idx="952">
                  <c:v>7.322831431010508</c:v>
                </c:pt>
                <c:pt idx="953">
                  <c:v>7.2467194455069235</c:v>
                </c:pt>
                <c:pt idx="954">
                  <c:v>7.1703821765160614</c:v>
                </c:pt>
                <c:pt idx="955">
                  <c:v>7.093819742625521</c:v>
                </c:pt>
                <c:pt idx="956">
                  <c:v>7.0170322838103178</c:v>
                </c:pt>
                <c:pt idx="957">
                  <c:v>6.9400199614353042</c:v>
                </c:pt>
                <c:pt idx="958">
                  <c:v>6.8627829582581406</c:v>
                </c:pt>
                <c:pt idx="959">
                  <c:v>6.7853214784318636</c:v>
                </c:pt>
                <c:pt idx="960">
                  <c:v>6.7026261124864517</c:v>
                </c:pt>
                <c:pt idx="961">
                  <c:v>6.6112846966332084</c:v>
                </c:pt>
                <c:pt idx="962">
                  <c:v>6.521764470260532</c:v>
                </c:pt>
                <c:pt idx="963">
                  <c:v>6.4333918656864792</c:v>
                </c:pt>
                <c:pt idx="964">
                  <c:v>6.3447655422534615</c:v>
                </c:pt>
                <c:pt idx="965">
                  <c:v>6.2558836525614065</c:v>
                </c:pt>
                <c:pt idx="966">
                  <c:v>6.1667446717228973</c:v>
                </c:pt>
                <c:pt idx="967">
                  <c:v>6.0773473974032646</c:v>
                </c:pt>
                <c:pt idx="968">
                  <c:v>5.9876909498612392</c:v>
                </c:pt>
                <c:pt idx="969">
                  <c:v>5.8977747719894973</c:v>
                </c:pt>
                <c:pt idx="970">
                  <c:v>5.807598629355935</c:v>
                </c:pt>
                <c:pt idx="971">
                  <c:v>5.7171626102447961</c:v>
                </c:pt>
                <c:pt idx="972">
                  <c:v>5.6264671256982348</c:v>
                </c:pt>
                <c:pt idx="973">
                  <c:v>5.5335917654854176</c:v>
                </c:pt>
                <c:pt idx="974">
                  <c:v>5.4275149060541903</c:v>
                </c:pt>
                <c:pt idx="975">
                  <c:v>5.3212616212900077</c:v>
                </c:pt>
                <c:pt idx="976">
                  <c:v>5.2148105671813294</c:v>
                </c:pt>
                <c:pt idx="977">
                  <c:v>5.108142707766949</c:v>
                </c:pt>
                <c:pt idx="978">
                  <c:v>5.0012413154263839</c:v>
                </c:pt>
                <c:pt idx="979">
                  <c:v>4.8940919711722479</c:v>
                </c:pt>
                <c:pt idx="980">
                  <c:v>4.7871801159935767</c:v>
                </c:pt>
                <c:pt idx="981">
                  <c:v>4.6843910065224188</c:v>
                </c:pt>
                <c:pt idx="982">
                  <c:v>4.5813164036993124</c:v>
                </c:pt>
                <c:pt idx="983">
                  <c:v>4.4779476158096658</c:v>
                </c:pt>
                <c:pt idx="984">
                  <c:v>4.3742768032701171</c:v>
                </c:pt>
                <c:pt idx="985">
                  <c:v>4.2702969787368739</c:v>
                </c:pt>
                <c:pt idx="986">
                  <c:v>4.1660020072149422</c:v>
                </c:pt>
                <c:pt idx="987">
                  <c:v>4.0613866061676251</c:v>
                </c:pt>
                <c:pt idx="988">
                  <c:v>3.956446345627147</c:v>
                </c:pt>
                <c:pt idx="989">
                  <c:v>3.8511776483054949</c:v>
                </c:pt>
                <c:pt idx="990">
                  <c:v>3.7455777897062665</c:v>
                </c:pt>
                <c:pt idx="991">
                  <c:v>3.6396483364408168</c:v>
                </c:pt>
                <c:pt idx="992">
                  <c:v>3.5333910377241109</c:v>
                </c:pt>
                <c:pt idx="993">
                  <c:v>3.4267990139000712</c:v>
                </c:pt>
                <c:pt idx="994">
                  <c:v>3.3198729425202327</c:v>
                </c:pt>
                <c:pt idx="995">
                  <c:v>3.2126143544666115</c:v>
                </c:pt>
                <c:pt idx="996">
                  <c:v>3.1050256340795976</c:v>
                </c:pt>
                <c:pt idx="997">
                  <c:v>2.9971119318736674</c:v>
                </c:pt>
                <c:pt idx="998">
                  <c:v>2.8886054969894097</c:v>
                </c:pt>
                <c:pt idx="999">
                  <c:v>2.7791872744544803</c:v>
                </c:pt>
                <c:pt idx="1000">
                  <c:v>2.6688871195698245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B00-42F0-8CA4-94574987E6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48999743"/>
        <c:axId val="1049001407"/>
      </c:lineChart>
      <c:catAx>
        <c:axId val="104899974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Location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#,##0.00_);[Red]\(#,##0.00\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49001407"/>
        <c:crosses val="autoZero"/>
        <c:auto val="1"/>
        <c:lblAlgn val="ctr"/>
        <c:lblOffset val="100"/>
        <c:noMultiLvlLbl val="0"/>
      </c:catAx>
      <c:valAx>
        <c:axId val="1049001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000" b="0" i="0" u="none" strike="noStrike" baseline="0">
                    <a:effectLst/>
                  </a:rPr>
                  <a:t>μ'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48999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2024/9/9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589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3.xml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信噪比优化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2024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09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cs typeface="+mn-ea"/>
                <a:sym typeface="+mn-lt"/>
              </a:rPr>
              <a:t>10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119BFF0-589A-49BE-B46A-006E5C08F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202DB09-0253-41FA-B5DD-72A1B8D595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实验线圈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47F96D5-69BF-4437-BC24-DBEC1AB7FCD5}"/>
              </a:ext>
            </a:extLst>
          </p:cNvPr>
          <p:cNvSpPr txBox="1"/>
          <p:nvPr/>
        </p:nvSpPr>
        <p:spPr>
          <a:xfrm>
            <a:off x="76200" y="1295400"/>
            <a:ext cx="8991600" cy="258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lvl1pPr>
            <a:lvl2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lvl2pPr>
          </a:lstStyle>
          <a:p>
            <a:r>
              <a:rPr lang="zh-CN" altLang="en-US" sz="2000" dirty="0"/>
              <a:t>每种</a:t>
            </a:r>
            <a:r>
              <a:rPr lang="zh-CN" altLang="zh-CN" sz="2000" dirty="0"/>
              <a:t>各</a:t>
            </a:r>
            <a:r>
              <a:rPr lang="zh-CN" altLang="en-US" sz="2000" dirty="0"/>
              <a:t>三</a:t>
            </a:r>
            <a:r>
              <a:rPr lang="zh-CN" altLang="zh-CN" sz="2000" dirty="0"/>
              <a:t>只，参数依次为，绕线内径，绕线外径，绕线高度（</a:t>
            </a:r>
            <a:r>
              <a:rPr lang="en-US" altLang="zh-CN" sz="2000" dirty="0"/>
              <a:t>mm</a:t>
            </a:r>
            <a:r>
              <a:rPr lang="zh-CN" altLang="zh-CN" sz="2000" dirty="0"/>
              <a:t>）：</a:t>
            </a:r>
          </a:p>
          <a:p>
            <a:pPr lvl="1"/>
            <a:r>
              <a:rPr lang="zh-CN" altLang="en-US" dirty="0"/>
              <a:t>第一组：</a:t>
            </a:r>
            <a:r>
              <a:rPr lang="en-US" altLang="zh-CN" dirty="0"/>
              <a:t>40//57//30</a:t>
            </a:r>
            <a:r>
              <a:rPr lang="zh-CN" altLang="zh-CN" dirty="0"/>
              <a:t>，</a:t>
            </a:r>
            <a:r>
              <a:rPr lang="en-US" altLang="zh-CN" dirty="0"/>
              <a:t>0.6</a:t>
            </a:r>
            <a:r>
              <a:rPr lang="zh-CN" altLang="zh-CN" dirty="0"/>
              <a:t>实心线，预计</a:t>
            </a:r>
            <a:r>
              <a:rPr lang="en-US" altLang="zh-CN" dirty="0"/>
              <a:t>14</a:t>
            </a:r>
            <a:r>
              <a:rPr lang="zh-CN" altLang="zh-CN" dirty="0"/>
              <a:t>层</a:t>
            </a:r>
            <a:r>
              <a:rPr lang="en-US" altLang="zh-CN" dirty="0"/>
              <a:t>*50</a:t>
            </a:r>
            <a:r>
              <a:rPr lang="zh-CN" altLang="zh-CN" dirty="0"/>
              <a:t>匝</a:t>
            </a:r>
            <a:endParaRPr lang="en-US" altLang="zh-CN" dirty="0"/>
          </a:p>
          <a:p>
            <a:pPr lvl="1"/>
            <a:r>
              <a:rPr lang="zh-CN" altLang="en-US" dirty="0"/>
              <a:t>第二组： </a:t>
            </a:r>
            <a:r>
              <a:rPr lang="en-US" altLang="zh-CN" dirty="0"/>
              <a:t>40//57//45</a:t>
            </a:r>
            <a:r>
              <a:rPr lang="zh-CN" altLang="zh-CN" dirty="0"/>
              <a:t>，</a:t>
            </a:r>
            <a:r>
              <a:rPr lang="en-US" altLang="zh-CN" dirty="0"/>
              <a:t>0.6</a:t>
            </a:r>
            <a:r>
              <a:rPr lang="zh-CN" altLang="zh-CN" dirty="0"/>
              <a:t>实心线，预计</a:t>
            </a:r>
            <a:r>
              <a:rPr lang="en-US" altLang="zh-CN" dirty="0"/>
              <a:t>14</a:t>
            </a:r>
            <a:r>
              <a:rPr lang="zh-CN" altLang="zh-CN" dirty="0"/>
              <a:t>层</a:t>
            </a:r>
            <a:r>
              <a:rPr lang="en-US" altLang="zh-CN" dirty="0"/>
              <a:t>*75</a:t>
            </a:r>
            <a:r>
              <a:rPr lang="zh-CN" altLang="zh-CN" dirty="0"/>
              <a:t>匝</a:t>
            </a:r>
            <a:endParaRPr lang="en-US" altLang="zh-CN" dirty="0"/>
          </a:p>
          <a:p>
            <a:pPr lvl="1"/>
            <a:r>
              <a:rPr lang="zh-CN" altLang="en-US" dirty="0"/>
              <a:t>第三组： </a:t>
            </a:r>
            <a:r>
              <a:rPr lang="en-US" altLang="zh-CN" dirty="0"/>
              <a:t>40//57//60</a:t>
            </a:r>
            <a:r>
              <a:rPr lang="zh-CN" altLang="zh-CN" dirty="0"/>
              <a:t>，</a:t>
            </a:r>
            <a:r>
              <a:rPr lang="en-US" altLang="zh-CN" dirty="0"/>
              <a:t>0.6</a:t>
            </a:r>
            <a:r>
              <a:rPr lang="zh-CN" altLang="zh-CN" dirty="0"/>
              <a:t>实心线，预计</a:t>
            </a:r>
            <a:r>
              <a:rPr lang="en-US" altLang="zh-CN" dirty="0"/>
              <a:t>14</a:t>
            </a:r>
            <a:r>
              <a:rPr lang="zh-CN" altLang="zh-CN" dirty="0"/>
              <a:t>层</a:t>
            </a:r>
            <a:r>
              <a:rPr lang="en-US" altLang="zh-CN" dirty="0"/>
              <a:t>*100</a:t>
            </a:r>
            <a:r>
              <a:rPr lang="zh-CN" altLang="zh-CN" dirty="0"/>
              <a:t>匝</a:t>
            </a:r>
            <a:endParaRPr lang="en-US" altLang="zh-CN" dirty="0"/>
          </a:p>
          <a:p>
            <a:pPr lvl="1"/>
            <a:r>
              <a:rPr lang="zh-CN" altLang="en-US" dirty="0"/>
              <a:t>第四组： </a:t>
            </a:r>
            <a:r>
              <a:rPr lang="en-US" altLang="zh-CN" dirty="0"/>
              <a:t>40//57//60</a:t>
            </a:r>
            <a:r>
              <a:rPr lang="zh-CN" altLang="zh-CN" dirty="0"/>
              <a:t>，</a:t>
            </a:r>
            <a:r>
              <a:rPr lang="en-US" altLang="zh-CN" dirty="0"/>
              <a:t>1.27</a:t>
            </a:r>
            <a:r>
              <a:rPr lang="zh-CN" altLang="zh-CN" dirty="0"/>
              <a:t>实心线，预计</a:t>
            </a:r>
            <a:r>
              <a:rPr lang="en-US" altLang="zh-CN" dirty="0"/>
              <a:t>6</a:t>
            </a:r>
            <a:r>
              <a:rPr lang="zh-CN" altLang="zh-CN" dirty="0"/>
              <a:t>层</a:t>
            </a:r>
            <a:r>
              <a:rPr lang="en-US" altLang="zh-CN" dirty="0"/>
              <a:t>*47</a:t>
            </a:r>
            <a:r>
              <a:rPr lang="zh-CN" altLang="zh-CN" dirty="0"/>
              <a:t>匝</a:t>
            </a:r>
            <a:endParaRPr lang="en-US" altLang="zh-CN" dirty="0"/>
          </a:p>
          <a:p>
            <a:pPr lvl="1"/>
            <a:r>
              <a:rPr lang="zh-CN" altLang="en-US" dirty="0"/>
              <a:t>第五组： </a:t>
            </a:r>
            <a:r>
              <a:rPr lang="en-US" altLang="zh-CN" dirty="0"/>
              <a:t>40//57//60</a:t>
            </a:r>
            <a:r>
              <a:rPr lang="zh-CN" altLang="zh-CN" dirty="0"/>
              <a:t>，</a:t>
            </a:r>
            <a:r>
              <a:rPr lang="en-US" altLang="zh-CN" dirty="0"/>
              <a:t>0.6</a:t>
            </a:r>
            <a:r>
              <a:rPr lang="zh-CN" altLang="en-US" dirty="0"/>
              <a:t>利兹</a:t>
            </a:r>
            <a:r>
              <a:rPr lang="zh-CN" altLang="zh-CN" dirty="0"/>
              <a:t>线，预计</a:t>
            </a:r>
            <a:r>
              <a:rPr lang="en-US" altLang="zh-CN" dirty="0"/>
              <a:t>14</a:t>
            </a:r>
            <a:r>
              <a:rPr lang="zh-CN" altLang="zh-CN" dirty="0"/>
              <a:t>层</a:t>
            </a:r>
            <a:r>
              <a:rPr lang="en-US" altLang="zh-CN" dirty="0"/>
              <a:t>*100</a:t>
            </a:r>
            <a:r>
              <a:rPr lang="zh-CN" altLang="zh-CN" dirty="0"/>
              <a:t>匝</a:t>
            </a:r>
            <a:r>
              <a:rPr lang="en-US" altLang="zh-CN" dirty="0"/>
              <a:t> </a:t>
            </a:r>
            <a:r>
              <a:rPr lang="zh-CN" altLang="en-US" dirty="0"/>
              <a:t>（已返厂，重新绕制完成）</a:t>
            </a:r>
            <a:endParaRPr lang="en-US" altLang="zh-CN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4330A5-221F-4880-AE18-BDE46B36BB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4" b="23324"/>
          <a:stretch/>
        </p:blipFill>
        <p:spPr>
          <a:xfrm>
            <a:off x="2228850" y="4397179"/>
            <a:ext cx="46863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65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8F3E1A5-F033-47EF-8DCC-5A0D1DBC0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F563BE-6042-455A-9757-3B0544A6BD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测试与仿真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6C9388D-C47A-4E89-ACC0-28AC84BFDFC1}"/>
              </a:ext>
            </a:extLst>
          </p:cNvPr>
          <p:cNvSpPr txBox="1"/>
          <p:nvPr/>
        </p:nvSpPr>
        <p:spPr>
          <a:xfrm>
            <a:off x="381000" y="121226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测试结果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29BF0294-0CB4-4756-9F65-A45163DD7C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894462"/>
              </p:ext>
            </p:extLst>
          </p:nvPr>
        </p:nvGraphicFramePr>
        <p:xfrm>
          <a:off x="428624" y="3845052"/>
          <a:ext cx="8286752" cy="109493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057671">
                  <a:extLst>
                    <a:ext uri="{9D8B030D-6E8A-4147-A177-3AD203B41FA5}">
                      <a16:colId xmlns:a16="http://schemas.microsoft.com/office/drawing/2014/main" val="1126126104"/>
                    </a:ext>
                  </a:extLst>
                </a:gridCol>
                <a:gridCol w="1257232">
                  <a:extLst>
                    <a:ext uri="{9D8B030D-6E8A-4147-A177-3AD203B41FA5}">
                      <a16:colId xmlns:a16="http://schemas.microsoft.com/office/drawing/2014/main" val="460193999"/>
                    </a:ext>
                  </a:extLst>
                </a:gridCol>
                <a:gridCol w="967869">
                  <a:extLst>
                    <a:ext uri="{9D8B030D-6E8A-4147-A177-3AD203B41FA5}">
                      <a16:colId xmlns:a16="http://schemas.microsoft.com/office/drawing/2014/main" val="918447635"/>
                    </a:ext>
                  </a:extLst>
                </a:gridCol>
                <a:gridCol w="1249748">
                  <a:extLst>
                    <a:ext uri="{9D8B030D-6E8A-4147-A177-3AD203B41FA5}">
                      <a16:colId xmlns:a16="http://schemas.microsoft.com/office/drawing/2014/main" val="4056002357"/>
                    </a:ext>
                  </a:extLst>
                </a:gridCol>
                <a:gridCol w="1366990">
                  <a:extLst>
                    <a:ext uri="{9D8B030D-6E8A-4147-A177-3AD203B41FA5}">
                      <a16:colId xmlns:a16="http://schemas.microsoft.com/office/drawing/2014/main" val="3883157666"/>
                    </a:ext>
                  </a:extLst>
                </a:gridCol>
                <a:gridCol w="1279682">
                  <a:extLst>
                    <a:ext uri="{9D8B030D-6E8A-4147-A177-3AD203B41FA5}">
                      <a16:colId xmlns:a16="http://schemas.microsoft.com/office/drawing/2014/main" val="2597028273"/>
                    </a:ext>
                  </a:extLst>
                </a:gridCol>
                <a:gridCol w="1107560">
                  <a:extLst>
                    <a:ext uri="{9D8B030D-6E8A-4147-A177-3AD203B41FA5}">
                      <a16:colId xmlns:a16="http://schemas.microsoft.com/office/drawing/2014/main" val="381159961"/>
                    </a:ext>
                  </a:extLst>
                </a:gridCol>
              </a:tblGrid>
              <a:tr h="273734"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L0 @ 1kHz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L0 @ 10kHz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effectLst/>
                        </a:rPr>
                        <a:t>L_core</a:t>
                      </a:r>
                      <a:r>
                        <a:rPr lang="en-US" sz="1200" u="none" strike="noStrike" dirty="0">
                          <a:effectLst/>
                        </a:rPr>
                        <a:t> @ 1kHz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L_core @ 10kHz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ratio @ 1kHz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ratio @ 10kHz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127" marR="7127" marT="7127" marB="0" anchor="ctr"/>
                </a:tc>
                <a:extLst>
                  <a:ext uri="{0D108BD9-81ED-4DB2-BD59-A6C34878D82A}">
                    <a16:rowId xmlns:a16="http://schemas.microsoft.com/office/drawing/2014/main" val="4066227832"/>
                  </a:ext>
                </a:extLst>
              </a:tr>
              <a:tr h="2737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coil1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0.017809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0.017794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0.13907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0.13904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7.81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7.81 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127" marR="7127" marT="7127" marB="0" anchor="ctr"/>
                </a:tc>
                <a:extLst>
                  <a:ext uri="{0D108BD9-81ED-4DB2-BD59-A6C34878D82A}">
                    <a16:rowId xmlns:a16="http://schemas.microsoft.com/office/drawing/2014/main" val="243802780"/>
                  </a:ext>
                </a:extLst>
              </a:tr>
              <a:tr h="2737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coil2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0.031744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0.031716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0.2921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0.29205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9.20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9.21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127" marR="7127" marT="7127" marB="0" anchor="ctr"/>
                </a:tc>
                <a:extLst>
                  <a:ext uri="{0D108BD9-81ED-4DB2-BD59-A6C34878D82A}">
                    <a16:rowId xmlns:a16="http://schemas.microsoft.com/office/drawing/2014/main" val="2496053917"/>
                  </a:ext>
                </a:extLst>
              </a:tr>
              <a:tr h="2737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coil3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0.046671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0.046628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0.48668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0.48659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10.43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10.44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127" marR="7127" marT="7127" marB="0" anchor="ctr"/>
                </a:tc>
                <a:extLst>
                  <a:ext uri="{0D108BD9-81ED-4DB2-BD59-A6C34878D82A}">
                    <a16:rowId xmlns:a16="http://schemas.microsoft.com/office/drawing/2014/main" val="1588703840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E93C580C-99EC-46EC-9034-1A064B31418F}"/>
              </a:ext>
            </a:extLst>
          </p:cNvPr>
          <p:cNvSpPr txBox="1"/>
          <p:nvPr/>
        </p:nvSpPr>
        <p:spPr>
          <a:xfrm>
            <a:off x="381000" y="314843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仿真结果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763B1950-C5CF-46E3-9DDB-F5A96915D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87926"/>
              </p:ext>
            </p:extLst>
          </p:nvPr>
        </p:nvGraphicFramePr>
        <p:xfrm>
          <a:off x="428624" y="1758177"/>
          <a:ext cx="8286754" cy="10944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933728">
                  <a:extLst>
                    <a:ext uri="{9D8B030D-6E8A-4147-A177-3AD203B41FA5}">
                      <a16:colId xmlns:a16="http://schemas.microsoft.com/office/drawing/2014/main" val="2672466160"/>
                    </a:ext>
                  </a:extLst>
                </a:gridCol>
                <a:gridCol w="2298582">
                  <a:extLst>
                    <a:ext uri="{9D8B030D-6E8A-4147-A177-3AD203B41FA5}">
                      <a16:colId xmlns:a16="http://schemas.microsoft.com/office/drawing/2014/main" val="2681374797"/>
                    </a:ext>
                  </a:extLst>
                </a:gridCol>
                <a:gridCol w="1769543">
                  <a:extLst>
                    <a:ext uri="{9D8B030D-6E8A-4147-A177-3AD203B41FA5}">
                      <a16:colId xmlns:a16="http://schemas.microsoft.com/office/drawing/2014/main" val="1369868222"/>
                    </a:ext>
                  </a:extLst>
                </a:gridCol>
                <a:gridCol w="2284901">
                  <a:extLst>
                    <a:ext uri="{9D8B030D-6E8A-4147-A177-3AD203B41FA5}">
                      <a16:colId xmlns:a16="http://schemas.microsoft.com/office/drawing/2014/main" val="441257040"/>
                    </a:ext>
                  </a:extLst>
                </a:gridCol>
              </a:tblGrid>
              <a:tr h="273600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　</a:t>
                      </a:r>
                      <a:endParaRPr lang="zh-CN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L0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L_core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ratio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7215414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coil1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1.717E-02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1.245E-01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7.249 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33722843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coil2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3.104E-02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2.669E-01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8.598 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30191676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coil3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4.579E-02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4.560E-01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9.959 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7737703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2B1A74ED-C6F1-4D6B-9889-09C38FA716B9}"/>
              </a:ext>
            </a:extLst>
          </p:cNvPr>
          <p:cNvSpPr txBox="1"/>
          <p:nvPr/>
        </p:nvSpPr>
        <p:spPr>
          <a:xfrm>
            <a:off x="228600" y="5109752"/>
            <a:ext cx="8763000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现象与结论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测试和仿真结果很接近，基本可以相信有效磁导率的仿真结果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对于同一磁芯，不同高度（绕制匝数）的线圈表现出不同的有效磁导率，高度越高，有效磁导率越大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39296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CF75F8F-DD95-4666-B792-EC8D84D8B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DD71FF6-77D5-4DC5-B1AD-BAA6E7E00E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Further simulation</a:t>
            </a:r>
            <a:endParaRPr lang="zh-CN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F4181CBE-B3E0-4FBC-8790-4D8646D9BF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9219"/>
              </p:ext>
            </p:extLst>
          </p:nvPr>
        </p:nvGraphicFramePr>
        <p:xfrm>
          <a:off x="838200" y="1414496"/>
          <a:ext cx="7867650" cy="491828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409579">
                  <a:extLst>
                    <a:ext uri="{9D8B030D-6E8A-4147-A177-3AD203B41FA5}">
                      <a16:colId xmlns:a16="http://schemas.microsoft.com/office/drawing/2014/main" val="2362695662"/>
                    </a:ext>
                  </a:extLst>
                </a:gridCol>
                <a:gridCol w="1679498">
                  <a:extLst>
                    <a:ext uri="{9D8B030D-6E8A-4147-A177-3AD203B41FA5}">
                      <a16:colId xmlns:a16="http://schemas.microsoft.com/office/drawing/2014/main" val="1741485150"/>
                    </a:ext>
                  </a:extLst>
                </a:gridCol>
                <a:gridCol w="1289615">
                  <a:extLst>
                    <a:ext uri="{9D8B030D-6E8A-4147-A177-3AD203B41FA5}">
                      <a16:colId xmlns:a16="http://schemas.microsoft.com/office/drawing/2014/main" val="3569294424"/>
                    </a:ext>
                  </a:extLst>
                </a:gridCol>
                <a:gridCol w="1669501">
                  <a:extLst>
                    <a:ext uri="{9D8B030D-6E8A-4147-A177-3AD203B41FA5}">
                      <a16:colId xmlns:a16="http://schemas.microsoft.com/office/drawing/2014/main" val="1552892988"/>
                    </a:ext>
                  </a:extLst>
                </a:gridCol>
                <a:gridCol w="1819457">
                  <a:extLst>
                    <a:ext uri="{9D8B030D-6E8A-4147-A177-3AD203B41FA5}">
                      <a16:colId xmlns:a16="http://schemas.microsoft.com/office/drawing/2014/main" val="1813638049"/>
                    </a:ext>
                  </a:extLst>
                </a:gridCol>
              </a:tblGrid>
              <a:tr h="43491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基于一磁芯不同匝数线圈电感仿真结果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400581"/>
                  </a:ext>
                </a:extLst>
              </a:tr>
              <a:tr h="2629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num_wire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freq (Hz)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线圈电感</a:t>
                      </a:r>
                      <a:r>
                        <a:rPr lang="en-US" altLang="zh-CN" sz="1200" u="none" strike="noStrike">
                          <a:effectLst/>
                        </a:rPr>
                        <a:t>_</a:t>
                      </a:r>
                      <a:r>
                        <a:rPr lang="en-US" sz="1200" u="none" strike="noStrike">
                          <a:effectLst/>
                        </a:rPr>
                        <a:t>core (H)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线圈电感</a:t>
                      </a:r>
                      <a:r>
                        <a:rPr lang="en-US" altLang="zh-CN" sz="1200" u="none" strike="noStrike">
                          <a:effectLst/>
                        </a:rPr>
                        <a:t>_</a:t>
                      </a:r>
                      <a:r>
                        <a:rPr lang="en-US" sz="1200" u="none" strike="noStrike">
                          <a:effectLst/>
                        </a:rPr>
                        <a:t>air (H)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Ratio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79180322"/>
                  </a:ext>
                </a:extLst>
              </a:tr>
              <a:tr h="2629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25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1000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0.037597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0.0060346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6.23 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78749786"/>
                  </a:ext>
                </a:extLst>
              </a:tr>
              <a:tr h="2629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25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10000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0.037591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0.0060299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6.23 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3481488"/>
                  </a:ext>
                </a:extLst>
              </a:tr>
              <a:tr h="2629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50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1000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0.13907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0.017809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7.81 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5764626"/>
                  </a:ext>
                </a:extLst>
              </a:tr>
              <a:tr h="2629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50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10000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0.13904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0.017794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7.81 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8390687"/>
                  </a:ext>
                </a:extLst>
              </a:tr>
              <a:tr h="2629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75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1000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0.2921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0.031744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9.20 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8068168"/>
                  </a:ext>
                </a:extLst>
              </a:tr>
              <a:tr h="2629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75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10000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0.29205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0.031716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9.21 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3019179"/>
                  </a:ext>
                </a:extLst>
              </a:tr>
              <a:tr h="2629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100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1000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0.48668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0.046671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10.43 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0558561"/>
                  </a:ext>
                </a:extLst>
              </a:tr>
              <a:tr h="2629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100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10000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0.48659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0.046628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10.44 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17019563"/>
                  </a:ext>
                </a:extLst>
              </a:tr>
              <a:tr h="2629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125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1000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0.71403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0.062118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11.49 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9501255"/>
                  </a:ext>
                </a:extLst>
              </a:tr>
              <a:tr h="2629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125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10000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0.71389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0.062058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11.50 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8136179"/>
                  </a:ext>
                </a:extLst>
              </a:tr>
              <a:tr h="2629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150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1000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0.96852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0.077862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12.44 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67328471"/>
                  </a:ext>
                </a:extLst>
              </a:tr>
              <a:tr h="2629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150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10000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0.96832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0.077784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12.45 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263751"/>
                  </a:ext>
                </a:extLst>
              </a:tr>
              <a:tr h="2629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175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1000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1.2389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0.093791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13.21 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99672700"/>
                  </a:ext>
                </a:extLst>
              </a:tr>
              <a:tr h="2629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175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10000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1.2386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0.093695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13.22 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89925361"/>
                  </a:ext>
                </a:extLst>
              </a:tr>
              <a:tr h="2629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200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1000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1.5168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0.10984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13.81 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25863708"/>
                  </a:ext>
                </a:extLst>
              </a:tr>
              <a:tr h="2767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200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10000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1.5164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0.10973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13.82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509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355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DBE414F-74BF-4F8D-9137-A3EB26BE6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F71F026-BEE8-42CE-A27B-877A1CE0F2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有效磁导率</a:t>
            </a: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CC111C66-D033-4E95-81C3-466688855A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656589"/>
              </p:ext>
            </p:extLst>
          </p:nvPr>
        </p:nvGraphicFramePr>
        <p:xfrm>
          <a:off x="247650" y="4243303"/>
          <a:ext cx="8648700" cy="247817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578741">
                  <a:extLst>
                    <a:ext uri="{9D8B030D-6E8A-4147-A177-3AD203B41FA5}">
                      <a16:colId xmlns:a16="http://schemas.microsoft.com/office/drawing/2014/main" val="1787800704"/>
                    </a:ext>
                  </a:extLst>
                </a:gridCol>
                <a:gridCol w="6069959">
                  <a:extLst>
                    <a:ext uri="{9D8B030D-6E8A-4147-A177-3AD203B41FA5}">
                      <a16:colId xmlns:a16="http://schemas.microsoft.com/office/drawing/2014/main" val="110592957"/>
                    </a:ext>
                  </a:extLst>
                </a:gridCol>
              </a:tblGrid>
              <a:tr h="35286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</a:rPr>
                        <a:t>影响因素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459" marR="1459" marT="1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</a:rPr>
                        <a:t>影响方式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459" marR="1459" marT="1459" marB="0" anchor="ctr"/>
                </a:tc>
                <a:extLst>
                  <a:ext uri="{0D108BD9-81ED-4DB2-BD59-A6C34878D82A}">
                    <a16:rowId xmlns:a16="http://schemas.microsoft.com/office/drawing/2014/main" val="1937684964"/>
                  </a:ext>
                </a:extLst>
              </a:tr>
              <a:tr h="33560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</a:rPr>
                        <a:t>固有磁导率（</a:t>
                      </a:r>
                      <a:r>
                        <a:rPr lang="en-US" sz="1200" b="1" u="none" strike="noStrike" dirty="0">
                          <a:effectLst/>
                        </a:rPr>
                        <a:t>Intrinsic Permeability）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459" marR="1459" marT="1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</a:rPr>
                        <a:t>决定材料在无外部影响下的基本磁导率，固有磁导率越高，通常有效磁导率也越高。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459" marR="1459" marT="1459" marB="0" anchor="ctr"/>
                </a:tc>
                <a:extLst>
                  <a:ext uri="{0D108BD9-81ED-4DB2-BD59-A6C34878D82A}">
                    <a16:rowId xmlns:a16="http://schemas.microsoft.com/office/drawing/2014/main" val="3381360457"/>
                  </a:ext>
                </a:extLst>
              </a:tr>
              <a:tr h="33560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effectLst/>
                        </a:rPr>
                        <a:t>磁饱和（</a:t>
                      </a:r>
                      <a:r>
                        <a:rPr lang="en-US" sz="1200" b="1" u="none" strike="noStrike">
                          <a:effectLst/>
                        </a:rPr>
                        <a:t>Magnetic Saturation）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459" marR="1459" marT="1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</a:rPr>
                        <a:t>当磁性材料达到磁饱和状态时，磁导率急剧下降，从而显著降低有效磁导率。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459" marR="1459" marT="1459" marB="0" anchor="ctr"/>
                </a:tc>
                <a:extLst>
                  <a:ext uri="{0D108BD9-81ED-4DB2-BD59-A6C34878D82A}">
                    <a16:rowId xmlns:a16="http://schemas.microsoft.com/office/drawing/2014/main" val="3615111352"/>
                  </a:ext>
                </a:extLst>
              </a:tr>
              <a:tr h="3914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</a:rPr>
                        <a:t>涡流损耗（</a:t>
                      </a:r>
                      <a:r>
                        <a:rPr lang="en-US" sz="1200" b="1" u="none" strike="noStrike" dirty="0">
                          <a:effectLst/>
                        </a:rPr>
                        <a:t>Eddy Current Loss）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459" marR="1459" marT="1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</a:rPr>
                        <a:t>涡流损耗在高频条件下显著增加，导致材料内部磁化能力下降，从而降低有效磁导率。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459" marR="1459" marT="1459" marB="0" anchor="ctr"/>
                </a:tc>
                <a:extLst>
                  <a:ext uri="{0D108BD9-81ED-4DB2-BD59-A6C34878D82A}">
                    <a16:rowId xmlns:a16="http://schemas.microsoft.com/office/drawing/2014/main" val="1244614732"/>
                  </a:ext>
                </a:extLst>
              </a:tr>
              <a:tr h="55890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</a:rPr>
                        <a:t>材料的形状与尺寸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459" marR="1459" marT="1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</a:rPr>
                        <a:t>几何形状和尺寸（如厚度、长度）影响磁力线的分布，从而影响有效磁导率。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459" marR="1459" marT="1459" marB="0" anchor="ctr"/>
                </a:tc>
                <a:extLst>
                  <a:ext uri="{0D108BD9-81ED-4DB2-BD59-A6C34878D82A}">
                    <a16:rowId xmlns:a16="http://schemas.microsoft.com/office/drawing/2014/main" val="3025568009"/>
                  </a:ext>
                </a:extLst>
              </a:tr>
              <a:tr h="22396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effectLst/>
                        </a:rPr>
                        <a:t>气隙（</a:t>
                      </a:r>
                      <a:r>
                        <a:rPr lang="en-US" sz="1200" b="1" u="none" strike="noStrike">
                          <a:effectLst/>
                        </a:rPr>
                        <a:t>Air Gap）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459" marR="1459" marT="1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</a:rPr>
                        <a:t>气隙会显著增加磁阻，降低整个磁路的有效磁导率。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459" marR="1459" marT="1459" marB="0" anchor="ctr"/>
                </a:tc>
                <a:extLst>
                  <a:ext uri="{0D108BD9-81ED-4DB2-BD59-A6C34878D82A}">
                    <a16:rowId xmlns:a16="http://schemas.microsoft.com/office/drawing/2014/main" val="2794720171"/>
                  </a:ext>
                </a:extLst>
              </a:tr>
              <a:tr h="27978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</a:rPr>
                        <a:t>边缘效应（</a:t>
                      </a:r>
                      <a:r>
                        <a:rPr lang="en-US" sz="1200" b="1" u="none" strike="noStrike" dirty="0">
                          <a:effectLst/>
                        </a:rPr>
                        <a:t>Fringing Effect）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459" marR="1459" marT="1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</a:rPr>
                        <a:t>磁路边缘区域的磁场分布不均匀，导致有效磁导率低于理论值。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459" marR="1459" marT="1459" marB="0" anchor="ctr"/>
                </a:tc>
                <a:extLst>
                  <a:ext uri="{0D108BD9-81ED-4DB2-BD59-A6C34878D82A}">
                    <a16:rowId xmlns:a16="http://schemas.microsoft.com/office/drawing/2014/main" val="3072246835"/>
                  </a:ext>
                </a:extLst>
              </a:tr>
            </a:tbl>
          </a:graphicData>
        </a:graphic>
      </p:graphicFrame>
      <p:pic>
        <p:nvPicPr>
          <p:cNvPr id="15" name="图片 14">
            <a:extLst>
              <a:ext uri="{FF2B5EF4-FFF2-40B4-BE49-F238E27FC236}">
                <a16:creationId xmlns:a16="http://schemas.microsoft.com/office/drawing/2014/main" id="{C8D44B1C-95FA-4B9F-856E-043FA3798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127050"/>
            <a:ext cx="3967059" cy="29752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D4E2089B-7DEE-4E94-9D42-F1AF28830C54}"/>
                  </a:ext>
                </a:extLst>
              </p:cNvPr>
              <p:cNvSpPr txBox="1"/>
              <p:nvPr/>
            </p:nvSpPr>
            <p:spPr>
              <a:xfrm>
                <a:off x="37707" y="1127050"/>
                <a:ext cx="5069629" cy="26195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仿真带铁芯的线圈以及空气芯线圈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得到中心线处的磁感应强度分布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𝑐𝑜𝑟𝑒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𝑎𝑖𝑟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/>
                  <a:t>则：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𝑐𝑜𝑟𝑒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𝑎𝑖𝑟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𝑐𝑜𝑟𝑒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𝑐𝑜𝑟𝑒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D4E2089B-7DEE-4E94-9D42-F1AF28830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7" y="1127050"/>
                <a:ext cx="5069629" cy="2619500"/>
              </a:xfrm>
              <a:prstGeom prst="rect">
                <a:avLst/>
              </a:prstGeom>
              <a:blipFill>
                <a:blip r:embed="rId3"/>
                <a:stretch>
                  <a:fillRect l="-962" r="-55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6875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7E4514E-B8DC-4DF7-8492-6B9A70689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0B07B28-0823-4837-8767-DBCC5640A1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Further simulation</a:t>
            </a:r>
            <a:endParaRPr lang="zh-CN" altLang="en-US" dirty="0"/>
          </a:p>
        </p:txBody>
      </p:sp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60C33AD8-FB1C-4129-949B-C64DDA50C9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6958224"/>
              </p:ext>
            </p:extLst>
          </p:nvPr>
        </p:nvGraphicFramePr>
        <p:xfrm>
          <a:off x="252000" y="1143000"/>
          <a:ext cx="432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4DC3F8F7-458C-4DDD-99A9-37644E81A0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6153562"/>
              </p:ext>
            </p:extLst>
          </p:nvPr>
        </p:nvGraphicFramePr>
        <p:xfrm>
          <a:off x="4572000" y="1143000"/>
          <a:ext cx="432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7154D5F2-D6EC-4396-A23B-0D16AA39EC85}"/>
              </a:ext>
            </a:extLst>
          </p:cNvPr>
          <p:cNvSpPr txBox="1"/>
          <p:nvPr/>
        </p:nvSpPr>
        <p:spPr>
          <a:xfrm>
            <a:off x="263784" y="4743000"/>
            <a:ext cx="87630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现象与结论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线圈所在位置处，</a:t>
            </a:r>
            <a:r>
              <a:rPr lang="zh-CN" altLang="en-US" dirty="0">
                <a:solidFill>
                  <a:srgbClr val="FF0000"/>
                </a:solidFill>
              </a:rPr>
              <a:t>磁芯的有效磁导率基本保持一个常数</a:t>
            </a:r>
            <a:endParaRPr lang="en-US" altLang="zh-CN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线圈匝数越大，磁芯的有效磁导率越大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23095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8F237DF-06A4-41EF-9E03-5487AE2E6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9B91A91-4648-4B4D-9865-9CE9F18FA3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仿真验证（先前）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4F12B97-C793-44F3-BC35-41A1BB3740F5}"/>
                  </a:ext>
                </a:extLst>
              </p:cNvPr>
              <p:cNvSpPr txBox="1"/>
              <p:nvPr/>
            </p:nvSpPr>
            <p:spPr>
              <a:xfrm>
                <a:off x="109257" y="1097673"/>
                <a:ext cx="5057775" cy="3806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仿真带铁芯的线圈以及空气芯线圈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得到中心线处的磁感应强度分布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𝑐𝑜𝑟𝑒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𝑎𝑖𝑟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则：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𝑐𝑜𝑟𝑒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𝑎𝑖𝑟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铁芯参数：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长度</a:t>
                </a:r>
                <a:r>
                  <a:rPr lang="en-US" altLang="zh-CN" dirty="0"/>
                  <a:t>30/60/90mm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直径</a:t>
                </a:r>
                <a:r>
                  <a:rPr lang="en-US" altLang="zh-CN" dirty="0"/>
                  <a:t>19.8mm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材料相对磁导率</a:t>
                </a:r>
                <a:r>
                  <a:rPr lang="en-US" altLang="zh-CN" dirty="0"/>
                  <a:t>4000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4F12B97-C793-44F3-BC35-41A1BB374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57" y="1097673"/>
                <a:ext cx="5057775" cy="3806748"/>
              </a:xfrm>
              <a:prstGeom prst="rect">
                <a:avLst/>
              </a:prstGeom>
              <a:blipFill>
                <a:blip r:embed="rId2"/>
                <a:stretch>
                  <a:fillRect l="-1084" b="-14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411110F6-D6B0-445A-8E11-184879BD61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0" t="15212" r="23415" b="6077"/>
          <a:stretch/>
        </p:blipFill>
        <p:spPr>
          <a:xfrm rot="5400000">
            <a:off x="6096419" y="829095"/>
            <a:ext cx="1970836" cy="3190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表格 11">
                <a:extLst>
                  <a:ext uri="{FF2B5EF4-FFF2-40B4-BE49-F238E27FC236}">
                    <a16:creationId xmlns:a16="http://schemas.microsoft.com/office/drawing/2014/main" id="{4DF307A8-682F-48A9-8CB4-A28F6F39115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28599" y="5111282"/>
              <a:ext cx="4343401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8680">
                      <a:extLst>
                        <a:ext uri="{9D8B030D-6E8A-4147-A177-3AD203B41FA5}">
                          <a16:colId xmlns:a16="http://schemas.microsoft.com/office/drawing/2014/main" val="2215688424"/>
                        </a:ext>
                      </a:extLst>
                    </a:gridCol>
                    <a:gridCol w="679136">
                      <a:extLst>
                        <a:ext uri="{9D8B030D-6E8A-4147-A177-3AD203B41FA5}">
                          <a16:colId xmlns:a16="http://schemas.microsoft.com/office/drawing/2014/main" val="3722978051"/>
                        </a:ext>
                      </a:extLst>
                    </a:gridCol>
                    <a:gridCol w="633197">
                      <a:extLst>
                        <a:ext uri="{9D8B030D-6E8A-4147-A177-3AD203B41FA5}">
                          <a16:colId xmlns:a16="http://schemas.microsoft.com/office/drawing/2014/main" val="1560465112"/>
                        </a:ext>
                      </a:extLst>
                    </a:gridCol>
                    <a:gridCol w="1070551">
                      <a:extLst>
                        <a:ext uri="{9D8B030D-6E8A-4147-A177-3AD203B41FA5}">
                          <a16:colId xmlns:a16="http://schemas.microsoft.com/office/drawing/2014/main" val="3437549766"/>
                        </a:ext>
                      </a:extLst>
                    </a:gridCol>
                    <a:gridCol w="1091837">
                      <a:extLst>
                        <a:ext uri="{9D8B030D-6E8A-4147-A177-3AD203B41FA5}">
                          <a16:colId xmlns:a16="http://schemas.microsoft.com/office/drawing/2014/main" val="708281007"/>
                        </a:ext>
                      </a:extLst>
                    </a:gridCol>
                  </a:tblGrid>
                  <a:tr h="1481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Core length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N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理论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350" b="1" i="0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仿真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350" b="0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35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CN" sz="1350" b="0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/>
                            <a:t>_center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相对偏差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42933067"/>
                      </a:ext>
                    </a:extLst>
                  </a:tr>
                  <a:tr h="2435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60mm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0.0873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11.4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12.3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7.9%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59713984"/>
                      </a:ext>
                    </a:extLst>
                  </a:tr>
                  <a:tr h="2435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90mm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0.0584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17.1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18.5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8.1%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419859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表格 11">
                <a:extLst>
                  <a:ext uri="{FF2B5EF4-FFF2-40B4-BE49-F238E27FC236}">
                    <a16:creationId xmlns:a16="http://schemas.microsoft.com/office/drawing/2014/main" id="{4DF307A8-682F-48A9-8CB4-A28F6F3911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4081679"/>
                  </p:ext>
                </p:extLst>
              </p:nvPr>
            </p:nvGraphicFramePr>
            <p:xfrm>
              <a:off x="228599" y="5111282"/>
              <a:ext cx="4343401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8680">
                      <a:extLst>
                        <a:ext uri="{9D8B030D-6E8A-4147-A177-3AD203B41FA5}">
                          <a16:colId xmlns:a16="http://schemas.microsoft.com/office/drawing/2014/main" val="2215688424"/>
                        </a:ext>
                      </a:extLst>
                    </a:gridCol>
                    <a:gridCol w="679136">
                      <a:extLst>
                        <a:ext uri="{9D8B030D-6E8A-4147-A177-3AD203B41FA5}">
                          <a16:colId xmlns:a16="http://schemas.microsoft.com/office/drawing/2014/main" val="3722978051"/>
                        </a:ext>
                      </a:extLst>
                    </a:gridCol>
                    <a:gridCol w="633197">
                      <a:extLst>
                        <a:ext uri="{9D8B030D-6E8A-4147-A177-3AD203B41FA5}">
                          <a16:colId xmlns:a16="http://schemas.microsoft.com/office/drawing/2014/main" val="1560465112"/>
                        </a:ext>
                      </a:extLst>
                    </a:gridCol>
                    <a:gridCol w="1070551">
                      <a:extLst>
                        <a:ext uri="{9D8B030D-6E8A-4147-A177-3AD203B41FA5}">
                          <a16:colId xmlns:a16="http://schemas.microsoft.com/office/drawing/2014/main" val="3437549766"/>
                        </a:ext>
                      </a:extLst>
                    </a:gridCol>
                    <a:gridCol w="1091837">
                      <a:extLst>
                        <a:ext uri="{9D8B030D-6E8A-4147-A177-3AD203B41FA5}">
                          <a16:colId xmlns:a16="http://schemas.microsoft.com/office/drawing/2014/main" val="708281007"/>
                        </a:ext>
                      </a:extLst>
                    </a:gridCol>
                  </a:tblGrid>
                  <a:tr h="502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Core length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N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45192" t="-2410" r="-346154" b="-1289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3977" t="-2410" r="-104545" b="-1289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相对偏差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42933067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60mm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0.0873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11.4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12.3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7.9%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59713984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90mm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0.0584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17.1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18.5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8.1%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4198595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E4A86DD-EB26-4FF8-B6D2-0B5FC1DFC136}"/>
                  </a:ext>
                </a:extLst>
              </p:cNvPr>
              <p:cNvSpPr txBox="1"/>
              <p:nvPr/>
            </p:nvSpPr>
            <p:spPr>
              <a:xfrm>
                <a:off x="104505" y="6415424"/>
                <a:ext cx="79939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/>
                  <a:t>铁芯内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CN" altLang="en-US" dirty="0"/>
                  <a:t>不是常数，在中心位置可以近似为常数，中心位置</a:t>
                </a:r>
                <a:r>
                  <a:rPr lang="en-US" altLang="zh-CN" dirty="0"/>
                  <a:t>±3cm</a:t>
                </a:r>
                <a:r>
                  <a:rPr lang="zh-CN" altLang="en-US" dirty="0"/>
                  <a:t>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altLang="zh-CN" dirty="0"/>
                  <a:t>1±5%)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E4A86DD-EB26-4FF8-B6D2-0B5FC1DFC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05" y="6415424"/>
                <a:ext cx="7993983" cy="369332"/>
              </a:xfrm>
              <a:prstGeom prst="rect">
                <a:avLst/>
              </a:prstGeom>
              <a:blipFill>
                <a:blip r:embed="rId5"/>
                <a:stretch>
                  <a:fillRect l="-610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图表 12">
            <a:extLst>
              <a:ext uri="{FF2B5EF4-FFF2-40B4-BE49-F238E27FC236}">
                <a16:creationId xmlns:a16="http://schemas.microsoft.com/office/drawing/2014/main" id="{3879C686-464B-4D9D-8909-1379E730D29D}"/>
              </a:ext>
            </a:extLst>
          </p:cNvPr>
          <p:cNvGraphicFramePr>
            <a:graphicFrameLocks/>
          </p:cNvGraphicFramePr>
          <p:nvPr/>
        </p:nvGraphicFramePr>
        <p:xfrm>
          <a:off x="4419600" y="3632767"/>
          <a:ext cx="4632877" cy="2643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02567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605A13F-5885-47CF-A198-13AD77B4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C5F14E1-0A21-4683-9CFF-B3A7BD819A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Simulation</a:t>
            </a:r>
            <a:endParaRPr lang="zh-CN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F0569A6D-2305-4231-A89E-535CCC13E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959284"/>
              </p:ext>
            </p:extLst>
          </p:nvPr>
        </p:nvGraphicFramePr>
        <p:xfrm>
          <a:off x="1371600" y="1219200"/>
          <a:ext cx="7543800" cy="472070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434041">
                  <a:extLst>
                    <a:ext uri="{9D8B030D-6E8A-4147-A177-3AD203B41FA5}">
                      <a16:colId xmlns:a16="http://schemas.microsoft.com/office/drawing/2014/main" val="3923663241"/>
                    </a:ext>
                  </a:extLst>
                </a:gridCol>
                <a:gridCol w="2226887">
                  <a:extLst>
                    <a:ext uri="{9D8B030D-6E8A-4147-A177-3AD203B41FA5}">
                      <a16:colId xmlns:a16="http://schemas.microsoft.com/office/drawing/2014/main" val="1345845908"/>
                    </a:ext>
                  </a:extLst>
                </a:gridCol>
                <a:gridCol w="2882872">
                  <a:extLst>
                    <a:ext uri="{9D8B030D-6E8A-4147-A177-3AD203B41FA5}">
                      <a16:colId xmlns:a16="http://schemas.microsoft.com/office/drawing/2014/main" val="790857056"/>
                    </a:ext>
                  </a:extLst>
                </a:gridCol>
              </a:tblGrid>
              <a:tr h="46155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基于</a:t>
                      </a:r>
                      <a:r>
                        <a:rPr lang="en-US" altLang="zh-CN" sz="1600" u="none" strike="noStrike" dirty="0">
                          <a:effectLst/>
                        </a:rPr>
                        <a:t>coil3</a:t>
                      </a:r>
                      <a:r>
                        <a:rPr lang="zh-CN" altLang="en-US" sz="1600" u="none" strike="noStrike" dirty="0">
                          <a:effectLst/>
                        </a:rPr>
                        <a:t>不同长度磁芯电感仿真结果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698" marR="6698" marT="6698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568944"/>
                  </a:ext>
                </a:extLst>
              </a:tr>
              <a:tr h="2367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core_len (mm)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线圈电感 </a:t>
                      </a:r>
                      <a:r>
                        <a:rPr lang="en-US" altLang="zh-CN" sz="1600" u="none" strike="noStrike">
                          <a:effectLst/>
                        </a:rPr>
                        <a:t>(</a:t>
                      </a:r>
                      <a:r>
                        <a:rPr lang="en-US" sz="1600" u="none" strike="noStrike">
                          <a:effectLst/>
                        </a:rPr>
                        <a:t>H)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Ratio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698" marR="6698" marT="6698" marB="0" anchor="ctr"/>
                </a:tc>
                <a:extLst>
                  <a:ext uri="{0D108BD9-81ED-4DB2-BD59-A6C34878D82A}">
                    <a16:rowId xmlns:a16="http://schemas.microsoft.com/office/drawing/2014/main" val="1161711255"/>
                  </a:ext>
                </a:extLst>
              </a:tr>
              <a:tr h="2367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200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0.48668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10.43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698" marR="6698" marT="6698" marB="0" anchor="ctr"/>
                </a:tc>
                <a:extLst>
                  <a:ext uri="{0D108BD9-81ED-4DB2-BD59-A6C34878D82A}">
                    <a16:rowId xmlns:a16="http://schemas.microsoft.com/office/drawing/2014/main" val="3642293881"/>
                  </a:ext>
                </a:extLst>
              </a:tr>
              <a:tr h="2367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190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0.46936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10.06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698" marR="6698" marT="6698" marB="0" anchor="ctr"/>
                </a:tc>
                <a:extLst>
                  <a:ext uri="{0D108BD9-81ED-4DB2-BD59-A6C34878D82A}">
                    <a16:rowId xmlns:a16="http://schemas.microsoft.com/office/drawing/2014/main" val="1259950350"/>
                  </a:ext>
                </a:extLst>
              </a:tr>
              <a:tr h="2367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180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0.45192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9.68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698" marR="6698" marT="6698" marB="0" anchor="ctr"/>
                </a:tc>
                <a:extLst>
                  <a:ext uri="{0D108BD9-81ED-4DB2-BD59-A6C34878D82A}">
                    <a16:rowId xmlns:a16="http://schemas.microsoft.com/office/drawing/2014/main" val="1714037544"/>
                  </a:ext>
                </a:extLst>
              </a:tr>
              <a:tr h="2367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170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0.43485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9.32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698" marR="6698" marT="6698" marB="0" anchor="ctr"/>
                </a:tc>
                <a:extLst>
                  <a:ext uri="{0D108BD9-81ED-4DB2-BD59-A6C34878D82A}">
                    <a16:rowId xmlns:a16="http://schemas.microsoft.com/office/drawing/2014/main" val="1677196773"/>
                  </a:ext>
                </a:extLst>
              </a:tr>
              <a:tr h="2367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160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0.4163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8.92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698" marR="6698" marT="6698" marB="0" anchor="ctr"/>
                </a:tc>
                <a:extLst>
                  <a:ext uri="{0D108BD9-81ED-4DB2-BD59-A6C34878D82A}">
                    <a16:rowId xmlns:a16="http://schemas.microsoft.com/office/drawing/2014/main" val="628336063"/>
                  </a:ext>
                </a:extLst>
              </a:tr>
              <a:tr h="2454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150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0.39703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8.51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698" marR="6698" marT="6698" marB="0" anchor="ctr"/>
                </a:tc>
                <a:extLst>
                  <a:ext uri="{0D108BD9-81ED-4DB2-BD59-A6C34878D82A}">
                    <a16:rowId xmlns:a16="http://schemas.microsoft.com/office/drawing/2014/main" val="2699880886"/>
                  </a:ext>
                </a:extLst>
              </a:tr>
              <a:tr h="2367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140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0.37721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8.08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698" marR="6698" marT="6698" marB="0" anchor="ctr"/>
                </a:tc>
                <a:extLst>
                  <a:ext uri="{0D108BD9-81ED-4DB2-BD59-A6C34878D82A}">
                    <a16:rowId xmlns:a16="http://schemas.microsoft.com/office/drawing/2014/main" val="502335613"/>
                  </a:ext>
                </a:extLst>
              </a:tr>
              <a:tr h="2367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130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0.35745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7.66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698" marR="6698" marT="6698" marB="0" anchor="ctr"/>
                </a:tc>
                <a:extLst>
                  <a:ext uri="{0D108BD9-81ED-4DB2-BD59-A6C34878D82A}">
                    <a16:rowId xmlns:a16="http://schemas.microsoft.com/office/drawing/2014/main" val="1642066739"/>
                  </a:ext>
                </a:extLst>
              </a:tr>
              <a:tr h="2367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120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0.33613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7.20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698" marR="6698" marT="6698" marB="0" anchor="ctr"/>
                </a:tc>
                <a:extLst>
                  <a:ext uri="{0D108BD9-81ED-4DB2-BD59-A6C34878D82A}">
                    <a16:rowId xmlns:a16="http://schemas.microsoft.com/office/drawing/2014/main" val="636495592"/>
                  </a:ext>
                </a:extLst>
              </a:tr>
              <a:tr h="2367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110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0.31385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6.72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698" marR="6698" marT="6698" marB="0" anchor="ctr"/>
                </a:tc>
                <a:extLst>
                  <a:ext uri="{0D108BD9-81ED-4DB2-BD59-A6C34878D82A}">
                    <a16:rowId xmlns:a16="http://schemas.microsoft.com/office/drawing/2014/main" val="2589185777"/>
                  </a:ext>
                </a:extLst>
              </a:tr>
              <a:tr h="2367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100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0.29042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6.22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698" marR="6698" marT="6698" marB="0" anchor="ctr"/>
                </a:tc>
                <a:extLst>
                  <a:ext uri="{0D108BD9-81ED-4DB2-BD59-A6C34878D82A}">
                    <a16:rowId xmlns:a16="http://schemas.microsoft.com/office/drawing/2014/main" val="3294773628"/>
                  </a:ext>
                </a:extLst>
              </a:tr>
              <a:tr h="2367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90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0.26587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5.70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698" marR="6698" marT="6698" marB="0" anchor="ctr"/>
                </a:tc>
                <a:extLst>
                  <a:ext uri="{0D108BD9-81ED-4DB2-BD59-A6C34878D82A}">
                    <a16:rowId xmlns:a16="http://schemas.microsoft.com/office/drawing/2014/main" val="1890389855"/>
                  </a:ext>
                </a:extLst>
              </a:tr>
              <a:tr h="2367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80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0.23969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5.14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698" marR="6698" marT="6698" marB="0" anchor="ctr"/>
                </a:tc>
                <a:extLst>
                  <a:ext uri="{0D108BD9-81ED-4DB2-BD59-A6C34878D82A}">
                    <a16:rowId xmlns:a16="http://schemas.microsoft.com/office/drawing/2014/main" val="3642056831"/>
                  </a:ext>
                </a:extLst>
              </a:tr>
              <a:tr h="2367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70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0.21109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4.52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698" marR="6698" marT="6698" marB="0" anchor="ctr"/>
                </a:tc>
                <a:extLst>
                  <a:ext uri="{0D108BD9-81ED-4DB2-BD59-A6C34878D82A}">
                    <a16:rowId xmlns:a16="http://schemas.microsoft.com/office/drawing/2014/main" val="1481429427"/>
                  </a:ext>
                </a:extLst>
              </a:tr>
              <a:tr h="2367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60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698" marR="6698" marT="6698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0.17992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698" marR="6698" marT="6698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3.86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698" marR="6698" marT="6698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593414"/>
                  </a:ext>
                </a:extLst>
              </a:tr>
              <a:tr h="2367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50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0.14712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3.15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698" marR="6698" marT="6698" marB="0" anchor="ctr"/>
                </a:tc>
                <a:extLst>
                  <a:ext uri="{0D108BD9-81ED-4DB2-BD59-A6C34878D82A}">
                    <a16:rowId xmlns:a16="http://schemas.microsoft.com/office/drawing/2014/main" val="3410456585"/>
                  </a:ext>
                </a:extLst>
              </a:tr>
            </a:tbl>
          </a:graphicData>
        </a:graphic>
      </p:graphicFrame>
      <p:sp>
        <p:nvSpPr>
          <p:cNvPr id="5" name="箭头: 右 4">
            <a:extLst>
              <a:ext uri="{FF2B5EF4-FFF2-40B4-BE49-F238E27FC236}">
                <a16:creationId xmlns:a16="http://schemas.microsoft.com/office/drawing/2014/main" id="{D3768B87-11C9-43BB-AB5F-D98CB8184414}"/>
              </a:ext>
            </a:extLst>
          </p:cNvPr>
          <p:cNvSpPr/>
          <p:nvPr/>
        </p:nvSpPr>
        <p:spPr>
          <a:xfrm>
            <a:off x="533400" y="1981200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箭头: 右 5">
            <a:extLst>
              <a:ext uri="{FF2B5EF4-FFF2-40B4-BE49-F238E27FC236}">
                <a16:creationId xmlns:a16="http://schemas.microsoft.com/office/drawing/2014/main" id="{573BA749-2417-471F-B1AB-E939B402C10F}"/>
              </a:ext>
            </a:extLst>
          </p:cNvPr>
          <p:cNvSpPr/>
          <p:nvPr/>
        </p:nvSpPr>
        <p:spPr>
          <a:xfrm>
            <a:off x="533400" y="2987675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箭头: 右 6">
            <a:extLst>
              <a:ext uri="{FF2B5EF4-FFF2-40B4-BE49-F238E27FC236}">
                <a16:creationId xmlns:a16="http://schemas.microsoft.com/office/drawing/2014/main" id="{615F70A1-EB4D-463D-8CB0-54FCA8400553}"/>
              </a:ext>
            </a:extLst>
          </p:cNvPr>
          <p:cNvSpPr/>
          <p:nvPr/>
        </p:nvSpPr>
        <p:spPr>
          <a:xfrm>
            <a:off x="533400" y="3994150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箭头: 右 7">
            <a:extLst>
              <a:ext uri="{FF2B5EF4-FFF2-40B4-BE49-F238E27FC236}">
                <a16:creationId xmlns:a16="http://schemas.microsoft.com/office/drawing/2014/main" id="{20560EEE-DFDD-4379-A649-B4DAD01374D5}"/>
              </a:ext>
            </a:extLst>
          </p:cNvPr>
          <p:cNvSpPr/>
          <p:nvPr/>
        </p:nvSpPr>
        <p:spPr>
          <a:xfrm>
            <a:off x="533400" y="5000625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568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6A5BD19-4A24-422C-8730-02C89E89F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E5A0D78-AC90-4074-8159-29F4AD2FCB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信噪比优化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02E1CF7-04F0-460D-A1A7-5F110B59A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1" y="1547641"/>
            <a:ext cx="9144000" cy="376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14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E44E072-316C-4C3A-989A-B0BBC574D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21AF9F-1F79-479A-9482-8469A4BB4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049CF84-B5FD-4770-9C98-8E9A70CB2C1B}"/>
              </a:ext>
            </a:extLst>
          </p:cNvPr>
          <p:cNvSpPr txBox="1"/>
          <p:nvPr/>
        </p:nvSpPr>
        <p:spPr>
          <a:xfrm>
            <a:off x="723900" y="2286000"/>
            <a:ext cx="76962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空气芯线圈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磁芯线圈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08610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72262F-867F-44BA-9D50-45D3B12D8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BFE7067-6491-4526-A1C4-52FB348E8B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拟合算法误差估计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971FBFB-6080-486A-8D2B-902E1D7DD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47" y="2479266"/>
            <a:ext cx="2828571" cy="5333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61911E0-3555-46F2-88CB-8AC81C65976C}"/>
                  </a:ext>
                </a:extLst>
              </p:cNvPr>
              <p:cNvSpPr txBox="1"/>
              <p:nvPr/>
            </p:nvSpPr>
            <p:spPr>
              <a:xfrm>
                <a:off x="4754663" y="1193123"/>
                <a:ext cx="4267200" cy="18539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altLang="zh-CN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altLang="zh-CN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kumimoji="0" lang="en-US" altLang="zh-CN" sz="1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kumimoji="0" lang="en-US" altLang="zh-CN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kumimoji="0" lang="en-US" altLang="zh-CN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0" lang="en-US" altLang="zh-CN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𝑍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0" lang="en-US" altLang="zh-CN" sz="18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kumimoji="0" lang="en-US" altLang="zh-CN" sz="18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_</m:t>
                                                  </m:r>
                                                  <m:r>
                                                    <a:rPr kumimoji="0" lang="en-US" altLang="zh-CN" sz="18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𝑡𝑒𝑠𝑡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kumimoji="0" lang="en-US" altLang="zh-CN" sz="1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kumimoji="0" lang="en-US" altLang="zh-CN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kumimoji="0" lang="en-US" altLang="zh-CN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0" lang="en-US" altLang="zh-CN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𝑍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0" lang="en-US" altLang="zh-CN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kumimoji="0" lang="en-US" altLang="zh-CN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_</m:t>
                                                  </m:r>
                                                  <m:r>
                                                    <a:rPr kumimoji="0" lang="en-US" altLang="zh-CN" sz="18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𝑚𝑜𝑑𝑒𝑙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kumimoji="0" lang="en-US" altLang="zh-CN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kumimoji="0" lang="en-US" altLang="zh-CN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0" lang="en-US" altLang="zh-CN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𝑍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0" lang="en-US" altLang="zh-CN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kumimoji="0" lang="en-US" altLang="zh-CN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_</m:t>
                                                  </m:r>
                                                  <m:r>
                                                    <a:rPr kumimoji="0" lang="en-US" altLang="zh-CN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𝑚𝑜𝑑𝑒𝑙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kumimoji="0" lang="en-US" altLang="zh-CN" sz="1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×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0" lang="en-US" altLang="zh-CN" sz="18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0" lang="en-US" altLang="zh-CN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𝑒𝑟𝑟𝑜𝑟</m:t>
                                              </m:r>
                                              <m:r>
                                                <a:rPr kumimoji="0" lang="en-US" altLang="zh-CN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_</m:t>
                                              </m:r>
                                              <m:r>
                                                <a:rPr kumimoji="0" lang="en-US" altLang="zh-CN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0" lang="en-US" altLang="zh-CN" sz="18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kumimoji="0" lang="en-US" altLang="zh-CN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altLang="zh-CN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kumimoji="0" lang="en-US" altLang="zh-CN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fPr>
                                        <m:num>
                                          <m:func>
                                            <m:funcPr>
                                              <m:ctrlPr>
                                                <a:rPr kumimoji="0" lang="en-US" altLang="zh-CN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kumimoji="0" lang="en-US" altLang="zh-CN" sz="18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  <m:t>tan</m:t>
                                              </m:r>
                                            </m:fNam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kumimoji="0" lang="en-US" altLang="zh-CN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0" lang="zh-CN" altLang="en-US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𝜃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0" lang="en-US" altLang="zh-CN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kumimoji="0" lang="en-US" altLang="zh-CN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_</m:t>
                                                  </m:r>
                                                  <m:r>
                                                    <a:rPr kumimoji="0" lang="en-US" altLang="zh-CN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𝑡𝑒𝑠𝑡</m:t>
                                                  </m:r>
                                                </m:sub>
                                              </m:sSub>
                                            </m:e>
                                          </m:func>
                                          <m:r>
                                            <a:rPr kumimoji="0" lang="en-US" altLang="zh-CN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func>
                                            <m:funcPr>
                                              <m:ctrlPr>
                                                <a:rPr kumimoji="0" lang="en-US" altLang="zh-CN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kumimoji="0" lang="en-US" altLang="zh-CN" sz="18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  <m:t>tan</m:t>
                                              </m:r>
                                            </m:fNam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kumimoji="0" lang="en-US" altLang="zh-CN" sz="18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0" lang="zh-CN" altLang="en-US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𝜃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0" lang="en-US" altLang="zh-CN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kumimoji="0" lang="en-US" altLang="zh-CN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_</m:t>
                                                  </m:r>
                                                  <m:r>
                                                    <a:rPr kumimoji="0" lang="en-US" altLang="zh-CN" sz="18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𝑚𝑜𝑑𝑒𝑙</m:t>
                                                  </m:r>
                                                </m:sub>
                                              </m:sSub>
                                            </m:e>
                                          </m:func>
                                        </m:num>
                                        <m:den>
                                          <m:func>
                                            <m:funcPr>
                                              <m:ctrlPr>
                                                <a:rPr kumimoji="0" lang="en-US" altLang="zh-CN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kumimoji="0" lang="en-US" altLang="zh-CN" sz="18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  <m:t>tan</m:t>
                                              </m:r>
                                            </m:fNam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kumimoji="0" lang="en-US" altLang="zh-CN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0" lang="zh-CN" altLang="en-US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𝜃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0" lang="en-US" altLang="zh-CN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kumimoji="0" lang="en-US" altLang="zh-CN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_</m:t>
                                                  </m:r>
                                                  <m:r>
                                                    <a:rPr kumimoji="0" lang="en-US" altLang="zh-CN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𝑚𝑜𝑑𝑒𝑙</m:t>
                                                  </m:r>
                                                </m:sub>
                                              </m:sSub>
                                            </m:e>
                                          </m:func>
                                          <m:r>
                                            <a:rPr kumimoji="0" lang="en-US" altLang="zh-CN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×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0" lang="en-US" altLang="zh-CN" sz="18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0" lang="en-US" altLang="zh-CN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𝑒𝑟𝑟𝑜𝑟</m:t>
                                              </m:r>
                                              <m:r>
                                                <a:rPr kumimoji="0" lang="en-US" altLang="zh-CN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_</m:t>
                                              </m:r>
                                              <m:func>
                                                <m:funcPr>
                                                  <m:ctrlPr>
                                                    <a:rPr kumimoji="0" lang="en-US" altLang="zh-CN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+mn-cs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kumimoji="0" lang="en-US" altLang="zh-CN" sz="1800" b="0" i="0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tan</m:t>
                                                  </m:r>
                                                </m:fName>
                                                <m:e>
                                                  <m:r>
                                                    <a:rPr kumimoji="0" lang="zh-CN" altLang="en-US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𝜃</m:t>
                                                  </m:r>
                                                </m:e>
                                              </m:func>
                                            </m:e>
                                            <m:sub>
                                              <m:r>
                                                <a:rPr kumimoji="0" lang="en-US" altLang="zh-CN" sz="18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61911E0-3555-46F2-88CB-8AC81C659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663" y="1193123"/>
                <a:ext cx="4267200" cy="18539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11D364D-7CA3-40A1-BAC4-D0D3A0E9C2F0}"/>
                  </a:ext>
                </a:extLst>
              </p:cNvPr>
              <p:cNvSpPr txBox="1"/>
              <p:nvPr/>
            </p:nvSpPr>
            <p:spPr>
              <a:xfrm>
                <a:off x="228599" y="3244334"/>
                <a:ext cx="31994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/>
                  <a:t>其中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</a:rPr>
                      <m:t>是</m:t>
                    </m:r>
                  </m:oMath>
                </a14:m>
                <a:r>
                  <a:rPr lang="zh-CN" altLang="en-US" dirty="0"/>
                  <a:t>第</a:t>
                </a:r>
                <a:r>
                  <a:rPr lang="en-US" altLang="zh-CN" dirty="0" err="1"/>
                  <a:t>i</a:t>
                </a:r>
                <a:r>
                  <a:rPr lang="zh-CN" altLang="en-US" dirty="0"/>
                  <a:t>次测量的</a:t>
                </a:r>
                <a:r>
                  <a:rPr lang="zh-CN" altLang="en-US" dirty="0">
                    <a:solidFill>
                      <a:srgbClr val="C00000"/>
                    </a:solidFill>
                  </a:rPr>
                  <a:t>绝对误差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11D364D-7CA3-40A1-BAC4-D0D3A0E9C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3244334"/>
                <a:ext cx="3199466" cy="369332"/>
              </a:xfrm>
              <a:prstGeom prst="rect">
                <a:avLst/>
              </a:prstGeom>
              <a:blipFill>
                <a:blip r:embed="rId4"/>
                <a:stretch>
                  <a:fillRect l="-1524" t="-8197" r="-1333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2D9A9FA4-1DA0-4EF0-A658-EE53AB3B7F84}"/>
              </a:ext>
            </a:extLst>
          </p:cNvPr>
          <p:cNvCxnSpPr>
            <a:cxnSpLocks/>
          </p:cNvCxnSpPr>
          <p:nvPr/>
        </p:nvCxnSpPr>
        <p:spPr>
          <a:xfrm>
            <a:off x="4419600" y="1193123"/>
            <a:ext cx="0" cy="26168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12747851-7D6A-4D7B-B1C1-51C7F7687BE0}"/>
                  </a:ext>
                </a:extLst>
              </p:cNvPr>
              <p:cNvSpPr txBox="1"/>
              <p:nvPr/>
            </p:nvSpPr>
            <p:spPr>
              <a:xfrm>
                <a:off x="4953000" y="3265426"/>
                <a:ext cx="3619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/>
                  <a:t>其中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𝑒𝑟𝑟𝑜𝑟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</a:rPr>
                      <m:t>是</m:t>
                    </m:r>
                  </m:oMath>
                </a14:m>
                <a:r>
                  <a:rPr lang="zh-CN" altLang="en-US" dirty="0"/>
                  <a:t>第</a:t>
                </a:r>
                <a:r>
                  <a:rPr lang="en-US" altLang="zh-CN" dirty="0" err="1"/>
                  <a:t>i</a:t>
                </a:r>
                <a:r>
                  <a:rPr lang="zh-CN" altLang="en-US" dirty="0"/>
                  <a:t>次测量的</a:t>
                </a:r>
                <a:r>
                  <a:rPr lang="zh-CN" altLang="en-US" dirty="0">
                    <a:solidFill>
                      <a:srgbClr val="C00000"/>
                    </a:solidFill>
                  </a:rPr>
                  <a:t>相对误差</a:t>
                </a: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12747851-7D6A-4D7B-B1C1-51C7F7687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3265426"/>
                <a:ext cx="3619452" cy="369332"/>
              </a:xfrm>
              <a:prstGeom prst="rect">
                <a:avLst/>
              </a:prstGeom>
              <a:blipFill>
                <a:blip r:embed="rId5"/>
                <a:stretch>
                  <a:fillRect l="-1518" t="-10000" r="-1012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2A273B6-36A5-42D7-9DF7-CE8D2FC53FAF}"/>
                  </a:ext>
                </a:extLst>
              </p:cNvPr>
              <p:cNvSpPr txBox="1"/>
              <p:nvPr/>
            </p:nvSpPr>
            <p:spPr>
              <a:xfrm>
                <a:off x="770355" y="1483155"/>
                <a:ext cx="2479333" cy="7643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d>
                                        <m:d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zh-CN" alt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2A273B6-36A5-42D7-9DF7-CE8D2FC53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55" y="1483155"/>
                <a:ext cx="2479333" cy="7643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B5205F2-5EDF-4524-9B4C-AFBE03D82CD8}"/>
                  </a:ext>
                </a:extLst>
              </p:cNvPr>
              <p:cNvSpPr txBox="1"/>
              <p:nvPr/>
            </p:nvSpPr>
            <p:spPr>
              <a:xfrm>
                <a:off x="9601200" y="4572000"/>
                <a:ext cx="4718599" cy="851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d>
                                        <m:d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zh-CN" alt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d>
                                        <m:d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×</m:t>
                                      </m:r>
                                      <m:f>
                                        <m:f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zh-CN" altLang="en-US" i="1"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B5205F2-5EDF-4524-9B4C-AFBE03D82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200" y="4572000"/>
                <a:ext cx="4718599" cy="8510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F774308C-B912-4EB7-8137-562FDEE4F3C4}"/>
                  </a:ext>
                </a:extLst>
              </p:cNvPr>
              <p:cNvSpPr txBox="1"/>
              <p:nvPr/>
            </p:nvSpPr>
            <p:spPr>
              <a:xfrm>
                <a:off x="190500" y="4009402"/>
                <a:ext cx="8648700" cy="881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为了构建卡方分布，需要对</a:t>
                </a:r>
                <a:r>
                  <a:rPr lang="en-US" altLang="zh-CN" dirty="0"/>
                  <a:t>f </a:t>
                </a:r>
                <a:r>
                  <a:rPr lang="zh-CN" altLang="en-US" dirty="0"/>
                  <a:t>做出如下修改，其中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e>
                    </m:d>
                    <m:r>
                      <a:rPr lang="zh-CN" alt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，</m:t>
                    </m:r>
                    <m:r>
                      <a:rPr lang="zh-CN" alt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zh-CN" alt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/>
                  <a:t>可以认为符合高斯分布，则</a:t>
                </a:r>
                <a:r>
                  <a:rPr lang="en-US" altLang="zh-CN" dirty="0" err="1"/>
                  <a:t>chisq</a:t>
                </a:r>
                <a:r>
                  <a:rPr lang="zh-CN" altLang="en-US" dirty="0"/>
                  <a:t>为自由度为</a:t>
                </a:r>
                <a:r>
                  <a:rPr lang="en-US" altLang="zh-CN" dirty="0"/>
                  <a:t>2n</a:t>
                </a:r>
                <a:r>
                  <a:rPr lang="zh-CN" altLang="en-US" dirty="0"/>
                  <a:t>的卡方分布</a:t>
                </a:r>
                <a:endParaRPr lang="en-US" altLang="zh-CN" dirty="0"/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F774308C-B912-4EB7-8137-562FDEE4F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" y="4009402"/>
                <a:ext cx="8648700" cy="881139"/>
              </a:xfrm>
              <a:prstGeom prst="rect">
                <a:avLst/>
              </a:prstGeom>
              <a:blipFill>
                <a:blip r:embed="rId8"/>
                <a:stretch>
                  <a:fillRect l="-564" b="-104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C6545B0-B1AB-4C10-80D7-9305E82858E5}"/>
                  </a:ext>
                </a:extLst>
              </p:cNvPr>
              <p:cNvSpPr txBox="1"/>
              <p:nvPr/>
            </p:nvSpPr>
            <p:spPr>
              <a:xfrm>
                <a:off x="194820" y="5100568"/>
                <a:ext cx="8763000" cy="858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𝑐h𝑖𝑠𝑞</m:t>
                      </m:r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altLang="zh-CN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altLang="zh-CN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kumimoji="0" lang="en-US" altLang="zh-CN" sz="1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kumimoji="0" lang="en-US" altLang="zh-CN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kumimoji="0" lang="en-US" altLang="zh-CN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0" lang="en-US" altLang="zh-CN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𝑍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0" lang="en-US" altLang="zh-CN" sz="18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kumimoji="0" lang="en-US" altLang="zh-CN" sz="18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_</m:t>
                                                  </m:r>
                                                  <m:r>
                                                    <a:rPr kumimoji="0" lang="en-US" altLang="zh-CN" sz="18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𝑡𝑒𝑠𝑡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kumimoji="0" lang="en-US" altLang="zh-CN" sz="1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kumimoji="0" lang="en-US" altLang="zh-CN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kumimoji="0" lang="en-US" altLang="zh-CN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0" lang="en-US" altLang="zh-CN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𝑍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0" lang="en-US" altLang="zh-CN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kumimoji="0" lang="en-US" altLang="zh-CN" sz="18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_</m:t>
                                                  </m:r>
                                                  <m:r>
                                                    <a:rPr kumimoji="0" lang="en-US" altLang="zh-CN" sz="18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𝑚𝑜𝑑𝑒𝑙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kumimoji="0" lang="en-US" altLang="zh-CN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zh-CN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𝑍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altLang="zh-CN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_</m:t>
                                                  </m:r>
                                                  <m:r>
                                                    <a:rPr lang="en-US" altLang="zh-CN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𝑡𝑒𝑠𝑡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kumimoji="0" lang="en-US" altLang="zh-CN" sz="1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×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0" lang="en-US" altLang="zh-CN" sz="18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0" lang="en-US" altLang="zh-CN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𝑒𝑟𝑟𝑜𝑟</m:t>
                                              </m:r>
                                              <m:r>
                                                <a:rPr kumimoji="0" lang="en-US" altLang="zh-CN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_</m:t>
                                              </m:r>
                                              <m:r>
                                                <a:rPr kumimoji="0" lang="en-US" altLang="zh-CN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0" lang="en-US" altLang="zh-CN" sz="18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kumimoji="0" lang="en-US" altLang="zh-CN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altLang="zh-CN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kumimoji="0" lang="en-US" altLang="zh-CN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altLang="zh-CN" i="1" smtClean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zh-CN" altLang="en-US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altLang="zh-CN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_</m:t>
                                              </m:r>
                                              <m:r>
                                                <a:rPr lang="en-US" altLang="zh-CN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𝑡𝑒𝑠𝑡</m:t>
                                              </m:r>
                                            </m:sub>
                                          </m:sSub>
                                          <m:r>
                                            <a:rPr kumimoji="0" lang="en-US" altLang="zh-CN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zh-CN" altLang="en-US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altLang="zh-CN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_</m:t>
                                              </m:r>
                                              <m:r>
                                                <a:rPr lang="en-US" altLang="zh-CN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𝑚𝑜𝑑𝑒𝑙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altLang="zh-CN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zh-CN" altLang="en-US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altLang="zh-CN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_</m:t>
                                              </m:r>
                                              <m:r>
                                                <a:rPr lang="en-US" altLang="zh-CN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𝑡𝑒𝑠𝑡</m:t>
                                              </m:r>
                                            </m:sub>
                                          </m:sSub>
                                          <m:r>
                                            <a:rPr kumimoji="0" lang="en-US" altLang="zh-CN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×</m:t>
                                          </m:r>
                                          <m:r>
                                            <a:rPr kumimoji="0" lang="en-US" altLang="zh-CN" sz="1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𝑒𝑟𝑟𝑜𝑟</m:t>
                                          </m:r>
                                          <m:r>
                                            <a:rPr kumimoji="0" lang="en-US" altLang="zh-CN" sz="1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_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0" lang="en-US" altLang="zh-CN" sz="18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0" lang="zh-CN" altLang="en-US" sz="18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0" lang="en-US" altLang="zh-CN" sz="18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C6545B0-B1AB-4C10-80D7-9305E8285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20" y="5100568"/>
                <a:ext cx="8763000" cy="8581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5244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47E0130-5AAF-45D8-BF83-4451FA832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B114D1-DC10-444D-BEAA-887777C783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拟合算法误差估计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743613B-BC3A-4E6A-A3A6-5825AE175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76" y="1295400"/>
            <a:ext cx="7019048" cy="4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2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7838ACA-4CD4-4317-BBA7-982792DC9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21BA51F-4EE5-4DFA-B7A2-4EFF271A09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结果</a:t>
            </a:r>
          </a:p>
        </p:txBody>
      </p:sp>
      <p:graphicFrame>
        <p:nvGraphicFramePr>
          <p:cNvPr id="12" name="表格 12">
            <a:extLst>
              <a:ext uri="{FF2B5EF4-FFF2-40B4-BE49-F238E27FC236}">
                <a16:creationId xmlns:a16="http://schemas.microsoft.com/office/drawing/2014/main" id="{A62CB73F-E874-4E77-9A30-456C172EB9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399771"/>
              </p:ext>
            </p:extLst>
          </p:nvPr>
        </p:nvGraphicFramePr>
        <p:xfrm>
          <a:off x="190500" y="1219200"/>
          <a:ext cx="8763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0500">
                  <a:extLst>
                    <a:ext uri="{9D8B030D-6E8A-4147-A177-3AD203B41FA5}">
                      <a16:colId xmlns:a16="http://schemas.microsoft.com/office/drawing/2014/main" val="1705902662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87379456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5200512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3310465452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1440516229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56635461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L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C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a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b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/>
                        <a:t>Rdc</a:t>
                      </a:r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913194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原方法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1.7174E-02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1.4493E-10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1.0788E-08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2.2383E+00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7.5760E+00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8445294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改进方法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1.7168E-02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1.4474E-10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7.7251E-09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2.2676E+00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7.5760E+00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03819012"/>
                  </a:ext>
                </a:extLst>
              </a:tr>
            </a:tbl>
          </a:graphicData>
        </a:graphic>
      </p:graphicFrame>
      <p:pic>
        <p:nvPicPr>
          <p:cNvPr id="14" name="图片 13">
            <a:extLst>
              <a:ext uri="{FF2B5EF4-FFF2-40B4-BE49-F238E27FC236}">
                <a16:creationId xmlns:a16="http://schemas.microsoft.com/office/drawing/2014/main" id="{6E57D0B6-1C8A-4E69-B443-16EB4D4E1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80" y="2590800"/>
            <a:ext cx="2880000" cy="2160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496FCF5-5277-4FF0-BFF6-CECC6370E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280" y="4698000"/>
            <a:ext cx="2880000" cy="2160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40794EA-3BCE-4E3F-9EAA-7A88896EC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2649663"/>
            <a:ext cx="3653368" cy="274002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2FC0C53-A63B-4B28-A203-D03881AB64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6628" y="5635751"/>
            <a:ext cx="4957456" cy="108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51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EC69FD9-EB0C-4F57-8050-EE9EA86E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764CA7-1A57-4CE6-AEB8-4E5FEAA15B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新方法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5A36889-86D8-4969-A037-53F771C90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30" y="1252576"/>
            <a:ext cx="8697539" cy="546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38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04388C4-0988-4D40-A617-F64C498AA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5DF19DE-551F-4B2F-9E81-1642E92690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结果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4C72F49-B7E6-4C46-9B8A-00574DA11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433" y="4920468"/>
            <a:ext cx="2876567" cy="9824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C07E3F8-4DA6-4A94-82AC-7FE3638DA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6287"/>
            <a:ext cx="6790167" cy="509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43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E44E072-316C-4C3A-989A-B0BBC574D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21AF9F-1F79-479A-9482-8469A4BB4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049CF84-B5FD-4770-9C98-8E9A70CB2C1B}"/>
              </a:ext>
            </a:extLst>
          </p:cNvPr>
          <p:cNvSpPr txBox="1"/>
          <p:nvPr/>
        </p:nvSpPr>
        <p:spPr>
          <a:xfrm>
            <a:off x="723900" y="2286000"/>
            <a:ext cx="76962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空气芯线圈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磁芯线圈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20618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417030</TotalTime>
  <Words>866</Words>
  <Application>Microsoft Office PowerPoint</Application>
  <PresentationFormat>全屏显示(4:3)</PresentationFormat>
  <Paragraphs>308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等线</vt:lpstr>
      <vt:lpstr>等线 Light</vt:lpstr>
      <vt:lpstr>Arial</vt:lpstr>
      <vt:lpstr>Cambria Math</vt:lpstr>
      <vt:lpstr>Wingdings</vt:lpstr>
      <vt:lpstr>Office 主题​​</vt:lpstr>
      <vt:lpstr>信噪比优化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5312</cp:revision>
  <cp:lastPrinted>2023-09-04T07:35:07Z</cp:lastPrinted>
  <dcterms:created xsi:type="dcterms:W3CDTF">1601-01-01T00:00:00Z</dcterms:created>
  <dcterms:modified xsi:type="dcterms:W3CDTF">2024-09-10T07:08:57Z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