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57" r:id="rId5"/>
    <p:sldId id="258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95888BA-0E0D-487A-A9A5-052C189E60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BA3908C7-7B6B-40D3-B2BF-9D909A0810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4C229D4-CD1B-4D0E-B3AD-1AD799FDB2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66ED0-7974-4A48-A655-84B451BBE787}" type="datetimeFigureOut">
              <a:rPr lang="zh-CN" altLang="en-US" smtClean="0"/>
              <a:t>2024/9/4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E96C9F0-7BC8-4E5E-B8BD-FE4719AEE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C704D77-A8F5-4B76-97C1-CB15AC577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A8104-F41B-4E87-9B37-14720724714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20676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218CB0A-E78F-404F-ACAC-F71959E418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95318CE9-070D-49B1-9BD3-BBD6A0C776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D3E0E9E-57E0-41DD-86C1-F6E80F1260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66ED0-7974-4A48-A655-84B451BBE787}" type="datetimeFigureOut">
              <a:rPr lang="zh-CN" altLang="en-US" smtClean="0"/>
              <a:t>2024/9/4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16213D4-155B-454A-B9BA-51FD38186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9B1EDA2-9AF3-4E99-9AD9-1BD9F169F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A8104-F41B-4E87-9B37-14720724714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9125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D576AE68-1F23-4818-80A1-34777817F4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DD2504DB-DCA8-43A1-A81D-D23DBD3EE8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40332F0-6EFE-4CFF-9D0D-569B918C0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66ED0-7974-4A48-A655-84B451BBE787}" type="datetimeFigureOut">
              <a:rPr lang="zh-CN" altLang="en-US" smtClean="0"/>
              <a:t>2024/9/4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654EA5B-0D83-4718-8F35-14E64F53A1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960FD7B-64D0-4629-8E22-66DECAB8A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A8104-F41B-4E87-9B37-14720724714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99887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49D5FD6-33DB-4FC5-A5D2-CAF021B75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54E4475-A0D1-45CE-AADD-BA50F4772B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50CE542-03A6-44C6-8E56-F1CCFC806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66ED0-7974-4A48-A655-84B451BBE787}" type="datetimeFigureOut">
              <a:rPr lang="zh-CN" altLang="en-US" smtClean="0"/>
              <a:t>2024/9/4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9C26B20-9627-4D2C-81CE-2439673DD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7E1EA0A-F5AF-4B29-A82B-20FFFAFA9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A8104-F41B-4E87-9B37-14720724714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71696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673172A-F586-4D06-A41A-D453D084D6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E27D032-E76B-441F-A6AB-9413AD008C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3569E74-4D7C-415C-B254-655E4214E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66ED0-7974-4A48-A655-84B451BBE787}" type="datetimeFigureOut">
              <a:rPr lang="zh-CN" altLang="en-US" smtClean="0"/>
              <a:t>2024/9/4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D2A9264-B9BE-431A-B94E-7F5B5C6AE3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E1C5360-54B8-4A38-9128-CF04C3F42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A8104-F41B-4E87-9B37-14720724714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81920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E23022A-D7D2-454F-9887-A874529CAE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6C6BDF7-2422-4C53-B0C9-C0977165C8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7173830C-8F20-496E-9E43-1F89635CF9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7E1430D-3BBA-4CE6-ACC9-1133F84119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66ED0-7974-4A48-A655-84B451BBE787}" type="datetimeFigureOut">
              <a:rPr lang="zh-CN" altLang="en-US" smtClean="0"/>
              <a:t>2024/9/4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05D6EE65-A5E9-4DE8-B122-A390C28E2F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6F3C7E9-EE15-424C-A3A0-0AF2E32FC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A8104-F41B-4E87-9B37-14720724714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7448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B9F0CBA-E1F4-4432-8914-66A11F0DA2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BB0CA25-D575-45E1-9FD0-9E21285F76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09333F38-4093-4643-AFA7-A9F444EB7C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114E39A0-69D4-4BFB-92B8-D48614CDFF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BAC2F632-19E0-46C0-B7D6-82152EBCE6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C57F7372-29E0-4101-9D22-0027C3558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66ED0-7974-4A48-A655-84B451BBE787}" type="datetimeFigureOut">
              <a:rPr lang="zh-CN" altLang="en-US" smtClean="0"/>
              <a:t>2024/9/4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71936483-8BB2-4E0F-874D-2884F0F7B8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A9926166-858A-4698-9077-9D39E7D7B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A8104-F41B-4E87-9B37-14720724714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36660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CBC74E0-C1AD-4E41-AA8B-1C4388896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4C1EDB4C-640E-46E4-B65F-E22887C53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66ED0-7974-4A48-A655-84B451BBE787}" type="datetimeFigureOut">
              <a:rPr lang="zh-CN" altLang="en-US" smtClean="0"/>
              <a:t>2024/9/4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79AC51DC-2078-4E0B-94D2-060E1776D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A48A349B-A104-4B4F-8771-102F44796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A8104-F41B-4E87-9B37-14720724714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77485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169B532D-35F3-4983-952D-12C809E638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66ED0-7974-4A48-A655-84B451BBE787}" type="datetimeFigureOut">
              <a:rPr lang="zh-CN" altLang="en-US" smtClean="0"/>
              <a:t>2024/9/4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6437DCD9-FDBF-4CAE-980B-D8FB19D7E2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3CB14AE-9090-4620-9729-B3151741A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A8104-F41B-4E87-9B37-14720724714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35827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A22B2E7-C210-4DC4-A762-592C3EA63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1F4A5E3-671C-4C3F-B22D-BE8AAFFC77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990A3CFC-AB92-45FB-85E2-7DCF0BD751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CEEED01-5AED-4C1A-8EC8-CB902CEE0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66ED0-7974-4A48-A655-84B451BBE787}" type="datetimeFigureOut">
              <a:rPr lang="zh-CN" altLang="en-US" smtClean="0"/>
              <a:t>2024/9/4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28C98DD-4D23-49E8-893E-993B5F29A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0405D74A-FAF2-4DF5-AEDA-672CE8CFF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A8104-F41B-4E87-9B37-14720724714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9862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4782527-0884-40D6-8FB7-B15C57175F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80E7BA48-B7BE-4FFE-8C24-884F66EE5B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C3066FC0-F94A-4847-849A-E6700B6EDA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013828C0-4418-4CD0-9CFE-DCC4C3797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66ED0-7974-4A48-A655-84B451BBE787}" type="datetimeFigureOut">
              <a:rPr lang="zh-CN" altLang="en-US" smtClean="0"/>
              <a:t>2024/9/4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997F35F-837D-402B-8675-24D0933CF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B08926E-3444-47EC-A1B5-970DF54C6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A8104-F41B-4E87-9B37-14720724714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96294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B407569D-24A9-44EC-B02C-140F4E8D6F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003B3F3-ECB6-4CCF-93D1-07DAC80CA9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DB59FB5-81E1-49A5-8D80-29F3585275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66ED0-7974-4A48-A655-84B451BBE787}" type="datetimeFigureOut">
              <a:rPr lang="zh-CN" altLang="en-US" smtClean="0"/>
              <a:t>2024/9/4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A678863-0725-4578-A58A-FDE1E56256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B84E55F-14C0-4357-A72C-3FD4EA9631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FA8104-F41B-4E87-9B37-14720724714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91231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30A6CBE-9F22-43E5-AB16-530009666F2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Background of KSKL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15E75146-9CFE-4F88-B1F0-CACE10D91F3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err="1"/>
              <a:t>Huiliang</a:t>
            </a:r>
            <a:r>
              <a:rPr lang="en-US" altLang="zh-CN" dirty="0"/>
              <a:t> Xia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69701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09AB9EA6-D857-415A-BA7A-1E7F875D9F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1855"/>
            <a:ext cx="12192000" cy="6634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3091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25DF7DE6-3CF2-46D1-9C38-8628AFDFC4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4862498"/>
          </a:xfrm>
          <a:prstGeom prst="rect">
            <a:avLst/>
          </a:prstGeom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F83E4D2E-075B-4133-BB69-347D2BCA2F3E}"/>
              </a:ext>
            </a:extLst>
          </p:cNvPr>
          <p:cNvSpPr txBox="1"/>
          <p:nvPr/>
        </p:nvSpPr>
        <p:spPr>
          <a:xfrm>
            <a:off x="639192" y="5184559"/>
            <a:ext cx="69157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Use the ISR photon, the KS, the missing KL track and a photon.</a:t>
            </a:r>
          </a:p>
          <a:p>
            <a:r>
              <a:rPr lang="en-US" altLang="zh-CN" dirty="0"/>
              <a:t>|M(</a:t>
            </a:r>
            <a:r>
              <a:rPr lang="el-GR" altLang="zh-CN" dirty="0"/>
              <a:t>γγ</a:t>
            </a:r>
            <a:r>
              <a:rPr lang="en-US" altLang="zh-CN" dirty="0"/>
              <a:t>)-M(pi0)|&lt;30 MeV/c</a:t>
            </a:r>
            <a:r>
              <a:rPr lang="en-US" altLang="zh-CN" baseline="30000" dirty="0"/>
              <a:t>2</a:t>
            </a:r>
            <a:r>
              <a:rPr lang="en-US" altLang="zh-CN" dirty="0"/>
              <a:t>.</a:t>
            </a:r>
            <a:endParaRPr lang="zh-CN" altLang="en-US" dirty="0"/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13CEC94E-1C66-4B97-87E5-DD5619EC34A2}"/>
              </a:ext>
            </a:extLst>
          </p:cNvPr>
          <p:cNvSpPr txBox="1"/>
          <p:nvPr/>
        </p:nvSpPr>
        <p:spPr>
          <a:xfrm>
            <a:off x="710214" y="6090082"/>
            <a:ext cx="25656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Signal: 331480</a:t>
            </a:r>
            <a:endParaRPr lang="zh-CN" altLang="en-US" sz="2800" dirty="0"/>
          </a:p>
        </p:txBody>
      </p:sp>
      <p:sp>
        <p:nvSpPr>
          <p:cNvPr id="13" name="箭头: 右 12">
            <a:extLst>
              <a:ext uri="{FF2B5EF4-FFF2-40B4-BE49-F238E27FC236}">
                <a16:creationId xmlns:a16="http://schemas.microsoft.com/office/drawing/2014/main" id="{7BDD677B-2B31-40C2-9C15-DB873149E1CE}"/>
              </a:ext>
            </a:extLst>
          </p:cNvPr>
          <p:cNvSpPr/>
          <p:nvPr/>
        </p:nvSpPr>
        <p:spPr>
          <a:xfrm>
            <a:off x="3275860" y="6285108"/>
            <a:ext cx="656947" cy="13316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/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4BD720B9-A7E9-4DE1-8472-1C8E11909207}"/>
              </a:ext>
            </a:extLst>
          </p:cNvPr>
          <p:cNvSpPr txBox="1"/>
          <p:nvPr/>
        </p:nvSpPr>
        <p:spPr>
          <a:xfrm>
            <a:off x="4145872" y="6090082"/>
            <a:ext cx="14470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291661</a:t>
            </a:r>
            <a:endParaRPr lang="zh-CN" altLang="en-US" sz="2800" dirty="0"/>
          </a:p>
        </p:txBody>
      </p:sp>
      <p:sp>
        <p:nvSpPr>
          <p:cNvPr id="15" name="加号 14">
            <a:extLst>
              <a:ext uri="{FF2B5EF4-FFF2-40B4-BE49-F238E27FC236}">
                <a16:creationId xmlns:a16="http://schemas.microsoft.com/office/drawing/2014/main" id="{1632BE28-A462-4B3D-9C55-1817DFB0444D}"/>
              </a:ext>
            </a:extLst>
          </p:cNvPr>
          <p:cNvSpPr/>
          <p:nvPr/>
        </p:nvSpPr>
        <p:spPr>
          <a:xfrm>
            <a:off x="949912" y="4523315"/>
            <a:ext cx="1074198" cy="646331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箭头: 右 15">
            <a:extLst>
              <a:ext uri="{FF2B5EF4-FFF2-40B4-BE49-F238E27FC236}">
                <a16:creationId xmlns:a16="http://schemas.microsoft.com/office/drawing/2014/main" id="{B29F8FD0-5E27-40E2-BD04-9A9C5C544CC4}"/>
              </a:ext>
            </a:extLst>
          </p:cNvPr>
          <p:cNvSpPr/>
          <p:nvPr/>
        </p:nvSpPr>
        <p:spPr>
          <a:xfrm>
            <a:off x="4536489" y="3116062"/>
            <a:ext cx="1056443" cy="19530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32E38288-D037-4409-9BDA-86A2D150D4F8}"/>
              </a:ext>
            </a:extLst>
          </p:cNvPr>
          <p:cNvSpPr txBox="1"/>
          <p:nvPr/>
        </p:nvSpPr>
        <p:spPr>
          <a:xfrm>
            <a:off x="5859262" y="3029050"/>
            <a:ext cx="15713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altLang="zh-CN" dirty="0"/>
              <a:t>χ</a:t>
            </a:r>
            <a:r>
              <a:rPr lang="en-US" altLang="zh-CN" baseline="30000" dirty="0"/>
              <a:t>2</a:t>
            </a:r>
            <a:r>
              <a:rPr lang="en-US" altLang="zh-CN" dirty="0"/>
              <a:t>(1C)&lt;10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638321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099D8737-E76E-4382-8378-961B31A33A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9931" y="0"/>
            <a:ext cx="6352137" cy="6158884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F176A083-947D-457B-BDB8-3AE8E9B0360C}"/>
              </a:ext>
            </a:extLst>
          </p:cNvPr>
          <p:cNvSpPr txBox="1"/>
          <p:nvPr/>
        </p:nvSpPr>
        <p:spPr>
          <a:xfrm>
            <a:off x="1146697" y="6154820"/>
            <a:ext cx="98986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If we want to cut </a:t>
            </a:r>
            <a:r>
              <a:rPr lang="en-US" altLang="zh-CN" sz="2400" dirty="0" err="1"/>
              <a:t>evnets</a:t>
            </a:r>
            <a:r>
              <a:rPr lang="en-US" altLang="zh-CN" sz="2400" dirty="0"/>
              <a:t> of pi0KSKL, we will also cut lots of events of signal. </a:t>
            </a:r>
            <a:endParaRPr lang="zh-CN" altLang="en-US" sz="2400" dirty="0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E0011AD5-18D9-4CFB-8DF8-BDE5371661A4}"/>
              </a:ext>
            </a:extLst>
          </p:cNvPr>
          <p:cNvSpPr txBox="1"/>
          <p:nvPr/>
        </p:nvSpPr>
        <p:spPr>
          <a:xfrm>
            <a:off x="-106532" y="2910165"/>
            <a:ext cx="32048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/>
              <a:t>One of the gammas is ISR gamma</a:t>
            </a:r>
            <a:endParaRPr lang="zh-CN" altLang="en-US" sz="1600" dirty="0"/>
          </a:p>
        </p:txBody>
      </p:sp>
    </p:spTree>
    <p:extLst>
      <p:ext uri="{BB962C8B-B14F-4D97-AF65-F5344CB8AC3E}">
        <p14:creationId xmlns:p14="http://schemas.microsoft.com/office/powerpoint/2010/main" val="16812704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55D9D89C-4234-4E1C-B83C-9FE1A6F73A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6153" y="0"/>
            <a:ext cx="8639691" cy="6205492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B5B384AA-88DA-4AE1-B6AE-11E12BA0A0C4}"/>
              </a:ext>
            </a:extLst>
          </p:cNvPr>
          <p:cNvSpPr txBox="1"/>
          <p:nvPr/>
        </p:nvSpPr>
        <p:spPr>
          <a:xfrm>
            <a:off x="3561425" y="6205492"/>
            <a:ext cx="50691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So, we try to cut mass of pi0, which seems good.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356126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83</Words>
  <Application>Microsoft Office PowerPoint</Application>
  <PresentationFormat>宽屏</PresentationFormat>
  <Paragraphs>10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9" baseType="lpstr">
      <vt:lpstr>等线</vt:lpstr>
      <vt:lpstr>等线 Light</vt:lpstr>
      <vt:lpstr>Arial</vt:lpstr>
      <vt:lpstr>Office 主题​​</vt:lpstr>
      <vt:lpstr>Background of KSKL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Background of KSKL</dc:title>
  <dc:creator>Rain_Bright</dc:creator>
  <cp:lastModifiedBy>Rain_Bright</cp:lastModifiedBy>
  <cp:revision>10</cp:revision>
  <dcterms:created xsi:type="dcterms:W3CDTF">2024-09-04T05:08:49Z</dcterms:created>
  <dcterms:modified xsi:type="dcterms:W3CDTF">2024-09-04T05:36:54Z</dcterms:modified>
</cp:coreProperties>
</file>