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888BA-0E0D-487A-A9A5-052C189E6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3908C7-7B6B-40D3-B2BF-9D909A081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C229D4-CD1B-4D0E-B3AD-1AD799FD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96C9F0-7BC8-4E5E-B8BD-FE4719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704D77-A8F5-4B76-97C1-CB15AC57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67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18CB0A-E78F-404F-ACAC-F71959E4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318CE9-070D-49B1-9BD3-BBD6A0C77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3E0E9E-57E0-41DD-86C1-F6E80F12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6213D4-155B-454A-B9BA-51FD3818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B1EDA2-9AF3-4E99-9AD9-1BD9F169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1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576AE68-1F23-4818-80A1-34777817F4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2504DB-DCA8-43A1-A81D-D23DBD3EE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0332F0-6EFE-4CFF-9D0D-569B918C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54EA5B-0D83-4718-8F35-14E64F53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60FD7B-64D0-4629-8E22-66DECAB8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88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9D5FD6-33DB-4FC5-A5D2-CAF021B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4E4475-A0D1-45CE-AADD-BA50F477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0CE542-03A6-44C6-8E56-F1CCFC80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C26B20-9627-4D2C-81CE-2439673D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E1EA0A-F5AF-4B29-A82B-20FFFAFA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6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3172A-F586-4D06-A41A-D453D084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27D032-E76B-441F-A6AB-9413AD008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569E74-4D7C-415C-B254-655E4214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2A9264-B9BE-431A-B94E-7F5B5C6A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1C5360-54B8-4A38-9128-CF04C3F4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92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23022A-D7D2-454F-9887-A874529C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C6BDF7-2422-4C53-B0C9-C0977165C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73830C-8F20-496E-9E43-1F89635C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E1430D-3BBA-4CE6-ACC9-1133F841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D6EE65-A5E9-4DE8-B122-A390C28E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F3C7E9-EE15-424C-A3A0-0AF2E32F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4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9F0CBA-E1F4-4432-8914-66A11F0D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B0CA25-D575-45E1-9FD0-9E21285F7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333F38-4093-4643-AFA7-A9F444EB7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4E39A0-69D4-4BFB-92B8-D48614CDF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AC2F632-19E0-46C0-B7D6-82152EBCE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57F7372-29E0-4101-9D22-0027C355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936483-8BB2-4E0F-874D-2884F0F7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9926166-858A-4698-9077-9D39E7D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66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C74E0-C1AD-4E41-AA8B-1C438889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C1EDB4C-640E-46E4-B65F-E22887C5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AC51DC-2078-4E0B-94D2-060E1776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8A349B-A104-4B4F-8771-102F4479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4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9B532D-35F3-4983-952D-12C809E6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437DCD9-FDBF-4CAE-980B-D8FB19D7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CB14AE-9090-4620-9729-B3151741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82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22B2E7-C210-4DC4-A762-592C3EA6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F4A5E3-671C-4C3F-B22D-BE8AAFFC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0A3CFC-AB92-45FB-85E2-7DCF0BD75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EEED01-5AED-4C1A-8EC8-CB902CEE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8C98DD-4D23-49E8-893E-993B5F29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05D74A-FAF2-4DF5-AEDA-672CE8CF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86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782527-0884-40D6-8FB7-B15C5717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0E7BA48-B7BE-4FFE-8C24-884F66EE5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066FC0-F94A-4847-849A-E6700B6ED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3828C0-4418-4CD0-9CFE-DCC4C379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97F35F-837D-402B-8675-24D0933C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08926E-3444-47EC-A1B5-970DF54C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2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407569D-24A9-44EC-B02C-140F4E8D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03B3F3-ECB6-4CCF-93D1-07DAC80CA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B59FB5-81E1-49A5-8D80-29F358527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66ED0-7974-4A48-A655-84B451BBE787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678863-0725-4578-A58A-FDE1E5625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84E55F-14C0-4357-A72C-3FD4EA96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8104-F41B-4E87-9B37-1472072471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23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0A6CBE-9F22-43E5-AB16-530009666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Background of KSKL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5E75146-9CFE-4F88-B1F0-CACE10D91F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Huiliang</a:t>
            </a:r>
            <a:r>
              <a:rPr lang="en-US" altLang="zh-CN" dirty="0"/>
              <a:t> Xia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970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9AB9EA6-D857-415A-BA7A-1E7F875D9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55"/>
            <a:ext cx="12192000" cy="663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5DF7DE6-3CF2-46D1-9C38-8628AFDFC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6249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83E4D2E-075B-4133-BB69-347D2BCA2F3E}"/>
              </a:ext>
            </a:extLst>
          </p:cNvPr>
          <p:cNvSpPr txBox="1"/>
          <p:nvPr/>
        </p:nvSpPr>
        <p:spPr>
          <a:xfrm>
            <a:off x="639192" y="5184559"/>
            <a:ext cx="691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Use the ISR photon, the KS, the missing KL track and a photon.</a:t>
            </a:r>
          </a:p>
          <a:p>
            <a:r>
              <a:rPr lang="en-US" altLang="zh-CN" dirty="0"/>
              <a:t>|M(</a:t>
            </a:r>
            <a:r>
              <a:rPr lang="el-GR" altLang="zh-CN" dirty="0"/>
              <a:t>γγ</a:t>
            </a:r>
            <a:r>
              <a:rPr lang="en-US" altLang="zh-CN" dirty="0"/>
              <a:t>)-M(pi0)|&lt;30 MeV/c</a:t>
            </a:r>
            <a:r>
              <a:rPr lang="en-US" altLang="zh-CN" baseline="30000" dirty="0"/>
              <a:t>2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CEC94E-1C66-4B97-87E5-DD5619EC34A2}"/>
              </a:ext>
            </a:extLst>
          </p:cNvPr>
          <p:cNvSpPr txBox="1"/>
          <p:nvPr/>
        </p:nvSpPr>
        <p:spPr>
          <a:xfrm>
            <a:off x="710214" y="6090082"/>
            <a:ext cx="256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Signal: 331480</a:t>
            </a:r>
            <a:endParaRPr lang="zh-CN" altLang="en-US" sz="2800" dirty="0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7BDD677B-2B31-40C2-9C15-DB873149E1CE}"/>
              </a:ext>
            </a:extLst>
          </p:cNvPr>
          <p:cNvSpPr/>
          <p:nvPr/>
        </p:nvSpPr>
        <p:spPr>
          <a:xfrm>
            <a:off x="3275860" y="6285108"/>
            <a:ext cx="656947" cy="13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BD720B9-A7E9-4DE1-8472-1C8E11909207}"/>
              </a:ext>
            </a:extLst>
          </p:cNvPr>
          <p:cNvSpPr txBox="1"/>
          <p:nvPr/>
        </p:nvSpPr>
        <p:spPr>
          <a:xfrm>
            <a:off x="4145872" y="6090082"/>
            <a:ext cx="1447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291661</a:t>
            </a:r>
            <a:endParaRPr lang="zh-CN" altLang="en-US" sz="2800" dirty="0"/>
          </a:p>
        </p:txBody>
      </p:sp>
      <p:sp>
        <p:nvSpPr>
          <p:cNvPr id="15" name="加号 14">
            <a:extLst>
              <a:ext uri="{FF2B5EF4-FFF2-40B4-BE49-F238E27FC236}">
                <a16:creationId xmlns:a16="http://schemas.microsoft.com/office/drawing/2014/main" id="{1632BE28-A462-4B3D-9C55-1817DFB0444D}"/>
              </a:ext>
            </a:extLst>
          </p:cNvPr>
          <p:cNvSpPr/>
          <p:nvPr/>
        </p:nvSpPr>
        <p:spPr>
          <a:xfrm>
            <a:off x="949912" y="4523315"/>
            <a:ext cx="1074198" cy="64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B29F8FD0-5E27-40E2-BD04-9A9C5C544CC4}"/>
              </a:ext>
            </a:extLst>
          </p:cNvPr>
          <p:cNvSpPr/>
          <p:nvPr/>
        </p:nvSpPr>
        <p:spPr>
          <a:xfrm>
            <a:off x="4536489" y="3116062"/>
            <a:ext cx="1056443" cy="19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2E38288-D037-4409-9BDA-86A2D150D4F8}"/>
              </a:ext>
            </a:extLst>
          </p:cNvPr>
          <p:cNvSpPr txBox="1"/>
          <p:nvPr/>
        </p:nvSpPr>
        <p:spPr>
          <a:xfrm>
            <a:off x="5859262" y="3029050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/>
              <a:t>χ</a:t>
            </a:r>
            <a:r>
              <a:rPr lang="en-US" altLang="zh-CN" baseline="30000" dirty="0"/>
              <a:t>2</a:t>
            </a:r>
            <a:r>
              <a:rPr lang="en-US" altLang="zh-CN" dirty="0"/>
              <a:t>(1C)&lt;10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383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99D8737-E76E-4382-8378-961B31A33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931" y="0"/>
            <a:ext cx="6352137" cy="61588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176A083-947D-457B-BDB8-3AE8E9B0360C}"/>
              </a:ext>
            </a:extLst>
          </p:cNvPr>
          <p:cNvSpPr txBox="1"/>
          <p:nvPr/>
        </p:nvSpPr>
        <p:spPr>
          <a:xfrm>
            <a:off x="1146697" y="6154820"/>
            <a:ext cx="989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If we want to cut </a:t>
            </a:r>
            <a:r>
              <a:rPr lang="en-US" altLang="zh-CN" sz="2400" dirty="0" err="1"/>
              <a:t>evnets</a:t>
            </a:r>
            <a:r>
              <a:rPr lang="en-US" altLang="zh-CN" sz="2400" dirty="0"/>
              <a:t> of pi0KSKL, we will also cut lots of events of signal. </a:t>
            </a:r>
            <a:endParaRPr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0011AD5-18D9-4CFB-8DF8-BDE5371661A4}"/>
              </a:ext>
            </a:extLst>
          </p:cNvPr>
          <p:cNvSpPr txBox="1"/>
          <p:nvPr/>
        </p:nvSpPr>
        <p:spPr>
          <a:xfrm>
            <a:off x="-106532" y="2910165"/>
            <a:ext cx="3204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One of the gammas is ISR gamma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127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5D9D89C-4234-4E1C-B83C-9FE1A6F73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153" y="0"/>
            <a:ext cx="8639691" cy="620549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5B384AA-88DA-4AE1-B6AE-11E12BA0A0C4}"/>
              </a:ext>
            </a:extLst>
          </p:cNvPr>
          <p:cNvSpPr txBox="1"/>
          <p:nvPr/>
        </p:nvSpPr>
        <p:spPr>
          <a:xfrm>
            <a:off x="3561425" y="6205492"/>
            <a:ext cx="506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So, we try to cut mass of pi0, which seems good.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61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83</Words>
  <Application>Microsoft Office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Background of KSKL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of KSKL</dc:title>
  <dc:creator>Rain_Bright</dc:creator>
  <cp:lastModifiedBy>Rain_Bright</cp:lastModifiedBy>
  <cp:revision>10</cp:revision>
  <dcterms:created xsi:type="dcterms:W3CDTF">2024-09-04T05:08:49Z</dcterms:created>
  <dcterms:modified xsi:type="dcterms:W3CDTF">2024-09-04T05:36:54Z</dcterms:modified>
</cp:coreProperties>
</file>