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57" r:id="rId4"/>
    <p:sldId id="260" r:id="rId5"/>
    <p:sldId id="261" r:id="rId6"/>
  </p:sldIdLst>
  <p:sldSz cx="12192000" cy="6858000"/>
  <p:notesSz cx="6858000" cy="9144000"/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445" y="1283970"/>
            <a:ext cx="3187700" cy="23037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44905" y="3740150"/>
            <a:ext cx="1414780" cy="1135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pbpb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5.02TeV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imp</a:t>
            </a:r>
            <a:r>
              <a:rPr lang="zh-CN" altLang="en-US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：</a:t>
            </a:r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-12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05" y="1284605"/>
            <a:ext cx="3380740" cy="24555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79085" y="3740150"/>
            <a:ext cx="1414780" cy="1135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ppb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5.02TeV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imp</a:t>
            </a:r>
            <a:r>
              <a:rPr lang="zh-CN" altLang="en-US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：</a:t>
            </a:r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-6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9775" y="1283970"/>
            <a:ext cx="3397250" cy="24555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516745" y="3740150"/>
            <a:ext cx="1414780" cy="1135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pp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5.02TeV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  <a:p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imp</a:t>
            </a:r>
            <a:r>
              <a:rPr lang="zh-CN" altLang="en-US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：</a:t>
            </a:r>
            <a:r>
              <a:rPr lang="en-US" altLang="zh-CN" sz="2400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</a:rPr>
              <a:t>0</a:t>
            </a:r>
            <a:endParaRPr lang="en-US" altLang="zh-CN" sz="2400">
              <a:latin typeface="Times New Roman" panose="02020603050405020304" charset="0"/>
              <a:ea typeface="黑体" panose="02010609060101010101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5627370" y="0"/>
            <a:ext cx="986155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pbpb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93410" y="3140710"/>
            <a:ext cx="805180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latin typeface="Times New Roman" panose="02020603050405020304" charset="0"/>
                <a:cs typeface="Times New Roman" panose="02020603050405020304" charset="0"/>
              </a:rPr>
              <a:t>ppb</a:t>
            </a:r>
            <a:endParaRPr lang="en-US" altLang="zh-CN" sz="28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7105" y="6261100"/>
            <a:ext cx="16916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0&lt;imp&lt;2.5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988560" y="6223635"/>
            <a:ext cx="193548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2.5&lt;imp&lt;4.5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99855" y="6261100"/>
            <a:ext cx="1974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4.5&lt;imp&lt;6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497205"/>
            <a:ext cx="2323280" cy="2397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270" y="497205"/>
            <a:ext cx="2362938" cy="23976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225" y="497205"/>
            <a:ext cx="2337188" cy="23976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3701415"/>
            <a:ext cx="2345894" cy="23976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450" y="3701415"/>
            <a:ext cx="2327209" cy="23976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655" y="3701415"/>
            <a:ext cx="2332903" cy="239760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010920" y="2959100"/>
            <a:ext cx="16916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0&lt;imp&lt;5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32375" y="2921635"/>
            <a:ext cx="193548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5&lt;imp&lt;9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043670" y="2959100"/>
            <a:ext cx="1974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9&lt;imp&lt;12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5338445" y="528320"/>
            <a:ext cx="1141730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pbpb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155" y="1688465"/>
            <a:ext cx="2366960" cy="2397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735" y="1688465"/>
            <a:ext cx="2343980" cy="2397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385" y="1688465"/>
            <a:ext cx="2389952" cy="23976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43610" y="4277995"/>
            <a:ext cx="16916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0&lt;pt&lt;1.1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65370" y="4240530"/>
            <a:ext cx="193548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1.1&lt;pt&lt;2.2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76665" y="4277995"/>
            <a:ext cx="1974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2.2&lt;pt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885" y="3846195"/>
            <a:ext cx="2359613" cy="2397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265" y="3846195"/>
            <a:ext cx="2355505" cy="2397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765" y="3846195"/>
            <a:ext cx="2334331" cy="2397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16245" y="3177540"/>
            <a:ext cx="826135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pp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60425" y="6337300"/>
            <a:ext cx="16916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0&lt;pt&lt;1.1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81880" y="6299835"/>
            <a:ext cx="1935480" cy="517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 1.1&lt;pt&lt;2.2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893175" y="6337300"/>
            <a:ext cx="1974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>
                <a:latin typeface="Times New Roman" panose="02020603050405020304" charset="0"/>
                <a:cs typeface="Times New Roman" panose="02020603050405020304" charset="0"/>
              </a:rPr>
              <a:t> 2.2&lt;pt</a:t>
            </a:r>
            <a:endParaRPr lang="en-US" altLang="zh-CN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16245" y="19685"/>
            <a:ext cx="904240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ppb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" y="688340"/>
            <a:ext cx="2353323" cy="23976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760" y="688340"/>
            <a:ext cx="2361109" cy="23976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0930" y="688340"/>
            <a:ext cx="2349638" cy="23976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WM5YmVlMzU3ODE2Y2UyZjQ4ODFlYjA1ZDA0ZWZmY2EifQ==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WPS 演示</Application>
  <PresentationFormat>宽屏</PresentationFormat>
  <Paragraphs>46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3" baseType="lpstr">
      <vt:lpstr>Arial</vt:lpstr>
      <vt:lpstr>宋体</vt:lpstr>
      <vt:lpstr>Wingdings</vt:lpstr>
      <vt:lpstr>Times New Roman</vt:lpstr>
      <vt:lpstr>黑体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15170</dc:creator>
  <cp:lastModifiedBy>董亮</cp:lastModifiedBy>
  <cp:revision>8</cp:revision>
  <dcterms:created xsi:type="dcterms:W3CDTF">2023-08-09T12:44:00Z</dcterms:created>
  <dcterms:modified xsi:type="dcterms:W3CDTF">2024-08-05T07:30:27Z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2052-12.1.0.16929</vt:lpwstr>
  </property>
</Properties>
</file>