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5" r:id="rId3"/>
    <p:sldId id="266" r:id="rId4"/>
    <p:sldId id="268" r:id="rId5"/>
    <p:sldId id="267" r:id="rId6"/>
    <p:sldId id="269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552199E-B7E1-464F-B7DC-D4C4B9DE0724}">
          <p14:sldIdLst>
            <p14:sldId id="256"/>
            <p14:sldId id="265"/>
            <p14:sldId id="266"/>
            <p14:sldId id="268"/>
            <p14:sldId id="267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jiaxuan" initials="wj" lastIdx="1" clrIdx="0">
    <p:extLst>
      <p:ext uri="{19B8F6BF-5375-455C-9EA6-DF929625EA0E}">
        <p15:presenceInfo xmlns:p15="http://schemas.microsoft.com/office/powerpoint/2012/main" userId="4b801fb3c31c0de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8A5F"/>
    <a:srgbClr val="000000"/>
    <a:srgbClr val="CFB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>
        <p:scale>
          <a:sx n="100" d="100"/>
          <a:sy n="100" d="100"/>
        </p:scale>
        <p:origin x="400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410C3-E7AA-444A-9369-935F5E367B7E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AD3FD-C722-4D8C-B2D4-583222EFDC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2696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alphaModFix amt="57000"/>
            <a:lum/>
          </a:blip>
          <a:srcRect/>
          <a:stretch>
            <a:fillRect l="49000" t="55000" r="-5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EA9485-C026-4D58-862E-4D9EFC86AF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noFill/>
          <a:ln>
            <a:noFill/>
          </a:ln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ECCA71A-E087-483D-BE23-C301228762F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dirty="0"/>
              <a:t>subtitle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79C8BF-FCAD-40FA-B350-640927806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5729-C072-4155-B93C-86F50D19CA25}" type="datetime1">
              <a:rPr lang="zh-CN" altLang="en-US" smtClean="0"/>
              <a:t>2024/7/22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B29FA0-68B2-4172-BA86-DE363B58C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50C688-04D6-44FC-B76C-F8F1C01B0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DDCB0505-5B7F-47D5-A06E-7CEF5C2272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1866" y="417901"/>
            <a:ext cx="2633700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53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C8D620-D813-40A8-91E8-EC930D00A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4176C0B-A274-4E36-A818-9DA95BE45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40C484-4F9C-4C45-896B-92B6180F3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5FC7-E980-4B4C-B992-DD29535F67F7}" type="datetime1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2DF727-3AE2-402C-ADE6-EE9E58D32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B09F92-F447-493F-AD75-2FCBD1E53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4444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E35E5F9-AAD2-4ACB-AEFC-5DD21F315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43AA612-4293-4EE5-B38B-13EB5420D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699A7E-6D0D-4FE6-9D0F-7269E543B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ECD8-AC00-44E0-AD54-95CD6C8CA9CA}" type="datetime1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398F88A-73DD-44BD-AB09-5BA0A35ED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135AE1-374B-4FE0-8B3D-F1699FA8B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78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176460-23A6-4AE4-8A82-3CDAE8960A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0462" y="120011"/>
            <a:ext cx="10165330" cy="681178"/>
          </a:xfrm>
        </p:spPr>
        <p:txBody>
          <a:bodyPr>
            <a:normAutofit/>
          </a:bodyPr>
          <a:lstStyle>
            <a:lvl1pPr>
              <a:defRPr sz="2600" b="1">
                <a:latin typeface="Söhne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A2FE2BE-EF55-4E93-A0E3-59FC6E23110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20462" y="786832"/>
            <a:ext cx="10515600" cy="5389990"/>
          </a:xfrm>
        </p:spPr>
        <p:txBody>
          <a:bodyPr/>
          <a:lstStyle>
            <a:lvl1pPr marL="342900" indent="-288000" algn="l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200" b="0">
                <a:latin typeface="Söhne"/>
                <a:cs typeface="Arial" panose="020B0604020202020204" pitchFamily="34" charset="0"/>
              </a:defRPr>
            </a:lvl1pPr>
            <a:lvl2pPr marL="685800" indent="-270000">
              <a:lnSpc>
                <a:spcPct val="100000"/>
              </a:lnSpc>
              <a:buFont typeface="Wingdings" panose="05000000000000000000" pitchFamily="2" charset="2"/>
              <a:buChar char="Ø"/>
              <a:defRPr sz="1700">
                <a:latin typeface="Söhne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Font typeface="Wingdings" panose="05000000000000000000" pitchFamily="2" charset="2"/>
              <a:buChar char="p"/>
              <a:defRPr sz="1500">
                <a:latin typeface="Söhne"/>
                <a:cs typeface="Arial" panose="020B0604020202020204" pitchFamily="34" charset="0"/>
              </a:defRPr>
            </a:lvl3pPr>
          </a:lstStyle>
          <a:p>
            <a:pPr lvl="0"/>
            <a:r>
              <a:rPr lang="en-US" altLang="zh-CN" dirty="0"/>
              <a:t>First class</a:t>
            </a:r>
            <a:endParaRPr lang="zh-CN" altLang="en-US" dirty="0"/>
          </a:p>
          <a:p>
            <a:pPr lvl="1"/>
            <a:r>
              <a:rPr lang="en-US" altLang="zh-CN" dirty="0"/>
              <a:t>Second class</a:t>
            </a:r>
          </a:p>
          <a:p>
            <a:pPr lvl="2"/>
            <a:r>
              <a:rPr lang="en-US" altLang="zh-CN" dirty="0"/>
              <a:t>third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20AD61-2850-4E41-B102-46B7E8953D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6309" y="6372864"/>
            <a:ext cx="2743200" cy="365125"/>
          </a:xfrm>
        </p:spPr>
        <p:txBody>
          <a:bodyPr/>
          <a:lstStyle/>
          <a:p>
            <a:fld id="{15172F57-98F8-4D7C-9090-230996C66347}" type="datetime1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FBDBB2-E86B-4986-9F6F-FBC6B9BE9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14828" y="6372863"/>
            <a:ext cx="4114800" cy="365125"/>
          </a:xfrm>
        </p:spPr>
        <p:txBody>
          <a:bodyPr/>
          <a:lstStyle/>
          <a:p>
            <a:r>
              <a:rPr lang="en-US" altLang="zh-CN" dirty="0"/>
              <a:t>Name</a:t>
            </a:r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8D3C02-32C4-4F0A-926C-41D5C3771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7258" y="6372864"/>
            <a:ext cx="2743200" cy="365125"/>
          </a:xfrm>
        </p:spPr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D95082B-446E-4CA1-826E-E4876B26BC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17258" y="120011"/>
            <a:ext cx="2633700" cy="438950"/>
          </a:xfrm>
          <a:prstGeom prst="rect">
            <a:avLst/>
          </a:prstGeom>
        </p:spPr>
      </p:pic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6EC96068-972E-4350-88A1-D9F3D1744444}"/>
              </a:ext>
            </a:extLst>
          </p:cNvPr>
          <p:cNvCxnSpPr>
            <a:cxnSpLocks/>
          </p:cNvCxnSpPr>
          <p:nvPr userDrawn="1"/>
        </p:nvCxnSpPr>
        <p:spPr>
          <a:xfrm>
            <a:off x="320462" y="681178"/>
            <a:ext cx="11503533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35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599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5CF299-6C7A-4AE1-822D-279B669AE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206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32D3AEB-EED7-4A6B-B5D3-5330DDC6E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25509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3C7FB5-578C-4D5B-B7E0-1350C3C21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BDE56-A14D-4A17-8B38-C6616E89CC44}" type="datetime1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963393-4F19-41AD-9D52-65AF92CBC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73852E1-11B5-4141-AFBA-315CB7BC8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858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FBCA82-12EB-4375-99E8-B440AF3D5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0F881C-0ACC-42B2-B84A-38A83EEDF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7FA3796-C9D0-4F11-A5AB-057CA18D7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001FF9-3578-4327-92F2-538A3BA3D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17157-343B-46F5-9284-B3ED5F9E2E88}" type="datetime1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D60CEA8-8CF5-40D3-9425-A20243C35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60ED133-88C0-4709-9013-7E6F0E1DB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8815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AE0065-136C-4BD7-8CDD-48CB5A88A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4FFAF18-F770-4A07-9DA3-43DDBA12C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E1A3CDB-5EB4-4DB2-8EB4-430080749A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32430B3-A5D9-4BE8-9726-C38AB8C288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8F8CD75-6A68-4146-A9FF-06365702DC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78BD0E4-6294-4B62-ADBD-4F9B704A8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06E2-E251-48EE-A057-040335119532}" type="datetime1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DC69B4A-2A6D-4EB9-82D3-ED0AF7B96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41CF7B1-5E05-4CDE-9141-B50D3A2B8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6473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30E94E-897B-45B8-964D-575A19417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654A970-9A3D-4381-8A0A-F3E695E31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6ED4-AE63-40B1-A41D-460D32B36723}" type="datetime1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00C2FFD-2B5B-4781-9896-30B2BCC77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F2A80F8-D007-48AB-BDED-76492E459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706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069F189-075D-4164-8242-F4C2DDA59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5CCC-325D-4EE1-89AB-53B7CD949543}" type="datetime1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4342C8A-5439-4410-93F2-273A00833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62DE539-C537-4E39-80BC-079A12DF2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839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51B905-E2AC-435F-8B12-768B77F4E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E23D98-9D09-4835-BDDF-FDA57077F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3072901-8622-4591-B808-35901950A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7DDC6EF-EBDE-43A5-A360-E36ECA767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DEE7C-5FE7-4580-9303-A4047068233E}" type="datetime1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5119B6D-93E5-4A65-A852-A91F1F236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099ECE4-D387-423D-9C40-160B0EF2C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301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CA5FAB-06E2-485A-86BA-0D0838774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8C5D2B6-0406-4784-8FE2-AA07B00619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F0FF5FC-A3FC-4480-A81D-5425B0E6C4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81547C6-1A7A-4C51-B9A8-4BBDFA1A2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F11B-B6D9-4B50-B915-A99033695FE3}" type="datetime1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186D8E3-BAB4-42B5-BEE5-420C53B31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47E3F9F-B921-4EDA-B568-0A319A793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3353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1F82E0A-8ADC-4E82-9030-057228E3A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205" y="605986"/>
            <a:ext cx="10156931" cy="734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192ED06-BA16-4CAB-99E3-4D20E8FCA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6188" y="1409939"/>
            <a:ext cx="10291549" cy="4124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Title 1</a:t>
            </a:r>
            <a:endParaRPr lang="zh-CN" altLang="en-US" dirty="0"/>
          </a:p>
          <a:p>
            <a:pPr lvl="1"/>
            <a:r>
              <a:rPr lang="en-US" altLang="zh-CN" dirty="0"/>
              <a:t>Title 2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1B3552-88AB-43B5-9E54-0F97794B9E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B3110-9389-4C61-BB11-536916AF3ED0}" type="datetime1">
              <a:rPr lang="zh-CN" altLang="en-US" smtClean="0"/>
              <a:t>2024/7/22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6E00D7-F075-4EA5-9A8A-BE1F6D7519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68FCBB-90E7-443D-9221-DF47A695B7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6988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华光小标宋_CNKI" panose="02000500000000000000" pitchFamily="2" charset="-122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7000"/>
            <a:lum/>
          </a:blip>
          <a:srcRect/>
          <a:stretch>
            <a:fillRect l="64000" t="59000" r="-4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976F51-1BA3-49A2-9A54-923E1366F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altLang="zh-CN" b="1" dirty="0"/>
              <a:t>Crosstalk on MIP Spectrum</a:t>
            </a:r>
            <a:endParaRPr lang="zh-CN" altLang="en-US" b="1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A307C54-CFF7-4F7F-BD5B-77D8F0089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38486"/>
            <a:ext cx="9144000" cy="1655762"/>
          </a:xfrm>
        </p:spPr>
        <p:txBody>
          <a:bodyPr/>
          <a:lstStyle/>
          <a:p>
            <a:r>
              <a:rPr lang="en-US" altLang="zh-CN" dirty="0"/>
              <a:t>2023/07/22</a:t>
            </a:r>
          </a:p>
          <a:p>
            <a:r>
              <a:rPr lang="en-US" altLang="zh-CN" dirty="0"/>
              <a:t>Speaker : Jiaxuan Wang</a:t>
            </a:r>
          </a:p>
        </p:txBody>
      </p:sp>
    </p:spTree>
    <p:extLst>
      <p:ext uri="{BB962C8B-B14F-4D97-AF65-F5344CB8AC3E}">
        <p14:creationId xmlns:p14="http://schemas.microsoft.com/office/powerpoint/2010/main" val="261759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443381-43BB-9227-7640-90B541715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Motivation: how does crosstalk affect MIP spectrum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FB960C6-78BD-EAD2-DACD-E18089641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Crosstalk: 10um-0.1 15um-0.15,</a:t>
            </a:r>
            <a:r>
              <a:rPr lang="zh-CN" altLang="en-US" dirty="0"/>
              <a:t> </a:t>
            </a:r>
            <a:r>
              <a:rPr lang="en-US" altLang="zh-CN" dirty="0"/>
              <a:t>MIP</a:t>
            </a:r>
            <a:r>
              <a:rPr lang="zh-CN" altLang="en-US" dirty="0"/>
              <a:t> </a:t>
            </a:r>
            <a:r>
              <a:rPr lang="en-US" altLang="zh-CN" dirty="0"/>
              <a:t>MPV</a:t>
            </a:r>
            <a:r>
              <a:rPr lang="zh-CN" altLang="en-US" dirty="0"/>
              <a:t> </a:t>
            </a:r>
            <a:r>
              <a:rPr lang="en-US" altLang="zh-CN" dirty="0"/>
              <a:t>also</a:t>
            </a:r>
            <a:r>
              <a:rPr lang="zh-CN" altLang="en-US" dirty="0"/>
              <a:t> </a:t>
            </a:r>
            <a:r>
              <a:rPr lang="en-US" altLang="zh-CN" dirty="0"/>
              <a:t>(1+p_ct) ?</a:t>
            </a:r>
          </a:p>
          <a:p>
            <a:r>
              <a:rPr lang="en-US" altLang="zh-CN" dirty="0"/>
              <a:t>Independent test</a:t>
            </a:r>
          </a:p>
          <a:p>
            <a:pPr lvl="1"/>
            <a:r>
              <a:rPr lang="en-US" altLang="zh-CN" dirty="0"/>
              <a:t>Get random hist from Landau function</a:t>
            </a:r>
          </a:p>
          <a:p>
            <a:pPr lvl="2"/>
            <a:r>
              <a:rPr lang="en-US" altLang="zh-CN" dirty="0"/>
              <a:t>MPV scanning: 10um(80-140); 15um(200-800)</a:t>
            </a:r>
          </a:p>
          <a:p>
            <a:pPr lvl="2"/>
            <a:r>
              <a:rPr lang="en-US" altLang="zh-CN" dirty="0"/>
              <a:t>Landau width: 10um 15;  15um 50</a:t>
            </a:r>
          </a:p>
          <a:p>
            <a:pPr lvl="1"/>
            <a:r>
              <a:rPr lang="en-US" altLang="zh-CN" dirty="0"/>
              <a:t>Photon Number: Division of random number by (</a:t>
            </a:r>
            <a:r>
              <a:rPr lang="en-US" altLang="zh-CN" dirty="0" err="1"/>
              <a:t>SiPM_Gain</a:t>
            </a:r>
            <a:r>
              <a:rPr lang="en-US" altLang="zh-CN" dirty="0"/>
              <a:t>*PDE)</a:t>
            </a:r>
          </a:p>
          <a:p>
            <a:pPr lvl="2"/>
            <a:r>
              <a:rPr lang="en-US" altLang="zh-CN" dirty="0"/>
              <a:t>Poisson distribution</a:t>
            </a:r>
          </a:p>
          <a:p>
            <a:pPr lvl="2"/>
            <a:r>
              <a:rPr lang="en-US" altLang="zh-CN" dirty="0"/>
              <a:t>Light output uniformity</a:t>
            </a:r>
          </a:p>
          <a:p>
            <a:pPr lvl="1"/>
            <a:r>
              <a:rPr lang="en-US" altLang="zh-CN" dirty="0"/>
              <a:t>Pixel MC correction</a:t>
            </a:r>
          </a:p>
          <a:p>
            <a:pPr lvl="2"/>
            <a:r>
              <a:rPr lang="en-US" altLang="zh-CN" dirty="0"/>
              <a:t>Crosstalk = 0 &amp; crosstalk = 0.1, 0.15</a:t>
            </a:r>
          </a:p>
          <a:p>
            <a:pPr lvl="1"/>
            <a:r>
              <a:rPr lang="en-US" altLang="zh-CN" dirty="0"/>
              <a:t>ADC gaussian distribution 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77D8689-CE6F-F81A-B00D-A3B4D3248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E45A7-DDD9-4ECC-8A98-89398888EE64}" type="datetime1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39ACFFF-6B09-D614-7533-BDF9213A3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25912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C96B18-A8BF-7AA9-43ED-06A181DA7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10um SiPM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A0FD94-7483-5DF8-0BE2-FE9CE96AB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MPV: 95, 125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EB2C45-5F53-4C7D-F18A-1F6AFE8A4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C673-E592-4732-96BC-6EDABD1E7F0E}" type="datetime1">
              <a:rPr lang="zh-CN" altLang="en-US" smtClean="0"/>
              <a:t>2024/7/22</a:t>
            </a:fld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F6D89E-322F-73ED-555E-01F56A0C3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3</a:t>
            </a:fld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866D88F0-7342-C307-9984-124649BF2E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09" b="-1"/>
          <a:stretch/>
        </p:blipFill>
        <p:spPr>
          <a:xfrm>
            <a:off x="6190253" y="1468010"/>
            <a:ext cx="4953074" cy="3563342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6890780E-4207-39BF-D117-634652099D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287" y="1377828"/>
            <a:ext cx="4788241" cy="356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14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C96B18-A8BF-7AA9-43ED-06A181DA7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10um SiPM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A0FD94-7483-5DF8-0BE2-FE9CE96AB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EB2C45-5F53-4C7D-F18A-1F6AFE8A4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C673-E592-4732-96BC-6EDABD1E7F0E}" type="datetime1">
              <a:rPr lang="zh-CN" altLang="en-US" smtClean="0"/>
              <a:t>2024/7/22</a:t>
            </a:fld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F6D89E-322F-73ED-555E-01F56A0C3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4</a:t>
            </a:fld>
            <a:endParaRPr lang="zh-CN" altLang="en-US" dirty="0"/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9739DF92-E14B-BDA6-D76E-2234852C8C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587" y="3666279"/>
            <a:ext cx="7070310" cy="2791756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7C77841F-0135-F493-F135-8A407F4029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5583" y="801189"/>
            <a:ext cx="7150318" cy="2775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808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C96B18-A8BF-7AA9-43ED-06A181DA7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15um SiPM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A0FD94-7483-5DF8-0BE2-FE9CE96AB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EB2C45-5F53-4C7D-F18A-1F6AFE8A4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C673-E592-4732-96BC-6EDABD1E7F0E}" type="datetime1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F6D89E-322F-73ED-555E-01F56A0C3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5</a:t>
            </a:fld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C397AA8-BC60-B839-F1C2-6E94A85A18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14"/>
          <a:stretch/>
        </p:blipFill>
        <p:spPr>
          <a:xfrm>
            <a:off x="949203" y="1503680"/>
            <a:ext cx="4756394" cy="3482411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46DA6DB5-3A58-56BE-804A-F8BA11EF151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56"/>
          <a:stretch/>
        </p:blipFill>
        <p:spPr>
          <a:xfrm>
            <a:off x="6174918" y="1503679"/>
            <a:ext cx="4750044" cy="348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894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C96B18-A8BF-7AA9-43ED-06A181DA7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15um SiPM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A0FD94-7483-5DF8-0BE2-FE9CE96AB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EB2C45-5F53-4C7D-F18A-1F6AFE8A4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C673-E592-4732-96BC-6EDABD1E7F0E}" type="datetime1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F6D89E-322F-73ED-555E-01F56A0C3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6</a:t>
            </a:fld>
            <a:endParaRPr lang="zh-CN" altLang="en-US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C3BCDC59-A4F6-8F0D-2EE3-F4DF55E319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581" y="3887290"/>
            <a:ext cx="7099379" cy="2773859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ED179FEB-CDD6-6753-75F4-A97ECAACB1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5581" y="947992"/>
            <a:ext cx="7099380" cy="279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589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极端阴影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演示文稿1" id="{A0A89E58-B39A-449E-BD61-07C2C876ECB5}" vid="{99E65E17-55DD-4A0E-BF1E-FBC0BA5F1B8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meeting_update</Template>
  <TotalTime>7128</TotalTime>
  <Words>118</Words>
  <Application>Microsoft Office PowerPoint</Application>
  <PresentationFormat>宽屏</PresentationFormat>
  <Paragraphs>30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Söhne</vt:lpstr>
      <vt:lpstr>等线</vt:lpstr>
      <vt:lpstr>华光小标宋_CNKI</vt:lpstr>
      <vt:lpstr>Arial</vt:lpstr>
      <vt:lpstr>Wingdings</vt:lpstr>
      <vt:lpstr>Office 主题​​</vt:lpstr>
      <vt:lpstr>Crosstalk on MIP Spectrum</vt:lpstr>
      <vt:lpstr>Motivation: how does crosstalk affect MIP spectrum</vt:lpstr>
      <vt:lpstr>10um SiPM</vt:lpstr>
      <vt:lpstr>10um SiPM</vt:lpstr>
      <vt:lpstr>15um SiPM</vt:lpstr>
      <vt:lpstr>15um SiPM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jiaxuan wang</dc:creator>
  <cp:lastModifiedBy>jiaxuan wang</cp:lastModifiedBy>
  <cp:revision>2</cp:revision>
  <dcterms:created xsi:type="dcterms:W3CDTF">2024-07-17T08:42:02Z</dcterms:created>
  <dcterms:modified xsi:type="dcterms:W3CDTF">2024-07-22T07:30:09Z</dcterms:modified>
</cp:coreProperties>
</file>