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8" r:id="rId5"/>
    <p:sldId id="267" r:id="rId6"/>
    <p:sldId id="26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65"/>
            <p14:sldId id="266"/>
            <p14:sldId id="268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00" d="100"/>
          <a:sy n="100" d="100"/>
        </p:scale>
        <p:origin x="4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729-C072-4155-B93C-86F50D19CA25}" type="datetime1">
              <a:rPr lang="zh-CN" altLang="en-US" smtClean="0"/>
              <a:t>2024/7/22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5FC7-E980-4B4C-B992-DD29535F67F7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CD8-AC00-44E0-AD54-95CD6C8CA9CA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462" y="120011"/>
            <a:ext cx="10165330" cy="681178"/>
          </a:xfrm>
        </p:spPr>
        <p:txBody>
          <a:bodyPr>
            <a:normAutofit/>
          </a:bodyPr>
          <a:lstStyle>
            <a:lvl1pPr>
              <a:defRPr sz="2600" b="1">
                <a:latin typeface="Söhne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0462" y="786832"/>
            <a:ext cx="10515600" cy="5389990"/>
          </a:xfrm>
        </p:spPr>
        <p:txBody>
          <a:bodyPr/>
          <a:lstStyle>
            <a:lvl1pPr marL="342900" indent="-288000" algn="l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>
                <a:latin typeface="Söhne"/>
                <a:cs typeface="Arial" panose="020B0604020202020204" pitchFamily="34" charset="0"/>
              </a:defRPr>
            </a:lvl1pPr>
            <a:lvl2pPr marL="685800" indent="-270000">
              <a:lnSpc>
                <a:spcPct val="100000"/>
              </a:lnSpc>
              <a:buFont typeface="Wingdings" panose="05000000000000000000" pitchFamily="2" charset="2"/>
              <a:buChar char="Ø"/>
              <a:defRPr sz="1700">
                <a:latin typeface="Söhne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p"/>
              <a:defRPr sz="1500">
                <a:latin typeface="Söhne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309" y="6372864"/>
            <a:ext cx="2743200" cy="365125"/>
          </a:xfrm>
        </p:spPr>
        <p:txBody>
          <a:bodyPr/>
          <a:lstStyle/>
          <a:p>
            <a:fld id="{15172F57-98F8-4D7C-9090-230996C66347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4828" y="6372863"/>
            <a:ext cx="4114800" cy="365125"/>
          </a:xfrm>
        </p:spPr>
        <p:txBody>
          <a:bodyPr/>
          <a:lstStyle/>
          <a:p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7258" y="6372864"/>
            <a:ext cx="2743200" cy="365125"/>
          </a:xfrm>
        </p:spPr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7258" y="120011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320462" y="681178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DE56-A14D-4A17-8B38-C6616E89CC44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7157-343B-46F5-9284-B3ED5F9E2E88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6E2-E251-48EE-A057-040335119532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ED4-AE63-40B1-A41D-460D32B36723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5CCC-325D-4EE1-89AB-53B7CD949543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EE7C-5FE7-4580-9303-A4047068233E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F11B-B6D9-4B50-B915-A99033695FE3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en-US" altLang="zh-CN" dirty="0"/>
              <a:t>Title 2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3110-9389-4C61-BB11-536916AF3ED0}" type="datetime1">
              <a:rPr lang="zh-CN" altLang="en-US" smtClean="0"/>
              <a:t>2024/7/22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华光小标宋_CNKI" panose="02000500000000000000" pitchFamily="2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Crosstalk on MIP Spectrum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2023/07/22</a:t>
            </a:r>
          </a:p>
          <a:p>
            <a:r>
              <a:rPr lang="en-US" altLang="zh-CN" dirty="0"/>
              <a:t>Speaker : Jiaxuan Wang</a:t>
            </a:r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443381-43BB-9227-7640-90B54171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Motivation: how does crosstalk affect MIP spectrum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B960C6-78BD-EAD2-DACD-E1808964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Crosstalk: 10um-0.1 15um-0.15,</a:t>
            </a:r>
            <a:r>
              <a:rPr lang="zh-CN" altLang="en-US" dirty="0"/>
              <a:t> </a:t>
            </a:r>
            <a:r>
              <a:rPr lang="en-US" altLang="zh-CN" dirty="0"/>
              <a:t>MIP</a:t>
            </a:r>
            <a:r>
              <a:rPr lang="zh-CN" altLang="en-US" dirty="0"/>
              <a:t> </a:t>
            </a:r>
            <a:r>
              <a:rPr lang="en-US" altLang="zh-CN" dirty="0"/>
              <a:t>MPV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(1+p_ct) ?</a:t>
            </a:r>
          </a:p>
          <a:p>
            <a:r>
              <a:rPr lang="en-US" altLang="zh-CN" dirty="0"/>
              <a:t>Independent test</a:t>
            </a:r>
          </a:p>
          <a:p>
            <a:pPr lvl="1"/>
            <a:r>
              <a:rPr lang="en-US" altLang="zh-CN" dirty="0"/>
              <a:t>Get random hist from Landau function</a:t>
            </a:r>
          </a:p>
          <a:p>
            <a:pPr lvl="2"/>
            <a:r>
              <a:rPr lang="en-US" altLang="zh-CN" dirty="0"/>
              <a:t>MPV scanning: 10um(80-140); 15um(200-800)</a:t>
            </a:r>
          </a:p>
          <a:p>
            <a:pPr lvl="2"/>
            <a:r>
              <a:rPr lang="en-US" altLang="zh-CN" dirty="0"/>
              <a:t>Landau width: 10um 15;  15um 50</a:t>
            </a:r>
          </a:p>
          <a:p>
            <a:pPr lvl="1"/>
            <a:r>
              <a:rPr lang="en-US" altLang="zh-CN" dirty="0"/>
              <a:t>Photon Number: Division of random number by (</a:t>
            </a:r>
            <a:r>
              <a:rPr lang="en-US" altLang="zh-CN" dirty="0" err="1"/>
              <a:t>SiPM_Gain</a:t>
            </a:r>
            <a:r>
              <a:rPr lang="en-US" altLang="zh-CN" dirty="0"/>
              <a:t>*PDE)</a:t>
            </a:r>
          </a:p>
          <a:p>
            <a:pPr lvl="2"/>
            <a:r>
              <a:rPr lang="en-US" altLang="zh-CN" dirty="0"/>
              <a:t>Poisson distribution</a:t>
            </a:r>
          </a:p>
          <a:p>
            <a:pPr lvl="2"/>
            <a:r>
              <a:rPr lang="en-US" altLang="zh-CN" dirty="0"/>
              <a:t>Light output uniformity</a:t>
            </a:r>
          </a:p>
          <a:p>
            <a:pPr lvl="1"/>
            <a:r>
              <a:rPr lang="en-US" altLang="zh-CN" dirty="0"/>
              <a:t>Pixel MC correction</a:t>
            </a:r>
          </a:p>
          <a:p>
            <a:pPr lvl="2"/>
            <a:r>
              <a:rPr lang="en-US" altLang="zh-CN" dirty="0"/>
              <a:t>Crosstalk = 0 &amp; crosstalk = 0.1, 0.15</a:t>
            </a:r>
          </a:p>
          <a:p>
            <a:pPr lvl="1"/>
            <a:r>
              <a:rPr lang="en-US" altLang="zh-CN" dirty="0"/>
              <a:t>ADC gaussian distribution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7D8689-CE6F-F81A-B00D-A3B4D324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5A7-DDD9-4ECC-8A98-89398888EE64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9ACFFF-6B09-D614-7533-BDF9213A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591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MPV: 95, 125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2024/7/22</a:t>
            </a:fld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66D88F0-7342-C307-9984-124649BF2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9" b="-1"/>
          <a:stretch/>
        </p:blipFill>
        <p:spPr>
          <a:xfrm>
            <a:off x="6190253" y="1468010"/>
            <a:ext cx="4953074" cy="356334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890780E-4207-39BF-D117-634652099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87" y="1377828"/>
            <a:ext cx="4788241" cy="356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2024/7/22</a:t>
            </a:fld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739DF92-E14B-BDA6-D76E-2234852C8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587" y="3666279"/>
            <a:ext cx="7070310" cy="279175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C77841F-0135-F493-F135-8A407F402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583" y="801189"/>
            <a:ext cx="7150318" cy="27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15um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C397AA8-BC60-B839-F1C2-6E94A85A1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4"/>
          <a:stretch/>
        </p:blipFill>
        <p:spPr>
          <a:xfrm>
            <a:off x="949203" y="1503680"/>
            <a:ext cx="4756394" cy="34824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6DA6DB5-3A58-56BE-804A-F8BA11EF15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6"/>
          <a:stretch/>
        </p:blipFill>
        <p:spPr>
          <a:xfrm>
            <a:off x="6174918" y="1503679"/>
            <a:ext cx="4750044" cy="348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9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15um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3BCDC59-A4F6-8F0D-2EE3-F4DF55E31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81" y="3887290"/>
            <a:ext cx="7099379" cy="277385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D179FEB-CDD6-6753-75F4-A97ECAACB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581" y="947992"/>
            <a:ext cx="7099380" cy="27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8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A0A89E58-B39A-449E-BD61-07C2C876ECB5}" vid="{99E65E17-55DD-4A0E-BF1E-FBC0BA5F1B8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meeting_update</Template>
  <TotalTime>7128</TotalTime>
  <Words>118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Söhne</vt:lpstr>
      <vt:lpstr>等线</vt:lpstr>
      <vt:lpstr>华光小标宋_CNKI</vt:lpstr>
      <vt:lpstr>Arial</vt:lpstr>
      <vt:lpstr>Wingdings</vt:lpstr>
      <vt:lpstr>Office 主题​​</vt:lpstr>
      <vt:lpstr>Crosstalk on MIP Spectrum</vt:lpstr>
      <vt:lpstr>Motivation: how does crosstalk affect MIP spectrum</vt:lpstr>
      <vt:lpstr>10um SiPM</vt:lpstr>
      <vt:lpstr>10um SiPM</vt:lpstr>
      <vt:lpstr>15um SiPM</vt:lpstr>
      <vt:lpstr>15um SiPM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jiaxuan wang</dc:creator>
  <cp:lastModifiedBy>jiaxuan wang</cp:lastModifiedBy>
  <cp:revision>2</cp:revision>
  <dcterms:created xsi:type="dcterms:W3CDTF">2024-07-17T08:42:02Z</dcterms:created>
  <dcterms:modified xsi:type="dcterms:W3CDTF">2024-07-22T07:30:09Z</dcterms:modified>
</cp:coreProperties>
</file>