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402" r:id="rId8"/>
    <p:sldId id="404" r:id="rId9"/>
    <p:sldId id="403" r:id="rId10"/>
    <p:sldId id="405" r:id="rId11"/>
    <p:sldId id="406" r:id="rId12"/>
    <p:sldId id="407" r:id="rId13"/>
    <p:sldId id="408" r:id="rId14"/>
    <p:sldId id="409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88274"/>
  </p:normalViewPr>
  <p:slideViewPr>
    <p:cSldViewPr snapToGrid="0">
      <p:cViewPr varScale="1">
        <p:scale>
          <a:sx n="103" d="100"/>
          <a:sy n="103" d="100"/>
        </p:scale>
        <p:origin x="103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b643dae3a34a5516" providerId="LiveId" clId="{849B9469-E2FA-45BE-9F83-D36B0155D9CD}"/>
    <pc:docChg chg="undo custSel addSld delSld modSld sldOrd">
      <pc:chgData name="" userId="b643dae3a34a5516" providerId="LiveId" clId="{849B9469-E2FA-45BE-9F83-D36B0155D9CD}" dt="2023-10-19T14:32:09.543" v="4557" actId="20577"/>
      <pc:docMkLst>
        <pc:docMk/>
      </pc:docMkLst>
      <pc:sldChg chg="addSp modSp">
        <pc:chgData name="" userId="b643dae3a34a5516" providerId="LiveId" clId="{849B9469-E2FA-45BE-9F83-D36B0155D9CD}" dt="2023-10-19T06:40:47.527" v="3559" actId="20577"/>
        <pc:sldMkLst>
          <pc:docMk/>
          <pc:sldMk cId="538693262" sldId="256"/>
        </pc:sldMkLst>
        <pc:spChg chg="mod">
          <ac:chgData name="" userId="b643dae3a34a5516" providerId="LiveId" clId="{849B9469-E2FA-45BE-9F83-D36B0155D9CD}" dt="2023-10-18T13:00:23.907" v="1177"/>
          <ac:spMkLst>
            <pc:docMk/>
            <pc:sldMk cId="538693262" sldId="256"/>
            <ac:spMk id="2" creationId="{79A0010F-5549-4FA1-AA76-43641AC42398}"/>
          </ac:spMkLst>
        </pc:spChg>
        <pc:spChg chg="mod">
          <ac:chgData name="" userId="b643dae3a34a5516" providerId="LiveId" clId="{849B9469-E2FA-45BE-9F83-D36B0155D9CD}" dt="2023-10-19T06:40:47.527" v="3559" actId="20577"/>
          <ac:spMkLst>
            <pc:docMk/>
            <pc:sldMk cId="538693262" sldId="256"/>
            <ac:spMk id="3" creationId="{BF8281B1-971B-4507-8B31-59D42C705B04}"/>
          </ac:spMkLst>
        </pc:spChg>
        <pc:picChg chg="add mod">
          <ac:chgData name="" userId="b643dae3a34a5516" providerId="LiveId" clId="{849B9469-E2FA-45BE-9F83-D36B0155D9CD}" dt="2023-10-18T13:02:07.141" v="1179" actId="1076"/>
          <ac:picMkLst>
            <pc:docMk/>
            <pc:sldMk cId="538693262" sldId="256"/>
            <ac:picMk id="5" creationId="{2301BC34-FFD6-46D2-9664-A01BD80CDA35}"/>
          </ac:picMkLst>
        </pc:picChg>
      </pc:sldChg>
      <pc:sldChg chg="modSp">
        <pc:chgData name="" userId="b643dae3a34a5516" providerId="LiveId" clId="{849B9469-E2FA-45BE-9F83-D36B0155D9CD}" dt="2023-10-19T08:24:47.527" v="3701" actId="20577"/>
        <pc:sldMkLst>
          <pc:docMk/>
          <pc:sldMk cId="1238691828" sldId="257"/>
        </pc:sldMkLst>
        <pc:spChg chg="mod">
          <ac:chgData name="" userId="b643dae3a34a5516" providerId="LiveId" clId="{849B9469-E2FA-45BE-9F83-D36B0155D9CD}" dt="2023-10-18T11:16:58.291" v="560" actId="113"/>
          <ac:spMkLst>
            <pc:docMk/>
            <pc:sldMk cId="1238691828" sldId="257"/>
            <ac:spMk id="2" creationId="{C5536D84-4587-4250-8F3E-23EEBA38EB1A}"/>
          </ac:spMkLst>
        </pc:spChg>
        <pc:spChg chg="mod">
          <ac:chgData name="" userId="b643dae3a34a5516" providerId="LiveId" clId="{849B9469-E2FA-45BE-9F83-D36B0155D9CD}" dt="2023-10-19T08:24:47.527" v="3701" actId="20577"/>
          <ac:spMkLst>
            <pc:docMk/>
            <pc:sldMk cId="1238691828" sldId="257"/>
            <ac:spMk id="3" creationId="{7F3F649F-58A1-4954-B850-4619068FDD49}"/>
          </ac:spMkLst>
        </pc:spChg>
      </pc:sldChg>
      <pc:sldChg chg="addSp delSp modSp add">
        <pc:chgData name="" userId="b643dae3a34a5516" providerId="LiveId" clId="{849B9469-E2FA-45BE-9F83-D36B0155D9CD}" dt="2023-10-19T13:38:07.353" v="4546" actId="20577"/>
        <pc:sldMkLst>
          <pc:docMk/>
          <pc:sldMk cId="1219595594" sldId="258"/>
        </pc:sldMkLst>
        <pc:spChg chg="mod">
          <ac:chgData name="" userId="b643dae3a34a5516" providerId="LiveId" clId="{849B9469-E2FA-45BE-9F83-D36B0155D9CD}" dt="2023-10-19T09:01:56.826" v="3779" actId="1076"/>
          <ac:spMkLst>
            <pc:docMk/>
            <pc:sldMk cId="1219595594" sldId="258"/>
            <ac:spMk id="2" creationId="{1BD9F2AB-4360-4EBA-A00D-C4E30A373764}"/>
          </ac:spMkLst>
        </pc:spChg>
        <pc:spChg chg="del mod">
          <ac:chgData name="" userId="b643dae3a34a5516" providerId="LiveId" clId="{849B9469-E2FA-45BE-9F83-D36B0155D9CD}" dt="2023-10-18T12:26:58.355" v="815" actId="478"/>
          <ac:spMkLst>
            <pc:docMk/>
            <pc:sldMk cId="1219595594" sldId="258"/>
            <ac:spMk id="3" creationId="{5E37F8DB-0AF5-487E-A4F6-07D8A8BACC60}"/>
          </ac:spMkLst>
        </pc:spChg>
        <pc:spChg chg="add mod">
          <ac:chgData name="" userId="b643dae3a34a5516" providerId="LiveId" clId="{849B9469-E2FA-45BE-9F83-D36B0155D9CD}" dt="2023-10-18T14:07:31.002" v="1844" actId="113"/>
          <ac:spMkLst>
            <pc:docMk/>
            <pc:sldMk cId="1219595594" sldId="258"/>
            <ac:spMk id="6" creationId="{3F8E2115-1F46-41B6-9A05-61097A43FFCE}"/>
          </ac:spMkLst>
        </pc:spChg>
        <pc:spChg chg="add del mod">
          <ac:chgData name="" userId="b643dae3a34a5516" providerId="LiveId" clId="{849B9469-E2FA-45BE-9F83-D36B0155D9CD}" dt="2023-10-18T14:07:40.747" v="1848" actId="20577"/>
          <ac:spMkLst>
            <pc:docMk/>
            <pc:sldMk cId="1219595594" sldId="258"/>
            <ac:spMk id="9" creationId="{713470F4-6FF6-4C08-B95C-2C6D14C3F91A}"/>
          </ac:spMkLst>
        </pc:spChg>
        <pc:spChg chg="add del mod topLvl">
          <ac:chgData name="" userId="b643dae3a34a5516" providerId="LiveId" clId="{849B9469-E2FA-45BE-9F83-D36B0155D9CD}" dt="2023-10-19T08:43:19.258" v="3737" actId="1076"/>
          <ac:spMkLst>
            <pc:docMk/>
            <pc:sldMk cId="1219595594" sldId="258"/>
            <ac:spMk id="10" creationId="{9521C068-CA21-4C02-B6D6-7E8BDCCFF529}"/>
          </ac:spMkLst>
        </pc:spChg>
        <pc:spChg chg="add del mod">
          <ac:chgData name="" userId="b643dae3a34a5516" providerId="LiveId" clId="{849B9469-E2FA-45BE-9F83-D36B0155D9CD}" dt="2023-10-18T12:34:15.389" v="961"/>
          <ac:spMkLst>
            <pc:docMk/>
            <pc:sldMk cId="1219595594" sldId="258"/>
            <ac:spMk id="12" creationId="{03879FC7-088E-4176-8FD6-0123F786829D}"/>
          </ac:spMkLst>
        </pc:spChg>
        <pc:spChg chg="add mod">
          <ac:chgData name="" userId="b643dae3a34a5516" providerId="LiveId" clId="{849B9469-E2FA-45BE-9F83-D36B0155D9CD}" dt="2023-10-18T12:36:12.944" v="963" actId="12"/>
          <ac:spMkLst>
            <pc:docMk/>
            <pc:sldMk cId="1219595594" sldId="258"/>
            <ac:spMk id="13" creationId="{75A7509A-4F1B-479D-8586-C72171F22168}"/>
          </ac:spMkLst>
        </pc:spChg>
        <pc:spChg chg="add mod">
          <ac:chgData name="" userId="b643dae3a34a5516" providerId="LiveId" clId="{849B9469-E2FA-45BE-9F83-D36B0155D9CD}" dt="2023-10-19T09:02:06.841" v="3780" actId="164"/>
          <ac:spMkLst>
            <pc:docMk/>
            <pc:sldMk cId="1219595594" sldId="258"/>
            <ac:spMk id="14" creationId="{AAE6101D-AF08-4993-8086-BF4E4133ED10}"/>
          </ac:spMkLst>
        </pc:spChg>
        <pc:spChg chg="add del mod">
          <ac:chgData name="" userId="b643dae3a34a5516" providerId="LiveId" clId="{849B9469-E2FA-45BE-9F83-D36B0155D9CD}" dt="2023-10-18T12:41:25.871" v="993" actId="478"/>
          <ac:spMkLst>
            <pc:docMk/>
            <pc:sldMk cId="1219595594" sldId="258"/>
            <ac:spMk id="14" creationId="{D235E8A2-5CC6-4D37-9C05-B7E0EB8BED13}"/>
          </ac:spMkLst>
        </pc:spChg>
        <pc:spChg chg="add mod">
          <ac:chgData name="" userId="b643dae3a34a5516" providerId="LiveId" clId="{849B9469-E2FA-45BE-9F83-D36B0155D9CD}" dt="2023-10-19T13:38:07.353" v="4546" actId="20577"/>
          <ac:spMkLst>
            <pc:docMk/>
            <pc:sldMk cId="1219595594" sldId="258"/>
            <ac:spMk id="15" creationId="{807A963C-122D-489D-A958-6F615BF6EB70}"/>
          </ac:spMkLst>
        </pc:spChg>
        <pc:spChg chg="del">
          <ac:chgData name="" userId="b643dae3a34a5516" providerId="LiveId" clId="{849B9469-E2FA-45BE-9F83-D36B0155D9CD}" dt="2023-10-18T12:54:32.755" v="1122" actId="478"/>
          <ac:spMkLst>
            <pc:docMk/>
            <pc:sldMk cId="1219595594" sldId="258"/>
            <ac:spMk id="16" creationId="{9B942E05-34FA-40B6-BB78-5B3B143B5FCA}"/>
          </ac:spMkLst>
        </pc:spChg>
        <pc:spChg chg="add mod">
          <ac:chgData name="" userId="b643dae3a34a5516" providerId="LiveId" clId="{849B9469-E2FA-45BE-9F83-D36B0155D9CD}" dt="2023-10-19T09:02:06.841" v="3780" actId="164"/>
          <ac:spMkLst>
            <pc:docMk/>
            <pc:sldMk cId="1219595594" sldId="258"/>
            <ac:spMk id="18" creationId="{AB02DC7C-414E-4F0B-962B-F2D9FF91F961}"/>
          </ac:spMkLst>
        </pc:spChg>
        <pc:spChg chg="add del mod">
          <ac:chgData name="" userId="b643dae3a34a5516" providerId="LiveId" clId="{849B9469-E2FA-45BE-9F83-D36B0155D9CD}" dt="2023-10-19T08:45:06.615" v="3743"/>
          <ac:spMkLst>
            <pc:docMk/>
            <pc:sldMk cId="1219595594" sldId="258"/>
            <ac:spMk id="19" creationId="{47980AA3-D5B1-4E23-A3F1-9AFE369F89CA}"/>
          </ac:spMkLst>
        </pc:spChg>
        <pc:spChg chg="add mod">
          <ac:chgData name="" userId="b643dae3a34a5516" providerId="LiveId" clId="{849B9469-E2FA-45BE-9F83-D36B0155D9CD}" dt="2023-10-19T09:02:06.841" v="3780" actId="164"/>
          <ac:spMkLst>
            <pc:docMk/>
            <pc:sldMk cId="1219595594" sldId="258"/>
            <ac:spMk id="20" creationId="{76AAC426-DC74-452E-8AE5-374AF81289E4}"/>
          </ac:spMkLst>
        </pc:spChg>
        <pc:spChg chg="add del mod">
          <ac:chgData name="" userId="b643dae3a34a5516" providerId="LiveId" clId="{849B9469-E2FA-45BE-9F83-D36B0155D9CD}" dt="2023-10-19T08:45:47.784" v="3751" actId="478"/>
          <ac:spMkLst>
            <pc:docMk/>
            <pc:sldMk cId="1219595594" sldId="258"/>
            <ac:spMk id="21" creationId="{241224AB-37FC-4472-BEB9-3C7E5746FE83}"/>
          </ac:spMkLst>
        </pc:spChg>
        <pc:spChg chg="add mod">
          <ac:chgData name="" userId="b643dae3a34a5516" providerId="LiveId" clId="{849B9469-E2FA-45BE-9F83-D36B0155D9CD}" dt="2023-10-19T09:02:06.841" v="3780" actId="164"/>
          <ac:spMkLst>
            <pc:docMk/>
            <pc:sldMk cId="1219595594" sldId="258"/>
            <ac:spMk id="22" creationId="{45E2337E-E667-4848-AFD5-1CACB442A266}"/>
          </ac:spMkLst>
        </pc:spChg>
        <pc:spChg chg="add mod">
          <ac:chgData name="" userId="b643dae3a34a5516" providerId="LiveId" clId="{849B9469-E2FA-45BE-9F83-D36B0155D9CD}" dt="2023-10-19T09:02:06.841" v="3780" actId="164"/>
          <ac:spMkLst>
            <pc:docMk/>
            <pc:sldMk cId="1219595594" sldId="258"/>
            <ac:spMk id="23" creationId="{6EE9D42B-9312-44AE-A663-7D3F7C902F63}"/>
          </ac:spMkLst>
        </pc:spChg>
        <pc:grpChg chg="add mod">
          <ac:chgData name="" userId="b643dae3a34a5516" providerId="LiveId" clId="{849B9469-E2FA-45BE-9F83-D36B0155D9CD}" dt="2023-10-18T12:30:51.903" v="931" actId="1076"/>
          <ac:grpSpMkLst>
            <pc:docMk/>
            <pc:sldMk cId="1219595594" sldId="258"/>
            <ac:grpSpMk id="7" creationId="{89CE4941-B8C6-442D-BCD0-E83115E95B54}"/>
          </ac:grpSpMkLst>
        </pc:grpChg>
        <pc:grpChg chg="add del mod">
          <ac:chgData name="" userId="b643dae3a34a5516" providerId="LiveId" clId="{849B9469-E2FA-45BE-9F83-D36B0155D9CD}" dt="2023-10-19T09:02:06.841" v="3780" actId="164"/>
          <ac:grpSpMkLst>
            <pc:docMk/>
            <pc:sldMk cId="1219595594" sldId="258"/>
            <ac:grpSpMk id="11" creationId="{F7360425-E61A-4021-BBF0-4F567ADF31F1}"/>
          </ac:grpSpMkLst>
        </pc:grpChg>
        <pc:grpChg chg="add mod">
          <ac:chgData name="" userId="b643dae3a34a5516" providerId="LiveId" clId="{849B9469-E2FA-45BE-9F83-D36B0155D9CD}" dt="2023-10-19T09:02:10.393" v="3781" actId="1076"/>
          <ac:grpSpMkLst>
            <pc:docMk/>
            <pc:sldMk cId="1219595594" sldId="258"/>
            <ac:grpSpMk id="24" creationId="{A05AF0CB-38BE-459B-9198-95F9C2DF4983}"/>
          </ac:grpSpMkLst>
        </pc:grpChg>
        <pc:picChg chg="add mod">
          <ac:chgData name="" userId="b643dae3a34a5516" providerId="LiveId" clId="{849B9469-E2FA-45BE-9F83-D36B0155D9CD}" dt="2023-10-18T12:26:43.653" v="809" actId="164"/>
          <ac:picMkLst>
            <pc:docMk/>
            <pc:sldMk cId="1219595594" sldId="258"/>
            <ac:picMk id="4" creationId="{F7D86A79-F91D-456D-B89F-D278166DA7CB}"/>
          </ac:picMkLst>
        </pc:picChg>
        <pc:picChg chg="add mod">
          <ac:chgData name="" userId="b643dae3a34a5516" providerId="LiveId" clId="{849B9469-E2FA-45BE-9F83-D36B0155D9CD}" dt="2023-10-18T12:26:43.653" v="809" actId="164"/>
          <ac:picMkLst>
            <pc:docMk/>
            <pc:sldMk cId="1219595594" sldId="258"/>
            <ac:picMk id="5" creationId="{9ABA27A6-21C2-45AA-ADB5-D3BDECB69FB6}"/>
          </ac:picMkLst>
        </pc:picChg>
        <pc:picChg chg="add mod topLvl">
          <ac:chgData name="" userId="b643dae3a34a5516" providerId="LiveId" clId="{849B9469-E2FA-45BE-9F83-D36B0155D9CD}" dt="2023-10-19T08:43:14.126" v="3736" actId="478"/>
          <ac:picMkLst>
            <pc:docMk/>
            <pc:sldMk cId="1219595594" sldId="258"/>
            <ac:picMk id="8" creationId="{BC870239-412E-4126-8C9B-579142673CE4}"/>
          </ac:picMkLst>
        </pc:picChg>
        <pc:cxnChg chg="add mod">
          <ac:chgData name="" userId="b643dae3a34a5516" providerId="LiveId" clId="{849B9469-E2FA-45BE-9F83-D36B0155D9CD}" dt="2023-10-19T09:02:06.841" v="3780" actId="164"/>
          <ac:cxnSpMkLst>
            <pc:docMk/>
            <pc:sldMk cId="1219595594" sldId="258"/>
            <ac:cxnSpMk id="12" creationId="{9219AD29-6129-4FC0-BD1B-2287481A7370}"/>
          </ac:cxnSpMkLst>
        </pc:cxnChg>
        <pc:cxnChg chg="add mod">
          <ac:chgData name="" userId="b643dae3a34a5516" providerId="LiveId" clId="{849B9469-E2FA-45BE-9F83-D36B0155D9CD}" dt="2023-10-19T09:02:06.841" v="3780" actId="164"/>
          <ac:cxnSpMkLst>
            <pc:docMk/>
            <pc:sldMk cId="1219595594" sldId="258"/>
            <ac:cxnSpMk id="17" creationId="{1A2F5A03-8874-4A99-92B4-EC4E0BF3BFE8}"/>
          </ac:cxnSpMkLst>
        </pc:cxnChg>
      </pc:sldChg>
      <pc:sldChg chg="addSp delSp modSp add modAnim">
        <pc:chgData name="" userId="b643dae3a34a5516" providerId="LiveId" clId="{849B9469-E2FA-45BE-9F83-D36B0155D9CD}" dt="2023-10-19T09:18:36.987" v="3863" actId="207"/>
        <pc:sldMkLst>
          <pc:docMk/>
          <pc:sldMk cId="3471558689" sldId="259"/>
        </pc:sldMkLst>
        <pc:spChg chg="mod">
          <ac:chgData name="" userId="b643dae3a34a5516" providerId="LiveId" clId="{849B9469-E2FA-45BE-9F83-D36B0155D9CD}" dt="2023-10-18T14:12:20.173" v="1963" actId="20577"/>
          <ac:spMkLst>
            <pc:docMk/>
            <pc:sldMk cId="3471558689" sldId="259"/>
            <ac:spMk id="2" creationId="{6206F3DB-B8DA-43D4-A989-5202AC1C57D9}"/>
          </ac:spMkLst>
        </pc:spChg>
        <pc:spChg chg="add mod">
          <ac:chgData name="" userId="b643dae3a34a5516" providerId="LiveId" clId="{849B9469-E2FA-45BE-9F83-D36B0155D9CD}" dt="2023-10-19T09:18:36.987" v="3863" actId="207"/>
          <ac:spMkLst>
            <pc:docMk/>
            <pc:sldMk cId="3471558689" sldId="259"/>
            <ac:spMk id="3" creationId="{72CC4790-F9B6-418A-B28F-AEEB1B01663F}"/>
          </ac:spMkLst>
        </pc:spChg>
        <pc:spChg chg="del">
          <ac:chgData name="" userId="b643dae3a34a5516" providerId="LiveId" clId="{849B9469-E2FA-45BE-9F83-D36B0155D9CD}" dt="2023-10-18T13:43:07.617" v="1379" actId="478"/>
          <ac:spMkLst>
            <pc:docMk/>
            <pc:sldMk cId="3471558689" sldId="259"/>
            <ac:spMk id="3" creationId="{C87B599C-FB00-47AA-905B-67E09CB39A56}"/>
          </ac:spMkLst>
        </pc:spChg>
        <pc:spChg chg="add del mod">
          <ac:chgData name="" userId="b643dae3a34a5516" providerId="LiveId" clId="{849B9469-E2FA-45BE-9F83-D36B0155D9CD}" dt="2023-10-18T13:45:09.374" v="1403" actId="478"/>
          <ac:spMkLst>
            <pc:docMk/>
            <pc:sldMk cId="3471558689" sldId="259"/>
            <ac:spMk id="7" creationId="{B6873EAE-6171-4924-A006-5F782B9D06AF}"/>
          </ac:spMkLst>
        </pc:spChg>
        <pc:spChg chg="add mod">
          <ac:chgData name="" userId="b643dae3a34a5516" providerId="LiveId" clId="{849B9469-E2FA-45BE-9F83-D36B0155D9CD}" dt="2023-10-19T08:47:11.930" v="3762" actId="1076"/>
          <ac:spMkLst>
            <pc:docMk/>
            <pc:sldMk cId="3471558689" sldId="259"/>
            <ac:spMk id="9" creationId="{48B6E4E9-A4BA-4455-937B-49E0CBA714D6}"/>
          </ac:spMkLst>
        </pc:spChg>
        <pc:spChg chg="add mod">
          <ac:chgData name="" userId="b643dae3a34a5516" providerId="LiveId" clId="{849B9469-E2FA-45BE-9F83-D36B0155D9CD}" dt="2023-10-19T09:04:26.680" v="3798" actId="1076"/>
          <ac:spMkLst>
            <pc:docMk/>
            <pc:sldMk cId="3471558689" sldId="259"/>
            <ac:spMk id="10" creationId="{6160BAE3-1CA0-47D9-9781-1CECCE324FEA}"/>
          </ac:spMkLst>
        </pc:spChg>
        <pc:spChg chg="add mod">
          <ac:chgData name="" userId="b643dae3a34a5516" providerId="LiveId" clId="{849B9469-E2FA-45BE-9F83-D36B0155D9CD}" dt="2023-10-19T09:04:11.393" v="3795" actId="1076"/>
          <ac:spMkLst>
            <pc:docMk/>
            <pc:sldMk cId="3471558689" sldId="259"/>
            <ac:spMk id="12" creationId="{65026D82-9BBC-4E61-A8EF-4D03168844A4}"/>
          </ac:spMkLst>
        </pc:spChg>
        <pc:spChg chg="add del mod">
          <ac:chgData name="" userId="b643dae3a34a5516" providerId="LiveId" clId="{849B9469-E2FA-45BE-9F83-D36B0155D9CD}" dt="2023-10-18T14:11:38.089" v="1936"/>
          <ac:spMkLst>
            <pc:docMk/>
            <pc:sldMk cId="3471558689" sldId="259"/>
            <ac:spMk id="13" creationId="{FF5AE0F5-18F5-444A-AA6C-8E3E25A90FAD}"/>
          </ac:spMkLst>
        </pc:spChg>
        <pc:picChg chg="add del mod">
          <ac:chgData name="" userId="b643dae3a34a5516" providerId="LiveId" clId="{849B9469-E2FA-45BE-9F83-D36B0155D9CD}" dt="2023-10-18T13:43:27.845" v="1387" actId="478"/>
          <ac:picMkLst>
            <pc:docMk/>
            <pc:sldMk cId="3471558689" sldId="259"/>
            <ac:picMk id="4" creationId="{BA27A6FE-5C5F-4FAB-91A2-593167C27FEC}"/>
          </ac:picMkLst>
        </pc:picChg>
        <pc:picChg chg="add mod">
          <ac:chgData name="" userId="b643dae3a34a5516" providerId="LiveId" clId="{849B9469-E2FA-45BE-9F83-D36B0155D9CD}" dt="2023-10-19T09:03:43.864" v="3790" actId="14100"/>
          <ac:picMkLst>
            <pc:docMk/>
            <pc:sldMk cId="3471558689" sldId="259"/>
            <ac:picMk id="5" creationId="{241434AD-A0AC-4B4E-B4B2-0E61249D0A92}"/>
          </ac:picMkLst>
        </pc:picChg>
        <pc:picChg chg="add del mod">
          <ac:chgData name="" userId="b643dae3a34a5516" providerId="LiveId" clId="{849B9469-E2FA-45BE-9F83-D36B0155D9CD}" dt="2023-10-18T13:45:09.922" v="1404" actId="478"/>
          <ac:picMkLst>
            <pc:docMk/>
            <pc:sldMk cId="3471558689" sldId="259"/>
            <ac:picMk id="6" creationId="{62DAC0C0-30C0-4A94-9B9C-DD346A8D0225}"/>
          </ac:picMkLst>
        </pc:picChg>
        <pc:picChg chg="add mod">
          <ac:chgData name="" userId="b643dae3a34a5516" providerId="LiveId" clId="{849B9469-E2FA-45BE-9F83-D36B0155D9CD}" dt="2023-10-19T09:03:36.626" v="3787" actId="14100"/>
          <ac:picMkLst>
            <pc:docMk/>
            <pc:sldMk cId="3471558689" sldId="259"/>
            <ac:picMk id="8" creationId="{5AC0F497-7CD5-4191-A5D8-DB8EF7527A0D}"/>
          </ac:picMkLst>
        </pc:picChg>
        <pc:picChg chg="add mod">
          <ac:chgData name="" userId="b643dae3a34a5516" providerId="LiveId" clId="{849B9469-E2FA-45BE-9F83-D36B0155D9CD}" dt="2023-10-19T09:04:59.393" v="3809" actId="1076"/>
          <ac:picMkLst>
            <pc:docMk/>
            <pc:sldMk cId="3471558689" sldId="259"/>
            <ac:picMk id="11" creationId="{FCD4AFCC-4DD3-4D5B-AB19-30D2D39E405D}"/>
          </ac:picMkLst>
        </pc:picChg>
      </pc:sldChg>
      <pc:sldChg chg="delSp modSp add del">
        <pc:chgData name="" userId="b643dae3a34a5516" providerId="LiveId" clId="{849B9469-E2FA-45BE-9F83-D36B0155D9CD}" dt="2023-10-18T13:54:19.993" v="1629" actId="2696"/>
        <pc:sldMkLst>
          <pc:docMk/>
          <pc:sldMk cId="1211481864" sldId="260"/>
        </pc:sldMkLst>
        <pc:spChg chg="mod">
          <ac:chgData name="" userId="b643dae3a34a5516" providerId="LiveId" clId="{849B9469-E2FA-45BE-9F83-D36B0155D9CD}" dt="2023-10-18T12:59:35.298" v="1175"/>
          <ac:spMkLst>
            <pc:docMk/>
            <pc:sldMk cId="1211481864" sldId="260"/>
            <ac:spMk id="2" creationId="{27C99C84-2843-4B93-A4B2-374FFF12A9DD}"/>
          </ac:spMkLst>
        </pc:spChg>
        <pc:spChg chg="del">
          <ac:chgData name="" userId="b643dae3a34a5516" providerId="LiveId" clId="{849B9469-E2FA-45BE-9F83-D36B0155D9CD}" dt="2023-10-18T12:59:37.376" v="1176" actId="478"/>
          <ac:spMkLst>
            <pc:docMk/>
            <pc:sldMk cId="1211481864" sldId="260"/>
            <ac:spMk id="3" creationId="{5D26CD3D-EE60-40B6-966C-FFD3641F84F0}"/>
          </ac:spMkLst>
        </pc:spChg>
      </pc:sldChg>
      <pc:sldChg chg="addSp delSp modSp add">
        <pc:chgData name="" userId="b643dae3a34a5516" providerId="LiveId" clId="{849B9469-E2FA-45BE-9F83-D36B0155D9CD}" dt="2023-10-19T09:18:04.775" v="3859" actId="1076"/>
        <pc:sldMkLst>
          <pc:docMk/>
          <pc:sldMk cId="4193611602" sldId="260"/>
        </pc:sldMkLst>
        <pc:spChg chg="mod">
          <ac:chgData name="" userId="b643dae3a34a5516" providerId="LiveId" clId="{849B9469-E2FA-45BE-9F83-D36B0155D9CD}" dt="2023-10-18T14:57:39.697" v="2680" actId="20577"/>
          <ac:spMkLst>
            <pc:docMk/>
            <pc:sldMk cId="4193611602" sldId="260"/>
            <ac:spMk id="2" creationId="{D546CF2D-65DD-46E9-8AB7-ED795B1D071E}"/>
          </ac:spMkLst>
        </pc:spChg>
        <pc:spChg chg="mod">
          <ac:chgData name="" userId="b643dae3a34a5516" providerId="LiveId" clId="{849B9469-E2FA-45BE-9F83-D36B0155D9CD}" dt="2023-10-19T09:17:58.143" v="3857" actId="14100"/>
          <ac:spMkLst>
            <pc:docMk/>
            <pc:sldMk cId="4193611602" sldId="260"/>
            <ac:spMk id="3" creationId="{EED4A3EF-7304-493F-9560-3B558895C152}"/>
          </ac:spMkLst>
        </pc:spChg>
        <pc:spChg chg="add mod">
          <ac:chgData name="" userId="b643dae3a34a5516" providerId="LiveId" clId="{849B9469-E2FA-45BE-9F83-D36B0155D9CD}" dt="2023-10-18T14:58:08.243" v="2697" actId="1076"/>
          <ac:spMkLst>
            <pc:docMk/>
            <pc:sldMk cId="4193611602" sldId="260"/>
            <ac:spMk id="6" creationId="{472E462E-58B0-47CA-ACE2-0AB19EE9912C}"/>
          </ac:spMkLst>
        </pc:spChg>
        <pc:spChg chg="add mod">
          <ac:chgData name="" userId="b643dae3a34a5516" providerId="LiveId" clId="{849B9469-E2FA-45BE-9F83-D36B0155D9CD}" dt="2023-10-18T14:50:19.067" v="2505" actId="164"/>
          <ac:spMkLst>
            <pc:docMk/>
            <pc:sldMk cId="4193611602" sldId="260"/>
            <ac:spMk id="9" creationId="{E3ED6FF2-AF05-4E89-89E1-E1E9D0E403A4}"/>
          </ac:spMkLst>
        </pc:spChg>
        <pc:spChg chg="add mod">
          <ac:chgData name="" userId="b643dae3a34a5516" providerId="LiveId" clId="{849B9469-E2FA-45BE-9F83-D36B0155D9CD}" dt="2023-10-18T14:50:19.067" v="2505" actId="164"/>
          <ac:spMkLst>
            <pc:docMk/>
            <pc:sldMk cId="4193611602" sldId="260"/>
            <ac:spMk id="10" creationId="{F5338FF8-4D80-4FED-A6C5-29D8D72BBBB8}"/>
          </ac:spMkLst>
        </pc:spChg>
        <pc:spChg chg="add mod">
          <ac:chgData name="" userId="b643dae3a34a5516" providerId="LiveId" clId="{849B9469-E2FA-45BE-9F83-D36B0155D9CD}" dt="2023-10-19T09:18:04.775" v="3859" actId="1076"/>
          <ac:spMkLst>
            <pc:docMk/>
            <pc:sldMk cId="4193611602" sldId="260"/>
            <ac:spMk id="11" creationId="{E6B644AF-D2BD-4C55-95A8-C7C0F50CF1DE}"/>
          </ac:spMkLst>
        </pc:spChg>
        <pc:spChg chg="add del mod">
          <ac:chgData name="" userId="b643dae3a34a5516" providerId="LiveId" clId="{849B9469-E2FA-45BE-9F83-D36B0155D9CD}" dt="2023-10-18T14:52:58.932" v="2641"/>
          <ac:spMkLst>
            <pc:docMk/>
            <pc:sldMk cId="4193611602" sldId="260"/>
            <ac:spMk id="13" creationId="{454D0936-AA3D-40AC-B241-051C07DE9892}"/>
          </ac:spMkLst>
        </pc:spChg>
        <pc:spChg chg="add del mod">
          <ac:chgData name="" userId="b643dae3a34a5516" providerId="LiveId" clId="{849B9469-E2FA-45BE-9F83-D36B0155D9CD}" dt="2023-10-19T09:14:48.585" v="3840"/>
          <ac:spMkLst>
            <pc:docMk/>
            <pc:sldMk cId="4193611602" sldId="260"/>
            <ac:spMk id="16" creationId="{878595E5-506C-4305-8B2E-13E70BDC0C61}"/>
          </ac:spMkLst>
        </pc:spChg>
        <pc:spChg chg="add del mod">
          <ac:chgData name="" userId="b643dae3a34a5516" providerId="LiveId" clId="{849B9469-E2FA-45BE-9F83-D36B0155D9CD}" dt="2023-10-19T09:14:48.585" v="3840"/>
          <ac:spMkLst>
            <pc:docMk/>
            <pc:sldMk cId="4193611602" sldId="260"/>
            <ac:spMk id="17" creationId="{F9A98E50-6547-4937-B388-4E223D74C164}"/>
          </ac:spMkLst>
        </pc:spChg>
        <pc:spChg chg="add del mod">
          <ac:chgData name="" userId="b643dae3a34a5516" providerId="LiveId" clId="{849B9469-E2FA-45BE-9F83-D36B0155D9CD}" dt="2023-10-19T09:14:48.585" v="3840"/>
          <ac:spMkLst>
            <pc:docMk/>
            <pc:sldMk cId="4193611602" sldId="260"/>
            <ac:spMk id="18" creationId="{7EDC70E2-47A6-4FB6-97E8-C7A850F652E3}"/>
          </ac:spMkLst>
        </pc:spChg>
        <pc:spChg chg="add del mod">
          <ac:chgData name="" userId="b643dae3a34a5516" providerId="LiveId" clId="{849B9469-E2FA-45BE-9F83-D36B0155D9CD}" dt="2023-10-19T09:14:48.585" v="3840"/>
          <ac:spMkLst>
            <pc:docMk/>
            <pc:sldMk cId="4193611602" sldId="260"/>
            <ac:spMk id="19" creationId="{7627743A-E0B0-444E-AD13-B7209F85FE5C}"/>
          </ac:spMkLst>
        </pc:spChg>
        <pc:spChg chg="add del mod">
          <ac:chgData name="" userId="b643dae3a34a5516" providerId="LiveId" clId="{849B9469-E2FA-45BE-9F83-D36B0155D9CD}" dt="2023-10-19T09:14:48.585" v="3840"/>
          <ac:spMkLst>
            <pc:docMk/>
            <pc:sldMk cId="4193611602" sldId="260"/>
            <ac:spMk id="20" creationId="{639BB05C-86A2-4E80-AF3D-6651E4A822F4}"/>
          </ac:spMkLst>
        </pc:spChg>
        <pc:spChg chg="add del mod">
          <ac:chgData name="" userId="b643dae3a34a5516" providerId="LiveId" clId="{849B9469-E2FA-45BE-9F83-D36B0155D9CD}" dt="2023-10-19T09:14:48.585" v="3840"/>
          <ac:spMkLst>
            <pc:docMk/>
            <pc:sldMk cId="4193611602" sldId="260"/>
            <ac:spMk id="21" creationId="{3B15778E-DE3D-443A-A829-70C67F76A545}"/>
          </ac:spMkLst>
        </pc:spChg>
        <pc:spChg chg="add del mod">
          <ac:chgData name="" userId="b643dae3a34a5516" providerId="LiveId" clId="{849B9469-E2FA-45BE-9F83-D36B0155D9CD}" dt="2023-10-19T09:14:48.585" v="3840"/>
          <ac:spMkLst>
            <pc:docMk/>
            <pc:sldMk cId="4193611602" sldId="260"/>
            <ac:spMk id="22" creationId="{3E3328D5-0FE9-49A3-898A-71CE4F591D19}"/>
          </ac:spMkLst>
        </pc:spChg>
        <pc:spChg chg="add del mod">
          <ac:chgData name="" userId="b643dae3a34a5516" providerId="LiveId" clId="{849B9469-E2FA-45BE-9F83-D36B0155D9CD}" dt="2023-10-19T09:14:48.585" v="3840"/>
          <ac:spMkLst>
            <pc:docMk/>
            <pc:sldMk cId="4193611602" sldId="260"/>
            <ac:spMk id="28" creationId="{2AB26840-44C4-49A4-A40E-A176C015182B}"/>
          </ac:spMkLst>
        </pc:spChg>
        <pc:spChg chg="add del mod">
          <ac:chgData name="" userId="b643dae3a34a5516" providerId="LiveId" clId="{849B9469-E2FA-45BE-9F83-D36B0155D9CD}" dt="2023-10-19T09:14:48.585" v="3840"/>
          <ac:spMkLst>
            <pc:docMk/>
            <pc:sldMk cId="4193611602" sldId="260"/>
            <ac:spMk id="34" creationId="{70ADFBDC-8B85-4862-AC4A-36B5B9D6AC6C}"/>
          </ac:spMkLst>
        </pc:spChg>
        <pc:grpChg chg="add mod">
          <ac:chgData name="" userId="b643dae3a34a5516" providerId="LiveId" clId="{849B9469-E2FA-45BE-9F83-D36B0155D9CD}" dt="2023-10-19T09:18:02.255" v="3858" actId="1076"/>
          <ac:grpSpMkLst>
            <pc:docMk/>
            <pc:sldMk cId="4193611602" sldId="260"/>
            <ac:grpSpMk id="14" creationId="{9AEF1CD3-5E0E-41AF-A185-E1FF24F25BEE}"/>
          </ac:grpSpMkLst>
        </pc:grpChg>
        <pc:picChg chg="add del mod">
          <ac:chgData name="" userId="b643dae3a34a5516" providerId="LiveId" clId="{849B9469-E2FA-45BE-9F83-D36B0155D9CD}" dt="2023-10-18T14:16:01.185" v="1988" actId="478"/>
          <ac:picMkLst>
            <pc:docMk/>
            <pc:sldMk cId="4193611602" sldId="260"/>
            <ac:picMk id="4" creationId="{9A1283D6-5DE1-4759-AB8D-0197B95C15DE}"/>
          </ac:picMkLst>
        </pc:picChg>
        <pc:picChg chg="add mod ord modCrop">
          <ac:chgData name="" userId="b643dae3a34a5516" providerId="LiveId" clId="{849B9469-E2FA-45BE-9F83-D36B0155D9CD}" dt="2023-10-18T14:58:09.818" v="2698" actId="1076"/>
          <ac:picMkLst>
            <pc:docMk/>
            <pc:sldMk cId="4193611602" sldId="260"/>
            <ac:picMk id="5" creationId="{54922147-BF66-4B1E-9FD8-913911D20969}"/>
          </ac:picMkLst>
        </pc:picChg>
        <pc:picChg chg="add mod">
          <ac:chgData name="" userId="b643dae3a34a5516" providerId="LiveId" clId="{849B9469-E2FA-45BE-9F83-D36B0155D9CD}" dt="2023-10-18T14:50:19.067" v="2505" actId="164"/>
          <ac:picMkLst>
            <pc:docMk/>
            <pc:sldMk cId="4193611602" sldId="260"/>
            <ac:picMk id="7" creationId="{B3AA28A0-09C4-4F95-A882-976C183CE4DB}"/>
          </ac:picMkLst>
        </pc:picChg>
        <pc:picChg chg="add mod">
          <ac:chgData name="" userId="b643dae3a34a5516" providerId="LiveId" clId="{849B9469-E2FA-45BE-9F83-D36B0155D9CD}" dt="2023-10-18T14:50:19.067" v="2505" actId="164"/>
          <ac:picMkLst>
            <pc:docMk/>
            <pc:sldMk cId="4193611602" sldId="260"/>
            <ac:picMk id="8" creationId="{3B8F7C5E-5A57-4E43-9261-B78377B147A3}"/>
          </ac:picMkLst>
        </pc:picChg>
        <pc:picChg chg="add del mod">
          <ac:chgData name="" userId="b643dae3a34a5516" providerId="LiveId" clId="{849B9469-E2FA-45BE-9F83-D36B0155D9CD}" dt="2023-10-18T14:52:58.932" v="2641"/>
          <ac:picMkLst>
            <pc:docMk/>
            <pc:sldMk cId="4193611602" sldId="260"/>
            <ac:picMk id="12" creationId="{4817B219-C37A-41EB-B7C2-94A210B4B79F}"/>
          </ac:picMkLst>
        </pc:picChg>
        <pc:picChg chg="add del mod">
          <ac:chgData name="" userId="b643dae3a34a5516" providerId="LiveId" clId="{849B9469-E2FA-45BE-9F83-D36B0155D9CD}" dt="2023-10-19T09:14:48.585" v="3840"/>
          <ac:picMkLst>
            <pc:docMk/>
            <pc:sldMk cId="4193611602" sldId="260"/>
            <ac:picMk id="15" creationId="{D70CEE8F-4E53-4CC7-89F9-88D91F3EBFE8}"/>
          </ac:picMkLst>
        </pc:picChg>
        <pc:cxnChg chg="add del mod">
          <ac:chgData name="" userId="b643dae3a34a5516" providerId="LiveId" clId="{849B9469-E2FA-45BE-9F83-D36B0155D9CD}" dt="2023-10-19T09:14:48.585" v="3840"/>
          <ac:cxnSpMkLst>
            <pc:docMk/>
            <pc:sldMk cId="4193611602" sldId="260"/>
            <ac:cxnSpMk id="24" creationId="{5BD0F5E3-1C13-456B-9FB6-1AB374C65E29}"/>
          </ac:cxnSpMkLst>
        </pc:cxnChg>
        <pc:cxnChg chg="add del mod">
          <ac:chgData name="" userId="b643dae3a34a5516" providerId="LiveId" clId="{849B9469-E2FA-45BE-9F83-D36B0155D9CD}" dt="2023-10-19T09:14:48.585" v="3840"/>
          <ac:cxnSpMkLst>
            <pc:docMk/>
            <pc:sldMk cId="4193611602" sldId="260"/>
            <ac:cxnSpMk id="26" creationId="{5D9E50FD-0E4A-4D1F-87E8-08AA17B7568E}"/>
          </ac:cxnSpMkLst>
        </pc:cxnChg>
        <pc:cxnChg chg="add del mod">
          <ac:chgData name="" userId="b643dae3a34a5516" providerId="LiveId" clId="{849B9469-E2FA-45BE-9F83-D36B0155D9CD}" dt="2023-10-19T09:14:48.585" v="3840"/>
          <ac:cxnSpMkLst>
            <pc:docMk/>
            <pc:sldMk cId="4193611602" sldId="260"/>
            <ac:cxnSpMk id="30" creationId="{24A28EF3-0C51-4B4B-8867-9245974159C5}"/>
          </ac:cxnSpMkLst>
        </pc:cxnChg>
        <pc:cxnChg chg="add del mod">
          <ac:chgData name="" userId="b643dae3a34a5516" providerId="LiveId" clId="{849B9469-E2FA-45BE-9F83-D36B0155D9CD}" dt="2023-10-19T09:14:48.585" v="3840"/>
          <ac:cxnSpMkLst>
            <pc:docMk/>
            <pc:sldMk cId="4193611602" sldId="260"/>
            <ac:cxnSpMk id="33" creationId="{7E97F785-FAF2-4AEE-8DD7-897CD2462B34}"/>
          </ac:cxnSpMkLst>
        </pc:cxnChg>
      </pc:sldChg>
      <pc:sldChg chg="addSp delSp modSp add">
        <pc:chgData name="" userId="b643dae3a34a5516" providerId="LiveId" clId="{849B9469-E2FA-45BE-9F83-D36B0155D9CD}" dt="2023-10-19T09:18:23.317" v="3862" actId="20577"/>
        <pc:sldMkLst>
          <pc:docMk/>
          <pc:sldMk cId="641207053" sldId="261"/>
        </pc:sldMkLst>
        <pc:spChg chg="mod">
          <ac:chgData name="" userId="b643dae3a34a5516" providerId="LiveId" clId="{849B9469-E2FA-45BE-9F83-D36B0155D9CD}" dt="2023-10-18T16:05:22.816" v="3549" actId="113"/>
          <ac:spMkLst>
            <pc:docMk/>
            <pc:sldMk cId="641207053" sldId="261"/>
            <ac:spMk id="2" creationId="{FDDEB041-4C71-462B-8000-E210B2C0DCF7}"/>
          </ac:spMkLst>
        </pc:spChg>
        <pc:spChg chg="del mod">
          <ac:chgData name="" userId="b643dae3a34a5516" providerId="LiveId" clId="{849B9469-E2FA-45BE-9F83-D36B0155D9CD}" dt="2023-10-18T14:57:28.226" v="2675"/>
          <ac:spMkLst>
            <pc:docMk/>
            <pc:sldMk cId="641207053" sldId="261"/>
            <ac:spMk id="3" creationId="{22FBDB22-92B4-4F6D-9191-236991F8C6BC}"/>
          </ac:spMkLst>
        </pc:spChg>
        <pc:spChg chg="add mod">
          <ac:chgData name="" userId="b643dae3a34a5516" providerId="LiveId" clId="{849B9469-E2FA-45BE-9F83-D36B0155D9CD}" dt="2023-10-19T09:18:23.317" v="3862" actId="20577"/>
          <ac:spMkLst>
            <pc:docMk/>
            <pc:sldMk cId="641207053" sldId="261"/>
            <ac:spMk id="3" creationId="{2DF3CB4F-2116-4227-AE4D-46FDBA012AFE}"/>
          </ac:spMkLst>
        </pc:spChg>
        <pc:spChg chg="add mod">
          <ac:chgData name="" userId="b643dae3a34a5516" providerId="LiveId" clId="{849B9469-E2FA-45BE-9F83-D36B0155D9CD}" dt="2023-10-18T15:38:20.151" v="3339" actId="1076"/>
          <ac:spMkLst>
            <pc:docMk/>
            <pc:sldMk cId="641207053" sldId="261"/>
            <ac:spMk id="5" creationId="{929D9662-4D3A-46A9-B311-DE4077928144}"/>
          </ac:spMkLst>
        </pc:spChg>
        <pc:spChg chg="add del mod">
          <ac:chgData name="" userId="b643dae3a34a5516" providerId="LiveId" clId="{849B9469-E2FA-45BE-9F83-D36B0155D9CD}" dt="2023-10-18T15:01:47.770" v="2703"/>
          <ac:spMkLst>
            <pc:docMk/>
            <pc:sldMk cId="641207053" sldId="261"/>
            <ac:spMk id="8" creationId="{B1FDA46C-3ED7-46BF-80CF-F97C31AAFC47}"/>
          </ac:spMkLst>
        </pc:spChg>
        <pc:spChg chg="add del mod">
          <ac:chgData name="" userId="b643dae3a34a5516" providerId="LiveId" clId="{849B9469-E2FA-45BE-9F83-D36B0155D9CD}" dt="2023-10-18T15:13:59.442" v="2887"/>
          <ac:spMkLst>
            <pc:docMk/>
            <pc:sldMk cId="641207053" sldId="261"/>
            <ac:spMk id="9" creationId="{CA8B28EC-5856-4911-9B99-01C38B5B61E7}"/>
          </ac:spMkLst>
        </pc:spChg>
        <pc:spChg chg="add mod">
          <ac:chgData name="" userId="b643dae3a34a5516" providerId="LiveId" clId="{849B9469-E2FA-45BE-9F83-D36B0155D9CD}" dt="2023-10-18T16:05:49.925" v="3551" actId="1076"/>
          <ac:spMkLst>
            <pc:docMk/>
            <pc:sldMk cId="641207053" sldId="261"/>
            <ac:spMk id="10" creationId="{09530549-EA1F-471F-AFC9-3A20009C2605}"/>
          </ac:spMkLst>
        </pc:spChg>
        <pc:spChg chg="add mod">
          <ac:chgData name="" userId="b643dae3a34a5516" providerId="LiveId" clId="{849B9469-E2FA-45BE-9F83-D36B0155D9CD}" dt="2023-10-18T16:05:56.565" v="3553" actId="1076"/>
          <ac:spMkLst>
            <pc:docMk/>
            <pc:sldMk cId="641207053" sldId="261"/>
            <ac:spMk id="11" creationId="{A6F90B63-6363-489E-99A2-CEF0BE4974C1}"/>
          </ac:spMkLst>
        </pc:spChg>
        <pc:spChg chg="add mod">
          <ac:chgData name="" userId="b643dae3a34a5516" providerId="LiveId" clId="{849B9469-E2FA-45BE-9F83-D36B0155D9CD}" dt="2023-10-18T15:34:52.760" v="3228" actId="12"/>
          <ac:spMkLst>
            <pc:docMk/>
            <pc:sldMk cId="641207053" sldId="261"/>
            <ac:spMk id="12" creationId="{BA90A2BA-673A-47D3-A7A5-716D32141235}"/>
          </ac:spMkLst>
        </pc:spChg>
        <pc:spChg chg="add mod">
          <ac:chgData name="" userId="b643dae3a34a5516" providerId="LiveId" clId="{849B9469-E2FA-45BE-9F83-D36B0155D9CD}" dt="2023-10-18T15:35:18.249" v="3245" actId="20577"/>
          <ac:spMkLst>
            <pc:docMk/>
            <pc:sldMk cId="641207053" sldId="261"/>
            <ac:spMk id="13" creationId="{25C6616E-CA7F-4D79-AE02-47284F9C3872}"/>
          </ac:spMkLst>
        </pc:spChg>
        <pc:spChg chg="add mod">
          <ac:chgData name="" userId="b643dae3a34a5516" providerId="LiveId" clId="{849B9469-E2FA-45BE-9F83-D36B0155D9CD}" dt="2023-10-18T15:28:28.496" v="3146" actId="1076"/>
          <ac:spMkLst>
            <pc:docMk/>
            <pc:sldMk cId="641207053" sldId="261"/>
            <ac:spMk id="14" creationId="{71C5D7BD-2422-4B87-8193-36247C58161F}"/>
          </ac:spMkLst>
        </pc:spChg>
        <pc:spChg chg="add del mod">
          <ac:chgData name="" userId="b643dae3a34a5516" providerId="LiveId" clId="{849B9469-E2FA-45BE-9F83-D36B0155D9CD}" dt="2023-10-18T15:31:56.413" v="3186" actId="478"/>
          <ac:spMkLst>
            <pc:docMk/>
            <pc:sldMk cId="641207053" sldId="261"/>
            <ac:spMk id="15" creationId="{B0D92801-1019-497F-B678-4174CF14105B}"/>
          </ac:spMkLst>
        </pc:spChg>
        <pc:spChg chg="add mod">
          <ac:chgData name="" userId="b643dae3a34a5516" providerId="LiveId" clId="{849B9469-E2FA-45BE-9F83-D36B0155D9CD}" dt="2023-10-18T15:56:24.534" v="3517" actId="1076"/>
          <ac:spMkLst>
            <pc:docMk/>
            <pc:sldMk cId="641207053" sldId="261"/>
            <ac:spMk id="16" creationId="{9861C6B2-10D3-402E-AF5A-A5EB7DF22AF6}"/>
          </ac:spMkLst>
        </pc:spChg>
        <pc:spChg chg="add del mod">
          <ac:chgData name="" userId="b643dae3a34a5516" providerId="LiveId" clId="{849B9469-E2FA-45BE-9F83-D36B0155D9CD}" dt="2023-10-18T15:47:46.172" v="3356"/>
          <ac:spMkLst>
            <pc:docMk/>
            <pc:sldMk cId="641207053" sldId="261"/>
            <ac:spMk id="17" creationId="{26FA9674-146D-4B58-BA54-0E8915C64A53}"/>
          </ac:spMkLst>
        </pc:spChg>
        <pc:spChg chg="add mod">
          <ac:chgData name="" userId="b643dae3a34a5516" providerId="LiveId" clId="{849B9469-E2FA-45BE-9F83-D36B0155D9CD}" dt="2023-10-18T15:57:28.026" v="3524" actId="20577"/>
          <ac:spMkLst>
            <pc:docMk/>
            <pc:sldMk cId="641207053" sldId="261"/>
            <ac:spMk id="18" creationId="{F7B335AA-8603-43CD-BBBA-2010508775D5}"/>
          </ac:spMkLst>
        </pc:spChg>
        <pc:spChg chg="add del mod">
          <ac:chgData name="" userId="b643dae3a34a5516" providerId="LiveId" clId="{849B9469-E2FA-45BE-9F83-D36B0155D9CD}" dt="2023-10-18T15:53:49.232" v="3493" actId="478"/>
          <ac:spMkLst>
            <pc:docMk/>
            <pc:sldMk cId="641207053" sldId="261"/>
            <ac:spMk id="19" creationId="{1C0875B4-CC3F-4E5D-ADA6-3471C807C148}"/>
          </ac:spMkLst>
        </pc:spChg>
        <pc:spChg chg="add del mod">
          <ac:chgData name="" userId="b643dae3a34a5516" providerId="LiveId" clId="{849B9469-E2FA-45BE-9F83-D36B0155D9CD}" dt="2023-10-18T15:54:06.200" v="3495" actId="478"/>
          <ac:spMkLst>
            <pc:docMk/>
            <pc:sldMk cId="641207053" sldId="261"/>
            <ac:spMk id="20" creationId="{9A69EC72-89A9-4743-A143-E2ADC6F226BB}"/>
          </ac:spMkLst>
        </pc:spChg>
        <pc:spChg chg="add del mod">
          <ac:chgData name="" userId="b643dae3a34a5516" providerId="LiveId" clId="{849B9469-E2FA-45BE-9F83-D36B0155D9CD}" dt="2023-10-18T15:55:11.346" v="3501" actId="478"/>
          <ac:spMkLst>
            <pc:docMk/>
            <pc:sldMk cId="641207053" sldId="261"/>
            <ac:spMk id="21" creationId="{358152F7-380B-496B-86F4-34245072C1FD}"/>
          </ac:spMkLst>
        </pc:spChg>
        <pc:spChg chg="add del mod">
          <ac:chgData name="" userId="b643dae3a34a5516" providerId="LiveId" clId="{849B9469-E2FA-45BE-9F83-D36B0155D9CD}" dt="2023-10-18T15:55:27.910" v="3503" actId="478"/>
          <ac:spMkLst>
            <pc:docMk/>
            <pc:sldMk cId="641207053" sldId="261"/>
            <ac:spMk id="24" creationId="{A230752A-45DB-4B4E-82DC-F896DF55135F}"/>
          </ac:spMkLst>
        </pc:spChg>
        <pc:picChg chg="add mod">
          <ac:chgData name="" userId="b643dae3a34a5516" providerId="LiveId" clId="{849B9469-E2FA-45BE-9F83-D36B0155D9CD}" dt="2023-10-18T15:38:17.967" v="3338" actId="1076"/>
          <ac:picMkLst>
            <pc:docMk/>
            <pc:sldMk cId="641207053" sldId="261"/>
            <ac:picMk id="4" creationId="{74775DA5-4376-40D8-BBFA-8B45359DE104}"/>
          </ac:picMkLst>
        </pc:picChg>
        <pc:picChg chg="add mod">
          <ac:chgData name="" userId="b643dae3a34a5516" providerId="LiveId" clId="{849B9469-E2FA-45BE-9F83-D36B0155D9CD}" dt="2023-10-18T15:34:42.183" v="3226" actId="1076"/>
          <ac:picMkLst>
            <pc:docMk/>
            <pc:sldMk cId="641207053" sldId="261"/>
            <ac:picMk id="7" creationId="{A1FD4BE3-DCEE-4E7D-AFFD-793AC5360049}"/>
          </ac:picMkLst>
        </pc:picChg>
        <pc:cxnChg chg="add del mod">
          <ac:chgData name="" userId="b643dae3a34a5516" providerId="LiveId" clId="{849B9469-E2FA-45BE-9F83-D36B0155D9CD}" dt="2023-10-18T15:54:54.170" v="3498" actId="478"/>
          <ac:cxnSpMkLst>
            <pc:docMk/>
            <pc:sldMk cId="641207053" sldId="261"/>
            <ac:cxnSpMk id="23" creationId="{F903E94F-2534-41EE-AC3E-603D35A7A62E}"/>
          </ac:cxnSpMkLst>
        </pc:cxnChg>
        <pc:cxnChg chg="add mod">
          <ac:chgData name="" userId="b643dae3a34a5516" providerId="LiveId" clId="{849B9469-E2FA-45BE-9F83-D36B0155D9CD}" dt="2023-10-18T15:56:07.510" v="3512" actId="1076"/>
          <ac:cxnSpMkLst>
            <pc:docMk/>
            <pc:sldMk cId="641207053" sldId="261"/>
            <ac:cxnSpMk id="26" creationId="{3423C642-A47B-44D3-B361-6938BD54C006}"/>
          </ac:cxnSpMkLst>
        </pc:cxnChg>
      </pc:sldChg>
      <pc:sldChg chg="addSp delSp modSp add">
        <pc:chgData name="" userId="b643dae3a34a5516" providerId="LiveId" clId="{849B9469-E2FA-45BE-9F83-D36B0155D9CD}" dt="2023-10-19T11:11:45.167" v="4057" actId="1076"/>
        <pc:sldMkLst>
          <pc:docMk/>
          <pc:sldMk cId="29517473" sldId="402"/>
        </pc:sldMkLst>
        <pc:spChg chg="mod">
          <ac:chgData name="" userId="b643dae3a34a5516" providerId="LiveId" clId="{849B9469-E2FA-45BE-9F83-D36B0155D9CD}" dt="2023-10-19T11:11:18.635" v="4051"/>
          <ac:spMkLst>
            <pc:docMk/>
            <pc:sldMk cId="29517473" sldId="402"/>
            <ac:spMk id="3" creationId="{25B8C3BB-2D93-4F65-9047-51FD567D5799}"/>
          </ac:spMkLst>
        </pc:spChg>
        <pc:spChg chg="add del">
          <ac:chgData name="" userId="b643dae3a34a5516" providerId="LiveId" clId="{849B9469-E2FA-45BE-9F83-D36B0155D9CD}" dt="2023-10-19T11:11:08.332" v="4048"/>
          <ac:spMkLst>
            <pc:docMk/>
            <pc:sldMk cId="29517473" sldId="402"/>
            <ac:spMk id="9" creationId="{5902774E-FEAE-4CAD-814A-A405178F1019}"/>
          </ac:spMkLst>
        </pc:spChg>
        <pc:spChg chg="add del">
          <ac:chgData name="" userId="b643dae3a34a5516" providerId="LiveId" clId="{849B9469-E2FA-45BE-9F83-D36B0155D9CD}" dt="2023-10-19T11:11:11.654" v="4050"/>
          <ac:spMkLst>
            <pc:docMk/>
            <pc:sldMk cId="29517473" sldId="402"/>
            <ac:spMk id="10" creationId="{266E2723-33AA-4C73-806A-DCF279057044}"/>
          </ac:spMkLst>
        </pc:spChg>
        <pc:spChg chg="add mod">
          <ac:chgData name="" userId="b643dae3a34a5516" providerId="LiveId" clId="{849B9469-E2FA-45BE-9F83-D36B0155D9CD}" dt="2023-10-19T11:11:45.167" v="4057" actId="1076"/>
          <ac:spMkLst>
            <pc:docMk/>
            <pc:sldMk cId="29517473" sldId="402"/>
            <ac:spMk id="11" creationId="{C3C68341-AE27-46C3-9C64-F63F839D5DC3}"/>
          </ac:spMkLst>
        </pc:spChg>
      </pc:sldChg>
      <pc:sldChg chg="addSp delSp modSp add">
        <pc:chgData name="" userId="b643dae3a34a5516" providerId="LiveId" clId="{849B9469-E2FA-45BE-9F83-D36B0155D9CD}" dt="2023-10-19T13:10:51.203" v="4452" actId="1076"/>
        <pc:sldMkLst>
          <pc:docMk/>
          <pc:sldMk cId="766818044" sldId="403"/>
        </pc:sldMkLst>
        <pc:spChg chg="mod">
          <ac:chgData name="" userId="b643dae3a34a5516" providerId="LiveId" clId="{849B9469-E2FA-45BE-9F83-D36B0155D9CD}" dt="2023-10-19T11:13:00.391" v="4077" actId="20577"/>
          <ac:spMkLst>
            <pc:docMk/>
            <pc:sldMk cId="766818044" sldId="403"/>
            <ac:spMk id="3" creationId="{16FF5AFA-D963-4477-86C5-0302BA03C50F}"/>
          </ac:spMkLst>
        </pc:spChg>
        <pc:spChg chg="mod">
          <ac:chgData name="" userId="b643dae3a34a5516" providerId="LiveId" clId="{849B9469-E2FA-45BE-9F83-D36B0155D9CD}" dt="2023-10-19T10:48:12.415" v="3894" actId="1076"/>
          <ac:spMkLst>
            <pc:docMk/>
            <pc:sldMk cId="766818044" sldId="403"/>
            <ac:spMk id="4" creationId="{8972A8BB-D54A-42D8-8854-FFE41450B58E}"/>
          </ac:spMkLst>
        </pc:spChg>
        <pc:spChg chg="add del mod">
          <ac:chgData name="" userId="b643dae3a34a5516" providerId="LiveId" clId="{849B9469-E2FA-45BE-9F83-D36B0155D9CD}" dt="2023-10-19T10:57:53.650" v="3971" actId="478"/>
          <ac:spMkLst>
            <pc:docMk/>
            <pc:sldMk cId="766818044" sldId="403"/>
            <ac:spMk id="5" creationId="{44568415-358E-45C6-AFC2-C3419787DEBC}"/>
          </ac:spMkLst>
        </pc:spChg>
        <pc:spChg chg="mod">
          <ac:chgData name="" userId="b643dae3a34a5516" providerId="LiveId" clId="{849B9469-E2FA-45BE-9F83-D36B0155D9CD}" dt="2023-10-19T10:47:58.127" v="3893" actId="1076"/>
          <ac:spMkLst>
            <pc:docMk/>
            <pc:sldMk cId="766818044" sldId="403"/>
            <ac:spMk id="6" creationId="{B4E2FFCD-9BCD-4086-A1FA-526095B7F334}"/>
          </ac:spMkLst>
        </pc:spChg>
        <pc:spChg chg="add mod">
          <ac:chgData name="" userId="b643dae3a34a5516" providerId="LiveId" clId="{849B9469-E2FA-45BE-9F83-D36B0155D9CD}" dt="2023-10-19T13:10:39.773" v="4448" actId="164"/>
          <ac:spMkLst>
            <pc:docMk/>
            <pc:sldMk cId="766818044" sldId="403"/>
            <ac:spMk id="7" creationId="{FE7E9E46-131E-403C-97A1-E2321372F8F3}"/>
          </ac:spMkLst>
        </pc:spChg>
        <pc:spChg chg="mod">
          <ac:chgData name="" userId="b643dae3a34a5516" providerId="LiveId" clId="{849B9469-E2FA-45BE-9F83-D36B0155D9CD}" dt="2023-10-19T13:10:51.203" v="4452" actId="1076"/>
          <ac:spMkLst>
            <pc:docMk/>
            <pc:sldMk cId="766818044" sldId="403"/>
            <ac:spMk id="9" creationId="{B11EEB82-2CAA-48D3-AE0C-D73363B37BAC}"/>
          </ac:spMkLst>
        </pc:spChg>
        <pc:spChg chg="add del mod">
          <ac:chgData name="" userId="b643dae3a34a5516" providerId="LiveId" clId="{849B9469-E2FA-45BE-9F83-D36B0155D9CD}" dt="2023-10-19T10:52:55.207" v="3945" actId="478"/>
          <ac:spMkLst>
            <pc:docMk/>
            <pc:sldMk cId="766818044" sldId="403"/>
            <ac:spMk id="10" creationId="{06431B10-08BB-4D9C-BDD5-4B636E8EEAD8}"/>
          </ac:spMkLst>
        </pc:spChg>
        <pc:spChg chg="del">
          <ac:chgData name="" userId="b643dae3a34a5516" providerId="LiveId" clId="{849B9469-E2FA-45BE-9F83-D36B0155D9CD}" dt="2023-10-19T10:46:27.855" v="3870"/>
          <ac:spMkLst>
            <pc:docMk/>
            <pc:sldMk cId="766818044" sldId="403"/>
            <ac:spMk id="12" creationId="{9A067BDE-68F9-4FF7-9E31-2EFAEA47E3A1}"/>
          </ac:spMkLst>
        </pc:spChg>
        <pc:spChg chg="add mod">
          <ac:chgData name="" userId="b643dae3a34a5516" providerId="LiveId" clId="{849B9469-E2FA-45BE-9F83-D36B0155D9CD}" dt="2023-10-19T10:47:36.231" v="3887" actId="1076"/>
          <ac:spMkLst>
            <pc:docMk/>
            <pc:sldMk cId="766818044" sldId="403"/>
            <ac:spMk id="13" creationId="{9451FC77-4A2E-46D2-A5CE-8D577D89E7BB}"/>
          </ac:spMkLst>
        </pc:spChg>
        <pc:spChg chg="add mod">
          <ac:chgData name="" userId="b643dae3a34a5516" providerId="LiveId" clId="{849B9469-E2FA-45BE-9F83-D36B0155D9CD}" dt="2023-10-19T13:10:39.773" v="4448" actId="164"/>
          <ac:spMkLst>
            <pc:docMk/>
            <pc:sldMk cId="766818044" sldId="403"/>
            <ac:spMk id="15" creationId="{2FF80EEE-042A-4767-A315-E0AF616D3560}"/>
          </ac:spMkLst>
        </pc:spChg>
        <pc:grpChg chg="add mod ord">
          <ac:chgData name="" userId="b643dae3a34a5516" providerId="LiveId" clId="{849B9469-E2FA-45BE-9F83-D36B0155D9CD}" dt="2023-10-19T13:10:47.319" v="4451" actId="167"/>
          <ac:grpSpMkLst>
            <pc:docMk/>
            <pc:sldMk cId="766818044" sldId="403"/>
            <ac:grpSpMk id="18" creationId="{A44B40DB-649B-446F-A105-28E27F1FEF56}"/>
          </ac:grpSpMkLst>
        </pc:grpChg>
        <pc:picChg chg="mod">
          <ac:chgData name="" userId="b643dae3a34a5516" providerId="LiveId" clId="{849B9469-E2FA-45BE-9F83-D36B0155D9CD}" dt="2023-10-19T13:10:39.773" v="4448" actId="164"/>
          <ac:picMkLst>
            <pc:docMk/>
            <pc:sldMk cId="766818044" sldId="403"/>
            <ac:picMk id="8" creationId="{5DD4F02E-500B-4D29-8839-C0936D29E94F}"/>
          </ac:picMkLst>
        </pc:picChg>
        <pc:picChg chg="del">
          <ac:chgData name="" userId="b643dae3a34a5516" providerId="LiveId" clId="{849B9469-E2FA-45BE-9F83-D36B0155D9CD}" dt="2023-10-19T10:46:27.855" v="3870"/>
          <ac:picMkLst>
            <pc:docMk/>
            <pc:sldMk cId="766818044" sldId="403"/>
            <ac:picMk id="11" creationId="{12D463CD-1104-4234-A889-4D2886F4154C}"/>
          </ac:picMkLst>
        </pc:picChg>
        <pc:picChg chg="add mod">
          <ac:chgData name="" userId="b643dae3a34a5516" providerId="LiveId" clId="{849B9469-E2FA-45BE-9F83-D36B0155D9CD}" dt="2023-10-19T10:47:35.055" v="3886" actId="1076"/>
          <ac:picMkLst>
            <pc:docMk/>
            <pc:sldMk cId="766818044" sldId="403"/>
            <ac:picMk id="14" creationId="{4EC049D0-2FE8-4A14-8C98-8C717181674A}"/>
          </ac:picMkLst>
        </pc:picChg>
      </pc:sldChg>
      <pc:sldChg chg="delSp add del ord">
        <pc:chgData name="" userId="b643dae3a34a5516" providerId="LiveId" clId="{849B9469-E2FA-45BE-9F83-D36B0155D9CD}" dt="2023-10-19T13:11:21.155" v="4453" actId="2696"/>
        <pc:sldMkLst>
          <pc:docMk/>
          <pc:sldMk cId="1470477714" sldId="404"/>
        </pc:sldMkLst>
        <pc:spChg chg="del">
          <ac:chgData name="" userId="b643dae3a34a5516" providerId="LiveId" clId="{849B9469-E2FA-45BE-9F83-D36B0155D9CD}" dt="2023-10-19T10:47:16.411" v="3879"/>
          <ac:spMkLst>
            <pc:docMk/>
            <pc:sldMk cId="1470477714" sldId="404"/>
            <ac:spMk id="23" creationId="{5B347593-902D-8A6A-383C-519BB608BB13}"/>
          </ac:spMkLst>
        </pc:spChg>
        <pc:spChg chg="del">
          <ac:chgData name="" userId="b643dae3a34a5516" providerId="LiveId" clId="{849B9469-E2FA-45BE-9F83-D36B0155D9CD}" dt="2023-10-19T10:47:16.411" v="3879"/>
          <ac:spMkLst>
            <pc:docMk/>
            <pc:sldMk cId="1470477714" sldId="404"/>
            <ac:spMk id="24" creationId="{49017E93-360A-A821-4843-99D71EB098F3}"/>
          </ac:spMkLst>
        </pc:spChg>
        <pc:picChg chg="del">
          <ac:chgData name="" userId="b643dae3a34a5516" providerId="LiveId" clId="{849B9469-E2FA-45BE-9F83-D36B0155D9CD}" dt="2023-10-19T10:47:16.411" v="3879"/>
          <ac:picMkLst>
            <pc:docMk/>
            <pc:sldMk cId="1470477714" sldId="404"/>
            <ac:picMk id="1026" creationId="{82741B32-564B-C074-2CBA-BBD4EDF1E23B}"/>
          </ac:picMkLst>
        </pc:picChg>
      </pc:sldChg>
      <pc:sldChg chg="modSp add">
        <pc:chgData name="" userId="b643dae3a34a5516" providerId="LiveId" clId="{849B9469-E2FA-45BE-9F83-D36B0155D9CD}" dt="2023-10-19T13:14:30.306" v="4535" actId="1076"/>
        <pc:sldMkLst>
          <pc:docMk/>
          <pc:sldMk cId="1552668459" sldId="404"/>
        </pc:sldMkLst>
        <pc:spChg chg="mod">
          <ac:chgData name="" userId="b643dae3a34a5516" providerId="LiveId" clId="{849B9469-E2FA-45BE-9F83-D36B0155D9CD}" dt="2023-10-19T13:14:17.930" v="4534" actId="255"/>
          <ac:spMkLst>
            <pc:docMk/>
            <pc:sldMk cId="1552668459" sldId="404"/>
            <ac:spMk id="3" creationId="{575ADB66-3E3B-45EC-A6C0-632AC1945FAE}"/>
          </ac:spMkLst>
        </pc:spChg>
        <pc:picChg chg="mod">
          <ac:chgData name="" userId="b643dae3a34a5516" providerId="LiveId" clId="{849B9469-E2FA-45BE-9F83-D36B0155D9CD}" dt="2023-10-19T13:14:30.306" v="4535" actId="1076"/>
          <ac:picMkLst>
            <pc:docMk/>
            <pc:sldMk cId="1552668459" sldId="404"/>
            <ac:picMk id="5" creationId="{0074986C-55BA-9BDD-0DED-77002AF5BDFD}"/>
          </ac:picMkLst>
        </pc:picChg>
      </pc:sldChg>
      <pc:sldChg chg="modSp add">
        <pc:chgData name="" userId="b643dae3a34a5516" providerId="LiveId" clId="{849B9469-E2FA-45BE-9F83-D36B0155D9CD}" dt="2023-10-19T12:51:58.044" v="4195" actId="20577"/>
        <pc:sldMkLst>
          <pc:docMk/>
          <pc:sldMk cId="3122847383" sldId="405"/>
        </pc:sldMkLst>
        <pc:spChg chg="mod">
          <ac:chgData name="" userId="b643dae3a34a5516" providerId="LiveId" clId="{849B9469-E2FA-45BE-9F83-D36B0155D9CD}" dt="2023-10-19T11:14:04.486" v="4081" actId="20577"/>
          <ac:spMkLst>
            <pc:docMk/>
            <pc:sldMk cId="3122847383" sldId="405"/>
            <ac:spMk id="3" creationId="{CBB7A4AA-9349-4367-800C-54BFCDD1D28A}"/>
          </ac:spMkLst>
        </pc:spChg>
        <pc:graphicFrameChg chg="mod modGraphic">
          <ac:chgData name="" userId="b643dae3a34a5516" providerId="LiveId" clId="{849B9469-E2FA-45BE-9F83-D36B0155D9CD}" dt="2023-10-19T12:51:58.044" v="4195" actId="20577"/>
          <ac:graphicFrameMkLst>
            <pc:docMk/>
            <pc:sldMk cId="3122847383" sldId="405"/>
            <ac:graphicFrameMk id="4" creationId="{2573B4FF-0421-420D-B52C-D51918FD5EB9}"/>
          </ac:graphicFrameMkLst>
        </pc:graphicFrameChg>
        <pc:picChg chg="mod modCrop">
          <ac:chgData name="" userId="b643dae3a34a5516" providerId="LiveId" clId="{849B9469-E2FA-45BE-9F83-D36B0155D9CD}" dt="2023-10-19T11:07:38.022" v="4046" actId="732"/>
          <ac:picMkLst>
            <pc:docMk/>
            <pc:sldMk cId="3122847383" sldId="405"/>
            <ac:picMk id="11" creationId="{339E7A86-76E0-4424-928A-9A1B677D65FF}"/>
          </ac:picMkLst>
        </pc:picChg>
      </pc:sldChg>
      <pc:sldChg chg="addSp delSp modSp add">
        <pc:chgData name="" userId="b643dae3a34a5516" providerId="LiveId" clId="{849B9469-E2FA-45BE-9F83-D36B0155D9CD}" dt="2023-10-19T14:32:09.543" v="4557" actId="20577"/>
        <pc:sldMkLst>
          <pc:docMk/>
          <pc:sldMk cId="2434489455" sldId="406"/>
        </pc:sldMkLst>
        <pc:spChg chg="mod">
          <ac:chgData name="" userId="b643dae3a34a5516" providerId="LiveId" clId="{849B9469-E2FA-45BE-9F83-D36B0155D9CD}" dt="2023-10-18T16:00:38.663" v="3542" actId="20577"/>
          <ac:spMkLst>
            <pc:docMk/>
            <pc:sldMk cId="2434489455" sldId="406"/>
            <ac:spMk id="2" creationId="{C1F17F79-3537-4744-B5AE-223A49252479}"/>
          </ac:spMkLst>
        </pc:spChg>
        <pc:spChg chg="mod">
          <ac:chgData name="" userId="b643dae3a34a5516" providerId="LiveId" clId="{849B9469-E2FA-45BE-9F83-D36B0155D9CD}" dt="2023-10-19T12:48:57.778" v="4098" actId="20577"/>
          <ac:spMkLst>
            <pc:docMk/>
            <pc:sldMk cId="2434489455" sldId="406"/>
            <ac:spMk id="3" creationId="{935E7E70-28E2-48D9-8FEB-CFB9D0A2E0E7}"/>
          </ac:spMkLst>
        </pc:spChg>
        <pc:spChg chg="add mod">
          <ac:chgData name="" userId="b643dae3a34a5516" providerId="LiveId" clId="{849B9469-E2FA-45BE-9F83-D36B0155D9CD}" dt="2023-10-19T12:58:18.700" v="4294" actId="1076"/>
          <ac:spMkLst>
            <pc:docMk/>
            <pc:sldMk cId="2434489455" sldId="406"/>
            <ac:spMk id="7" creationId="{83C3BD3C-AA47-4A90-9DA1-19692F76AB09}"/>
          </ac:spMkLst>
        </pc:spChg>
        <pc:spChg chg="mod">
          <ac:chgData name="" userId="b643dae3a34a5516" providerId="LiveId" clId="{849B9469-E2FA-45BE-9F83-D36B0155D9CD}" dt="2023-10-19T12:49:52.893" v="4115" actId="1076"/>
          <ac:spMkLst>
            <pc:docMk/>
            <pc:sldMk cId="2434489455" sldId="406"/>
            <ac:spMk id="8" creationId="{540F3362-9E79-44FB-B473-624D05D17745}"/>
          </ac:spMkLst>
        </pc:spChg>
        <pc:spChg chg="add mod">
          <ac:chgData name="" userId="b643dae3a34a5516" providerId="LiveId" clId="{849B9469-E2FA-45BE-9F83-D36B0155D9CD}" dt="2023-10-19T14:31:37.516" v="4549" actId="20577"/>
          <ac:spMkLst>
            <pc:docMk/>
            <pc:sldMk cId="2434489455" sldId="406"/>
            <ac:spMk id="9" creationId="{A2A95E69-6011-40CC-9F61-00BBD7E19C3D}"/>
          </ac:spMkLst>
        </pc:spChg>
        <pc:spChg chg="add mod">
          <ac:chgData name="" userId="b643dae3a34a5516" providerId="LiveId" clId="{849B9469-E2FA-45BE-9F83-D36B0155D9CD}" dt="2023-10-19T12:58:22.916" v="4296" actId="1076"/>
          <ac:spMkLst>
            <pc:docMk/>
            <pc:sldMk cId="2434489455" sldId="406"/>
            <ac:spMk id="10" creationId="{F5228088-C11B-4052-90D0-34FED48033C0}"/>
          </ac:spMkLst>
        </pc:spChg>
        <pc:spChg chg="add del mod">
          <ac:chgData name="" userId="b643dae3a34a5516" providerId="LiveId" clId="{849B9469-E2FA-45BE-9F83-D36B0155D9CD}" dt="2023-10-19T12:57:21.582" v="4281"/>
          <ac:spMkLst>
            <pc:docMk/>
            <pc:sldMk cId="2434489455" sldId="406"/>
            <ac:spMk id="11" creationId="{8D0F86A5-7B11-4C41-82E5-6F7367339C4E}"/>
          </ac:spMkLst>
        </pc:spChg>
        <pc:spChg chg="add mod">
          <ac:chgData name="" userId="b643dae3a34a5516" providerId="LiveId" clId="{849B9469-E2FA-45BE-9F83-D36B0155D9CD}" dt="2023-10-19T14:32:01.908" v="4556" actId="1076"/>
          <ac:spMkLst>
            <pc:docMk/>
            <pc:sldMk cId="2434489455" sldId="406"/>
            <ac:spMk id="12" creationId="{B29B03BA-7AD7-4E9D-8A77-63F6884FB839}"/>
          </ac:spMkLst>
        </pc:spChg>
        <pc:spChg chg="add mod">
          <ac:chgData name="" userId="b643dae3a34a5516" providerId="LiveId" clId="{849B9469-E2FA-45BE-9F83-D36B0155D9CD}" dt="2023-10-19T12:59:31.164" v="4324" actId="1076"/>
          <ac:spMkLst>
            <pc:docMk/>
            <pc:sldMk cId="2434489455" sldId="406"/>
            <ac:spMk id="13" creationId="{645906CB-02B9-4385-8920-2B840536DF51}"/>
          </ac:spMkLst>
        </pc:spChg>
        <pc:spChg chg="add mod">
          <ac:chgData name="" userId="b643dae3a34a5516" providerId="LiveId" clId="{849B9469-E2FA-45BE-9F83-D36B0155D9CD}" dt="2023-10-19T14:32:09.543" v="4557" actId="20577"/>
          <ac:spMkLst>
            <pc:docMk/>
            <pc:sldMk cId="2434489455" sldId="406"/>
            <ac:spMk id="14" creationId="{672138A3-7339-446E-AA84-A07BC4AEA798}"/>
          </ac:spMkLst>
        </pc:spChg>
        <pc:spChg chg="add mod">
          <ac:chgData name="" userId="b643dae3a34a5516" providerId="LiveId" clId="{849B9469-E2FA-45BE-9F83-D36B0155D9CD}" dt="2023-10-19T12:59:53.636" v="4341" actId="1076"/>
          <ac:spMkLst>
            <pc:docMk/>
            <pc:sldMk cId="2434489455" sldId="406"/>
            <ac:spMk id="15" creationId="{B2AFFE8E-0798-4E32-B8CB-ED45E33C0198}"/>
          </ac:spMkLst>
        </pc:spChg>
        <pc:picChg chg="del">
          <ac:chgData name="" userId="b643dae3a34a5516" providerId="LiveId" clId="{849B9469-E2FA-45BE-9F83-D36B0155D9CD}" dt="2023-10-19T12:48:17.857" v="4083" actId="478"/>
          <ac:picMkLst>
            <pc:docMk/>
            <pc:sldMk cId="2434489455" sldId="406"/>
            <ac:picMk id="4" creationId="{A7627813-81C4-59BA-48BD-A1176D88C68C}"/>
          </ac:picMkLst>
        </pc:picChg>
        <pc:picChg chg="mod">
          <ac:chgData name="" userId="b643dae3a34a5516" providerId="LiveId" clId="{849B9469-E2FA-45BE-9F83-D36B0155D9CD}" dt="2023-10-19T12:49:48.420" v="4114" actId="14100"/>
          <ac:picMkLst>
            <pc:docMk/>
            <pc:sldMk cId="2434489455" sldId="406"/>
            <ac:picMk id="5" creationId="{16C1B6CF-8E08-4534-AFF4-81DF90C5B616}"/>
          </ac:picMkLst>
        </pc:picChg>
        <pc:picChg chg="add del mod">
          <ac:chgData name="" userId="b643dae3a34a5516" providerId="LiveId" clId="{849B9469-E2FA-45BE-9F83-D36B0155D9CD}" dt="2023-10-19T12:48:32.999" v="4084"/>
          <ac:picMkLst>
            <pc:docMk/>
            <pc:sldMk cId="2434489455" sldId="406"/>
            <ac:picMk id="6" creationId="{2B3A1D70-5221-4720-B4BA-BC68EEE8D149}"/>
          </ac:picMkLst>
        </pc:picChg>
        <pc:picChg chg="del">
          <ac:chgData name="" userId="b643dae3a34a5516" providerId="LiveId" clId="{849B9469-E2FA-45BE-9F83-D36B0155D9CD}" dt="2023-10-18T15:59:29.729" v="3528" actId="478"/>
          <ac:picMkLst>
            <pc:docMk/>
            <pc:sldMk cId="2434489455" sldId="406"/>
            <ac:picMk id="7" creationId="{08E8DCE4-970F-48C1-963B-8833FC272339}"/>
          </ac:picMkLst>
        </pc:picChg>
      </pc:sldChg>
      <pc:sldChg chg="modSp add">
        <pc:chgData name="" userId="b643dae3a34a5516" providerId="LiveId" clId="{849B9469-E2FA-45BE-9F83-D36B0155D9CD}" dt="2023-10-19T13:09:23.223" v="4444" actId="20577"/>
        <pc:sldMkLst>
          <pc:docMk/>
          <pc:sldMk cId="3182845107" sldId="407"/>
        </pc:sldMkLst>
        <pc:spChg chg="mod">
          <ac:chgData name="" userId="b643dae3a34a5516" providerId="LiveId" clId="{849B9469-E2FA-45BE-9F83-D36B0155D9CD}" dt="2023-10-19T13:09:23.223" v="4444" actId="20577"/>
          <ac:spMkLst>
            <pc:docMk/>
            <pc:sldMk cId="3182845107" sldId="407"/>
            <ac:spMk id="3" creationId="{6D9A686D-0DDD-4565-BDB0-3DAB3992EF2C}"/>
          </ac:spMkLst>
        </pc:spChg>
      </pc:sldChg>
      <pc:sldChg chg="addSp delSp modSp add ord">
        <pc:chgData name="" userId="b643dae3a34a5516" providerId="LiveId" clId="{849B9469-E2FA-45BE-9F83-D36B0155D9CD}" dt="2023-10-19T12:48:41.433" v="4088" actId="1076"/>
        <pc:sldMkLst>
          <pc:docMk/>
          <pc:sldMk cId="583964713" sldId="408"/>
        </pc:sldMkLst>
        <pc:spChg chg="mod">
          <ac:chgData name="" userId="b643dae3a34a5516" providerId="LiveId" clId="{849B9469-E2FA-45BE-9F83-D36B0155D9CD}" dt="2023-10-19T09:14:31.601" v="3839" actId="20577"/>
          <ac:spMkLst>
            <pc:docMk/>
            <pc:sldMk cId="583964713" sldId="408"/>
            <ac:spMk id="2" creationId="{FF2D20EA-2062-43E3-AF94-BC6373E60F0E}"/>
          </ac:spMkLst>
        </pc:spChg>
        <pc:spChg chg="del">
          <ac:chgData name="" userId="b643dae3a34a5516" providerId="LiveId" clId="{849B9469-E2FA-45BE-9F83-D36B0155D9CD}" dt="2023-10-19T09:14:53.211" v="3842" actId="478"/>
          <ac:spMkLst>
            <pc:docMk/>
            <pc:sldMk cId="583964713" sldId="408"/>
            <ac:spMk id="3" creationId="{D47E8478-03B2-4DF3-A866-0D43ED71DAFF}"/>
          </ac:spMkLst>
        </pc:spChg>
        <pc:spChg chg="add mod">
          <ac:chgData name="" userId="b643dae3a34a5516" providerId="LiveId" clId="{849B9469-E2FA-45BE-9F83-D36B0155D9CD}" dt="2023-10-19T09:15:10.200" v="3844" actId="1076"/>
          <ac:spMkLst>
            <pc:docMk/>
            <pc:sldMk cId="583964713" sldId="408"/>
            <ac:spMk id="5" creationId="{4A75B559-745E-473D-9F1A-0F557C64DD98}"/>
          </ac:spMkLst>
        </pc:spChg>
        <pc:spChg chg="add mod">
          <ac:chgData name="" userId="b643dae3a34a5516" providerId="LiveId" clId="{849B9469-E2FA-45BE-9F83-D36B0155D9CD}" dt="2023-10-19T09:15:10.200" v="3844" actId="1076"/>
          <ac:spMkLst>
            <pc:docMk/>
            <pc:sldMk cId="583964713" sldId="408"/>
            <ac:spMk id="6" creationId="{E3967134-6ABD-4CB1-B215-B2D07ABB4727}"/>
          </ac:spMkLst>
        </pc:spChg>
        <pc:spChg chg="add mod">
          <ac:chgData name="" userId="b643dae3a34a5516" providerId="LiveId" clId="{849B9469-E2FA-45BE-9F83-D36B0155D9CD}" dt="2023-10-19T09:15:10.200" v="3844" actId="1076"/>
          <ac:spMkLst>
            <pc:docMk/>
            <pc:sldMk cId="583964713" sldId="408"/>
            <ac:spMk id="7" creationId="{DC837A8E-2375-4183-879A-BC16304BB651}"/>
          </ac:spMkLst>
        </pc:spChg>
        <pc:spChg chg="add mod">
          <ac:chgData name="" userId="b643dae3a34a5516" providerId="LiveId" clId="{849B9469-E2FA-45BE-9F83-D36B0155D9CD}" dt="2023-10-19T09:15:10.200" v="3844" actId="1076"/>
          <ac:spMkLst>
            <pc:docMk/>
            <pc:sldMk cId="583964713" sldId="408"/>
            <ac:spMk id="8" creationId="{70757089-B9F8-4052-A5D6-D9C4368CCF9F}"/>
          </ac:spMkLst>
        </pc:spChg>
        <pc:spChg chg="add mod">
          <ac:chgData name="" userId="b643dae3a34a5516" providerId="LiveId" clId="{849B9469-E2FA-45BE-9F83-D36B0155D9CD}" dt="2023-10-19T09:15:10.200" v="3844" actId="1076"/>
          <ac:spMkLst>
            <pc:docMk/>
            <pc:sldMk cId="583964713" sldId="408"/>
            <ac:spMk id="9" creationId="{C1F0027A-3AC0-42A5-A080-E498BA605505}"/>
          </ac:spMkLst>
        </pc:spChg>
        <pc:spChg chg="add mod">
          <ac:chgData name="" userId="b643dae3a34a5516" providerId="LiveId" clId="{849B9469-E2FA-45BE-9F83-D36B0155D9CD}" dt="2023-10-19T10:46:48.400" v="3874" actId="1076"/>
          <ac:spMkLst>
            <pc:docMk/>
            <pc:sldMk cId="583964713" sldId="408"/>
            <ac:spMk id="10" creationId="{18221E1E-02D0-4713-A560-353F4B2A6294}"/>
          </ac:spMkLst>
        </pc:spChg>
        <pc:spChg chg="add mod">
          <ac:chgData name="" userId="b643dae3a34a5516" providerId="LiveId" clId="{849B9469-E2FA-45BE-9F83-D36B0155D9CD}" dt="2023-10-19T10:46:48.400" v="3874" actId="1076"/>
          <ac:spMkLst>
            <pc:docMk/>
            <pc:sldMk cId="583964713" sldId="408"/>
            <ac:spMk id="11" creationId="{D746C32B-90C1-49B5-ACF9-1E93074238C3}"/>
          </ac:spMkLst>
        </pc:spChg>
        <pc:spChg chg="add mod">
          <ac:chgData name="" userId="b643dae3a34a5516" providerId="LiveId" clId="{849B9469-E2FA-45BE-9F83-D36B0155D9CD}" dt="2023-10-19T10:46:48.400" v="3874" actId="1076"/>
          <ac:spMkLst>
            <pc:docMk/>
            <pc:sldMk cId="583964713" sldId="408"/>
            <ac:spMk id="14" creationId="{ED655BFA-F483-40AE-899C-69162038EAFB}"/>
          </ac:spMkLst>
        </pc:spChg>
        <pc:spChg chg="add mod">
          <ac:chgData name="" userId="b643dae3a34a5516" providerId="LiveId" clId="{849B9469-E2FA-45BE-9F83-D36B0155D9CD}" dt="2023-10-19T10:46:48.400" v="3874" actId="1076"/>
          <ac:spMkLst>
            <pc:docMk/>
            <pc:sldMk cId="583964713" sldId="408"/>
            <ac:spMk id="17" creationId="{A2D1D50B-60BC-472A-8DDB-83FB2A59C688}"/>
          </ac:spMkLst>
        </pc:spChg>
        <pc:spChg chg="add mod">
          <ac:chgData name="" userId="b643dae3a34a5516" providerId="LiveId" clId="{849B9469-E2FA-45BE-9F83-D36B0155D9CD}" dt="2023-10-19T12:48:41.230" v="4087" actId="1076"/>
          <ac:spMkLst>
            <pc:docMk/>
            <pc:sldMk cId="583964713" sldId="408"/>
            <ac:spMk id="21" creationId="{F2D27630-1D99-4EF3-88BD-9CA6A55C5EE8}"/>
          </ac:spMkLst>
        </pc:spChg>
        <pc:picChg chg="add mod">
          <ac:chgData name="" userId="b643dae3a34a5516" providerId="LiveId" clId="{849B9469-E2FA-45BE-9F83-D36B0155D9CD}" dt="2023-10-19T10:46:48.400" v="3874" actId="1076"/>
          <ac:picMkLst>
            <pc:docMk/>
            <pc:sldMk cId="583964713" sldId="408"/>
            <ac:picMk id="4" creationId="{826401FE-E7DA-43E5-932B-8872B985A627}"/>
          </ac:picMkLst>
        </pc:picChg>
        <pc:picChg chg="add del mod">
          <ac:chgData name="" userId="b643dae3a34a5516" providerId="LiveId" clId="{849B9469-E2FA-45BE-9F83-D36B0155D9CD}" dt="2023-10-19T09:16:06.642" v="3849" actId="478"/>
          <ac:picMkLst>
            <pc:docMk/>
            <pc:sldMk cId="583964713" sldId="408"/>
            <ac:picMk id="18" creationId="{23134F1B-A943-42F4-8728-942BC3958FF7}"/>
          </ac:picMkLst>
        </pc:picChg>
        <pc:picChg chg="add mod">
          <ac:chgData name="" userId="b643dae3a34a5516" providerId="LiveId" clId="{849B9469-E2FA-45BE-9F83-D36B0155D9CD}" dt="2023-10-19T09:17:35.543" v="3854" actId="1076"/>
          <ac:picMkLst>
            <pc:docMk/>
            <pc:sldMk cId="583964713" sldId="408"/>
            <ac:picMk id="19" creationId="{A7AE1038-3118-4563-9BA5-7AA6E4F5ACFD}"/>
          </ac:picMkLst>
        </pc:picChg>
        <pc:picChg chg="add mod">
          <ac:chgData name="" userId="b643dae3a34a5516" providerId="LiveId" clId="{849B9469-E2FA-45BE-9F83-D36B0155D9CD}" dt="2023-10-19T12:48:41.433" v="4088" actId="1076"/>
          <ac:picMkLst>
            <pc:docMk/>
            <pc:sldMk cId="583964713" sldId="408"/>
            <ac:picMk id="20" creationId="{9E4F29F1-DEB3-4D8C-863B-D064087BE3C3}"/>
          </ac:picMkLst>
        </pc:picChg>
        <pc:cxnChg chg="add mod">
          <ac:chgData name="" userId="b643dae3a34a5516" providerId="LiveId" clId="{849B9469-E2FA-45BE-9F83-D36B0155D9CD}" dt="2023-10-19T09:15:10.200" v="3844" actId="1076"/>
          <ac:cxnSpMkLst>
            <pc:docMk/>
            <pc:sldMk cId="583964713" sldId="408"/>
            <ac:cxnSpMk id="12" creationId="{B03782C3-F16B-4DC4-B9BD-3EC83815E06C}"/>
          </ac:cxnSpMkLst>
        </pc:cxnChg>
        <pc:cxnChg chg="add mod">
          <ac:chgData name="" userId="b643dae3a34a5516" providerId="LiveId" clId="{849B9469-E2FA-45BE-9F83-D36B0155D9CD}" dt="2023-10-19T09:15:10.200" v="3844" actId="1076"/>
          <ac:cxnSpMkLst>
            <pc:docMk/>
            <pc:sldMk cId="583964713" sldId="408"/>
            <ac:cxnSpMk id="13" creationId="{B5D89154-2ED8-4D91-B18A-D190DF5B1E5F}"/>
          </ac:cxnSpMkLst>
        </pc:cxnChg>
        <pc:cxnChg chg="add mod">
          <ac:chgData name="" userId="b643dae3a34a5516" providerId="LiveId" clId="{849B9469-E2FA-45BE-9F83-D36B0155D9CD}" dt="2023-10-19T10:46:48.400" v="3874" actId="1076"/>
          <ac:cxnSpMkLst>
            <pc:docMk/>
            <pc:sldMk cId="583964713" sldId="408"/>
            <ac:cxnSpMk id="15" creationId="{38525003-9AE7-4626-8498-A4D7D4605BF9}"/>
          </ac:cxnSpMkLst>
        </pc:cxnChg>
        <pc:cxnChg chg="add mod">
          <ac:chgData name="" userId="b643dae3a34a5516" providerId="LiveId" clId="{849B9469-E2FA-45BE-9F83-D36B0155D9CD}" dt="2023-10-19T10:46:48.400" v="3874" actId="1076"/>
          <ac:cxnSpMkLst>
            <pc:docMk/>
            <pc:sldMk cId="583964713" sldId="408"/>
            <ac:cxnSpMk id="16" creationId="{5F023233-0A69-48B7-89E5-81FCA0DA04D8}"/>
          </ac:cxnSpMkLst>
        </pc:cxnChg>
      </pc:sldChg>
      <pc:sldChg chg="addSp delSp modSp add">
        <pc:chgData name="" userId="b643dae3a34a5516" providerId="LiveId" clId="{849B9469-E2FA-45BE-9F83-D36B0155D9CD}" dt="2023-10-19T12:49:04.900" v="4102" actId="1076"/>
        <pc:sldMkLst>
          <pc:docMk/>
          <pc:sldMk cId="1874049522" sldId="409"/>
        </pc:sldMkLst>
        <pc:spChg chg="mod">
          <ac:chgData name="" userId="b643dae3a34a5516" providerId="LiveId" clId="{849B9469-E2FA-45BE-9F83-D36B0155D9CD}" dt="2023-10-19T12:49:00.759" v="4099"/>
          <ac:spMkLst>
            <pc:docMk/>
            <pc:sldMk cId="1874049522" sldId="409"/>
            <ac:spMk id="2" creationId="{AC9CB734-BD4E-4326-A382-CD93283512BC}"/>
          </ac:spMkLst>
        </pc:spChg>
        <pc:spChg chg="del">
          <ac:chgData name="" userId="b643dae3a34a5516" providerId="LiveId" clId="{849B9469-E2FA-45BE-9F83-D36B0155D9CD}" dt="2023-10-19T12:48:48.142" v="4090" actId="478"/>
          <ac:spMkLst>
            <pc:docMk/>
            <pc:sldMk cId="1874049522" sldId="409"/>
            <ac:spMk id="3" creationId="{B6F350D5-334B-4B32-B6DA-6E7C2A42083F}"/>
          </ac:spMkLst>
        </pc:spChg>
        <pc:picChg chg="add mod">
          <ac:chgData name="" userId="b643dae3a34a5516" providerId="LiveId" clId="{849B9469-E2FA-45BE-9F83-D36B0155D9CD}" dt="2023-10-19T12:49:04.900" v="4102" actId="1076"/>
          <ac:picMkLst>
            <pc:docMk/>
            <pc:sldMk cId="1874049522" sldId="409"/>
            <ac:picMk id="4" creationId="{43047A04-0DEE-4EA3-81E9-1E1CBF62D4CA}"/>
          </ac:picMkLst>
        </pc:picChg>
      </pc:sldChg>
      <pc:sldChg chg="addSp delSp modSp add del">
        <pc:chgData name="" userId="b643dae3a34a5516" providerId="LiveId" clId="{849B9469-E2FA-45BE-9F83-D36B0155D9CD}" dt="2023-10-19T10:47:07.978" v="3878" actId="2696"/>
        <pc:sldMkLst>
          <pc:docMk/>
          <pc:sldMk cId="3829745688" sldId="409"/>
        </pc:sldMkLst>
        <pc:spChg chg="del">
          <ac:chgData name="" userId="b643dae3a34a5516" providerId="LiveId" clId="{849B9469-E2FA-45BE-9F83-D36B0155D9CD}" dt="2023-10-19T10:46:31.499" v="3871" actId="478"/>
          <ac:spMkLst>
            <pc:docMk/>
            <pc:sldMk cId="3829745688" sldId="409"/>
            <ac:spMk id="3" creationId="{8A024F01-B34D-42EE-9E9B-85ED51C6E042}"/>
          </ac:spMkLst>
        </pc:spChg>
        <pc:spChg chg="add del mod">
          <ac:chgData name="" userId="b643dae3a34a5516" providerId="LiveId" clId="{849B9469-E2FA-45BE-9F83-D36B0155D9CD}" dt="2023-10-19T10:46:59.554" v="3875"/>
          <ac:spMkLst>
            <pc:docMk/>
            <pc:sldMk cId="3829745688" sldId="409"/>
            <ac:spMk id="5" creationId="{6F57ACAA-472E-4A28-99B3-46D0E052BC8F}"/>
          </ac:spMkLst>
        </pc:spChg>
        <pc:picChg chg="add del mod">
          <ac:chgData name="" userId="b643dae3a34a5516" providerId="LiveId" clId="{849B9469-E2FA-45BE-9F83-D36B0155D9CD}" dt="2023-10-19T10:46:59.554" v="3875"/>
          <ac:picMkLst>
            <pc:docMk/>
            <pc:sldMk cId="3829745688" sldId="409"/>
            <ac:picMk id="4" creationId="{BB5F9113-8CF9-4D53-9C67-B4EE98CF8F1F}"/>
          </ac:picMkLst>
        </pc:picChg>
      </pc:sldChg>
    </pc:docChg>
  </pc:docChgLst>
  <pc:docChgLst>
    <pc:chgData name="丹 李" userId="b643dae3a34a5516" providerId="LiveId" clId="{E8F749E8-AB51-B14B-A6C8-A25B956EC100}"/>
    <pc:docChg chg="undo custSel modSld">
      <pc:chgData name="丹 李" userId="b643dae3a34a5516" providerId="LiveId" clId="{E8F749E8-AB51-B14B-A6C8-A25B956EC100}" dt="2023-10-23T06:47:48.929" v="3300" actId="1076"/>
      <pc:docMkLst>
        <pc:docMk/>
      </pc:docMkLst>
      <pc:sldChg chg="modSp mod">
        <pc:chgData name="丹 李" userId="b643dae3a34a5516" providerId="LiveId" clId="{E8F749E8-AB51-B14B-A6C8-A25B956EC100}" dt="2023-10-23T05:34:31.312" v="3267" actId="20577"/>
        <pc:sldMkLst>
          <pc:docMk/>
          <pc:sldMk cId="538693262" sldId="256"/>
        </pc:sldMkLst>
        <pc:spChg chg="mod">
          <ac:chgData name="丹 李" userId="b643dae3a34a5516" providerId="LiveId" clId="{E8F749E8-AB51-B14B-A6C8-A25B956EC100}" dt="2023-10-23T05:34:31.312" v="3267" actId="20577"/>
          <ac:spMkLst>
            <pc:docMk/>
            <pc:sldMk cId="538693262" sldId="256"/>
            <ac:spMk id="3" creationId="{BF8281B1-971B-4507-8B31-59D42C705B04}"/>
          </ac:spMkLst>
        </pc:spChg>
      </pc:sldChg>
      <pc:sldChg chg="modSp mod">
        <pc:chgData name="丹 李" userId="b643dae3a34a5516" providerId="LiveId" clId="{E8F749E8-AB51-B14B-A6C8-A25B956EC100}" dt="2023-10-19T03:39:42.237" v="0" actId="20577"/>
        <pc:sldMkLst>
          <pc:docMk/>
          <pc:sldMk cId="1238691828" sldId="257"/>
        </pc:sldMkLst>
        <pc:spChg chg="mod">
          <ac:chgData name="丹 李" userId="b643dae3a34a5516" providerId="LiveId" clId="{E8F749E8-AB51-B14B-A6C8-A25B956EC100}" dt="2023-10-19T03:39:42.237" v="0" actId="20577"/>
          <ac:spMkLst>
            <pc:docMk/>
            <pc:sldMk cId="1238691828" sldId="257"/>
            <ac:spMk id="3" creationId="{7F3F649F-58A1-4954-B850-4619068FDD49}"/>
          </ac:spMkLst>
        </pc:spChg>
      </pc:sldChg>
      <pc:sldChg chg="modSp mod modNotesTx">
        <pc:chgData name="丹 李" userId="b643dae3a34a5516" providerId="LiveId" clId="{E8F749E8-AB51-B14B-A6C8-A25B956EC100}" dt="2023-10-22T14:43:20.292" v="1646" actId="20577"/>
        <pc:sldMkLst>
          <pc:docMk/>
          <pc:sldMk cId="1219595594" sldId="258"/>
        </pc:sldMkLst>
        <pc:spChg chg="mod">
          <ac:chgData name="丹 李" userId="b643dae3a34a5516" providerId="LiveId" clId="{E8F749E8-AB51-B14B-A6C8-A25B956EC100}" dt="2023-10-22T08:17:31.038" v="427" actId="1076"/>
          <ac:spMkLst>
            <pc:docMk/>
            <pc:sldMk cId="1219595594" sldId="258"/>
            <ac:spMk id="2" creationId="{1BD9F2AB-4360-4EBA-A00D-C4E30A373764}"/>
          </ac:spMkLst>
        </pc:spChg>
        <pc:spChg chg="mod">
          <ac:chgData name="丹 李" userId="b643dae3a34a5516" providerId="LiveId" clId="{E8F749E8-AB51-B14B-A6C8-A25B956EC100}" dt="2023-10-22T08:15:33.979" v="417" actId="1076"/>
          <ac:spMkLst>
            <pc:docMk/>
            <pc:sldMk cId="1219595594" sldId="258"/>
            <ac:spMk id="6" creationId="{3F8E2115-1F46-41B6-9A05-61097A43FFCE}"/>
          </ac:spMkLst>
        </pc:spChg>
        <pc:spChg chg="mod">
          <ac:chgData name="丹 李" userId="b643dae3a34a5516" providerId="LiveId" clId="{E8F749E8-AB51-B14B-A6C8-A25B956EC100}" dt="2023-10-22T08:17:23.329" v="426" actId="1076"/>
          <ac:spMkLst>
            <pc:docMk/>
            <pc:sldMk cId="1219595594" sldId="258"/>
            <ac:spMk id="9" creationId="{713470F4-6FF6-4C08-B95C-2C6D14C3F91A}"/>
          </ac:spMkLst>
        </pc:spChg>
        <pc:spChg chg="mod">
          <ac:chgData name="丹 李" userId="b643dae3a34a5516" providerId="LiveId" clId="{E8F749E8-AB51-B14B-A6C8-A25B956EC100}" dt="2023-10-22T13:48:03.297" v="1176" actId="1076"/>
          <ac:spMkLst>
            <pc:docMk/>
            <pc:sldMk cId="1219595594" sldId="258"/>
            <ac:spMk id="14" creationId="{AAE6101D-AF08-4993-8086-BF4E4133ED10}"/>
          </ac:spMkLst>
        </pc:spChg>
        <pc:spChg chg="mod">
          <ac:chgData name="丹 李" userId="b643dae3a34a5516" providerId="LiveId" clId="{E8F749E8-AB51-B14B-A6C8-A25B956EC100}" dt="2023-10-22T13:30:52.490" v="760" actId="20577"/>
          <ac:spMkLst>
            <pc:docMk/>
            <pc:sldMk cId="1219595594" sldId="258"/>
            <ac:spMk id="15" creationId="{807A963C-122D-489D-A958-6F615BF6EB70}"/>
          </ac:spMkLst>
        </pc:spChg>
        <pc:spChg chg="mod">
          <ac:chgData name="丹 李" userId="b643dae3a34a5516" providerId="LiveId" clId="{E8F749E8-AB51-B14B-A6C8-A25B956EC100}" dt="2023-10-22T13:47:36.264" v="1164" actId="1076"/>
          <ac:spMkLst>
            <pc:docMk/>
            <pc:sldMk cId="1219595594" sldId="258"/>
            <ac:spMk id="20" creationId="{76AAC426-DC74-452E-8AE5-374AF81289E4}"/>
          </ac:spMkLst>
        </pc:spChg>
        <pc:grpChg chg="mod">
          <ac:chgData name="丹 李" userId="b643dae3a34a5516" providerId="LiveId" clId="{E8F749E8-AB51-B14B-A6C8-A25B956EC100}" dt="2023-10-22T08:15:29.509" v="416" actId="14100"/>
          <ac:grpSpMkLst>
            <pc:docMk/>
            <pc:sldMk cId="1219595594" sldId="258"/>
            <ac:grpSpMk id="7" creationId="{89CE4941-B8C6-442D-BCD0-E83115E95B54}"/>
          </ac:grpSpMkLst>
        </pc:grpChg>
        <pc:grpChg chg="mod">
          <ac:chgData name="丹 李" userId="b643dae3a34a5516" providerId="LiveId" clId="{E8F749E8-AB51-B14B-A6C8-A25B956EC100}" dt="2023-10-19T03:40:22.722" v="1" actId="1076"/>
          <ac:grpSpMkLst>
            <pc:docMk/>
            <pc:sldMk cId="1219595594" sldId="258"/>
            <ac:grpSpMk id="11" creationId="{F7360425-E61A-4021-BBF0-4F567ADF31F1}"/>
          </ac:grpSpMkLst>
        </pc:grpChg>
        <pc:grpChg chg="mod">
          <ac:chgData name="丹 李" userId="b643dae3a34a5516" providerId="LiveId" clId="{E8F749E8-AB51-B14B-A6C8-A25B956EC100}" dt="2023-10-22T08:17:15.111" v="424" actId="14100"/>
          <ac:grpSpMkLst>
            <pc:docMk/>
            <pc:sldMk cId="1219595594" sldId="258"/>
            <ac:grpSpMk id="24" creationId="{A05AF0CB-38BE-459B-9198-95F9C2DF4983}"/>
          </ac:grpSpMkLst>
        </pc:grpChg>
        <pc:picChg chg="mod">
          <ac:chgData name="丹 李" userId="b643dae3a34a5516" providerId="LiveId" clId="{E8F749E8-AB51-B14B-A6C8-A25B956EC100}" dt="2023-10-22T08:17:18.447" v="425" actId="1076"/>
          <ac:picMkLst>
            <pc:docMk/>
            <pc:sldMk cId="1219595594" sldId="258"/>
            <ac:picMk id="8" creationId="{BC870239-412E-4126-8C9B-579142673CE4}"/>
          </ac:picMkLst>
        </pc:picChg>
        <pc:cxnChg chg="mod">
          <ac:chgData name="丹 李" userId="b643dae3a34a5516" providerId="LiveId" clId="{E8F749E8-AB51-B14B-A6C8-A25B956EC100}" dt="2023-10-22T13:47:55.976" v="1175" actId="1035"/>
          <ac:cxnSpMkLst>
            <pc:docMk/>
            <pc:sldMk cId="1219595594" sldId="258"/>
            <ac:cxnSpMk id="12" creationId="{9219AD29-6129-4FC0-BD1B-2287481A7370}"/>
          </ac:cxnSpMkLst>
        </pc:cxnChg>
        <pc:cxnChg chg="mod">
          <ac:chgData name="丹 李" userId="b643dae3a34a5516" providerId="LiveId" clId="{E8F749E8-AB51-B14B-A6C8-A25B956EC100}" dt="2023-10-22T13:48:19.524" v="1188" actId="1035"/>
          <ac:cxnSpMkLst>
            <pc:docMk/>
            <pc:sldMk cId="1219595594" sldId="258"/>
            <ac:cxnSpMk id="17" creationId="{1A2F5A03-8874-4A99-92B4-EC4E0BF3BFE8}"/>
          </ac:cxnSpMkLst>
        </pc:cxnChg>
      </pc:sldChg>
      <pc:sldChg chg="addSp modSp mod modNotesTx">
        <pc:chgData name="丹 李" userId="b643dae3a34a5516" providerId="LiveId" clId="{E8F749E8-AB51-B14B-A6C8-A25B956EC100}" dt="2023-10-22T14:55:09.176" v="1754" actId="20577"/>
        <pc:sldMkLst>
          <pc:docMk/>
          <pc:sldMk cId="3471558689" sldId="259"/>
        </pc:sldMkLst>
        <pc:spChg chg="add mod">
          <ac:chgData name="丹 李" userId="b643dae3a34a5516" providerId="LiveId" clId="{E8F749E8-AB51-B14B-A6C8-A25B956EC100}" dt="2023-10-21T15:57:41.769" v="409" actId="255"/>
          <ac:spMkLst>
            <pc:docMk/>
            <pc:sldMk cId="3471558689" sldId="259"/>
            <ac:spMk id="7" creationId="{F3D91994-48D0-A773-BF90-517C83593E82}"/>
          </ac:spMkLst>
        </pc:spChg>
      </pc:sldChg>
      <pc:sldChg chg="modSp mod modNotesTx">
        <pc:chgData name="丹 李" userId="b643dae3a34a5516" providerId="LiveId" clId="{E8F749E8-AB51-B14B-A6C8-A25B956EC100}" dt="2023-10-22T15:12:07.853" v="1921" actId="20577"/>
        <pc:sldMkLst>
          <pc:docMk/>
          <pc:sldMk cId="4193611602" sldId="260"/>
        </pc:sldMkLst>
        <pc:spChg chg="mod">
          <ac:chgData name="丹 李" userId="b643dae3a34a5516" providerId="LiveId" clId="{E8F749E8-AB51-B14B-A6C8-A25B956EC100}" dt="2023-10-19T03:43:38.720" v="5" actId="20577"/>
          <ac:spMkLst>
            <pc:docMk/>
            <pc:sldMk cId="4193611602" sldId="260"/>
            <ac:spMk id="3" creationId="{EED4A3EF-7304-493F-9560-3B558895C152}"/>
          </ac:spMkLst>
        </pc:spChg>
      </pc:sldChg>
      <pc:sldChg chg="modSp mod modNotesTx">
        <pc:chgData name="丹 李" userId="b643dae3a34a5516" providerId="LiveId" clId="{E8F749E8-AB51-B14B-A6C8-A25B956EC100}" dt="2023-10-22T15:56:00.231" v="3239" actId="20577"/>
        <pc:sldMkLst>
          <pc:docMk/>
          <pc:sldMk cId="641207053" sldId="261"/>
        </pc:sldMkLst>
        <pc:spChg chg="mod">
          <ac:chgData name="丹 李" userId="b643dae3a34a5516" providerId="LiveId" clId="{E8F749E8-AB51-B14B-A6C8-A25B956EC100}" dt="2023-10-19T05:12:58.523" v="290" actId="20577"/>
          <ac:spMkLst>
            <pc:docMk/>
            <pc:sldMk cId="641207053" sldId="261"/>
            <ac:spMk id="5" creationId="{929D9662-4D3A-46A9-B311-DE4077928144}"/>
          </ac:spMkLst>
        </pc:spChg>
      </pc:sldChg>
      <pc:sldChg chg="addSp delSp modSp mod modNotesTx">
        <pc:chgData name="丹 李" userId="b643dae3a34a5516" providerId="LiveId" clId="{E8F749E8-AB51-B14B-A6C8-A25B956EC100}" dt="2023-10-22T15:55:25.002" v="3190" actId="20577"/>
        <pc:sldMkLst>
          <pc:docMk/>
          <pc:sldMk cId="29517473" sldId="402"/>
        </pc:sldMkLst>
        <pc:spChg chg="add del mod">
          <ac:chgData name="丹 李" userId="b643dae3a34a5516" providerId="LiveId" clId="{E8F749E8-AB51-B14B-A6C8-A25B956EC100}" dt="2023-10-19T04:59:05.536" v="66"/>
          <ac:spMkLst>
            <pc:docMk/>
            <pc:sldMk cId="29517473" sldId="402"/>
            <ac:spMk id="9" creationId="{D8CE8602-D3E0-15AF-ADF5-4FB9EA5FAA98}"/>
          </ac:spMkLst>
        </pc:spChg>
        <pc:spChg chg="mod">
          <ac:chgData name="丹 李" userId="b643dae3a34a5516" providerId="LiveId" clId="{E8F749E8-AB51-B14B-A6C8-A25B956EC100}" dt="2023-10-19T05:13:02.574" v="292" actId="20577"/>
          <ac:spMkLst>
            <pc:docMk/>
            <pc:sldMk cId="29517473" sldId="402"/>
            <ac:spMk id="56" creationId="{BD4F990E-A8C2-4632-A5B6-32EC85973E47}"/>
          </ac:spMkLst>
        </pc:spChg>
      </pc:sldChg>
      <pc:sldChg chg="modSp mod">
        <pc:chgData name="丹 李" userId="b643dae3a34a5516" providerId="LiveId" clId="{E8F749E8-AB51-B14B-A6C8-A25B956EC100}" dt="2023-10-20T03:27:42.205" v="375" actId="20577"/>
        <pc:sldMkLst>
          <pc:docMk/>
          <pc:sldMk cId="766818044" sldId="403"/>
        </pc:sldMkLst>
        <pc:spChg chg="mod">
          <ac:chgData name="丹 李" userId="b643dae3a34a5516" providerId="LiveId" clId="{E8F749E8-AB51-B14B-A6C8-A25B956EC100}" dt="2023-10-20T03:27:42.205" v="375" actId="20577"/>
          <ac:spMkLst>
            <pc:docMk/>
            <pc:sldMk cId="766818044" sldId="403"/>
            <ac:spMk id="9" creationId="{B11EEB82-2CAA-48D3-AE0C-D73363B37BAC}"/>
          </ac:spMkLst>
        </pc:spChg>
        <pc:spChg chg="mod">
          <ac:chgData name="丹 李" userId="b643dae3a34a5516" providerId="LiveId" clId="{E8F749E8-AB51-B14B-A6C8-A25B956EC100}" dt="2023-10-20T03:27:37.098" v="369" actId="20577"/>
          <ac:spMkLst>
            <pc:docMk/>
            <pc:sldMk cId="766818044" sldId="403"/>
            <ac:spMk id="13" creationId="{9451FC77-4A2E-46D2-A5CE-8D577D89E7BB}"/>
          </ac:spMkLst>
        </pc:spChg>
      </pc:sldChg>
      <pc:sldChg chg="addSp delSp modSp mod">
        <pc:chgData name="丹 李" userId="b643dae3a34a5516" providerId="LiveId" clId="{E8F749E8-AB51-B14B-A6C8-A25B956EC100}" dt="2023-10-19T05:15:29.067" v="302" actId="14100"/>
        <pc:sldMkLst>
          <pc:docMk/>
          <pc:sldMk cId="1470477714" sldId="404"/>
        </pc:sldMkLst>
        <pc:spChg chg="mod">
          <ac:chgData name="丹 李" userId="b643dae3a34a5516" providerId="LiveId" clId="{E8F749E8-AB51-B14B-A6C8-A25B956EC100}" dt="2023-10-19T04:57:52.149" v="33" actId="20577"/>
          <ac:spMkLst>
            <pc:docMk/>
            <pc:sldMk cId="1470477714" sldId="404"/>
            <ac:spMk id="2" creationId="{FEB4EDF1-7BC4-4653-9617-09C2F4C83AC0}"/>
          </ac:spMkLst>
        </pc:spChg>
        <pc:spChg chg="mod">
          <ac:chgData name="丹 李" userId="b643dae3a34a5516" providerId="LiveId" clId="{E8F749E8-AB51-B14B-A6C8-A25B956EC100}" dt="2023-10-19T05:06:54.638" v="201" actId="14100"/>
          <ac:spMkLst>
            <pc:docMk/>
            <pc:sldMk cId="1470477714" sldId="404"/>
            <ac:spMk id="3" creationId="{575ADB66-3E3B-45EC-A6C0-632AC1945FAE}"/>
          </ac:spMkLst>
        </pc:spChg>
        <pc:spChg chg="add mod">
          <ac:chgData name="丹 李" userId="b643dae3a34a5516" providerId="LiveId" clId="{E8F749E8-AB51-B14B-A6C8-A25B956EC100}" dt="2023-10-19T04:59:57.930" v="71" actId="1076"/>
          <ac:spMkLst>
            <pc:docMk/>
            <pc:sldMk cId="1470477714" sldId="404"/>
            <ac:spMk id="6" creationId="{8BC79C41-58E2-86DB-EF9F-6C07F1A315E7}"/>
          </ac:spMkLst>
        </pc:spChg>
        <pc:spChg chg="add mod">
          <ac:chgData name="丹 李" userId="b643dae3a34a5516" providerId="LiveId" clId="{E8F749E8-AB51-B14B-A6C8-A25B956EC100}" dt="2023-10-19T04:59:31.560" v="67"/>
          <ac:spMkLst>
            <pc:docMk/>
            <pc:sldMk cId="1470477714" sldId="404"/>
            <ac:spMk id="7" creationId="{E84BA57E-1501-A7D8-C58D-869EF6E249B2}"/>
          </ac:spMkLst>
        </pc:spChg>
        <pc:spChg chg="add mod">
          <ac:chgData name="丹 李" userId="b643dae3a34a5516" providerId="LiveId" clId="{E8F749E8-AB51-B14B-A6C8-A25B956EC100}" dt="2023-10-19T04:59:31.560" v="67"/>
          <ac:spMkLst>
            <pc:docMk/>
            <pc:sldMk cId="1470477714" sldId="404"/>
            <ac:spMk id="8" creationId="{B6C1A4CB-F577-5F84-ACB0-CCA5245DBF5E}"/>
          </ac:spMkLst>
        </pc:spChg>
        <pc:spChg chg="add mod">
          <ac:chgData name="丹 李" userId="b643dae3a34a5516" providerId="LiveId" clId="{E8F749E8-AB51-B14B-A6C8-A25B956EC100}" dt="2023-10-19T04:59:31.560" v="67"/>
          <ac:spMkLst>
            <pc:docMk/>
            <pc:sldMk cId="1470477714" sldId="404"/>
            <ac:spMk id="9" creationId="{155A41CE-4461-23B8-5E40-227E3C090C1D}"/>
          </ac:spMkLst>
        </pc:spChg>
        <pc:spChg chg="add mod">
          <ac:chgData name="丹 李" userId="b643dae3a34a5516" providerId="LiveId" clId="{E8F749E8-AB51-B14B-A6C8-A25B956EC100}" dt="2023-10-19T04:59:31.560" v="67"/>
          <ac:spMkLst>
            <pc:docMk/>
            <pc:sldMk cId="1470477714" sldId="404"/>
            <ac:spMk id="10" creationId="{3DB70020-8FE5-FC2D-628F-2456EED24A9F}"/>
          </ac:spMkLst>
        </pc:spChg>
        <pc:spChg chg="add mod">
          <ac:chgData name="丹 李" userId="b643dae3a34a5516" providerId="LiveId" clId="{E8F749E8-AB51-B14B-A6C8-A25B956EC100}" dt="2023-10-19T04:59:31.560" v="67"/>
          <ac:spMkLst>
            <pc:docMk/>
            <pc:sldMk cId="1470477714" sldId="404"/>
            <ac:spMk id="11" creationId="{AB112851-0DCF-AB64-AFBF-1FF3F07F73F6}"/>
          </ac:spMkLst>
        </pc:spChg>
        <pc:spChg chg="add mod">
          <ac:chgData name="丹 李" userId="b643dae3a34a5516" providerId="LiveId" clId="{E8F749E8-AB51-B14B-A6C8-A25B956EC100}" dt="2023-10-19T04:59:31.560" v="67"/>
          <ac:spMkLst>
            <pc:docMk/>
            <pc:sldMk cId="1470477714" sldId="404"/>
            <ac:spMk id="13" creationId="{79302133-67CD-6042-9DAA-D4DE42356668}"/>
          </ac:spMkLst>
        </pc:spChg>
        <pc:spChg chg="add mod">
          <ac:chgData name="丹 李" userId="b643dae3a34a5516" providerId="LiveId" clId="{E8F749E8-AB51-B14B-A6C8-A25B956EC100}" dt="2023-10-19T04:59:31.560" v="67"/>
          <ac:spMkLst>
            <pc:docMk/>
            <pc:sldMk cId="1470477714" sldId="404"/>
            <ac:spMk id="14" creationId="{648DFA76-1F03-21C3-9042-A459C67C4811}"/>
          </ac:spMkLst>
        </pc:spChg>
        <pc:spChg chg="add mod">
          <ac:chgData name="丹 李" userId="b643dae3a34a5516" providerId="LiveId" clId="{E8F749E8-AB51-B14B-A6C8-A25B956EC100}" dt="2023-10-19T04:59:54.638" v="70" actId="1076"/>
          <ac:spMkLst>
            <pc:docMk/>
            <pc:sldMk cId="1470477714" sldId="404"/>
            <ac:spMk id="15" creationId="{7E62CC50-2CB2-2F4C-77F1-8EA09DF919B7}"/>
          </ac:spMkLst>
        </pc:spChg>
        <pc:spChg chg="add mod">
          <ac:chgData name="丹 李" userId="b643dae3a34a5516" providerId="LiveId" clId="{E8F749E8-AB51-B14B-A6C8-A25B956EC100}" dt="2023-10-19T05:00:02.109" v="72" actId="1076"/>
          <ac:spMkLst>
            <pc:docMk/>
            <pc:sldMk cId="1470477714" sldId="404"/>
            <ac:spMk id="16" creationId="{2175D233-2C59-5C48-5A2B-9FD646A26C8A}"/>
          </ac:spMkLst>
        </pc:spChg>
        <pc:spChg chg="add mod">
          <ac:chgData name="丹 李" userId="b643dae3a34a5516" providerId="LiveId" clId="{E8F749E8-AB51-B14B-A6C8-A25B956EC100}" dt="2023-10-19T04:59:31.560" v="67"/>
          <ac:spMkLst>
            <pc:docMk/>
            <pc:sldMk cId="1470477714" sldId="404"/>
            <ac:spMk id="17" creationId="{9FCF057E-2537-9A1E-23CE-C0F43811A78E}"/>
          </ac:spMkLst>
        </pc:spChg>
        <pc:spChg chg="add mod">
          <ac:chgData name="丹 李" userId="b643dae3a34a5516" providerId="LiveId" clId="{E8F749E8-AB51-B14B-A6C8-A25B956EC100}" dt="2023-10-19T05:13:06.158" v="294" actId="20577"/>
          <ac:spMkLst>
            <pc:docMk/>
            <pc:sldMk cId="1470477714" sldId="404"/>
            <ac:spMk id="18" creationId="{ACF2CC01-2E9A-909E-E3B6-E4AB51A1281D}"/>
          </ac:spMkLst>
        </pc:spChg>
        <pc:spChg chg="add mod">
          <ac:chgData name="丹 李" userId="b643dae3a34a5516" providerId="LiveId" clId="{E8F749E8-AB51-B14B-A6C8-A25B956EC100}" dt="2023-10-19T04:59:31.560" v="67"/>
          <ac:spMkLst>
            <pc:docMk/>
            <pc:sldMk cId="1470477714" sldId="404"/>
            <ac:spMk id="19" creationId="{5356DF11-03FA-EC1B-F3CB-431860B4F577}"/>
          </ac:spMkLst>
        </pc:spChg>
        <pc:spChg chg="add mod">
          <ac:chgData name="丹 李" userId="b643dae3a34a5516" providerId="LiveId" clId="{E8F749E8-AB51-B14B-A6C8-A25B956EC100}" dt="2023-10-19T05:15:26.570" v="301" actId="1076"/>
          <ac:spMkLst>
            <pc:docMk/>
            <pc:sldMk cId="1470477714" sldId="404"/>
            <ac:spMk id="23" creationId="{5B347593-902D-8A6A-383C-519BB608BB13}"/>
          </ac:spMkLst>
        </pc:spChg>
        <pc:spChg chg="add mod">
          <ac:chgData name="丹 李" userId="b643dae3a34a5516" providerId="LiveId" clId="{E8F749E8-AB51-B14B-A6C8-A25B956EC100}" dt="2023-10-19T05:12:18.543" v="285" actId="255"/>
          <ac:spMkLst>
            <pc:docMk/>
            <pc:sldMk cId="1470477714" sldId="404"/>
            <ac:spMk id="24" creationId="{49017E93-360A-A821-4843-99D71EB098F3}"/>
          </ac:spMkLst>
        </pc:spChg>
        <pc:grpChg chg="add mod">
          <ac:chgData name="丹 李" userId="b643dae3a34a5516" providerId="LiveId" clId="{E8F749E8-AB51-B14B-A6C8-A25B956EC100}" dt="2023-10-19T04:59:42.093" v="69" actId="1076"/>
          <ac:grpSpMkLst>
            <pc:docMk/>
            <pc:sldMk cId="1470477714" sldId="404"/>
            <ac:grpSpMk id="21" creationId="{7D882311-E325-AFAE-8D39-F63E44B1F55B}"/>
          </ac:grpSpMkLst>
        </pc:grpChg>
        <pc:picChg chg="add del mod modCrop">
          <ac:chgData name="丹 李" userId="b643dae3a34a5516" providerId="LiveId" clId="{E8F749E8-AB51-B14B-A6C8-A25B956EC100}" dt="2023-10-19T05:07:08.936" v="202" actId="732"/>
          <ac:picMkLst>
            <pc:docMk/>
            <pc:sldMk cId="1470477714" sldId="404"/>
            <ac:picMk id="5" creationId="{0074986C-55BA-9BDD-0DED-77002AF5BDFD}"/>
          </ac:picMkLst>
        </pc:picChg>
        <pc:picChg chg="add del mod">
          <ac:chgData name="丹 李" userId="b643dae3a34a5516" providerId="LiveId" clId="{E8F749E8-AB51-B14B-A6C8-A25B956EC100}" dt="2023-10-19T05:11:44.483" v="270" actId="478"/>
          <ac:picMkLst>
            <pc:docMk/>
            <pc:sldMk cId="1470477714" sldId="404"/>
            <ac:picMk id="22" creationId="{F1DA9EC9-B946-7D3F-E1C0-B2D3CB884FCA}"/>
          </ac:picMkLst>
        </pc:picChg>
        <pc:picChg chg="add mod">
          <ac:chgData name="丹 李" userId="b643dae3a34a5516" providerId="LiveId" clId="{E8F749E8-AB51-B14B-A6C8-A25B956EC100}" dt="2023-10-19T05:15:29.067" v="302" actId="14100"/>
          <ac:picMkLst>
            <pc:docMk/>
            <pc:sldMk cId="1470477714" sldId="404"/>
            <ac:picMk id="1026" creationId="{82741B32-564B-C074-2CBA-BBD4EDF1E23B}"/>
          </ac:picMkLst>
        </pc:picChg>
        <pc:cxnChg chg="add mod">
          <ac:chgData name="丹 李" userId="b643dae3a34a5516" providerId="LiveId" clId="{E8F749E8-AB51-B14B-A6C8-A25B956EC100}" dt="2023-10-19T04:59:31.560" v="67"/>
          <ac:cxnSpMkLst>
            <pc:docMk/>
            <pc:sldMk cId="1470477714" sldId="404"/>
            <ac:cxnSpMk id="12" creationId="{8A83FF1A-5961-01DE-5A67-5BC9CC58A6AC}"/>
          </ac:cxnSpMkLst>
        </pc:cxnChg>
        <pc:cxnChg chg="add mod">
          <ac:chgData name="丹 李" userId="b643dae3a34a5516" providerId="LiveId" clId="{E8F749E8-AB51-B14B-A6C8-A25B956EC100}" dt="2023-10-19T04:59:31.560" v="67"/>
          <ac:cxnSpMkLst>
            <pc:docMk/>
            <pc:sldMk cId="1470477714" sldId="404"/>
            <ac:cxnSpMk id="20" creationId="{6AFFA144-3F97-4D87-325E-29EA54F04C1D}"/>
          </ac:cxnSpMkLst>
        </pc:cxnChg>
      </pc:sldChg>
      <pc:sldChg chg="modSp mod">
        <pc:chgData name="丹 李" userId="b643dae3a34a5516" providerId="LiveId" clId="{E8F749E8-AB51-B14B-A6C8-A25B956EC100}" dt="2023-10-20T03:27:55.186" v="383" actId="14100"/>
        <pc:sldMkLst>
          <pc:docMk/>
          <pc:sldMk cId="3122847383" sldId="405"/>
        </pc:sldMkLst>
        <pc:spChg chg="mod">
          <ac:chgData name="丹 李" userId="b643dae3a34a5516" providerId="LiveId" clId="{E8F749E8-AB51-B14B-A6C8-A25B956EC100}" dt="2023-10-20T03:27:55.186" v="383" actId="14100"/>
          <ac:spMkLst>
            <pc:docMk/>
            <pc:sldMk cId="3122847383" sldId="405"/>
            <ac:spMk id="9" creationId="{DE7C4CB4-35D0-498E-A109-FCB9B6CAA31C}"/>
          </ac:spMkLst>
        </pc:spChg>
      </pc:sldChg>
      <pc:sldChg chg="addSp delSp modSp mod modAnim">
        <pc:chgData name="丹 李" userId="b643dae3a34a5516" providerId="LiveId" clId="{E8F749E8-AB51-B14B-A6C8-A25B956EC100}" dt="2023-10-23T06:47:48.929" v="3300" actId="1076"/>
        <pc:sldMkLst>
          <pc:docMk/>
          <pc:sldMk cId="2434489455" sldId="406"/>
        </pc:sldMkLst>
        <pc:spChg chg="mod">
          <ac:chgData name="丹 李" userId="b643dae3a34a5516" providerId="LiveId" clId="{E8F749E8-AB51-B14B-A6C8-A25B956EC100}" dt="2023-10-20T03:27:12.348" v="365" actId="1076"/>
          <ac:spMkLst>
            <pc:docMk/>
            <pc:sldMk cId="2434489455" sldId="406"/>
            <ac:spMk id="3" creationId="{935E7E70-28E2-48D9-8FEB-CFB9D0A2E0E7}"/>
          </ac:spMkLst>
        </pc:spChg>
        <pc:spChg chg="add mod">
          <ac:chgData name="丹 李" userId="b643dae3a34a5516" providerId="LiveId" clId="{E8F749E8-AB51-B14B-A6C8-A25B956EC100}" dt="2023-10-20T03:33:29.276" v="390" actId="20577"/>
          <ac:spMkLst>
            <pc:docMk/>
            <pc:sldMk cId="2434489455" sldId="406"/>
            <ac:spMk id="6" creationId="{40FB1244-0AFE-2B47-884C-B921B352714D}"/>
          </ac:spMkLst>
        </pc:spChg>
        <pc:spChg chg="mod">
          <ac:chgData name="丹 李" userId="b643dae3a34a5516" providerId="LiveId" clId="{E8F749E8-AB51-B14B-A6C8-A25B956EC100}" dt="2023-10-20T03:25:45.810" v="362" actId="1076"/>
          <ac:spMkLst>
            <pc:docMk/>
            <pc:sldMk cId="2434489455" sldId="406"/>
            <ac:spMk id="7" creationId="{83C3BD3C-AA47-4A90-9DA1-19692F76AB09}"/>
          </ac:spMkLst>
        </pc:spChg>
        <pc:spChg chg="mod">
          <ac:chgData name="丹 李" userId="b643dae3a34a5516" providerId="LiveId" clId="{E8F749E8-AB51-B14B-A6C8-A25B956EC100}" dt="2023-10-20T03:33:29.276" v="390" actId="20577"/>
          <ac:spMkLst>
            <pc:docMk/>
            <pc:sldMk cId="2434489455" sldId="406"/>
            <ac:spMk id="9" creationId="{A2A95E69-6011-40CC-9F61-00BBD7E19C3D}"/>
          </ac:spMkLst>
        </pc:spChg>
        <pc:spChg chg="mod">
          <ac:chgData name="丹 李" userId="b643dae3a34a5516" providerId="LiveId" clId="{E8F749E8-AB51-B14B-A6C8-A25B956EC100}" dt="2023-10-20T03:33:29.276" v="390" actId="20577"/>
          <ac:spMkLst>
            <pc:docMk/>
            <pc:sldMk cId="2434489455" sldId="406"/>
            <ac:spMk id="10" creationId="{F5228088-C11B-4052-90D0-34FED48033C0}"/>
          </ac:spMkLst>
        </pc:spChg>
        <pc:spChg chg="mod">
          <ac:chgData name="丹 李" userId="b643dae3a34a5516" providerId="LiveId" clId="{E8F749E8-AB51-B14B-A6C8-A25B956EC100}" dt="2023-10-20T03:33:29.276" v="390" actId="20577"/>
          <ac:spMkLst>
            <pc:docMk/>
            <pc:sldMk cId="2434489455" sldId="406"/>
            <ac:spMk id="12" creationId="{B29B03BA-7AD7-4E9D-8A77-63F6884FB839}"/>
          </ac:spMkLst>
        </pc:spChg>
        <pc:spChg chg="mod">
          <ac:chgData name="丹 李" userId="b643dae3a34a5516" providerId="LiveId" clId="{E8F749E8-AB51-B14B-A6C8-A25B956EC100}" dt="2023-10-20T03:33:29.276" v="390" actId="20577"/>
          <ac:spMkLst>
            <pc:docMk/>
            <pc:sldMk cId="2434489455" sldId="406"/>
            <ac:spMk id="13" creationId="{645906CB-02B9-4385-8920-2B840536DF51}"/>
          </ac:spMkLst>
        </pc:spChg>
        <pc:spChg chg="mod">
          <ac:chgData name="丹 李" userId="b643dae3a34a5516" providerId="LiveId" clId="{E8F749E8-AB51-B14B-A6C8-A25B956EC100}" dt="2023-10-20T03:33:29.276" v="390" actId="20577"/>
          <ac:spMkLst>
            <pc:docMk/>
            <pc:sldMk cId="2434489455" sldId="406"/>
            <ac:spMk id="14" creationId="{672138A3-7339-446E-AA84-A07BC4AEA798}"/>
          </ac:spMkLst>
        </pc:spChg>
        <pc:spChg chg="del mod">
          <ac:chgData name="丹 李" userId="b643dae3a34a5516" providerId="LiveId" clId="{E8F749E8-AB51-B14B-A6C8-A25B956EC100}" dt="2023-10-20T03:23:47.394" v="339" actId="478"/>
          <ac:spMkLst>
            <pc:docMk/>
            <pc:sldMk cId="2434489455" sldId="406"/>
            <ac:spMk id="15" creationId="{B2AFFE8E-0798-4E32-B8CB-ED45E33C0198}"/>
          </ac:spMkLst>
        </pc:spChg>
        <pc:spChg chg="add del mod">
          <ac:chgData name="丹 李" userId="b643dae3a34a5516" providerId="LiveId" clId="{E8F749E8-AB51-B14B-A6C8-A25B956EC100}" dt="2023-10-20T03:25:28.126" v="359"/>
          <ac:spMkLst>
            <pc:docMk/>
            <pc:sldMk cId="2434489455" sldId="406"/>
            <ac:spMk id="18" creationId="{67CEA28C-B501-98AE-44D6-BEE713210399}"/>
          </ac:spMkLst>
        </pc:spChg>
        <pc:spChg chg="add mod">
          <ac:chgData name="丹 李" userId="b643dae3a34a5516" providerId="LiveId" clId="{E8F749E8-AB51-B14B-A6C8-A25B956EC100}" dt="2023-10-23T06:47:48.929" v="3300" actId="1076"/>
          <ac:spMkLst>
            <pc:docMk/>
            <pc:sldMk cId="2434489455" sldId="406"/>
            <ac:spMk id="18" creationId="{FDBA2D7C-1D6A-4C8F-DE48-160D876FF28C}"/>
          </ac:spMkLst>
        </pc:spChg>
        <pc:grpChg chg="add mod">
          <ac:chgData name="丹 李" userId="b643dae3a34a5516" providerId="LiveId" clId="{E8F749E8-AB51-B14B-A6C8-A25B956EC100}" dt="2023-10-20T03:33:29.276" v="390" actId="20577"/>
          <ac:grpSpMkLst>
            <pc:docMk/>
            <pc:sldMk cId="2434489455" sldId="406"/>
            <ac:grpSpMk id="19" creationId="{49D72272-3170-8280-5EA6-D9953A4BB7C4}"/>
          </ac:grpSpMkLst>
        </pc:grpChg>
        <pc:picChg chg="add mod">
          <ac:chgData name="丹 李" userId="b643dae3a34a5516" providerId="LiveId" clId="{E8F749E8-AB51-B14B-A6C8-A25B956EC100}" dt="2023-10-23T06:44:51.108" v="3274" actId="1076"/>
          <ac:picMkLst>
            <pc:docMk/>
            <pc:sldMk cId="2434489455" sldId="406"/>
            <ac:picMk id="4" creationId="{2DFF94D3-A43A-49A9-669D-CA59D661395A}"/>
          </ac:picMkLst>
        </pc:picChg>
        <pc:picChg chg="add del mod">
          <ac:chgData name="丹 李" userId="b643dae3a34a5516" providerId="LiveId" clId="{E8F749E8-AB51-B14B-A6C8-A25B956EC100}" dt="2023-10-20T03:22:33.110" v="319"/>
          <ac:picMkLst>
            <pc:docMk/>
            <pc:sldMk cId="2434489455" sldId="406"/>
            <ac:picMk id="4" creationId="{400A3DFF-ABF1-3A79-55EC-B92B1FA21B87}"/>
          </ac:picMkLst>
        </pc:picChg>
        <pc:picChg chg="add mod">
          <ac:chgData name="丹 李" userId="b643dae3a34a5516" providerId="LiveId" clId="{E8F749E8-AB51-B14B-A6C8-A25B956EC100}" dt="2023-10-19T05:15:52.869" v="305" actId="1076"/>
          <ac:picMkLst>
            <pc:docMk/>
            <pc:sldMk cId="2434489455" sldId="406"/>
            <ac:picMk id="4" creationId="{A7627813-81C4-59BA-48BD-A1176D88C68C}"/>
          </ac:picMkLst>
        </pc:picChg>
        <pc:picChg chg="del">
          <ac:chgData name="丹 李" userId="b643dae3a34a5516" providerId="LiveId" clId="{E8F749E8-AB51-B14B-A6C8-A25B956EC100}" dt="2023-10-19T05:15:48.426" v="303" actId="478"/>
          <ac:picMkLst>
            <pc:docMk/>
            <pc:sldMk cId="2434489455" sldId="406"/>
            <ac:picMk id="10" creationId="{5D66AEA8-768F-4CE5-9E6B-666386FF2AB9}"/>
          </ac:picMkLst>
        </pc:picChg>
        <pc:picChg chg="add mod">
          <ac:chgData name="丹 李" userId="b643dae3a34a5516" providerId="LiveId" clId="{E8F749E8-AB51-B14B-A6C8-A25B956EC100}" dt="2023-10-23T06:45:00.969" v="3277" actId="1076"/>
          <ac:picMkLst>
            <pc:docMk/>
            <pc:sldMk cId="2434489455" sldId="406"/>
            <ac:picMk id="11" creationId="{69F7893C-C43E-D3E1-23C0-2BFF51664FD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920DE1-4C64-49EB-9AB6-3958024C5CC2}" type="datetimeFigureOut">
              <a:rPr lang="zh-CN" altLang="en-US" smtClean="0"/>
              <a:t>2023/10/23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0F693F-D982-4E7F-9C44-0F7371E448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0284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Auger</a:t>
            </a:r>
            <a:r>
              <a:rPr kumimoji="1" lang="zh-CN" altLang="en-US" dirty="0"/>
              <a:t>最新的极高能宇宙线的能谱如图一所示，从</a:t>
            </a:r>
            <a:r>
              <a:rPr kumimoji="1" lang="en-US" altLang="zh-CN" dirty="0" err="1"/>
              <a:t>EeV</a:t>
            </a:r>
            <a:r>
              <a:rPr kumimoji="1" lang="zh-CN" altLang="en-US" dirty="0"/>
              <a:t>开始，能谱结构大致分为</a:t>
            </a:r>
            <a:r>
              <a:rPr kumimoji="1" lang="en-US" altLang="zh-CN" dirty="0"/>
              <a:t>4</a:t>
            </a:r>
            <a:r>
              <a:rPr kumimoji="1" lang="zh-CN" altLang="en-US" dirty="0"/>
              <a:t>阶段，首先能谱先变软，在</a:t>
            </a:r>
            <a:r>
              <a:rPr kumimoji="1" lang="en-US" altLang="zh-CN" dirty="0"/>
              <a:t>5eeV</a:t>
            </a:r>
            <a:r>
              <a:rPr kumimoji="1" lang="zh-CN" altLang="en-US" dirty="0"/>
              <a:t>时变硬，然后再变平，最后在</a:t>
            </a:r>
            <a:r>
              <a:rPr kumimoji="1" lang="en-US" altLang="zh-CN" dirty="0"/>
              <a:t>50EeV</a:t>
            </a:r>
            <a:r>
              <a:rPr kumimoji="1" lang="zh-CN" altLang="en-US" dirty="0"/>
              <a:t>处有非，常强烈的压低。这四个结构对应到</a:t>
            </a:r>
            <a:r>
              <a:rPr kumimoji="1" lang="en-US" altLang="zh-CN" dirty="0"/>
              <a:t>auger</a:t>
            </a:r>
            <a:r>
              <a:rPr kumimoji="1" lang="zh-CN" altLang="en-US" dirty="0"/>
              <a:t>测量的偶极各向异性的相位图上，大约从</a:t>
            </a:r>
            <a:r>
              <a:rPr kumimoji="1" lang="en-US" altLang="zh-CN" dirty="0" err="1"/>
              <a:t>eev</a:t>
            </a:r>
            <a:r>
              <a:rPr kumimoji="1" lang="zh-CN" altLang="en-US" dirty="0"/>
              <a:t>开始，偶极相位逐渐从银心方向转向反银心方向，说明从</a:t>
            </a:r>
            <a:r>
              <a:rPr kumimoji="1" lang="en-US" altLang="zh-CN" dirty="0" err="1"/>
              <a:t>eev</a:t>
            </a:r>
            <a:r>
              <a:rPr kumimoji="1" lang="zh-CN" altLang="en-US" dirty="0"/>
              <a:t>开始，河外宇宙线占主导地位。到了</a:t>
            </a:r>
            <a:r>
              <a:rPr kumimoji="1" lang="en-US" altLang="zh-CN" dirty="0"/>
              <a:t>2</a:t>
            </a:r>
            <a:r>
              <a:rPr kumimoji="1" lang="zh-CN" altLang="en-US" dirty="0"/>
              <a:t>阶段，相位在反银心方向上，说明河内的宇宙线在这个能段以上没什么贡献了。那么，这里会有一个问题，要怎么解释来自于河外的</a:t>
            </a:r>
            <a:r>
              <a:rPr kumimoji="1" lang="en-US" altLang="zh-CN" dirty="0"/>
              <a:t>234</a:t>
            </a:r>
            <a:r>
              <a:rPr kumimoji="1" lang="zh-CN" altLang="en-US" dirty="0"/>
              <a:t>阶段？</a:t>
            </a:r>
            <a:endParaRPr kumimoji="1"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0F693F-D982-4E7F-9C44-0F7371E448F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33770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首先是多成分模型。不同核子加速的最大能量是</a:t>
            </a:r>
            <a:r>
              <a:rPr lang="en-US" altLang="zh-CN" dirty="0"/>
              <a:t>z</a:t>
            </a:r>
            <a:r>
              <a:rPr lang="zh-CN" altLang="en-US" dirty="0"/>
              <a:t>依赖的也就是刚度依赖的。所以每个核子截止的能量都不一样，不同盒子的谱的总和构成了观测的总谱。这种模型是基于实验测量的成分谱。如这个右图所示，这是</a:t>
            </a:r>
            <a:r>
              <a:rPr lang="en-US" altLang="zh-CN" dirty="0"/>
              <a:t>Auger</a:t>
            </a:r>
            <a:r>
              <a:rPr lang="zh-CN" altLang="en-US" dirty="0"/>
              <a:t>测量的成分谱。黑色是数据点，红色是青，蓝色是铁。随着能量的增加。实验点从轻核逐渐转向铁盒。也就是能量越高，重核的占比越大。但是用这个多成分模型去解释能普，有一个非常强烈的限制，就是需要一个非常硬的原项的能普指数。另一方面，</a:t>
            </a:r>
            <a:r>
              <a:rPr lang="en-US" altLang="zh-CN" dirty="0"/>
              <a:t>auger</a:t>
            </a:r>
            <a:r>
              <a:rPr lang="zh-CN" altLang="en-US" dirty="0"/>
              <a:t>测量的成分谱与</a:t>
            </a:r>
            <a:r>
              <a:rPr lang="en" altLang="zh-CN" dirty="0"/>
              <a:t>ta</a:t>
            </a:r>
            <a:r>
              <a:rPr lang="zh-CN" altLang="en-US" dirty="0"/>
              <a:t>测量的成分其实并不是很兼容。可以看到左图就是</a:t>
            </a:r>
            <a:r>
              <a:rPr lang="en" altLang="zh-CN" dirty="0"/>
              <a:t>ta</a:t>
            </a:r>
            <a:r>
              <a:rPr lang="zh-CN" altLang="en-US" dirty="0"/>
              <a:t>测量的成分谱，黑色是他们测的时间点，同样的红色是清河，然后蓝色是铁盒。</a:t>
            </a:r>
            <a:r>
              <a:rPr lang="en" altLang="zh-CN" dirty="0"/>
              <a:t>Ta</a:t>
            </a:r>
            <a:r>
              <a:rPr lang="zh-CN" altLang="en-US" dirty="0"/>
              <a:t>在高能的时候，并不显然的支持核子变重这一现象。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0F693F-D982-4E7F-9C44-0F7371E448F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94144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第二个模型是</a:t>
            </a:r>
            <a:r>
              <a:rPr kumimoji="1" lang="en" altLang="zh-CN" dirty="0"/>
              <a:t>dip</a:t>
            </a:r>
            <a:r>
              <a:rPr kumimoji="1" lang="zh-CN" altLang="en-US" dirty="0"/>
              <a:t>模型，也就是我们俗称的</a:t>
            </a:r>
            <a:r>
              <a:rPr kumimoji="1" lang="en" altLang="zh-CN" dirty="0"/>
              <a:t>GZK</a:t>
            </a:r>
            <a:r>
              <a:rPr kumimoji="1" lang="zh-CN" altLang="en-US" dirty="0"/>
              <a:t>模型。他描述的是极高能宇宙线在河外的一个传播效应。传播时主要考虑了红移和能损，这个能损主要是以质子和</a:t>
            </a:r>
            <a:r>
              <a:rPr kumimoji="1" lang="en" altLang="zh-CN" dirty="0" err="1"/>
              <a:t>cmb</a:t>
            </a:r>
            <a:r>
              <a:rPr kumimoji="1" lang="zh-CN" altLang="en-US" dirty="0"/>
              <a:t>光子的两种相互作用而产生。第一种是产生正负电子对，阈值能量大概是在一个</a:t>
            </a:r>
            <a:r>
              <a:rPr kumimoji="1" lang="en-US" altLang="zh-CN" dirty="0" err="1"/>
              <a:t>eeV</a:t>
            </a:r>
            <a:r>
              <a:rPr kumimoji="1" lang="zh-CN" altLang="en-US" dirty="0"/>
              <a:t>，第二种是产生</a:t>
            </a:r>
            <a:r>
              <a:rPr kumimoji="1" lang="en-US" altLang="zh-CN" dirty="0"/>
              <a:t>pion</a:t>
            </a:r>
            <a:r>
              <a:rPr kumimoji="1" lang="zh-CN" altLang="en-US" dirty="0"/>
              <a:t>介子，他的阈值能量大约是在</a:t>
            </a:r>
            <a:r>
              <a:rPr kumimoji="1" lang="en-US" altLang="zh-CN" dirty="0"/>
              <a:t>50</a:t>
            </a:r>
            <a:r>
              <a:rPr kumimoji="1" lang="zh-CN" altLang="en-US" dirty="0"/>
              <a:t>个</a:t>
            </a:r>
            <a:r>
              <a:rPr kumimoji="1" lang="en-US" altLang="zh-CN" dirty="0" err="1"/>
              <a:t>eev</a:t>
            </a:r>
            <a:r>
              <a:rPr kumimoji="1" lang="zh-CN" altLang="en-US" dirty="0"/>
              <a:t>。可以从图五可以看到。两种相互作用的衰减程度。在低能，主要是正负电子对。在高能</a:t>
            </a:r>
            <a:r>
              <a:rPr kumimoji="1" lang="en" altLang="zh-CN" dirty="0"/>
              <a:t>pion</a:t>
            </a:r>
            <a:r>
              <a:rPr kumimoji="1" lang="zh-CN" altLang="en-US" dirty="0"/>
              <a:t>的能损会使得能普非常迅速的压低。</a:t>
            </a:r>
            <a:r>
              <a:rPr kumimoji="1" lang="en" altLang="zh-CN" dirty="0"/>
              <a:t>Dip</a:t>
            </a:r>
            <a:r>
              <a:rPr kumimoji="1" lang="zh-CN" altLang="en-US" dirty="0"/>
              <a:t>模型主要考虑的是质子的相互作用，所以它与</a:t>
            </a:r>
            <a:r>
              <a:rPr kumimoji="1" lang="en" altLang="zh-CN" dirty="0"/>
              <a:t>ta</a:t>
            </a:r>
            <a:r>
              <a:rPr kumimoji="1" lang="zh-CN" altLang="en-US" dirty="0"/>
              <a:t>的成分普观测结果是符合的。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0F693F-D982-4E7F-9C44-0F7371E448F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59922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Dip</a:t>
            </a:r>
            <a:r>
              <a:rPr kumimoji="1" lang="zh-CN" altLang="en-US" dirty="0"/>
              <a:t>模型定义了一个修正因子，是观测谱与源处的能谱的比值。图</a:t>
            </a:r>
            <a:r>
              <a:rPr kumimoji="1" lang="en-US" altLang="zh-CN" dirty="0"/>
              <a:t>6</a:t>
            </a:r>
            <a:r>
              <a:rPr kumimoji="1" lang="zh-CN" altLang="en-US" dirty="0"/>
              <a:t>展示就是源的不同普指数下的修正因子。可以看到，修正因子对源的普指数并不敏感。如果我们给定一个幂律的源谱，乘上修正因子，就会得到观测区。拟合</a:t>
            </a:r>
            <a:r>
              <a:rPr kumimoji="1" lang="en-US" altLang="zh-CN" dirty="0"/>
              <a:t>auger</a:t>
            </a:r>
            <a:r>
              <a:rPr kumimoji="1" lang="zh-CN" altLang="en-US" dirty="0"/>
              <a:t>的数据，可以看到图</a:t>
            </a:r>
            <a:r>
              <a:rPr kumimoji="1" lang="en-US" altLang="zh-CN" dirty="0"/>
              <a:t>7</a:t>
            </a:r>
            <a:r>
              <a:rPr kumimoji="1" lang="zh-CN" altLang="en-US" dirty="0"/>
              <a:t>在</a:t>
            </a:r>
            <a:r>
              <a:rPr kumimoji="1" lang="en-US" altLang="zh-CN" dirty="0"/>
              <a:t>20eev</a:t>
            </a:r>
            <a:r>
              <a:rPr kumimoji="1" lang="zh-CN" altLang="en-US" dirty="0"/>
              <a:t>以下与数据是不符合的。这是因为</a:t>
            </a:r>
            <a:r>
              <a:rPr kumimoji="1" lang="en-US" altLang="zh-CN" dirty="0"/>
              <a:t>dip</a:t>
            </a:r>
            <a:r>
              <a:rPr kumimoji="1" lang="zh-CN" altLang="en-US" dirty="0"/>
              <a:t>仅仅描述了河外的传播效应，没有考虑银河系的作用。而在低能时又不得不考虑宇宙线在银河系内的相互作用。所以，在</a:t>
            </a:r>
            <a:r>
              <a:rPr kumimoji="1" lang="en-US" altLang="zh-CN" dirty="0"/>
              <a:t>dip</a:t>
            </a:r>
            <a:r>
              <a:rPr kumimoji="1" lang="zh-CN" altLang="en-US" dirty="0"/>
              <a:t>模型的基础上，加入了银河系的传播系效应。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0F693F-D982-4E7F-9C44-0F7371E448FB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50131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将银河系分为三个区域，银盘，银河系的内晕和外晕。相互作用主要是在银盘上，而宇宙线在银河系的扩散分为快扩散区和慢扩散区，内晕作为慢扩散区，外晕因为没有什么物质，大部分是湍流磁场，所以考虑为快扩散区。而银河系外的注入谱由</a:t>
            </a:r>
            <a:r>
              <a:rPr kumimoji="1" lang="en-US" altLang="zh-CN" dirty="0"/>
              <a:t>dip</a:t>
            </a:r>
            <a:r>
              <a:rPr kumimoji="1" lang="zh-CN" altLang="en-US" dirty="0"/>
              <a:t>模型给出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0F693F-D982-4E7F-9C44-0F7371E448FB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06675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0F693F-D982-4E7F-9C44-0F7371E448FB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1510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5920A3A-B70B-401B-BD2D-CCE2A37851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F8EB6ED-FB14-4EAC-9884-6BA5D3B25A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26A3686-4435-4694-9F01-60C23EA26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A584A-307C-459C-BCA5-3BAB28762F67}" type="datetime1">
              <a:rPr lang="zh-CN" altLang="en-US" smtClean="0"/>
              <a:t>2023/10/23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B764C8C-E42F-4DBD-9958-427882295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3A9A34B-8C6D-4606-B567-192A456AE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5116B-9BDB-45CF-ACC5-20C6052ADA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7840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4356255-12A0-4BD6-9FF4-BFB30820C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B019668-7AEA-4298-AD88-68AF3BC183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998F60-BAAE-4965-A1C0-8A2DC80F3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B0525-429D-42B6-BD3A-2CD1E5CBF83D}" type="datetime1">
              <a:rPr lang="zh-CN" altLang="en-US" smtClean="0"/>
              <a:t>2023/10/23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A8A3FD9-01A4-4D51-963D-27127DEC4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B79DED5-6907-4E2D-ABC2-5DADC1977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5116B-9BDB-45CF-ACC5-20C6052ADA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9866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E646F33-5D39-4E46-B737-53F5016796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E1D400E-149C-4326-8B01-4EF0D221A1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D98D20D-0B76-4A00-A5B2-6BA8561EC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366A9-D127-465D-A790-E9097152E334}" type="datetime1">
              <a:rPr lang="zh-CN" altLang="en-US" smtClean="0"/>
              <a:t>2023/10/23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45D4F03-9F92-42C3-B28E-A158B2144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3E5E783-8079-40DC-9685-7A352DFC5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5116B-9BDB-45CF-ACC5-20C6052ADA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5431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ACA6B9-9323-48ED-9D8C-A29EE3081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2578810-B9C5-4A51-B7D5-6558C1CD96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62477C9-1AAC-4EF4-82A5-6C8BC85A3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4035A-5DBE-4239-B995-C14FB8F8DDBE}" type="datetime1">
              <a:rPr lang="zh-CN" altLang="en-US" smtClean="0"/>
              <a:t>2023/10/23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29CEC1D-EF24-4B1A-ABE9-B530ADFAF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D220045-C8A0-44E9-99F6-A112BCAC1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5116B-9BDB-45CF-ACC5-20C6052ADA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6564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F432205-7BDD-4BA1-B9C3-27A507099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F56D60E-3486-4C88-9794-B5CD13D22D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46A47C8-505D-4E12-B997-83B0C3019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3B603-044A-4A5C-BF5C-CC03C239A6E6}" type="datetime1">
              <a:rPr lang="zh-CN" altLang="en-US" smtClean="0"/>
              <a:t>2023/10/23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0A18A79-3344-415F-89A8-32B76F85A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5919C11-4793-4E3E-8BB7-CA0FE69FE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5116B-9BDB-45CF-ACC5-20C6052ADA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4681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8EB7EB6-00E7-4E80-BFC7-BCB6C61FF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C635159-913C-42E6-9E9E-63F49B9DCB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0A0B652-55E3-4348-8D25-02CA4D27C1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9D910E3-635A-49F2-99E0-5ECE7C82D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5F3B3-D40E-4705-8FEC-9AD64EE7914E}" type="datetime1">
              <a:rPr lang="zh-CN" altLang="en-US" smtClean="0"/>
              <a:t>2023/10/23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B2BA1BF-ED0F-4C1E-9CB5-9FF1CABC2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743450A-118B-4BBA-8C0E-2072B2954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5116B-9BDB-45CF-ACC5-20C6052ADA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3848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C46B0E9-F5F4-4710-986D-B22A4FCDE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7DFC9B1-9611-4692-BE7C-B3CB5D3729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012F876-159D-4648-BD07-936CC9F3D4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FF34C8B-99C3-4B53-AEBF-5366952FBE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B2BD0F5-B030-4685-985B-399C234CB3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DED3D4F-E1F6-4B93-8834-BB3427A25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D6E8B-0C85-4EA5-A7CA-3F75357B97EE}" type="datetime1">
              <a:rPr lang="zh-CN" altLang="en-US" smtClean="0"/>
              <a:t>2023/10/23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C26CFF7-3C6D-4C50-A751-05104FCB0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7EABD1AC-19C3-4A20-968E-2464582B5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5116B-9BDB-45CF-ACC5-20C6052ADA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6047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7D8C7BB-440A-4281-BA9D-D8056E5AE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183B3EF-F6B1-412A-9F1C-945FB4452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6B909-699A-4E96-BFAE-687DE88DB3FD}" type="datetime1">
              <a:rPr lang="zh-CN" altLang="en-US" smtClean="0"/>
              <a:t>2023/10/23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6B90DAE-924F-4A63-831B-BFC471F94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63B339D-69FB-4223-B2A6-D245F2DFC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5116B-9BDB-45CF-ACC5-20C6052ADA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5223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019336D-A157-4795-8B5A-F3DCEC28F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879FD-2E0A-43B3-B0F4-DFCEEF4B0727}" type="datetime1">
              <a:rPr lang="zh-CN" altLang="en-US" smtClean="0"/>
              <a:t>2023/10/23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BE13F14-0906-4856-BD20-2BED6C6D3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F9DB6F4-EC88-442D-B547-2C21D0029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5116B-9BDB-45CF-ACC5-20C6052ADA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4157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C421B9-8B10-41AC-A1DD-F070FE2F9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2FC6B42-CFF8-48FE-920C-84B7EE55FE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E586A45-2274-4C09-9BB0-0E958D354A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D42E11B-BB25-4FF1-9147-8B87031BD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17074-2D50-4A60-A4D5-00B52C3C1625}" type="datetime1">
              <a:rPr lang="zh-CN" altLang="en-US" smtClean="0"/>
              <a:t>2023/10/23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A1DF065-DD06-42DE-B680-53DEF67DA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AC0B911-4870-4A1C-A3F5-618B0D986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5116B-9BDB-45CF-ACC5-20C6052ADA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8188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90DE56-4A79-4638-B191-E5799E326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753C654-F915-4D6B-863A-0F3F3A4425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0136577-6E5D-4800-88CC-75DFD51FD7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2CF5573-B13A-45B5-93D8-5A1A2A4E6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1736B-AA9C-48C2-8CBD-C2A78828A910}" type="datetime1">
              <a:rPr lang="zh-CN" altLang="en-US" smtClean="0"/>
              <a:t>2023/10/23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71A5C9A-C954-4461-84C8-3DE8FFDB1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370B5F8-710C-4580-B783-D1546A976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5116B-9BDB-45CF-ACC5-20C6052ADA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4583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28123DD-31B5-433D-8841-23E85FC1B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0A6BF25-E19C-48B0-95BB-EF69E44E98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9150AE4-792B-4055-BBC7-86A08F575E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877A6-A2D5-405C-8614-546D8CEB98CD}" type="datetime1">
              <a:rPr lang="zh-CN" altLang="en-US" smtClean="0"/>
              <a:t>2023/10/23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4BCB8C1-AA7F-430A-8BDC-15AAEABFB0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C187F5-B493-4F1C-B8F5-9016358033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5116B-9BDB-45CF-ACC5-20C6052ADA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3427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tm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8.png"/><Relationship Id="rId10" Type="http://schemas.openxmlformats.org/officeDocument/2006/relationships/image" Target="../media/image22.png"/><Relationship Id="rId4" Type="http://schemas.microsoft.com/office/2007/relationships/hdphoto" Target="../media/hdphoto1.wdp"/><Relationship Id="rId9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image" Target="../media/image33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5.tmp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tmp"/><Relationship Id="rId4" Type="http://schemas.openxmlformats.org/officeDocument/2006/relationships/image" Target="../media/image9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A0010F-5549-4FA1-AA76-43641AC423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44563"/>
            <a:ext cx="9512300" cy="2351087"/>
          </a:xfrm>
        </p:spPr>
        <p:txBody>
          <a:bodyPr>
            <a:normAutofit/>
          </a:bodyPr>
          <a:lstStyle/>
          <a:p>
            <a:r>
              <a:rPr lang="en-US" altLang="zh-CN" sz="4000" b="1" dirty="0"/>
              <a:t>Study of Galactic diffusion coefficient with the spectrum features  of UHECR</a:t>
            </a:r>
            <a:endParaRPr lang="zh-CN" altLang="en-US" sz="4000" b="1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F8281B1-971B-4507-8B31-59D42C705B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44650" y="3779838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Reporter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lidan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Gao </a:t>
            </a: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Weikang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,  Yue Hua, Liu Wei, Hu </a:t>
            </a: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Hongbo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Institute of High Energy Physics</a:t>
            </a:r>
          </a:p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2023.10.23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301BC34-FFD6-46D2-9664-A01BD80CDA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6" y="98406"/>
            <a:ext cx="3435527" cy="723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693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0995C39-7314-45A2-BB93-42724B743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Fitting with Energy Spectrum</a:t>
            </a:r>
            <a:endParaRPr lang="zh-CN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CBB7A4AA-9349-4367-800C-54BFCDD1D28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b="1" dirty="0"/>
                  <a:t>Energy dependent of </a:t>
                </a:r>
                <a14:m>
                  <m:oMath xmlns:m="http://schemas.openxmlformats.org/officeDocument/2006/math">
                    <m:r>
                      <a:rPr lang="en-US" altLang="zh-CN" b="1" i="1">
                        <a:latin typeface="Cambria Math" panose="02040503050406030204" pitchFamily="18" charset="0"/>
                      </a:rPr>
                      <m:t>𝝍</m:t>
                    </m:r>
                    <m:d>
                      <m:dPr>
                        <m:ctrlPr>
                          <a:rPr lang="en-US" altLang="zh-CN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𝐳</m:t>
                        </m:r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</m:d>
                  </m:oMath>
                </a14:m>
                <a:endParaRPr lang="en-US" altLang="zh-CN" b="1" dirty="0"/>
              </a:p>
              <a:p>
                <a:pPr marL="0" indent="0">
                  <a:buNone/>
                </a:pPr>
                <a:r>
                  <a:rPr lang="en-US" altLang="zh-CN" sz="2400" dirty="0">
                    <a:solidFill>
                      <a:schemeClr val="accent1"/>
                    </a:solidFill>
                  </a:rPr>
                  <a:t>       </a:t>
                </a:r>
                <a14:m>
                  <m:oMath xmlns:m="http://schemas.openxmlformats.org/officeDocument/2006/math">
                    <m:r>
                      <a:rPr lang="en-US" altLang="zh-CN" sz="2400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en-US" altLang="zh-CN" sz="24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altLang="zh-CN" sz="2400" dirty="0">
                    <a:solidFill>
                      <a:schemeClr val="accent1"/>
                    </a:solidFill>
                  </a:rPr>
                  <a:t> </a:t>
                </a:r>
                <a:r>
                  <a:rPr lang="en-US" altLang="zh-CN" sz="2400" b="1" i="1" dirty="0">
                    <a:solidFill>
                      <a:schemeClr val="accent1"/>
                    </a:solidFill>
                    <a:latin typeface="Cambria Math" panose="02040503050406030204" pitchFamily="18" charset="0"/>
                  </a:rPr>
                  <a:t>= </a:t>
                </a:r>
                <a:r>
                  <a:rPr lang="en-US" altLang="zh-CN" sz="2400" i="1" dirty="0">
                    <a:solidFill>
                      <a:schemeClr val="accent1"/>
                    </a:solidFill>
                    <a:latin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4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𝝍</m:t>
                            </m:r>
                          </m:e>
                          <m:sub>
                            <m:r>
                              <a:rPr lang="en-US" altLang="zh-CN" sz="24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𝑴𝑾</m:t>
                            </m:r>
                          </m:sub>
                        </m:sSub>
                        <m:r>
                          <a:rPr lang="en-US" altLang="zh-CN" sz="24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4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  <m:r>
                          <a:rPr lang="en-US" altLang="zh-CN" sz="24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altLang="zh-CN" sz="2400" b="1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altLang="zh-CN" sz="24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zh-CN" sz="24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altLang="zh-CN" sz="24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4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𝒉</m:t>
                            </m:r>
                            <m:r>
                              <a:rPr lang="en-US" altLang="zh-CN" sz="24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𝚪</m:t>
                            </m:r>
                            <m:r>
                              <a:rPr lang="en-US" altLang="zh-CN" sz="24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𝒅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altLang="zh-CN" sz="2400" b="1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b="1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𝑲</m:t>
                                </m:r>
                              </m:e>
                              <m:sub>
                                <m:r>
                                  <a:rPr lang="en-US" altLang="zh-CN" sz="2400" b="1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US" altLang="zh-CN" sz="24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CN" sz="24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𝑬</m:t>
                            </m:r>
                            <m:r>
                              <a:rPr lang="en-US" altLang="zh-CN" sz="24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</m:den>
                    </m:f>
                    <m:r>
                      <a:rPr lang="en-US" altLang="zh-CN" sz="24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=  </m:t>
                    </m:r>
                    <m:f>
                      <m:fPr>
                        <m:ctrlPr>
                          <a:rPr lang="en-US" altLang="zh-CN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altLang="zh-CN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𝜼</m:t>
                        </m:r>
                        <m:d>
                          <m:dPr>
                            <m:ctrlPr>
                              <a:rPr lang="en-US" altLang="zh-CN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𝑬</m:t>
                            </m:r>
                          </m:e>
                        </m:d>
                        <m:sSup>
                          <m:sSupPr>
                            <m:ctrlPr>
                              <a:rPr lang="en-US" altLang="zh-CN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𝑬</m:t>
                            </m:r>
                          </m:e>
                          <m:sup>
                            <m:r>
                              <a:rPr lang="en-US" altLang="zh-CN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𝜸</m:t>
                            </m:r>
                          </m:sup>
                        </m:sSup>
                      </m:num>
                      <m:den>
                        <m:r>
                          <a:rPr lang="en-US" altLang="zh-CN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zh-CN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  +   </m:t>
                        </m:r>
                        <m:f>
                          <m:fPr>
                            <m:ctrlPr>
                              <a:rPr lang="en-US" altLang="zh-CN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𝒉</m:t>
                            </m:r>
                            <m:r>
                              <a:rPr lang="en-US" altLang="zh-CN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𝐝</m:t>
                            </m:r>
                            <m:sSub>
                              <m:sSubPr>
                                <m:ctrlPr>
                                  <a:rPr lang="en-US" altLang="zh-CN" sz="24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𝚪</m:t>
                                </m:r>
                              </m:e>
                              <m:sub>
                                <m:r>
                                  <a:rPr lang="en-US" altLang="zh-CN" sz="24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  <m:r>
                                  <a:rPr lang="en-US" altLang="zh-CN" sz="24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𝑬𝒆𝑽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altLang="zh-CN" sz="24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𝑲</m:t>
                                </m:r>
                              </m:e>
                              <m:sub>
                                <m:r>
                                  <a:rPr lang="en-US" altLang="zh-CN" sz="24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  <m:r>
                                  <a:rPr lang="en-US" altLang="zh-CN" sz="24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𝑬𝒆𝑽</m:t>
                                </m:r>
                              </m:sub>
                            </m:sSub>
                          </m:den>
                        </m:f>
                        <m:r>
                          <a:rPr lang="en-US" altLang="zh-CN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altLang="zh-CN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CN" sz="24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altLang="zh-CN" sz="24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24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𝑬</m:t>
                                    </m:r>
                                  </m:num>
                                  <m:den>
                                    <m:r>
                                      <a:rPr lang="en-US" altLang="zh-CN" sz="24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  <m:r>
                                      <a:rPr lang="en-US" altLang="zh-CN" sz="24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altLang="zh-CN" sz="24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𝑬𝒆𝑽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altLang="zh-CN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𝜹</m:t>
                            </m:r>
                            <m:r>
                              <a:rPr lang="en-US" altLang="zh-CN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CN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altLang="zh-CN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altLang="zh-CN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𝟎𝟓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400" i="1" dirty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  <a:t> </a:t>
                </a:r>
                <a:endParaRPr lang="en-US" altLang="zh-CN" sz="2400" i="1" dirty="0">
                  <a:solidFill>
                    <a:srgbClr val="002060"/>
                  </a:solidFill>
                  <a:latin typeface="Cambria Math" panose="02040503050406030204" pitchFamily="18" charset="0"/>
                </a:endParaRPr>
              </a:p>
              <a:p>
                <a:endParaRPr lang="en-US" altLang="zh-CN" sz="2000" dirty="0"/>
              </a:p>
              <a:p>
                <a:r>
                  <a:rPr lang="en-US" altLang="zh-CN" b="1" dirty="0"/>
                  <a:t>Loss Function</a:t>
                </a:r>
              </a:p>
              <a:p>
                <a:pPr marL="0" indent="0">
                  <a:buNone/>
                </a:pPr>
                <a:r>
                  <a:rPr lang="en-US" altLang="zh-CN" sz="1800" b="0" dirty="0"/>
                  <a:t>                </a:t>
                </a:r>
                <a14:m>
                  <m:oMath xmlns:m="http://schemas.openxmlformats.org/officeDocument/2006/math"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Sup>
                                      <m:sSubSupPr>
                                        <m:ctrlPr>
                                          <a:rPr lang="en-US" altLang="zh-CN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zh-CN" sz="1800" b="0" i="1" smtClean="0">
                                            <a:latin typeface="Cambria Math" panose="02040503050406030204" pitchFamily="18" charset="0"/>
                                          </a:rPr>
                                          <m:t>𝐽</m:t>
                                        </m:r>
                                      </m:e>
                                      <m:sub>
                                        <m:r>
                                          <a:rPr lang="en-US" altLang="zh-CN" sz="1800" b="0" i="1" smtClean="0">
                                            <a:latin typeface="Cambria Math" panose="02040503050406030204" pitchFamily="18" charset="0"/>
                                          </a:rPr>
                                          <m:t>𝑒𝑥𝑝</m:t>
                                        </m:r>
                                      </m:sub>
                                      <m:sup>
                                        <m:r>
                                          <a:rPr lang="en-US" altLang="zh-CN" sz="18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p>
                                    </m:sSubSup>
                                    <m:d>
                                      <m:dPr>
                                        <m:ctrlPr>
                                          <a:rPr lang="en-US" altLang="zh-CN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sz="1800" b="0" i="1" smtClean="0">
                                            <a:latin typeface="Cambria Math" panose="02040503050406030204" pitchFamily="18" charset="0"/>
                                          </a:rPr>
                                          <m:t>𝐸</m:t>
                                        </m:r>
                                      </m:e>
                                    </m:d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en-US" altLang="zh-CN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CN" sz="1800" b="0" i="1" smtClean="0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num>
                                      <m:den>
                                        <m:r>
                                          <a:rPr lang="en-US" altLang="zh-CN" sz="1800" b="0" i="1" smtClean="0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  <m:r>
                                          <a:rPr lang="en-US" altLang="zh-CN" sz="1800" b="0" i="1" smtClean="0"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den>
                                    </m:f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𝜓</m:t>
                                    </m:r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num>
                                  <m:den>
                                    <m:sSubSup>
                                      <m:sSubSupPr>
                                        <m:ctrlPr>
                                          <a:rPr lang="en-US" altLang="zh-CN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zh-CN" sz="1800" b="0" i="1" smtClean="0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en-US" altLang="zh-CN" sz="1800" b="0" i="1" smtClean="0">
                                            <a:latin typeface="Cambria Math" panose="02040503050406030204" pitchFamily="18" charset="0"/>
                                          </a:rPr>
                                          <m:t>𝑒𝑥𝑝</m:t>
                                        </m:r>
                                      </m:sub>
                                      <m:sup>
                                        <m:r>
                                          <a:rPr lang="en-US" altLang="zh-CN" sz="18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p>
                                    </m:sSubSup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altLang="zh-CN" sz="2000" dirty="0"/>
              </a:p>
              <a:p>
                <a:r>
                  <a:rPr lang="en-US" altLang="zh-CN" b="1" dirty="0"/>
                  <a:t>Fitting Result</a:t>
                </a:r>
                <a:endParaRPr lang="zh-CN" altLang="en-US" b="1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CBB7A4AA-9349-4367-800C-54BFCDD1D2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表格 3">
                <a:extLst>
                  <a:ext uri="{FF2B5EF4-FFF2-40B4-BE49-F238E27FC236}">
                    <a16:creationId xmlns:a16="http://schemas.microsoft.com/office/drawing/2014/main" id="{2573B4FF-0421-420D-B52C-D51918FD5EB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09428898"/>
                  </p:ext>
                </p:extLst>
              </p:nvPr>
            </p:nvGraphicFramePr>
            <p:xfrm>
              <a:off x="1398403" y="5423898"/>
              <a:ext cx="10515600" cy="903415"/>
            </p:xfrm>
            <a:graphic>
              <a:graphicData uri="http://schemas.openxmlformats.org/drawingml/2006/table">
                <a:tbl>
                  <a:tblPr firstRow="1" bandRow="1">
                    <a:tableStyleId>{C083E6E3-FA7D-4D7B-A595-EF9225AFEA82}</a:tableStyleId>
                  </a:tblPr>
                  <a:tblGrid>
                    <a:gridCol w="2103120">
                      <a:extLst>
                        <a:ext uri="{9D8B030D-6E8A-4147-A177-3AD203B41FA5}">
                          <a16:colId xmlns:a16="http://schemas.microsoft.com/office/drawing/2014/main" val="2995133755"/>
                        </a:ext>
                      </a:extLst>
                    </a:gridCol>
                    <a:gridCol w="2103120">
                      <a:extLst>
                        <a:ext uri="{9D8B030D-6E8A-4147-A177-3AD203B41FA5}">
                          <a16:colId xmlns:a16="http://schemas.microsoft.com/office/drawing/2014/main" val="1269827775"/>
                        </a:ext>
                      </a:extLst>
                    </a:gridCol>
                    <a:gridCol w="2103120">
                      <a:extLst>
                        <a:ext uri="{9D8B030D-6E8A-4147-A177-3AD203B41FA5}">
                          <a16:colId xmlns:a16="http://schemas.microsoft.com/office/drawing/2014/main" val="2441963506"/>
                        </a:ext>
                      </a:extLst>
                    </a:gridCol>
                    <a:gridCol w="2103120">
                      <a:extLst>
                        <a:ext uri="{9D8B030D-6E8A-4147-A177-3AD203B41FA5}">
                          <a16:colId xmlns:a16="http://schemas.microsoft.com/office/drawing/2014/main" val="3764771451"/>
                        </a:ext>
                      </a:extLst>
                    </a:gridCol>
                    <a:gridCol w="2103120">
                      <a:extLst>
                        <a:ext uri="{9D8B030D-6E8A-4147-A177-3AD203B41FA5}">
                          <a16:colId xmlns:a16="http://schemas.microsoft.com/office/drawing/2014/main" val="175831498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altLang="zh-CN" sz="1400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1400" b="1" i="1" kern="12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𝒉</m:t>
                                    </m:r>
                                    <m:r>
                                      <a:rPr lang="en-US" altLang="zh-CN" sz="1400" b="1" i="1" kern="12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𝐝</m:t>
                                    </m:r>
                                    <m:sSub>
                                      <m:sSubPr>
                                        <m:ctrlPr>
                                          <a:rPr lang="en-US" altLang="zh-CN" sz="1400" b="1" i="1" kern="120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400" b="1" i="1" kern="120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𝚪</m:t>
                                        </m:r>
                                      </m:e>
                                      <m:sub>
                                        <m:r>
                                          <a:rPr lang="en-US" altLang="zh-CN" sz="1400" b="1" i="1" kern="120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𝟓</m:t>
                                        </m:r>
                                        <m:r>
                                          <a:rPr lang="en-US" altLang="zh-CN" sz="1400" b="1" i="1" kern="120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𝑬𝒆𝑽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altLang="zh-CN" sz="1400" b="1" i="1" kern="120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400" b="1" i="1" kern="120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𝑲</m:t>
                                        </m:r>
                                      </m:e>
                                      <m:sub>
                                        <m:r>
                                          <a:rPr lang="en-US" altLang="zh-CN" sz="1400" b="1" i="1" kern="120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𝟓</m:t>
                                        </m:r>
                                        <m:r>
                                          <a:rPr lang="en-US" altLang="zh-CN" sz="1400" b="1" i="1" kern="120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𝑬𝒆𝑽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zh-CN" altLang="en-US" sz="1400" b="1" i="1" kern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1" i="1" smtClean="0">
                                    <a:latin typeface="Cambria Math" panose="02040503050406030204" pitchFamily="18" charset="0"/>
                                  </a:rPr>
                                  <m:t>𝜹</m:t>
                                </m:r>
                              </m:oMath>
                            </m:oMathPara>
                          </a14:m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1" i="1" smtClean="0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  <m:r>
                                  <a:rPr lang="en-US" altLang="zh-CN" sz="1400" b="1" i="1" smtClean="0">
                                    <a:latin typeface="Cambria Math" panose="02040503050406030204" pitchFamily="18" charset="0"/>
                                  </a:rPr>
                                  <m:t> [</m:t>
                                </m:r>
                                <m:r>
                                  <a:rPr lang="en-US" altLang="zh-CN" sz="1400" b="1" i="1" smtClean="0"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  <m:sSup>
                                  <m:sSupPr>
                                    <m:ctrlPr>
                                      <a:rPr lang="en-US" altLang="zh-CN" sz="1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400" b="1" i="1" smtClean="0">
                                        <a:latin typeface="Cambria Math" panose="02040503050406030204" pitchFamily="18" charset="0"/>
                                      </a:rPr>
                                      <m:t>𝒎</m:t>
                                    </m:r>
                                  </m:e>
                                  <m:sup>
                                    <m:r>
                                      <a:rPr lang="en-US" altLang="zh-CN" sz="14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altLang="zh-CN" sz="1400" b="1" i="1" smtClean="0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sSup>
                                  <m:sSupPr>
                                    <m:ctrlPr>
                                      <a:rPr lang="en-US" altLang="zh-CN" sz="1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400" b="1" i="1" smtClean="0">
                                        <a:latin typeface="Cambria Math" panose="02040503050406030204" pitchFamily="18" charset="0"/>
                                      </a:rPr>
                                      <m:t>𝒓</m:t>
                                    </m:r>
                                  </m:e>
                                  <m:sup>
                                    <m:r>
                                      <a:rPr lang="en-US" altLang="zh-CN" sz="1400" b="1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zh-CN" sz="14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p>
                                </m:sSup>
                                <m:r>
                                  <a:rPr lang="en-US" altLang="zh-CN" sz="1400" b="1" i="1" smtClean="0">
                                    <a:latin typeface="Cambria Math" panose="02040503050406030204" pitchFamily="18" charset="0"/>
                                  </a:rPr>
                                  <m:t>𝒔</m:t>
                                </m:r>
                                <m:sSup>
                                  <m:sSupPr>
                                    <m:ctrlPr>
                                      <a:rPr lang="en-US" altLang="zh-CN" sz="1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400" b="1" i="1" smtClean="0">
                                        <a:latin typeface="Cambria Math" panose="02040503050406030204" pitchFamily="18" charset="0"/>
                                      </a:rPr>
                                      <m:t>𝒓</m:t>
                                    </m:r>
                                  </m:e>
                                  <m:sup>
                                    <m:r>
                                      <a:rPr lang="en-US" altLang="zh-CN" sz="1400" b="1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zh-CN" sz="14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p>
                                </m:sSup>
                                <m:r>
                                  <a:rPr lang="en-US" altLang="zh-CN" sz="1400" b="1" i="1" smtClean="0"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  <m:sSup>
                                  <m:sSupPr>
                                    <m:ctrlPr>
                                      <a:rPr lang="en-US" altLang="zh-CN" sz="1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400" b="1" i="1" smtClean="0">
                                        <a:latin typeface="Cambria Math" panose="02040503050406030204" pitchFamily="18" charset="0"/>
                                      </a:rPr>
                                      <m:t>𝑽</m:t>
                                    </m:r>
                                  </m:e>
                                  <m:sup>
                                    <m:r>
                                      <a:rPr lang="en-US" altLang="zh-CN" sz="1400" b="1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zh-CN" sz="14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p>
                                </m:sSup>
                                <m:r>
                                  <a:rPr lang="en-US" altLang="zh-CN" sz="1400" b="1" i="1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1" i="1" smtClean="0">
                                    <a:latin typeface="Cambria Math" panose="02040503050406030204" pitchFamily="18" charset="0"/>
                                  </a:rPr>
                                  <m:t>𝜸</m:t>
                                </m:r>
                              </m:oMath>
                            </m:oMathPara>
                          </a14:m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1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400" b="1" i="1" smtClean="0">
                                        <a:latin typeface="Cambria Math" panose="02040503050406030204" pitchFamily="18" charset="0"/>
                                      </a:rPr>
                                      <m:t>𝝌</m:t>
                                    </m:r>
                                  </m:e>
                                  <m:sup>
                                    <m:r>
                                      <a:rPr lang="en-US" altLang="zh-CN" sz="14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altLang="zh-CN" sz="1400" b="1" i="0" smtClean="0">
                                    <a:latin typeface="Cambria Math" panose="02040503050406030204" pitchFamily="18" charset="0"/>
                                  </a:rPr>
                                  <m:t> /</m:t>
                                </m:r>
                                <m:r>
                                  <a:rPr lang="en-US" altLang="zh-CN" sz="1400" b="1" i="1" smtClean="0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  <m:r>
                                  <a:rPr lang="en-US" altLang="zh-CN" sz="1400" b="1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CN" sz="1400" b="1" i="1" smtClean="0">
                                    <a:latin typeface="Cambria Math" panose="02040503050406030204" pitchFamily="18" charset="0"/>
                                  </a:rPr>
                                  <m:t>𝒅</m:t>
                                </m:r>
                                <m:r>
                                  <a:rPr lang="en-US" altLang="zh-CN" sz="1400" b="1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CN" sz="1400" b="1" i="1" smtClean="0"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  <m:r>
                                  <a:rPr lang="en-US" altLang="zh-CN" sz="1400" b="1" i="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</m:oMath>
                            </m:oMathPara>
                          </a14:m>
                          <a:endParaRPr lang="zh-CN" altLang="en-US" sz="14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424951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3.17±14.6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1.89±0.13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sz="1400" i="1" dirty="0" smtClean="0">
                                    <a:latin typeface="Cambria Math" panose="02040503050406030204" pitchFamily="18" charset="0"/>
                                  </a:rPr>
                                  <m:t>1.</m:t>
                                </m:r>
                                <m:r>
                                  <a:rPr lang="en-US" altLang="zh-CN" sz="1400" b="0" i="1" dirty="0" smtClean="0">
                                    <a:latin typeface="Cambria Math" panose="02040503050406030204" pitchFamily="18" charset="0"/>
                                  </a:rPr>
                                  <m:t>48</m:t>
                                </m:r>
                                <m:r>
                                  <a:rPr lang="en-US" altLang="zh-CN" sz="14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±0.26)×</m:t>
                                </m:r>
                                <m:sSup>
                                  <m:sSupPr>
                                    <m:ctrlPr>
                                      <a:rPr lang="en-US" altLang="zh-CN" sz="1400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400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400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−26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3.36±0.1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16.3/(14-4)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9407143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表格 3">
                <a:extLst>
                  <a:ext uri="{FF2B5EF4-FFF2-40B4-BE49-F238E27FC236}">
                    <a16:creationId xmlns:a16="http://schemas.microsoft.com/office/drawing/2014/main" id="{2573B4FF-0421-420D-B52C-D51918FD5EB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09428898"/>
                  </p:ext>
                </p:extLst>
              </p:nvPr>
            </p:nvGraphicFramePr>
            <p:xfrm>
              <a:off x="1398403" y="5423898"/>
              <a:ext cx="10515600" cy="903415"/>
            </p:xfrm>
            <a:graphic>
              <a:graphicData uri="http://schemas.openxmlformats.org/drawingml/2006/table">
                <a:tbl>
                  <a:tblPr firstRow="1" bandRow="1">
                    <a:tableStyleId>{C083E6E3-FA7D-4D7B-A595-EF9225AFEA82}</a:tableStyleId>
                  </a:tblPr>
                  <a:tblGrid>
                    <a:gridCol w="2103120">
                      <a:extLst>
                        <a:ext uri="{9D8B030D-6E8A-4147-A177-3AD203B41FA5}">
                          <a16:colId xmlns:a16="http://schemas.microsoft.com/office/drawing/2014/main" val="2995133755"/>
                        </a:ext>
                      </a:extLst>
                    </a:gridCol>
                    <a:gridCol w="2103120">
                      <a:extLst>
                        <a:ext uri="{9D8B030D-6E8A-4147-A177-3AD203B41FA5}">
                          <a16:colId xmlns:a16="http://schemas.microsoft.com/office/drawing/2014/main" val="1269827775"/>
                        </a:ext>
                      </a:extLst>
                    </a:gridCol>
                    <a:gridCol w="2103120">
                      <a:extLst>
                        <a:ext uri="{9D8B030D-6E8A-4147-A177-3AD203B41FA5}">
                          <a16:colId xmlns:a16="http://schemas.microsoft.com/office/drawing/2014/main" val="2441963506"/>
                        </a:ext>
                      </a:extLst>
                    </a:gridCol>
                    <a:gridCol w="2103120">
                      <a:extLst>
                        <a:ext uri="{9D8B030D-6E8A-4147-A177-3AD203B41FA5}">
                          <a16:colId xmlns:a16="http://schemas.microsoft.com/office/drawing/2014/main" val="3764771451"/>
                        </a:ext>
                      </a:extLst>
                    </a:gridCol>
                    <a:gridCol w="2103120">
                      <a:extLst>
                        <a:ext uri="{9D8B030D-6E8A-4147-A177-3AD203B41FA5}">
                          <a16:colId xmlns:a16="http://schemas.microsoft.com/office/drawing/2014/main" val="1758314989"/>
                        </a:ext>
                      </a:extLst>
                    </a:gridCol>
                  </a:tblGrid>
                  <a:tr h="532575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t="-1136" r="-400580" b="-863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100000" t="-1136" r="-300580" b="-863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199422" t="-1136" r="-199711" b="-863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300290" t="-1136" r="-100290" b="-863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400290" t="-1136" r="-290" b="-8636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424951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3.17±14.6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1.89±0.13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199422" t="-145902" r="-199711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3.36±0.1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16.3/(14-4)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9407143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文本框 8">
            <a:extLst>
              <a:ext uri="{FF2B5EF4-FFF2-40B4-BE49-F238E27FC236}">
                <a16:creationId xmlns:a16="http://schemas.microsoft.com/office/drawing/2014/main" id="{DE7C4CB4-35D0-498E-A109-FCB9B6CAA31C}"/>
              </a:ext>
            </a:extLst>
          </p:cNvPr>
          <p:cNvSpPr txBox="1"/>
          <p:nvPr/>
        </p:nvSpPr>
        <p:spPr>
          <a:xfrm>
            <a:off x="8338858" y="4670189"/>
            <a:ext cx="3467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02060"/>
                </a:solidFill>
              </a:rPr>
              <a:t>Fig11:Fitting with Auger 2020</a:t>
            </a:r>
            <a:endParaRPr lang="zh-CN" altLang="en-US" b="1" dirty="0">
              <a:solidFill>
                <a:srgbClr val="002060"/>
              </a:solidFill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339E7A86-76E0-4424-928A-9A1B677D65F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" r="535" b="-68"/>
          <a:stretch/>
        </p:blipFill>
        <p:spPr>
          <a:xfrm>
            <a:off x="7079877" y="1326824"/>
            <a:ext cx="4948518" cy="3393094"/>
          </a:xfrm>
          <a:prstGeom prst="rect">
            <a:avLst/>
          </a:prstGeom>
        </p:spPr>
      </p:pic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7E86E98-FD05-419E-AD0E-C9480B8DF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CCCFC-CD59-4BD6-977A-BDC950FEF8AB}" type="datetime1">
              <a:rPr lang="zh-CN" altLang="en-US" smtClean="0"/>
              <a:t>2023/10/23</a:t>
            </a:fld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39E5325-32C8-45E8-B1F2-543309F2F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5116B-9BDB-45CF-ACC5-20C6052ADA0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28473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F17F79-3537-4744-B5AE-223A49252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About the parameters</a:t>
            </a:r>
            <a:endParaRPr lang="zh-CN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35E7E70-28E2-48D9-8FEB-CFB9D0A2E0E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65520" y="1638327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zh-CN" b="1" dirty="0"/>
                  <a:t>1. δ</a:t>
                </a:r>
                <a:r>
                  <a:rPr lang="zh-CN" altLang="en-US" b="1" dirty="0"/>
                  <a:t>，</a:t>
                </a:r>
                <a:r>
                  <a:rPr lang="en-US" altLang="zh-CN" b="1" dirty="0"/>
                  <a:t>the index of K</a:t>
                </a:r>
                <a:r>
                  <a:rPr lang="en-US" altLang="zh-CN" b="1" baseline="-25000" dirty="0"/>
                  <a:t>1</a:t>
                </a:r>
              </a:p>
              <a:p>
                <a:pPr marL="457200" lvl="1" indent="0">
                  <a:buNone/>
                </a:pPr>
                <a:endParaRPr lang="en-US" altLang="zh-CN" b="1" baseline="-25000" dirty="0"/>
              </a:p>
              <a:p>
                <a:pPr marL="0" indent="0">
                  <a:buNone/>
                </a:pPr>
                <a:endParaRPr lang="en-US" altLang="zh-CN" b="1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altLang="zh-CN" b="1" i="1" dirty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:endParaRPr lang="en-US" altLang="zh-CN" b="1" baseline="-25000" dirty="0"/>
              </a:p>
              <a:p>
                <a:endParaRPr lang="en-US" altLang="zh-CN" dirty="0"/>
              </a:p>
              <a:p>
                <a:endParaRPr lang="en-US" altLang="zh-CN" b="1" dirty="0"/>
              </a:p>
              <a:p>
                <a:endParaRPr lang="en-US" altLang="zh-CN" b="1" dirty="0"/>
              </a:p>
              <a:p>
                <a:pPr marL="0" indent="0">
                  <a:buNone/>
                </a:pPr>
                <a:endParaRPr lang="zh-CN" altLang="en-US" b="1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35E7E70-28E2-48D9-8FEB-CFB9D0A2E0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65520" y="1638327"/>
                <a:ext cx="10515600" cy="4351338"/>
              </a:xfrm>
              <a:blipFill>
                <a:blip r:embed="rId2"/>
                <a:stretch>
                  <a:fillRect l="-1327" t="-26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16C1B6CF-8E08-4534-AFF4-81DF90C5B6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832" y="541941"/>
            <a:ext cx="4755648" cy="31022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540F3362-9E79-44FB-B473-624D05D17745}"/>
                  </a:ext>
                </a:extLst>
              </p:cNvPr>
              <p:cNvSpPr/>
              <p:nvPr/>
            </p:nvSpPr>
            <p:spPr>
              <a:xfrm>
                <a:off x="6370832" y="3644153"/>
                <a:ext cx="551304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800" b="1" dirty="0"/>
                  <a:t>2. </a:t>
                </a:r>
                <a14:m>
                  <m:oMath xmlns:m="http://schemas.openxmlformats.org/officeDocument/2006/math">
                    <m:r>
                      <a:rPr lang="en-US" altLang="zh-CN" sz="2800" b="1">
                        <a:latin typeface="Cambria Math" panose="02040503050406030204" pitchFamily="18" charset="0"/>
                      </a:rPr>
                      <m:t>𝚪</m:t>
                    </m:r>
                  </m:oMath>
                </a14:m>
                <a:r>
                  <a:rPr lang="en-US" altLang="zh-CN" sz="2800" b="1" dirty="0"/>
                  <a:t>, the frequency of interaction</a:t>
                </a:r>
              </a:p>
            </p:txBody>
          </p:sp>
        </mc:Choice>
        <mc:Fallback xmlns="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540F3362-9E79-44FB-B473-624D05D177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0832" y="3644153"/>
                <a:ext cx="5513048" cy="523220"/>
              </a:xfrm>
              <a:prstGeom prst="rect">
                <a:avLst/>
              </a:prstGeom>
              <a:blipFill>
                <a:blip r:embed="rId5"/>
                <a:stretch>
                  <a:fillRect l="-2212" t="-12791" r="-1106" b="-313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>
            <a:extLst>
              <a:ext uri="{FF2B5EF4-FFF2-40B4-BE49-F238E27FC236}">
                <a16:creationId xmlns:a16="http://schemas.microsoft.com/office/drawing/2014/main" id="{83C3BD3C-AA47-4A90-9DA1-19692F76AB09}"/>
              </a:ext>
            </a:extLst>
          </p:cNvPr>
          <p:cNvSpPr txBox="1"/>
          <p:nvPr/>
        </p:nvSpPr>
        <p:spPr>
          <a:xfrm>
            <a:off x="1127074" y="4929872"/>
            <a:ext cx="5372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3. Typical value </a:t>
            </a:r>
            <a:endParaRPr lang="zh-CN" altLang="en-US" sz="2800" b="1" dirty="0"/>
          </a:p>
        </p:txBody>
      </p:sp>
      <p:sp>
        <p:nvSpPr>
          <p:cNvPr id="16" name="日期占位符 15">
            <a:extLst>
              <a:ext uri="{FF2B5EF4-FFF2-40B4-BE49-F238E27FC236}">
                <a16:creationId xmlns:a16="http://schemas.microsoft.com/office/drawing/2014/main" id="{EF48D397-24EC-40E0-9DA4-9B2637395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6821D-267F-4940-A5D4-A6ACC2E3C16B}" type="datetime1">
              <a:rPr lang="zh-CN" altLang="en-US" smtClean="0"/>
              <a:t>2023/10/23</a:t>
            </a:fld>
            <a:endParaRPr lang="zh-CN" altLang="en-US"/>
          </a:p>
        </p:txBody>
      </p:sp>
      <p:sp>
        <p:nvSpPr>
          <p:cNvPr id="17" name="灯片编号占位符 16">
            <a:extLst>
              <a:ext uri="{FF2B5EF4-FFF2-40B4-BE49-F238E27FC236}">
                <a16:creationId xmlns:a16="http://schemas.microsoft.com/office/drawing/2014/main" id="{D3DD23EF-670B-4A4B-938D-09B0A5FD2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5116B-9BDB-45CF-ACC5-20C6052ADA0D}" type="slidenum">
              <a:rPr lang="zh-CN" altLang="en-US" smtClean="0"/>
              <a:t>11</a:t>
            </a:fld>
            <a:endParaRPr lang="zh-CN" altLang="en-US"/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49D72272-3170-8280-5EA6-D9953A4BB7C4}"/>
              </a:ext>
            </a:extLst>
          </p:cNvPr>
          <p:cNvGrpSpPr/>
          <p:nvPr/>
        </p:nvGrpSpPr>
        <p:grpSpPr>
          <a:xfrm>
            <a:off x="1127074" y="5102848"/>
            <a:ext cx="10712244" cy="1239037"/>
            <a:chOff x="1192886" y="4825676"/>
            <a:chExt cx="10712244" cy="12390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文本框 8">
                  <a:extLst>
                    <a:ext uri="{FF2B5EF4-FFF2-40B4-BE49-F238E27FC236}">
                      <a16:creationId xmlns:a16="http://schemas.microsoft.com/office/drawing/2014/main" id="{A2A95E69-6011-40CC-9F61-00BBD7E19C3D}"/>
                    </a:ext>
                  </a:extLst>
                </p:cNvPr>
                <p:cNvSpPr txBox="1"/>
                <p:nvPr/>
              </p:nvSpPr>
              <p:spPr>
                <a:xfrm>
                  <a:off x="1192886" y="5233716"/>
                  <a:ext cx="3064185" cy="830997"/>
                </a:xfrm>
                <a:prstGeom prst="rect">
                  <a:avLst/>
                </a:prstGeom>
                <a:noFill/>
                <a:ln w="28575">
                  <a:solidFill>
                    <a:schemeClr val="accent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400" dirty="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h~0.5kpc, d~10kpc,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zh-C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Γ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~1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𝑀𝑦</m:t>
                      </m:r>
                      <m:sSup>
                        <m:s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a14:m>
                  <a:endParaRPr lang="zh-CN" altLang="en-US" sz="24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mc:Choice>
          <mc:Fallback xmlns="">
            <p:sp>
              <p:nvSpPr>
                <p:cNvPr id="9" name="文本框 8">
                  <a:extLst>
                    <a:ext uri="{FF2B5EF4-FFF2-40B4-BE49-F238E27FC236}">
                      <a16:creationId xmlns:a16="http://schemas.microsoft.com/office/drawing/2014/main" id="{A2A95E69-6011-40CC-9F61-00BBD7E19C3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886" y="5233716"/>
                  <a:ext cx="3064185" cy="830997"/>
                </a:xfrm>
                <a:prstGeom prst="rect">
                  <a:avLst/>
                </a:prstGeom>
                <a:blipFill>
                  <a:blip r:embed="rId6"/>
                  <a:stretch>
                    <a:fillRect l="-2449" t="-2899" r="-5714" b="-7246"/>
                  </a:stretch>
                </a:blipFill>
                <a:ln w="28575"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箭头: 右 9">
              <a:extLst>
                <a:ext uri="{FF2B5EF4-FFF2-40B4-BE49-F238E27FC236}">
                  <a16:creationId xmlns:a16="http://schemas.microsoft.com/office/drawing/2014/main" id="{F5228088-C11B-4052-90D0-34FED48033C0}"/>
                </a:ext>
              </a:extLst>
            </p:cNvPr>
            <p:cNvSpPr/>
            <p:nvPr/>
          </p:nvSpPr>
          <p:spPr>
            <a:xfrm>
              <a:off x="4349186" y="5366723"/>
              <a:ext cx="551330" cy="426009"/>
            </a:xfrm>
            <a:prstGeom prst="righ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文本框 11">
                  <a:extLst>
                    <a:ext uri="{FF2B5EF4-FFF2-40B4-BE49-F238E27FC236}">
                      <a16:creationId xmlns:a16="http://schemas.microsoft.com/office/drawing/2014/main" id="{B29B03BA-7AD7-4E9D-8A77-63F6884FB839}"/>
                    </a:ext>
                  </a:extLst>
                </p:cNvPr>
                <p:cNvSpPr txBox="1"/>
                <p:nvPr/>
              </p:nvSpPr>
              <p:spPr>
                <a:xfrm>
                  <a:off x="4992632" y="5379673"/>
                  <a:ext cx="2838419" cy="461665"/>
                </a:xfrm>
                <a:prstGeom prst="rect">
                  <a:avLst/>
                </a:prstGeom>
                <a:noFill/>
                <a:ln w="28575">
                  <a:solidFill>
                    <a:schemeClr val="accent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𝐸𝑒𝑉</m:t>
                            </m:r>
                          </m:sub>
                        </m:s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~</m:t>
                        </m:r>
                        <m:sSup>
                          <m:sSup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26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zh-CN" altLang="en-US" sz="2400" dirty="0"/>
                </a:p>
              </p:txBody>
            </p:sp>
          </mc:Choice>
          <mc:Fallback xmlns="">
            <p:sp>
              <p:nvSpPr>
                <p:cNvPr id="12" name="文本框 11">
                  <a:extLst>
                    <a:ext uri="{FF2B5EF4-FFF2-40B4-BE49-F238E27FC236}">
                      <a16:creationId xmlns:a16="http://schemas.microsoft.com/office/drawing/2014/main" id="{B29B03BA-7AD7-4E9D-8A77-63F6884FB83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92632" y="5379673"/>
                  <a:ext cx="2838419" cy="461665"/>
                </a:xfrm>
                <a:prstGeom prst="rect">
                  <a:avLst/>
                </a:prstGeom>
                <a:blipFill>
                  <a:blip r:embed="rId7"/>
                  <a:stretch>
                    <a:fillRect b="-12500"/>
                  </a:stretch>
                </a:blipFill>
                <a:ln w="28575"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箭头: 左右 12">
              <a:extLst>
                <a:ext uri="{FF2B5EF4-FFF2-40B4-BE49-F238E27FC236}">
                  <a16:creationId xmlns:a16="http://schemas.microsoft.com/office/drawing/2014/main" id="{645906CB-02B9-4385-8920-2B840536DF51}"/>
                </a:ext>
              </a:extLst>
            </p:cNvPr>
            <p:cNvSpPr/>
            <p:nvPr/>
          </p:nvSpPr>
          <p:spPr>
            <a:xfrm>
              <a:off x="7856777" y="5374995"/>
              <a:ext cx="945319" cy="471019"/>
            </a:xfrm>
            <a:prstGeom prst="leftRigh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文本框 13">
                  <a:extLst>
                    <a:ext uri="{FF2B5EF4-FFF2-40B4-BE49-F238E27FC236}">
                      <a16:creationId xmlns:a16="http://schemas.microsoft.com/office/drawing/2014/main" id="{672138A3-7339-446E-AA84-A07BC4AEA798}"/>
                    </a:ext>
                  </a:extLst>
                </p:cNvPr>
                <p:cNvSpPr txBox="1"/>
                <p:nvPr/>
              </p:nvSpPr>
              <p:spPr>
                <a:xfrm>
                  <a:off x="8827823" y="5348896"/>
                  <a:ext cx="3077307" cy="461665"/>
                </a:xfrm>
                <a:prstGeom prst="rect">
                  <a:avLst/>
                </a:prstGeom>
                <a:noFill/>
                <a:ln w="28575">
                  <a:solidFill>
                    <a:schemeClr val="accent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𝐺𝑒𝑉</m:t>
                            </m:r>
                          </m:sub>
                        </m:s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~</m:t>
                        </m:r>
                        <m:sSup>
                          <m:sSup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zh-CN" altLang="en-US" sz="2400" dirty="0"/>
                </a:p>
              </p:txBody>
            </p:sp>
          </mc:Choice>
          <mc:Fallback xmlns="">
            <p:sp>
              <p:nvSpPr>
                <p:cNvPr id="14" name="文本框 13">
                  <a:extLst>
                    <a:ext uri="{FF2B5EF4-FFF2-40B4-BE49-F238E27FC236}">
                      <a16:creationId xmlns:a16="http://schemas.microsoft.com/office/drawing/2014/main" id="{672138A3-7339-446E-AA84-A07BC4AEA79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27823" y="5348896"/>
                  <a:ext cx="3077307" cy="461665"/>
                </a:xfrm>
                <a:prstGeom prst="rect">
                  <a:avLst/>
                </a:prstGeom>
                <a:blipFill>
                  <a:blip r:embed="rId8"/>
                  <a:stretch>
                    <a:fillRect b="-12821"/>
                  </a:stretch>
                </a:blipFill>
                <a:ln w="28575"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文本框 5">
                  <a:extLst>
                    <a:ext uri="{FF2B5EF4-FFF2-40B4-BE49-F238E27FC236}">
                      <a16:creationId xmlns:a16="http://schemas.microsoft.com/office/drawing/2014/main" id="{40FB1244-0AFE-2B47-884C-B921B352714D}"/>
                    </a:ext>
                  </a:extLst>
                </p:cNvPr>
                <p:cNvSpPr txBox="1"/>
                <p:nvPr/>
              </p:nvSpPr>
              <p:spPr>
                <a:xfrm>
                  <a:off x="7882006" y="4825676"/>
                  <a:ext cx="1047146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kumimoji="1" lang="en-US" altLang="zh-CN" sz="280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p>
                            <m:r>
                              <a:rPr kumimoji="1" lang="en-US" altLang="zh-CN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0.23</m:t>
                            </m:r>
                          </m:sup>
                        </m:sSup>
                      </m:oMath>
                    </m:oMathPara>
                  </a14:m>
                  <a:endParaRPr kumimoji="1" lang="zh-CN" altLang="en-US" sz="2800" dirty="0"/>
                </a:p>
              </p:txBody>
            </p:sp>
          </mc:Choice>
          <mc:Fallback xmlns="">
            <p:sp>
              <p:nvSpPr>
                <p:cNvPr id="6" name="文本框 5">
                  <a:extLst>
                    <a:ext uri="{FF2B5EF4-FFF2-40B4-BE49-F238E27FC236}">
                      <a16:creationId xmlns:a16="http://schemas.microsoft.com/office/drawing/2014/main" id="{40FB1244-0AFE-2B47-884C-B921B35271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82006" y="4825676"/>
                  <a:ext cx="1047146" cy="52322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4" name="Picture 2">
            <a:extLst>
              <a:ext uri="{FF2B5EF4-FFF2-40B4-BE49-F238E27FC236}">
                <a16:creationId xmlns:a16="http://schemas.microsoft.com/office/drawing/2014/main" id="{2DFF94D3-A43A-49A9-669D-CA59D66139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2" r="868" b="26557"/>
          <a:stretch/>
        </p:blipFill>
        <p:spPr bwMode="auto">
          <a:xfrm>
            <a:off x="762760" y="2075272"/>
            <a:ext cx="4540042" cy="2943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9F7893C-C43E-D3E1-23C0-2BFF51664FD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5134" y="2032306"/>
            <a:ext cx="4966889" cy="2974988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FDBA2D7C-1D6A-4C8F-DE48-160D876FF28C}"/>
              </a:ext>
            </a:extLst>
          </p:cNvPr>
          <p:cNvSpPr txBox="1"/>
          <p:nvPr/>
        </p:nvSpPr>
        <p:spPr>
          <a:xfrm>
            <a:off x="9111741" y="5140154"/>
            <a:ext cx="27721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sz="1800" i="1" dirty="0">
                <a:effectLst/>
                <a:latin typeface="+mn-ea"/>
              </a:rPr>
              <a:t>M. </a:t>
            </a:r>
            <a:r>
              <a:rPr lang="en" altLang="zh-CN" sz="1800" i="1" dirty="0" err="1">
                <a:effectLst/>
                <a:latin typeface="+mn-ea"/>
              </a:rPr>
              <a:t>Kachelrieß</a:t>
            </a:r>
            <a:r>
              <a:rPr lang="zh-CN" altLang="en-US" sz="1800" i="1" dirty="0">
                <a:effectLst/>
                <a:latin typeface="+mn-ea"/>
              </a:rPr>
              <a:t> </a:t>
            </a:r>
            <a:r>
              <a:rPr lang="en-US" altLang="zh-CN" sz="1800" i="1" dirty="0">
                <a:effectLst/>
                <a:latin typeface="+mn-ea"/>
              </a:rPr>
              <a:t>et al. 2018</a:t>
            </a:r>
            <a:r>
              <a:rPr lang="en" altLang="zh-CN" sz="1800" i="1" dirty="0">
                <a:effectLst/>
                <a:latin typeface="+mn-ea"/>
              </a:rPr>
              <a:t> </a:t>
            </a:r>
            <a:endParaRPr lang="en" altLang="zh-CN" i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34489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259503-3092-43A5-97CB-62387B266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Summary</a:t>
            </a:r>
            <a:endParaRPr lang="zh-CN" altLang="en-US" b="1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D9A686D-0DDD-4565-BDB0-3DAB3992EF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102788" cy="4360022"/>
          </a:xfrm>
        </p:spPr>
        <p:txBody>
          <a:bodyPr>
            <a:normAutofit lnSpcReduction="10000"/>
          </a:bodyPr>
          <a:lstStyle/>
          <a:p>
            <a:r>
              <a:rPr lang="en-US" altLang="zh-CN" b="1" dirty="0"/>
              <a:t>Fine agreement with measurement above 5EeV using dip model plus galactic propagation effect </a:t>
            </a:r>
          </a:p>
          <a:p>
            <a:pPr marL="0" indent="0">
              <a:buNone/>
            </a:pPr>
            <a:endParaRPr lang="en-US" altLang="zh-CN" b="1" dirty="0"/>
          </a:p>
          <a:p>
            <a:r>
              <a:rPr lang="en-US" altLang="zh-CN" b="1" dirty="0"/>
              <a:t>A spectral index 1.89 for the diffusion coefficient in the galaxy above 5EeV</a:t>
            </a:r>
          </a:p>
          <a:p>
            <a:endParaRPr lang="en-US" altLang="zh-CN" b="1" dirty="0"/>
          </a:p>
          <a:p>
            <a:r>
              <a:rPr lang="en-US" altLang="zh-CN" b="1" dirty="0"/>
              <a:t>An injection spectrum with a spectral index of 3.36</a:t>
            </a:r>
          </a:p>
          <a:p>
            <a:endParaRPr lang="en-US" altLang="zh-CN" b="1" dirty="0"/>
          </a:p>
          <a:p>
            <a:r>
              <a:rPr lang="en-US" altLang="zh-CN" b="1" dirty="0"/>
              <a:t>Further applied to explore the composition and anisotropy of UHECRs</a:t>
            </a:r>
            <a:endParaRPr lang="zh-CN" altLang="en-US" b="1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0E593E0-DA7E-43E2-87DA-AB134373C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101E8-903C-4648-BA17-3882670FF12C}" type="datetime1">
              <a:rPr lang="zh-CN" altLang="en-US" smtClean="0"/>
              <a:t>2023/10/23</a:t>
            </a:fld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CC3C754-2AC4-48C3-9117-0F4F0213C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5116B-9BDB-45CF-ACC5-20C6052ADA0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28451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F2D20EA-2062-43E3-AF94-BC6373E60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“Dip” model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26401FE-E7DA-43E5-932B-8872B985A6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831" y="3809245"/>
            <a:ext cx="3535986" cy="11735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4A75B559-745E-473D-9F1A-0F557C64DD98}"/>
                  </a:ext>
                </a:extLst>
              </p:cNvPr>
              <p:cNvSpPr txBox="1"/>
              <p:nvPr/>
            </p:nvSpPr>
            <p:spPr>
              <a:xfrm>
                <a:off x="1946538" y="3824722"/>
                <a:ext cx="1691617" cy="5323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𝐽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</m:e>
                      </m:d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𝑑𝐸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4A75B559-745E-473D-9F1A-0F557C64DD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6538" y="3824722"/>
                <a:ext cx="1691617" cy="5323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本框 5">
            <a:extLst>
              <a:ext uri="{FF2B5EF4-FFF2-40B4-BE49-F238E27FC236}">
                <a16:creationId xmlns:a16="http://schemas.microsoft.com/office/drawing/2014/main" id="{E3967134-6ABD-4CB1-B215-B2D07ABB4727}"/>
              </a:ext>
            </a:extLst>
          </p:cNvPr>
          <p:cNvSpPr txBox="1"/>
          <p:nvPr/>
        </p:nvSpPr>
        <p:spPr>
          <a:xfrm>
            <a:off x="1119835" y="3306096"/>
            <a:ext cx="1751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observed flux</a:t>
            </a:r>
            <a:endParaRPr lang="zh-CN" altLang="en-US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C837A8E-2375-4183-879A-BC16304BB651}"/>
              </a:ext>
            </a:extLst>
          </p:cNvPr>
          <p:cNvSpPr txBox="1"/>
          <p:nvPr/>
        </p:nvSpPr>
        <p:spPr>
          <a:xfrm>
            <a:off x="1741573" y="4656650"/>
            <a:ext cx="1383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source flux</a:t>
            </a:r>
            <a:endParaRPr lang="zh-CN" altLang="en-US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70757089-B9F8-4052-A5D6-D9C4368CCF9F}"/>
              </a:ext>
            </a:extLst>
          </p:cNvPr>
          <p:cNvSpPr/>
          <p:nvPr/>
        </p:nvSpPr>
        <p:spPr>
          <a:xfrm>
            <a:off x="1946538" y="3940063"/>
            <a:ext cx="486860" cy="416984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C1F0027A-3AC0-42A5-A080-E498BA605505}"/>
              </a:ext>
            </a:extLst>
          </p:cNvPr>
          <p:cNvSpPr/>
          <p:nvPr/>
        </p:nvSpPr>
        <p:spPr>
          <a:xfrm>
            <a:off x="2599274" y="3948853"/>
            <a:ext cx="596515" cy="408194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18221E1E-02D0-4713-A560-353F4B2A6294}"/>
              </a:ext>
            </a:extLst>
          </p:cNvPr>
          <p:cNvSpPr/>
          <p:nvPr/>
        </p:nvSpPr>
        <p:spPr>
          <a:xfrm>
            <a:off x="6116767" y="3809245"/>
            <a:ext cx="1457958" cy="531473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D746C32B-90C1-49B5-ACF9-1E93074238C3}"/>
              </a:ext>
            </a:extLst>
          </p:cNvPr>
          <p:cNvSpPr/>
          <p:nvPr/>
        </p:nvSpPr>
        <p:spPr>
          <a:xfrm>
            <a:off x="4567764" y="4292354"/>
            <a:ext cx="1457958" cy="725721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B03782C3-F16B-4DC4-B9BD-3EC83815E06C}"/>
              </a:ext>
            </a:extLst>
          </p:cNvPr>
          <p:cNvCxnSpPr/>
          <p:nvPr/>
        </p:nvCxnSpPr>
        <p:spPr>
          <a:xfrm>
            <a:off x="1781438" y="3660750"/>
            <a:ext cx="330200" cy="2371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B5D89154-2ED8-4D91-B18A-D190DF5B1E5F}"/>
              </a:ext>
            </a:extLst>
          </p:cNvPr>
          <p:cNvCxnSpPr>
            <a:cxnSpLocks/>
          </p:cNvCxnSpPr>
          <p:nvPr/>
        </p:nvCxnSpPr>
        <p:spPr>
          <a:xfrm flipV="1">
            <a:off x="2433398" y="4465372"/>
            <a:ext cx="621648" cy="2408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ED655BFA-F483-40AE-899C-69162038EAFB}"/>
              </a:ext>
            </a:extLst>
          </p:cNvPr>
          <p:cNvSpPr txBox="1"/>
          <p:nvPr/>
        </p:nvSpPr>
        <p:spPr>
          <a:xfrm>
            <a:off x="6541805" y="3119036"/>
            <a:ext cx="1194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Red shift </a:t>
            </a:r>
            <a:endParaRPr lang="zh-CN" altLang="en-US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38525003-9AE7-4626-8498-A4D7D4605BF9}"/>
              </a:ext>
            </a:extLst>
          </p:cNvPr>
          <p:cNvCxnSpPr>
            <a:cxnSpLocks/>
          </p:cNvCxnSpPr>
          <p:nvPr/>
        </p:nvCxnSpPr>
        <p:spPr>
          <a:xfrm flipH="1">
            <a:off x="6823601" y="3488368"/>
            <a:ext cx="352426" cy="2624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5F023233-0A69-48B7-89E5-81FCA0DA04D8}"/>
              </a:ext>
            </a:extLst>
          </p:cNvPr>
          <p:cNvCxnSpPr/>
          <p:nvPr/>
        </p:nvCxnSpPr>
        <p:spPr>
          <a:xfrm>
            <a:off x="5910399" y="4850022"/>
            <a:ext cx="759215" cy="1328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>
            <a:extLst>
              <a:ext uri="{FF2B5EF4-FFF2-40B4-BE49-F238E27FC236}">
                <a16:creationId xmlns:a16="http://schemas.microsoft.com/office/drawing/2014/main" id="{A2D1D50B-60BC-472A-8DDB-83FB2A59C688}"/>
              </a:ext>
            </a:extLst>
          </p:cNvPr>
          <p:cNvSpPr txBox="1"/>
          <p:nvPr/>
        </p:nvSpPr>
        <p:spPr>
          <a:xfrm>
            <a:off x="6713667" y="4675052"/>
            <a:ext cx="162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energy loss</a:t>
            </a:r>
            <a:endParaRPr lang="zh-CN" altLang="en-US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A7AE1038-3118-4563-9BA5-7AA6E4F5AC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6814" y="1636457"/>
            <a:ext cx="5248963" cy="107468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9E4F29F1-DEB3-4D8C-863B-D064087BE3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9640" y="1198626"/>
            <a:ext cx="3117105" cy="21110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F2D27630-1D99-4EF3-88BD-9CA6A55C5EE8}"/>
                  </a:ext>
                </a:extLst>
              </p:cNvPr>
              <p:cNvSpPr txBox="1"/>
              <p:nvPr/>
            </p:nvSpPr>
            <p:spPr>
              <a:xfrm>
                <a:off x="8221691" y="3428826"/>
                <a:ext cx="33575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b="1" dirty="0">
                    <a:solidFill>
                      <a:srgbClr val="002060"/>
                    </a:solidFill>
                  </a:rPr>
                  <a:t>CR density </a:t>
                </a:r>
                <a14:m>
                  <m:oMath xmlns:m="http://schemas.openxmlformats.org/officeDocument/2006/math">
                    <m:r>
                      <a:rPr lang="en-US" altLang="zh-CN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𝝍</m:t>
                    </m:r>
                    <m:d>
                      <m:dPr>
                        <m:ctrlPr>
                          <a:rPr lang="en-US" altLang="zh-CN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0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𝐳</m:t>
                        </m:r>
                      </m:e>
                    </m:d>
                  </m:oMath>
                </a14:m>
                <a:r>
                  <a:rPr lang="en-US" altLang="zh-CN" b="1" dirty="0">
                    <a:solidFill>
                      <a:srgbClr val="002060"/>
                    </a:solidFill>
                  </a:rPr>
                  <a:t>,with d = 0.3L </a:t>
                </a:r>
                <a:endParaRPr lang="zh-CN" altLang="en-US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F2D27630-1D99-4EF3-88BD-9CA6A55C5E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1691" y="3428826"/>
                <a:ext cx="3357562" cy="369332"/>
              </a:xfrm>
              <a:prstGeom prst="rect">
                <a:avLst/>
              </a:prstGeom>
              <a:blipFill>
                <a:blip r:embed="rId6"/>
                <a:stretch>
                  <a:fillRect t="-8197" r="-1636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日期占位符 21">
            <a:extLst>
              <a:ext uri="{FF2B5EF4-FFF2-40B4-BE49-F238E27FC236}">
                <a16:creationId xmlns:a16="http://schemas.microsoft.com/office/drawing/2014/main" id="{50A4DA69-BFF4-4A8C-92DD-60FF60EBE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3778B-0C6A-47BD-A972-81768265A8C5}" type="datetime1">
              <a:rPr lang="zh-CN" altLang="en-US" smtClean="0"/>
              <a:t>2023/10/23</a:t>
            </a:fld>
            <a:endParaRPr lang="zh-CN" altLang="en-US"/>
          </a:p>
        </p:txBody>
      </p:sp>
      <p:sp>
        <p:nvSpPr>
          <p:cNvPr id="23" name="灯片编号占位符 22">
            <a:extLst>
              <a:ext uri="{FF2B5EF4-FFF2-40B4-BE49-F238E27FC236}">
                <a16:creationId xmlns:a16="http://schemas.microsoft.com/office/drawing/2014/main" id="{A05E1672-AFC2-4AA5-886D-01CE47A77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5116B-9BDB-45CF-ACC5-20C6052ADA0D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39647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AC9CB734-BD4E-4326-A382-CD93283512B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𝜼</m:t>
                        </m:r>
                      </m:e>
                      <m:sub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𝑴𝑾</m:t>
                        </m:r>
                      </m:sub>
                    </m:sSub>
                    <m:r>
                      <a:rPr lang="en-US" altLang="zh-CN" b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1" i="1"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altLang="zh-CN" b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b="1" dirty="0"/>
                  <a:t>, the effect of the Galaxy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AC9CB734-BD4E-4326-A382-CD93283512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43047A04-0DEE-4EA3-81E9-1E1CBF62D4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449" y="1913795"/>
            <a:ext cx="5133128" cy="3443820"/>
          </a:xfrm>
          <a:prstGeom prst="rect">
            <a:avLst/>
          </a:prstGeom>
        </p:spPr>
      </p:pic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58F7EEF-9867-4A61-BA5A-1D6C7BEC7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97127-8764-4109-B9C7-122C1CF60EFA}" type="datetime1">
              <a:rPr lang="zh-CN" altLang="en-US" smtClean="0"/>
              <a:t>2023/10/23</a:t>
            </a:fld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9EE1EB3-6398-480A-91F9-B2FC4A2D1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5116B-9BDB-45CF-ACC5-20C6052ADA0D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4049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536D84-4587-4250-8F3E-23EEBA38E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CONTENTS</a:t>
            </a:r>
            <a:endParaRPr lang="zh-CN" altLang="en-US" b="1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F3F649F-58A1-4954-B850-4619068FDD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Introduction </a:t>
            </a:r>
          </a:p>
          <a:p>
            <a:pPr lvl="1"/>
            <a:r>
              <a:rPr lang="en-US" altLang="zh-CN" dirty="0">
                <a:latin typeface="+mn-ea"/>
              </a:rPr>
              <a:t>Spectrum features of Auger</a:t>
            </a:r>
          </a:p>
          <a:p>
            <a:pPr lvl="1"/>
            <a:r>
              <a:rPr lang="en-US" altLang="zh-CN" dirty="0">
                <a:latin typeface="+mn-ea"/>
              </a:rPr>
              <a:t>Composition model and “dip” model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Dip model plus galactic propagation effect</a:t>
            </a:r>
          </a:p>
          <a:p>
            <a:pPr lvl="1"/>
            <a:r>
              <a:rPr lang="en-US" altLang="zh-CN" dirty="0">
                <a:latin typeface="+mn-ea"/>
              </a:rPr>
              <a:t>Changing from two-halo to one-halo diffusion</a:t>
            </a:r>
          </a:p>
          <a:p>
            <a:pPr lvl="1"/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Result and discussion</a:t>
            </a:r>
          </a:p>
          <a:p>
            <a:pPr marL="514350" indent="-514350">
              <a:buFont typeface="+mj-lt"/>
              <a:buAutoNum type="arabicPeriod"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15088A4-80F2-4825-AC77-ABCD210B1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1D209-8936-40E3-819B-5A006C05E0EA}" type="datetime1">
              <a:rPr lang="zh-CN" altLang="en-US" smtClean="0"/>
              <a:t>2023/10/23</a:t>
            </a:fld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1932198-A245-4622-9A64-02D9BAE90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5116B-9BDB-45CF-ACC5-20C6052ADA0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8691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>
            <a:extLst>
              <a:ext uri="{FF2B5EF4-FFF2-40B4-BE49-F238E27FC236}">
                <a16:creationId xmlns:a16="http://schemas.microsoft.com/office/drawing/2014/main" id="{A05AF0CB-38BE-459B-9198-95F9C2DF4983}"/>
              </a:ext>
            </a:extLst>
          </p:cNvPr>
          <p:cNvGrpSpPr/>
          <p:nvPr/>
        </p:nvGrpSpPr>
        <p:grpSpPr>
          <a:xfrm>
            <a:off x="7068203" y="149120"/>
            <a:ext cx="5308102" cy="3353908"/>
            <a:chOff x="7568767" y="492839"/>
            <a:chExt cx="4273291" cy="2539455"/>
          </a:xfrm>
        </p:grpSpPr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F7360425-E61A-4021-BBF0-4F567ADF31F1}"/>
                </a:ext>
              </a:extLst>
            </p:cNvPr>
            <p:cNvGrpSpPr/>
            <p:nvPr/>
          </p:nvGrpSpPr>
          <p:grpSpPr>
            <a:xfrm>
              <a:off x="7568767" y="492839"/>
              <a:ext cx="3757443" cy="2539455"/>
              <a:chOff x="7662119" y="494250"/>
              <a:chExt cx="3757443" cy="2539455"/>
            </a:xfrm>
          </p:grpSpPr>
          <p:pic>
            <p:nvPicPr>
              <p:cNvPr id="8" name="图片 7">
                <a:extLst>
                  <a:ext uri="{FF2B5EF4-FFF2-40B4-BE49-F238E27FC236}">
                    <a16:creationId xmlns:a16="http://schemas.microsoft.com/office/drawing/2014/main" id="{BC870239-412E-4126-8C9B-579142673C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662119" y="494250"/>
                <a:ext cx="3757443" cy="2539455"/>
              </a:xfrm>
              <a:prstGeom prst="rect">
                <a:avLst/>
              </a:prstGeom>
            </p:spPr>
          </p:pic>
          <p:sp>
            <p:nvSpPr>
              <p:cNvPr id="10" name="椭圆 9">
                <a:extLst>
                  <a:ext uri="{FF2B5EF4-FFF2-40B4-BE49-F238E27FC236}">
                    <a16:creationId xmlns:a16="http://schemas.microsoft.com/office/drawing/2014/main" id="{9521C068-CA21-4C02-B6D6-7E8BDCCFF529}"/>
                  </a:ext>
                </a:extLst>
              </p:cNvPr>
              <p:cNvSpPr/>
              <p:nvPr/>
            </p:nvSpPr>
            <p:spPr>
              <a:xfrm>
                <a:off x="9888273" y="1351580"/>
                <a:ext cx="705869" cy="1276349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9219AD29-6129-4FC0-BD1B-2287481A7370}"/>
                </a:ext>
              </a:extLst>
            </p:cNvPr>
            <p:cNvCxnSpPr/>
            <p:nvPr/>
          </p:nvCxnSpPr>
          <p:spPr>
            <a:xfrm>
              <a:off x="8034618" y="2170603"/>
              <a:ext cx="3413685" cy="0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AAE6101D-AF08-4993-8086-BF4E4133ED10}"/>
                </a:ext>
              </a:extLst>
            </p:cNvPr>
            <p:cNvSpPr txBox="1"/>
            <p:nvPr/>
          </p:nvSpPr>
          <p:spPr>
            <a:xfrm>
              <a:off x="10074437" y="2263359"/>
              <a:ext cx="1767621" cy="279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Galactic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Center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1A2F5A03-8874-4A99-92B4-EC4E0BF3BFE8}"/>
                </a:ext>
              </a:extLst>
            </p:cNvPr>
            <p:cNvCxnSpPr/>
            <p:nvPr/>
          </p:nvCxnSpPr>
          <p:spPr>
            <a:xfrm>
              <a:off x="8169088" y="1123884"/>
              <a:ext cx="3184712" cy="0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AB02DC7C-414E-4F0B-962B-F2D9FF91F961}"/>
                </a:ext>
              </a:extLst>
            </p:cNvPr>
            <p:cNvSpPr txBox="1"/>
            <p:nvPr/>
          </p:nvSpPr>
          <p:spPr>
            <a:xfrm>
              <a:off x="9372428" y="945809"/>
              <a:ext cx="11161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Anti-GC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76AAC426-DC74-452E-8AE5-374AF81289E4}"/>
                </a:ext>
              </a:extLst>
            </p:cNvPr>
            <p:cNvSpPr/>
            <p:nvPr/>
          </p:nvSpPr>
          <p:spPr>
            <a:xfrm>
              <a:off x="10467515" y="1149644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②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45E2337E-E667-4848-AFD5-1CACB442A266}"/>
                </a:ext>
              </a:extLst>
            </p:cNvPr>
            <p:cNvSpPr/>
            <p:nvPr/>
          </p:nvSpPr>
          <p:spPr>
            <a:xfrm>
              <a:off x="10750499" y="907579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③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6EE9D42B-9312-44AE-A663-7D3F7C902F63}"/>
                </a:ext>
              </a:extLst>
            </p:cNvPr>
            <p:cNvSpPr/>
            <p:nvPr/>
          </p:nvSpPr>
          <p:spPr>
            <a:xfrm>
              <a:off x="9853528" y="1757675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①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2" name="标题 1">
            <a:extLst>
              <a:ext uri="{FF2B5EF4-FFF2-40B4-BE49-F238E27FC236}">
                <a16:creationId xmlns:a16="http://schemas.microsoft.com/office/drawing/2014/main" id="{1BD9F2AB-4360-4EBA-A00D-C4E30A373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806" y="284067"/>
            <a:ext cx="10515600" cy="1325563"/>
          </a:xfrm>
        </p:spPr>
        <p:txBody>
          <a:bodyPr/>
          <a:lstStyle/>
          <a:p>
            <a:r>
              <a:rPr lang="en-US" altLang="zh-CN" b="1" dirty="0"/>
              <a:t>Spectrum</a:t>
            </a:r>
            <a:r>
              <a:rPr lang="zh-CN" altLang="en-US" b="1" dirty="0"/>
              <a:t> </a:t>
            </a:r>
            <a:r>
              <a:rPr lang="en-US" altLang="zh-CN" b="1" dirty="0"/>
              <a:t>features</a:t>
            </a:r>
            <a:r>
              <a:rPr lang="zh-CN" altLang="en-US" b="1" dirty="0"/>
              <a:t> </a:t>
            </a:r>
            <a:r>
              <a:rPr lang="en-US" altLang="zh-CN" b="1" dirty="0"/>
              <a:t>of Auger</a:t>
            </a:r>
            <a:endParaRPr lang="zh-CN" altLang="en-US" b="1" dirty="0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89CE4941-B8C6-442D-BCD0-E83115E95B54}"/>
              </a:ext>
            </a:extLst>
          </p:cNvPr>
          <p:cNvGrpSpPr/>
          <p:nvPr/>
        </p:nvGrpSpPr>
        <p:grpSpPr>
          <a:xfrm>
            <a:off x="24662" y="1894866"/>
            <a:ext cx="6561119" cy="4031372"/>
            <a:chOff x="388599" y="2108993"/>
            <a:chExt cx="5193052" cy="33274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F7D86A79-F91D-456D-B89F-D278166DA7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8599" y="2108993"/>
              <a:ext cx="5193052" cy="33274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9ABA27A6-21C2-45AA-ADB5-D3BDECB69FB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24175" y="3869112"/>
              <a:ext cx="1590675" cy="594938"/>
            </a:xfrm>
            <a:prstGeom prst="rect">
              <a:avLst/>
            </a:prstGeom>
          </p:spPr>
        </p:pic>
      </p:grpSp>
      <p:sp>
        <p:nvSpPr>
          <p:cNvPr id="6" name="文本框 5">
            <a:extLst>
              <a:ext uri="{FF2B5EF4-FFF2-40B4-BE49-F238E27FC236}">
                <a16:creationId xmlns:a16="http://schemas.microsoft.com/office/drawing/2014/main" id="{3F8E2115-1F46-41B6-9A05-61097A43FFCE}"/>
              </a:ext>
            </a:extLst>
          </p:cNvPr>
          <p:cNvSpPr txBox="1"/>
          <p:nvPr/>
        </p:nvSpPr>
        <p:spPr>
          <a:xfrm>
            <a:off x="1998754" y="5801381"/>
            <a:ext cx="3492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/>
              <a:t>Fig1: CR Spectrum from </a:t>
            </a:r>
            <a:r>
              <a:rPr lang="en-US" altLang="zh-CN" sz="1600" i="1" dirty="0"/>
              <a:t>Auger 2020 </a:t>
            </a:r>
            <a:endParaRPr lang="zh-CN" altLang="en-US" sz="1600" i="1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713470F4-6FF6-4C08-B95C-2C6D14C3F91A}"/>
              </a:ext>
            </a:extLst>
          </p:cNvPr>
          <p:cNvSpPr txBox="1"/>
          <p:nvPr/>
        </p:nvSpPr>
        <p:spPr>
          <a:xfrm>
            <a:off x="7874000" y="3456612"/>
            <a:ext cx="431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/>
              <a:t>Fig2: CR dipole phase from </a:t>
            </a:r>
            <a:r>
              <a:rPr lang="en-US" altLang="zh-CN" sz="1600" i="1" dirty="0" err="1"/>
              <a:t>Aab</a:t>
            </a:r>
            <a:r>
              <a:rPr lang="en-US" altLang="zh-CN" sz="1600" i="1" dirty="0"/>
              <a:t> et al</a:t>
            </a:r>
            <a:endParaRPr lang="zh-CN" altLang="en-US" sz="1600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75A7509A-4F1B-479D-8586-C72171F22168}"/>
              </a:ext>
            </a:extLst>
          </p:cNvPr>
          <p:cNvSpPr txBox="1"/>
          <p:nvPr/>
        </p:nvSpPr>
        <p:spPr>
          <a:xfrm>
            <a:off x="6946900" y="3733800"/>
            <a:ext cx="4629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807A963C-122D-489D-A958-6F615BF6EB70}"/>
              </a:ext>
            </a:extLst>
          </p:cNvPr>
          <p:cNvSpPr txBox="1"/>
          <p:nvPr/>
        </p:nvSpPr>
        <p:spPr>
          <a:xfrm>
            <a:off x="6841615" y="3910552"/>
            <a:ext cx="5257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Extragalactic comic rays dominate above around </a:t>
            </a:r>
            <a:r>
              <a:rPr lang="en-US" altLang="zh-CN" sz="2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around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EeV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  <a:p>
            <a:r>
              <a:rPr lang="en-US" altLang="zh-CN" sz="2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②: “ankle”</a:t>
            </a:r>
          </a:p>
          <a:p>
            <a:r>
              <a:rPr lang="en-US" altLang="zh-CN" sz="2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③: “platform”</a:t>
            </a:r>
          </a:p>
          <a:p>
            <a:r>
              <a:rPr lang="en-US" altLang="zh-CN" sz="2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④: “GZK cutoff”</a:t>
            </a:r>
          </a:p>
          <a:p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How to explain ②③④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 dirty="0"/>
          </a:p>
        </p:txBody>
      </p:sp>
      <p:sp>
        <p:nvSpPr>
          <p:cNvPr id="25" name="日期占位符 24">
            <a:extLst>
              <a:ext uri="{FF2B5EF4-FFF2-40B4-BE49-F238E27FC236}">
                <a16:creationId xmlns:a16="http://schemas.microsoft.com/office/drawing/2014/main" id="{EF18A749-4B3C-4946-B85D-1F2FCD75B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11173-D998-42D5-84F6-5EA744EF6402}" type="datetime1">
              <a:rPr lang="zh-CN" altLang="en-US" smtClean="0"/>
              <a:t>2023/10/23</a:t>
            </a:fld>
            <a:endParaRPr lang="zh-CN" altLang="en-US"/>
          </a:p>
        </p:txBody>
      </p:sp>
      <p:sp>
        <p:nvSpPr>
          <p:cNvPr id="26" name="灯片编号占位符 25">
            <a:extLst>
              <a:ext uri="{FF2B5EF4-FFF2-40B4-BE49-F238E27FC236}">
                <a16:creationId xmlns:a16="http://schemas.microsoft.com/office/drawing/2014/main" id="{0C24C930-FB12-4A93-BD83-EB7C595A4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5116B-9BDB-45CF-ACC5-20C6052ADA0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9595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206F3DB-B8DA-43D4-A989-5202AC1C5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Compositions model</a:t>
            </a:r>
            <a:endParaRPr lang="zh-CN" altLang="en-US" b="1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41434AD-A0AC-4B4E-B4B2-0E61249D0A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1" y="1520816"/>
            <a:ext cx="6988873" cy="232962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AC0F497-7CD5-4191-A5D8-DB8EF7527A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85" y="1862418"/>
            <a:ext cx="4724316" cy="351443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48B6E4E9-A4BA-4455-937B-49E0CBA714D6}"/>
              </a:ext>
            </a:extLst>
          </p:cNvPr>
          <p:cNvSpPr txBox="1"/>
          <p:nvPr/>
        </p:nvSpPr>
        <p:spPr>
          <a:xfrm>
            <a:off x="282576" y="5447306"/>
            <a:ext cx="64389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/>
              <a:t>Fig3:Top: distribution of </a:t>
            </a:r>
            <a:r>
              <a:rPr lang="en-US" altLang="zh-CN" sz="1600" b="1" dirty="0" err="1"/>
              <a:t>Xmax</a:t>
            </a:r>
            <a:r>
              <a:rPr lang="en-US" altLang="zh-CN" sz="1600" b="1" dirty="0"/>
              <a:t> with energy from Auger </a:t>
            </a:r>
            <a:r>
              <a:rPr lang="en-US" altLang="zh-CN" sz="1400" b="1" i="1" dirty="0" err="1"/>
              <a:t>arxiv</a:t>
            </a:r>
            <a:r>
              <a:rPr lang="en-US" altLang="zh-CN" sz="1400" b="1" i="1" dirty="0"/>
              <a:t> </a:t>
            </a:r>
            <a:r>
              <a:rPr lang="en-US" altLang="zh-CN" sz="1400" i="1" dirty="0"/>
              <a:t>1612.07155</a:t>
            </a:r>
            <a:endParaRPr lang="en-US" altLang="zh-CN" sz="1400" b="1" i="1" dirty="0"/>
          </a:p>
          <a:p>
            <a:r>
              <a:rPr lang="en-US" altLang="zh-CN" sz="1600" b="1" dirty="0"/>
              <a:t>bottom: Fitting with Energy density  using compositions model</a:t>
            </a:r>
            <a:endParaRPr lang="zh-CN" altLang="en-US" sz="1600" b="1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6160BAE3-1CA0-47D9-9781-1CECCE324FEA}"/>
              </a:ext>
            </a:extLst>
          </p:cNvPr>
          <p:cNvSpPr txBox="1"/>
          <p:nvPr/>
        </p:nvSpPr>
        <p:spPr>
          <a:xfrm>
            <a:off x="6293182" y="4158119"/>
            <a:ext cx="56911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Based on compositions observation: </a:t>
            </a:r>
            <a:r>
              <a:rPr lang="en-US" altLang="zh-CN" sz="2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heavier nuclei at higher energy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Z-dependence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Need a too hard spectral index!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 sz="2400" b="1" dirty="0">
              <a:solidFill>
                <a:srgbClr val="FF0000"/>
              </a:solidFill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FCD4AFCC-4DD3-4D5B-AB19-30D2D39E40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26" y="1936466"/>
            <a:ext cx="5241512" cy="3265489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65026D82-9BBC-4E61-A8EF-4D03168844A4}"/>
              </a:ext>
            </a:extLst>
          </p:cNvPr>
          <p:cNvSpPr txBox="1"/>
          <p:nvPr/>
        </p:nvSpPr>
        <p:spPr>
          <a:xfrm>
            <a:off x="1011521" y="5038294"/>
            <a:ext cx="370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/>
              <a:t>Fig4: Mean </a:t>
            </a:r>
            <a:r>
              <a:rPr lang="en-US" altLang="zh-CN" sz="1600" b="1" dirty="0" err="1"/>
              <a:t>Xmax</a:t>
            </a:r>
            <a:r>
              <a:rPr lang="en-US" altLang="zh-CN" sz="1600" b="1" dirty="0"/>
              <a:t> from </a:t>
            </a:r>
            <a:r>
              <a:rPr lang="en-US" altLang="zh-CN" sz="1600" i="1" dirty="0"/>
              <a:t>TA 2018</a:t>
            </a:r>
            <a:endParaRPr lang="zh-CN" altLang="en-US" sz="1600" i="1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72CC4790-F9B6-418A-B28F-AEEB1B01663F}"/>
              </a:ext>
            </a:extLst>
          </p:cNvPr>
          <p:cNvSpPr/>
          <p:nvPr/>
        </p:nvSpPr>
        <p:spPr>
          <a:xfrm rot="21103369">
            <a:off x="3279251" y="3010326"/>
            <a:ext cx="503581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Observation of Auger and TA are incompatible!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B7C79B3-10A9-4B9B-B41A-5DED9C132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75625-76C9-4936-9B03-2BF6A58E9FE6}" type="datetime1">
              <a:rPr lang="zh-CN" altLang="en-US" smtClean="0"/>
              <a:t>2023/10/23</a:t>
            </a:fld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F65EBFD-CE29-4DA2-BF78-5F3EC50D8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5116B-9BDB-45CF-ACC5-20C6052ADA0D}" type="slidenum">
              <a:rPr lang="zh-CN" altLang="en-US" smtClean="0"/>
              <a:t>4</a:t>
            </a:fld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F3D91994-48D0-A773-BF90-517C83593E82}"/>
              </a:ext>
            </a:extLst>
          </p:cNvPr>
          <p:cNvSpPr txBox="1"/>
          <p:nvPr/>
        </p:nvSpPr>
        <p:spPr>
          <a:xfrm>
            <a:off x="8113180" y="3615281"/>
            <a:ext cx="13503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From Auger</a:t>
            </a:r>
            <a:endParaRPr kumimoji="1" lang="zh-CN" altLang="en-US" sz="1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71558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54922147-BF66-4B1E-9FD8-913911D209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2742"/>
          <a:stretch/>
        </p:blipFill>
        <p:spPr>
          <a:xfrm>
            <a:off x="7026253" y="1983891"/>
            <a:ext cx="5077638" cy="2901961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D546CF2D-65DD-46E9-8AB7-ED795B1D0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“Dip” model </a:t>
            </a:r>
            <a:endParaRPr lang="zh-CN" altLang="en-US" b="1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ED4A3EF-7304-493F-9560-3B558895C1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6908"/>
            <a:ext cx="6629400" cy="3472085"/>
          </a:xfrm>
        </p:spPr>
        <p:txBody>
          <a:bodyPr>
            <a:normAutofit/>
          </a:bodyPr>
          <a:lstStyle/>
          <a:p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Exgalactic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propagation of UHECRs </a:t>
            </a:r>
          </a:p>
          <a:p>
            <a:pPr lvl="1"/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Consider red shift and energy loss</a:t>
            </a:r>
          </a:p>
          <a:p>
            <a:pPr lvl="1"/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Two interactions of </a:t>
            </a:r>
            <a:r>
              <a:rPr lang="en-US" altLang="zh-CN" dirty="0">
                <a:highlight>
                  <a:srgbClr val="00FFFF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proton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and CMB</a:t>
            </a:r>
          </a:p>
          <a:p>
            <a:pPr marL="0" indent="0">
              <a:buNone/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b="1" dirty="0"/>
          </a:p>
          <a:p>
            <a:endParaRPr lang="en-US" altLang="zh-CN" b="1" dirty="0"/>
          </a:p>
          <a:p>
            <a:endParaRPr lang="en-US" altLang="zh-CN" b="1" dirty="0"/>
          </a:p>
          <a:p>
            <a:endParaRPr lang="zh-CN" altLang="en-US" b="1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472E462E-58B0-47CA-ACE2-0AB19EE9912C}"/>
              </a:ext>
            </a:extLst>
          </p:cNvPr>
          <p:cNvSpPr txBox="1"/>
          <p:nvPr/>
        </p:nvSpPr>
        <p:spPr>
          <a:xfrm>
            <a:off x="7962833" y="4885852"/>
            <a:ext cx="40140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/>
              <a:t>Fig5: Proton attenuation length as a function of energy </a:t>
            </a:r>
            <a:endParaRPr lang="zh-CN" altLang="en-US" sz="1600" b="1" dirty="0"/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9AEF1CD3-5E0E-41AF-A185-E1FF24F25BEE}"/>
              </a:ext>
            </a:extLst>
          </p:cNvPr>
          <p:cNvGrpSpPr/>
          <p:nvPr/>
        </p:nvGrpSpPr>
        <p:grpSpPr>
          <a:xfrm>
            <a:off x="1497010" y="4273540"/>
            <a:ext cx="4022727" cy="904699"/>
            <a:chOff x="1597023" y="2419628"/>
            <a:chExt cx="4022727" cy="904699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B3AA28A0-09C4-4F95-A882-976C183CE4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7023" y="2729945"/>
              <a:ext cx="2044312" cy="594382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3B8F7C5E-5A57-4E43-9261-B78377B147A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7063" y="2475292"/>
              <a:ext cx="2084973" cy="313668"/>
            </a:xfrm>
            <a:prstGeom prst="rect">
              <a:avLst/>
            </a:prstGeom>
          </p:spPr>
        </p:pic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E3ED6FF2-AF05-4E89-89E1-E1E9D0E403A4}"/>
                </a:ext>
              </a:extLst>
            </p:cNvPr>
            <p:cNvSpPr txBox="1"/>
            <p:nvPr/>
          </p:nvSpPr>
          <p:spPr>
            <a:xfrm>
              <a:off x="3921125" y="2419628"/>
              <a:ext cx="16986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chemeClr val="accent1"/>
                  </a:solidFill>
                </a:rPr>
                <a:t>at ~1EeV</a:t>
              </a:r>
              <a:endParaRPr lang="zh-CN" altLang="en-US" b="1" dirty="0">
                <a:solidFill>
                  <a:schemeClr val="accent1"/>
                </a:solidFill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F5338FF8-4D80-4FED-A6C5-29D8D72BBBB8}"/>
                </a:ext>
              </a:extLst>
            </p:cNvPr>
            <p:cNvSpPr txBox="1"/>
            <p:nvPr/>
          </p:nvSpPr>
          <p:spPr>
            <a:xfrm>
              <a:off x="3917943" y="2856468"/>
              <a:ext cx="16986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chemeClr val="accent1"/>
                  </a:solidFill>
                </a:rPr>
                <a:t>at ~50EeV</a:t>
              </a:r>
              <a:endParaRPr lang="zh-CN" altLang="en-US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11" name="文本框 10">
            <a:extLst>
              <a:ext uri="{FF2B5EF4-FFF2-40B4-BE49-F238E27FC236}">
                <a16:creationId xmlns:a16="http://schemas.microsoft.com/office/drawing/2014/main" id="{E6B644AF-D2BD-4C55-95A8-C7C0F50CF1DE}"/>
              </a:ext>
            </a:extLst>
          </p:cNvPr>
          <p:cNvSpPr txBox="1"/>
          <p:nvPr/>
        </p:nvSpPr>
        <p:spPr>
          <a:xfrm>
            <a:off x="3498588" y="3244334"/>
            <a:ext cx="3721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Consistent with TA observation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CF14D59-74C9-4FBB-B146-1A157956E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CE98D-D518-4F67-ABCF-D08A2DEF9C48}" type="datetime1">
              <a:rPr lang="zh-CN" altLang="en-US" smtClean="0"/>
              <a:t>2023/10/23</a:t>
            </a:fld>
            <a:endParaRPr lang="zh-CN" altLang="en-US"/>
          </a:p>
        </p:txBody>
      </p:sp>
      <p:sp>
        <p:nvSpPr>
          <p:cNvPr id="12" name="灯片编号占位符 11">
            <a:extLst>
              <a:ext uri="{FF2B5EF4-FFF2-40B4-BE49-F238E27FC236}">
                <a16:creationId xmlns:a16="http://schemas.microsoft.com/office/drawing/2014/main" id="{6571270D-6CDA-4972-8B8B-821738C03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5116B-9BDB-45CF-ACC5-20C6052ADA0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3611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DDEB041-4C71-462B-8000-E210B2C0D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“Dip” model</a:t>
            </a:r>
            <a:endParaRPr lang="zh-CN" altLang="en-US" b="1" dirty="0"/>
          </a:p>
        </p:txBody>
      </p:sp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A1FD4BE3-DCEE-4E7D-AFFD-793AC53600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14" y="2438400"/>
            <a:ext cx="3273189" cy="3434923"/>
          </a:xfr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4775DA5-4376-40D8-BBFA-8B45359DE1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7151" y="1237844"/>
            <a:ext cx="3359150" cy="2613703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929D9662-4D3A-46A9-B311-DE4077928144}"/>
              </a:ext>
            </a:extLst>
          </p:cNvPr>
          <p:cNvSpPr txBox="1"/>
          <p:nvPr/>
        </p:nvSpPr>
        <p:spPr>
          <a:xfrm>
            <a:off x="5846575" y="3832493"/>
            <a:ext cx="52024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Fig7: fitting result of Auger 2020 using dip model 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09530549-EA1F-471F-AFC9-3A20009C2605}"/>
                  </a:ext>
                </a:extLst>
              </p:cNvPr>
              <p:cNvSpPr/>
              <p:nvPr/>
            </p:nvSpPr>
            <p:spPr>
              <a:xfrm>
                <a:off x="3561064" y="1707093"/>
                <a:ext cx="26936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𝜂</m:t>
                      </m:r>
                      <m:d>
                        <m:dPr>
                          <m:ctrlP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𝐽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09530549-EA1F-471F-AFC9-3A20009C26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1064" y="1707093"/>
                <a:ext cx="2693686" cy="461665"/>
              </a:xfrm>
              <a:prstGeom prst="rect">
                <a:avLst/>
              </a:prstGeom>
              <a:blipFill>
                <a:blip r:embed="rId5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A6F90B63-6363-489E-99A2-CEF0BE4974C1}"/>
                  </a:ext>
                </a:extLst>
              </p:cNvPr>
              <p:cNvSpPr txBox="1"/>
              <p:nvPr/>
            </p:nvSpPr>
            <p:spPr>
              <a:xfrm>
                <a:off x="8898860" y="673253"/>
                <a:ext cx="19350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sz="2400" b="0" i="1" smtClean="0">
                          <a:latin typeface="Cambria Math" panose="02040503050406030204" pitchFamily="18" charset="0"/>
                        </a:rPr>
                        <m:t>𝜅</m:t>
                      </m:r>
                      <m:sSup>
                        <m:s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A6F90B63-6363-489E-99A2-CEF0BE4974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8860" y="673253"/>
                <a:ext cx="1935092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本框 11">
            <a:extLst>
              <a:ext uri="{FF2B5EF4-FFF2-40B4-BE49-F238E27FC236}">
                <a16:creationId xmlns:a16="http://schemas.microsoft.com/office/drawing/2014/main" id="{BA90A2BA-673A-47D3-A7A5-716D32141235}"/>
              </a:ext>
            </a:extLst>
          </p:cNvPr>
          <p:cNvSpPr txBox="1"/>
          <p:nvPr/>
        </p:nvSpPr>
        <p:spPr>
          <a:xfrm>
            <a:off x="779669" y="1737871"/>
            <a:ext cx="2965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Modification factor 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25C6616E-CA7F-4D79-AE02-47284F9C3872}"/>
              </a:ext>
            </a:extLst>
          </p:cNvPr>
          <p:cNvSpPr txBox="1"/>
          <p:nvPr/>
        </p:nvSpPr>
        <p:spPr>
          <a:xfrm>
            <a:off x="6254750" y="687511"/>
            <a:ext cx="287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Source spectrum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71C5D7BD-2422-4B87-8193-36247C58161F}"/>
              </a:ext>
            </a:extLst>
          </p:cNvPr>
          <p:cNvSpPr txBox="1"/>
          <p:nvPr/>
        </p:nvSpPr>
        <p:spPr>
          <a:xfrm>
            <a:off x="592868" y="5888712"/>
            <a:ext cx="3826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Fig6: modification factor for different generation index from </a:t>
            </a:r>
            <a:r>
              <a:rPr lang="en-US" altLang="zh-CN" sz="1600" i="1" dirty="0"/>
              <a:t>R. </a:t>
            </a:r>
            <a:r>
              <a:rPr lang="en-US" altLang="zh-CN" sz="1600" i="1" dirty="0" err="1"/>
              <a:t>Aloisio</a:t>
            </a:r>
            <a:r>
              <a:rPr lang="en-US" altLang="zh-CN" sz="1600" i="1" dirty="0"/>
              <a:t> et al.</a:t>
            </a:r>
            <a:endParaRPr lang="zh-CN" altLang="en-US" sz="1600" i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9861C6B2-10D3-402E-AF5A-A5EB7DF22AF6}"/>
              </a:ext>
            </a:extLst>
          </p:cNvPr>
          <p:cNvSpPr txBox="1"/>
          <p:nvPr/>
        </p:nvSpPr>
        <p:spPr>
          <a:xfrm>
            <a:off x="8409949" y="2490120"/>
            <a:ext cx="373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Incompatible blow 20EeV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F7B335AA-8603-43CD-BBBA-2010508775D5}"/>
              </a:ext>
            </a:extLst>
          </p:cNvPr>
          <p:cNvSpPr txBox="1"/>
          <p:nvPr/>
        </p:nvSpPr>
        <p:spPr>
          <a:xfrm>
            <a:off x="5846575" y="4476264"/>
            <a:ext cx="5810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Due to dip model only describe </a:t>
            </a:r>
            <a:r>
              <a:rPr lang="en-US" altLang="zh-CN" sz="2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exgalactic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propagation effect,  </a:t>
            </a:r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it  needs a galactic propagation effect .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id="{3423C642-A47B-44D3-B361-6938BD54C006}"/>
              </a:ext>
            </a:extLst>
          </p:cNvPr>
          <p:cNvCxnSpPr>
            <a:cxnSpLocks/>
          </p:cNvCxnSpPr>
          <p:nvPr/>
        </p:nvCxnSpPr>
        <p:spPr>
          <a:xfrm flipV="1">
            <a:off x="7073012" y="2311534"/>
            <a:ext cx="419100" cy="304191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>
            <a:extLst>
              <a:ext uri="{FF2B5EF4-FFF2-40B4-BE49-F238E27FC236}">
                <a16:creationId xmlns:a16="http://schemas.microsoft.com/office/drawing/2014/main" id="{2DF3CB4F-2116-4227-AE4D-46FDBA012AFE}"/>
              </a:ext>
            </a:extLst>
          </p:cNvPr>
          <p:cNvSpPr/>
          <p:nvPr/>
        </p:nvSpPr>
        <p:spPr>
          <a:xfrm>
            <a:off x="1362064" y="3389882"/>
            <a:ext cx="46362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</a:rPr>
              <a:t>insensitive to the spectral index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6" name="日期占位符 5">
            <a:extLst>
              <a:ext uri="{FF2B5EF4-FFF2-40B4-BE49-F238E27FC236}">
                <a16:creationId xmlns:a16="http://schemas.microsoft.com/office/drawing/2014/main" id="{D7B3AEAB-C01A-4E89-8829-93D8074DD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5588C-27EA-415D-84B4-389087071DC9}" type="datetime1">
              <a:rPr lang="zh-CN" altLang="en-US" smtClean="0"/>
              <a:t>2023/10/23</a:t>
            </a:fld>
            <a:endParaRPr lang="zh-CN" altLang="en-US"/>
          </a:p>
        </p:txBody>
      </p: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ABAD25DB-5366-4DF5-AFF6-1B257A8FE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5116B-9BDB-45CF-ACC5-20C6052ADA0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1207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A406A47-F9AD-47F0-A5C0-0EBE081E5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6747"/>
            <a:ext cx="10515600" cy="1325563"/>
          </a:xfrm>
        </p:spPr>
        <p:txBody>
          <a:bodyPr/>
          <a:lstStyle/>
          <a:p>
            <a:r>
              <a:rPr lang="en-US" altLang="zh-CN" b="1" dirty="0"/>
              <a:t>UHECRs in the Galaxy</a:t>
            </a:r>
            <a:endParaRPr lang="zh-CN" altLang="en-US" b="1" dirty="0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81BCFB06-5F44-4562-B1BA-DE43FFB2C768}"/>
              </a:ext>
            </a:extLst>
          </p:cNvPr>
          <p:cNvSpPr txBox="1"/>
          <p:nvPr/>
        </p:nvSpPr>
        <p:spPr>
          <a:xfrm>
            <a:off x="5981840" y="944194"/>
            <a:ext cx="2210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63ABB3"/>
                </a:solidFill>
              </a:rPr>
              <a:t>Inner halo(|z|&lt;d)</a:t>
            </a:r>
            <a:endParaRPr lang="zh-CN" altLang="en-US" b="1" dirty="0">
              <a:solidFill>
                <a:srgbClr val="63ABB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5B8C3BB-2D93-4F65-9047-51FD567D579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998189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b="1" dirty="0"/>
                  <a:t>1-D model of the Galaxy</a:t>
                </a:r>
              </a:p>
              <a:p>
                <a:pPr marL="457200" lvl="1" indent="0">
                  <a:buNone/>
                </a:pPr>
                <a:r>
                  <a:rPr lang="en-US" altLang="zh-CN" dirty="0">
                    <a:solidFill>
                      <a:srgbClr val="92D050"/>
                    </a:solidFill>
                  </a:rPr>
                  <a:t>Fast-diffusion</a:t>
                </a:r>
                <a:r>
                  <a:rPr lang="en-US" altLang="zh-CN" dirty="0"/>
                  <a:t>  ||  </a:t>
                </a:r>
                <a:r>
                  <a:rPr lang="en-US" altLang="zh-CN" dirty="0">
                    <a:solidFill>
                      <a:srgbClr val="63ABB3"/>
                    </a:solidFill>
                  </a:rPr>
                  <a:t>Slow-diffusion</a:t>
                </a:r>
                <a:r>
                  <a:rPr lang="en-US" altLang="zh-CN" dirty="0"/>
                  <a:t> ||  </a:t>
                </a:r>
                <a:r>
                  <a:rPr lang="en-US" altLang="zh-CN" dirty="0">
                    <a:solidFill>
                      <a:srgbClr val="315559"/>
                    </a:solidFill>
                  </a:rPr>
                  <a:t>Matter Disk</a:t>
                </a:r>
              </a:p>
              <a:p>
                <a:endParaRPr lang="en-US" altLang="zh-CN" dirty="0"/>
              </a:p>
              <a:p>
                <a:r>
                  <a:rPr lang="en-US" altLang="zh-CN" b="1" dirty="0"/>
                  <a:t>Diffusion and Interactions</a:t>
                </a:r>
              </a:p>
              <a:p>
                <a:pPr marL="0" indent="0">
                  <a:buNone/>
                </a:pPr>
                <a:r>
                  <a:rPr lang="en-US" altLang="zh-CN" b="1" dirty="0"/>
                  <a:t>	</a:t>
                </a:r>
                <a14:m>
                  <m:oMath xmlns:m="http://schemas.openxmlformats.org/officeDocument/2006/math">
                    <m:r>
                      <a:rPr lang="en-US" altLang="zh-CN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𝛁</m:t>
                    </m:r>
                    <m:d>
                      <m:dPr>
                        <m:ctrlPr>
                          <a:rPr lang="en-US" altLang="zh-CN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  <m: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  <m: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altLang="zh-CN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𝛁</m:t>
                        </m:r>
                        <m:r>
                          <a:rPr lang="en-US" altLang="zh-CN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𝝍</m:t>
                        </m:r>
                      </m:e>
                    </m:d>
                    <m:r>
                      <a:rPr lang="en-US" altLang="zh-CN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altLang="zh-CN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𝒉</m:t>
                    </m:r>
                    <m:r>
                      <a:rPr lang="en-US" altLang="zh-CN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𝜹</m:t>
                    </m:r>
                    <m:d>
                      <m:dPr>
                        <m:ctrlPr>
                          <a:rPr lang="en-US" altLang="zh-CN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  <m:r>
                      <a:rPr lang="en-US" altLang="zh-CN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𝚪</m:t>
                    </m:r>
                    <m:r>
                      <a:rPr lang="en-US" altLang="zh-CN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𝝍</m:t>
                    </m:r>
                    <m:r>
                      <a:rPr lang="en-US" altLang="zh-CN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a:rPr lang="en-US" altLang="zh-CN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𝝍</m:t>
                        </m:r>
                      </m:num>
                      <m:den>
                        <m:r>
                          <a:rPr lang="en-US" altLang="zh-CN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𝒅𝒕</m:t>
                        </m:r>
                      </m:den>
                    </m:f>
                    <m:r>
                      <a:rPr lang="en-US" altLang="zh-CN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altLang="zh-CN" b="1" i="1" dirty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altLang="zh-CN" dirty="0"/>
                  <a:t>	</a:t>
                </a:r>
                <a14:m>
                  <m:oMath xmlns:m="http://schemas.openxmlformats.org/officeDocument/2006/math">
                    <m:r>
                      <a:rPr lang="en-US" altLang="zh-CN" sz="24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en-US" altLang="zh-CN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altLang="zh-CN" sz="2400" b="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n-US" altLang="zh-CN" sz="2400" b="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altLang="zh-CN" sz="2400" b="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𝑀𝑊</m:t>
                        </m:r>
                      </m:sub>
                    </m:sSub>
                    <m:r>
                      <a:rPr lang="en-US" altLang="zh-CN" sz="2400" b="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400" b="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zh-CN" sz="2400" b="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i="1" dirty="0">
                  <a:latin typeface="Cambria Math" panose="02040503050406030204" pitchFamily="18" charset="0"/>
                </a:endParaRPr>
              </a:p>
              <a:p>
                <a:endParaRPr lang="en-US" altLang="zh-CN" b="1" dirty="0"/>
              </a:p>
              <a:p>
                <a:r>
                  <a:rPr lang="en-US" altLang="zh-CN" b="1" dirty="0"/>
                  <a:t>Spatially-dependent Diffusion (SDP model)</a:t>
                </a:r>
              </a:p>
              <a:p>
                <a:pPr marL="0" indent="0">
                  <a:buNone/>
                </a:pPr>
                <a:r>
                  <a:rPr lang="en-US" altLang="zh-CN" b="1" dirty="0"/>
                  <a:t>	</a:t>
                </a:r>
                <a14:m>
                  <m:oMath xmlns:m="http://schemas.openxmlformats.org/officeDocument/2006/math">
                    <m:r>
                      <a:rPr lang="en-US" altLang="zh-CN" sz="22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2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𝑲</m:t>
                    </m:r>
                    <m:d>
                      <m:dPr>
                        <m:ctrlPr>
                          <a:rPr lang="en-US" altLang="zh-CN" sz="22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2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  <m:r>
                      <a:rPr lang="en-US" altLang="zh-CN" sz="22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en-US" altLang="zh-CN" sz="22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CN" sz="22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altLang="zh-CN" sz="2200" b="1" i="1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200" b="1" i="1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𝑲</m:t>
                                </m:r>
                              </m:e>
                              <m:sub>
                                <m:r>
                                  <a:rPr lang="en-US" altLang="zh-CN" sz="2200" b="1" i="1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US" altLang="zh-CN" sz="22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         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zh-CN" sz="2200" b="1" i="1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200" b="1" i="1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𝒛</m:t>
                                </m:r>
                              </m:e>
                            </m:d>
                            <m:r>
                              <a:rPr lang="en-US" altLang="zh-CN" sz="22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US" altLang="zh-CN" sz="22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altLang="zh-CN" sz="2200" b="1" i="1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200" b="1" i="1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𝑲</m:t>
                                </m:r>
                              </m:e>
                              <m:sub>
                                <m:r>
                                  <a:rPr lang="en-US" altLang="zh-CN" sz="2200" b="1" i="1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  <m:r>
                              <a:rPr lang="en-US" altLang="zh-CN" sz="22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altLang="zh-CN" sz="22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𝒅</m:t>
                            </m:r>
                            <m:r>
                              <a:rPr lang="en-US" altLang="zh-CN" sz="22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&lt;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zh-CN" sz="2200" b="1" i="1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200" b="1" i="1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𝒛</m:t>
                                </m:r>
                              </m:e>
                            </m:d>
                            <m:r>
                              <a:rPr lang="en-US" altLang="zh-CN" sz="22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US" altLang="zh-CN" sz="22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𝑳</m:t>
                            </m:r>
                          </m:e>
                        </m:eqArr>
                      </m:e>
                    </m:d>
                    <m:r>
                      <a:rPr lang="en-US" altLang="zh-CN" sz="22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     </m:t>
                    </m:r>
                  </m:oMath>
                </a14:m>
                <a:endParaRPr lang="en-US" altLang="zh-CN" b="1" i="1" dirty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5B8C3BB-2D93-4F65-9047-51FD567D57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998189"/>
              </a:xfrm>
              <a:blipFill>
                <a:blip r:embed="rId3"/>
                <a:stretch>
                  <a:fillRect l="-1043" t="-21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矩形: 圆角 3">
            <a:extLst>
              <a:ext uri="{FF2B5EF4-FFF2-40B4-BE49-F238E27FC236}">
                <a16:creationId xmlns:a16="http://schemas.microsoft.com/office/drawing/2014/main" id="{D6350FA3-8215-4551-9C15-EAE66A8DC5DE}"/>
              </a:ext>
            </a:extLst>
          </p:cNvPr>
          <p:cNvSpPr/>
          <p:nvPr/>
        </p:nvSpPr>
        <p:spPr>
          <a:xfrm>
            <a:off x="8079377" y="431074"/>
            <a:ext cx="3938452" cy="2103120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EED46ABA-28FF-48A0-9966-12983E411093}"/>
              </a:ext>
            </a:extLst>
          </p:cNvPr>
          <p:cNvSpPr/>
          <p:nvPr/>
        </p:nvSpPr>
        <p:spPr>
          <a:xfrm>
            <a:off x="8079377" y="968216"/>
            <a:ext cx="3938452" cy="1028836"/>
          </a:xfrm>
          <a:prstGeom prst="roundRect">
            <a:avLst>
              <a:gd name="adj" fmla="val 0"/>
            </a:avLst>
          </a:prstGeom>
          <a:solidFill>
            <a:srgbClr val="0070C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B705321F-4920-48DC-BB20-FF03E5250DD2}"/>
              </a:ext>
            </a:extLst>
          </p:cNvPr>
          <p:cNvSpPr/>
          <p:nvPr/>
        </p:nvSpPr>
        <p:spPr>
          <a:xfrm>
            <a:off x="8079377" y="1398700"/>
            <a:ext cx="3938452" cy="167867"/>
          </a:xfrm>
          <a:prstGeom prst="roundRect">
            <a:avLst>
              <a:gd name="adj" fmla="val 0"/>
            </a:avLst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星形: 四角 6">
            <a:extLst>
              <a:ext uri="{FF2B5EF4-FFF2-40B4-BE49-F238E27FC236}">
                <a16:creationId xmlns:a16="http://schemas.microsoft.com/office/drawing/2014/main" id="{CA55562A-48A1-4E6A-9696-6C74CA666841}"/>
              </a:ext>
            </a:extLst>
          </p:cNvPr>
          <p:cNvSpPr/>
          <p:nvPr/>
        </p:nvSpPr>
        <p:spPr>
          <a:xfrm>
            <a:off x="10868297" y="1398699"/>
            <a:ext cx="163286" cy="167867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51FA634-622C-4162-9AE5-1DD078255D7C}"/>
              </a:ext>
            </a:extLst>
          </p:cNvPr>
          <p:cNvSpPr txBox="1"/>
          <p:nvPr/>
        </p:nvSpPr>
        <p:spPr>
          <a:xfrm>
            <a:off x="10863943" y="1560034"/>
            <a:ext cx="9797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rgbClr val="FF0000"/>
                </a:solidFill>
              </a:rPr>
              <a:t>Earth</a:t>
            </a:r>
            <a:endParaRPr lang="zh-CN" altLang="en-US" sz="1400" b="1" dirty="0">
              <a:solidFill>
                <a:srgbClr val="FF0000"/>
              </a:solidFill>
            </a:endParaRPr>
          </a:p>
        </p:txBody>
      </p: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5D1B2079-A4B4-4F8C-A62D-F2CAB4AA4402}"/>
              </a:ext>
            </a:extLst>
          </p:cNvPr>
          <p:cNvCxnSpPr>
            <a:cxnSpLocks/>
            <a:stCxn id="25" idx="4"/>
          </p:cNvCxnSpPr>
          <p:nvPr/>
        </p:nvCxnSpPr>
        <p:spPr>
          <a:xfrm>
            <a:off x="9150824" y="2906973"/>
            <a:ext cx="0" cy="92069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>
            <a:extLst>
              <a:ext uri="{FF2B5EF4-FFF2-40B4-BE49-F238E27FC236}">
                <a16:creationId xmlns:a16="http://schemas.microsoft.com/office/drawing/2014/main" id="{B7C3EBBE-0EF5-46B8-9E8B-809E5ACBD517}"/>
              </a:ext>
            </a:extLst>
          </p:cNvPr>
          <p:cNvSpPr txBox="1"/>
          <p:nvPr/>
        </p:nvSpPr>
        <p:spPr>
          <a:xfrm>
            <a:off x="10333344" y="237821"/>
            <a:ext cx="20409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rgbClr val="7030A0"/>
                </a:solidFill>
              </a:rPr>
              <a:t>High Energy CRs</a:t>
            </a:r>
            <a:endParaRPr lang="zh-CN" altLang="en-US" sz="1400" b="1" dirty="0">
              <a:solidFill>
                <a:srgbClr val="7030A0"/>
              </a:solidFill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AF0045B1-2000-4B6B-8EDC-EAB1B19685A2}"/>
              </a:ext>
            </a:extLst>
          </p:cNvPr>
          <p:cNvSpPr txBox="1"/>
          <p:nvPr/>
        </p:nvSpPr>
        <p:spPr>
          <a:xfrm>
            <a:off x="8241574" y="27362"/>
            <a:ext cx="20409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rgbClr val="FFC000"/>
                </a:solidFill>
              </a:rPr>
              <a:t>Low Energy CRs</a:t>
            </a:r>
            <a:endParaRPr lang="zh-CN" altLang="en-US" sz="1400" b="1" dirty="0">
              <a:solidFill>
                <a:srgbClr val="FFC000"/>
              </a:solidFill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FC8A197D-5218-48F5-B5A5-6BD9DB421A30}"/>
              </a:ext>
            </a:extLst>
          </p:cNvPr>
          <p:cNvSpPr txBox="1"/>
          <p:nvPr/>
        </p:nvSpPr>
        <p:spPr>
          <a:xfrm>
            <a:off x="5939262" y="484373"/>
            <a:ext cx="2210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92D050"/>
                </a:solidFill>
              </a:rPr>
              <a:t>Outer halo(d&lt;|z|&lt;L)</a:t>
            </a:r>
            <a:endParaRPr lang="zh-CN" altLang="en-US" b="1" dirty="0">
              <a:solidFill>
                <a:srgbClr val="92D050"/>
              </a:solidFill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32C75ED9-4AB5-4D8C-9CFF-A29630CB559A}"/>
              </a:ext>
            </a:extLst>
          </p:cNvPr>
          <p:cNvSpPr txBox="1"/>
          <p:nvPr/>
        </p:nvSpPr>
        <p:spPr>
          <a:xfrm>
            <a:off x="6588963" y="1381900"/>
            <a:ext cx="2210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315559"/>
                </a:solidFill>
              </a:rPr>
              <a:t>Disk(|z|&lt;h)</a:t>
            </a:r>
            <a:endParaRPr lang="zh-CN" altLang="en-US" b="1" dirty="0">
              <a:solidFill>
                <a:srgbClr val="315559"/>
              </a:solidFill>
            </a:endParaRPr>
          </a:p>
        </p:txBody>
      </p:sp>
      <p:sp>
        <p:nvSpPr>
          <p:cNvPr id="25" name="任意多边形: 形状 24">
            <a:extLst>
              <a:ext uri="{FF2B5EF4-FFF2-40B4-BE49-F238E27FC236}">
                <a16:creationId xmlns:a16="http://schemas.microsoft.com/office/drawing/2014/main" id="{69FA181E-24CC-4434-8EE9-1DF544516B0C}"/>
              </a:ext>
            </a:extLst>
          </p:cNvPr>
          <p:cNvSpPr/>
          <p:nvPr/>
        </p:nvSpPr>
        <p:spPr>
          <a:xfrm>
            <a:off x="9049655" y="272955"/>
            <a:ext cx="2465664" cy="2634018"/>
          </a:xfrm>
          <a:custGeom>
            <a:avLst/>
            <a:gdLst>
              <a:gd name="connsiteX0" fmla="*/ 1274876 w 2465664"/>
              <a:gd name="connsiteY0" fmla="*/ 0 h 2634018"/>
              <a:gd name="connsiteX1" fmla="*/ 32930 w 2465664"/>
              <a:gd name="connsiteY1" fmla="*/ 1801505 h 2634018"/>
              <a:gd name="connsiteX2" fmla="*/ 2455408 w 2465664"/>
              <a:gd name="connsiteY2" fmla="*/ 1419367 h 2634018"/>
              <a:gd name="connsiteX3" fmla="*/ 872267 w 2465664"/>
              <a:gd name="connsiteY3" fmla="*/ 218364 h 2634018"/>
              <a:gd name="connsiteX4" fmla="*/ 101169 w 2465664"/>
              <a:gd name="connsiteY4" fmla="*/ 2634018 h 2634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5664" h="2634018">
                <a:moveTo>
                  <a:pt x="1274876" y="0"/>
                </a:moveTo>
                <a:cubicBezTo>
                  <a:pt x="555525" y="782472"/>
                  <a:pt x="-163825" y="1564944"/>
                  <a:pt x="32930" y="1801505"/>
                </a:cubicBezTo>
                <a:cubicBezTo>
                  <a:pt x="229685" y="2038066"/>
                  <a:pt x="2315518" y="1683224"/>
                  <a:pt x="2455408" y="1419367"/>
                </a:cubicBezTo>
                <a:cubicBezTo>
                  <a:pt x="2595298" y="1155510"/>
                  <a:pt x="1264640" y="15922"/>
                  <a:pt x="872267" y="218364"/>
                </a:cubicBezTo>
                <a:cubicBezTo>
                  <a:pt x="479894" y="420806"/>
                  <a:pt x="290531" y="1527412"/>
                  <a:pt x="101169" y="2634018"/>
                </a:cubicBezTo>
              </a:path>
            </a:pathLst>
          </a:custGeom>
          <a:noFill/>
          <a:ln w="28575"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BD4F990E-A8C2-4632-A5B6-32EC85973E47}"/>
              </a:ext>
            </a:extLst>
          </p:cNvPr>
          <p:cNvSpPr txBox="1"/>
          <p:nvPr/>
        </p:nvSpPr>
        <p:spPr>
          <a:xfrm>
            <a:off x="8799901" y="2506864"/>
            <a:ext cx="3308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002060"/>
                </a:solidFill>
              </a:rPr>
              <a:t>Fig8:Diffusion in Galaxy</a:t>
            </a:r>
            <a:endParaRPr lang="zh-CN" altLang="en-US" sz="2000" b="1" dirty="0">
              <a:solidFill>
                <a:srgbClr val="002060"/>
              </a:solidFill>
            </a:endParaRPr>
          </a:p>
        </p:txBody>
      </p:sp>
      <p:sp>
        <p:nvSpPr>
          <p:cNvPr id="63" name="任意多边形: 形状 62">
            <a:extLst>
              <a:ext uri="{FF2B5EF4-FFF2-40B4-BE49-F238E27FC236}">
                <a16:creationId xmlns:a16="http://schemas.microsoft.com/office/drawing/2014/main" id="{E2C5CBA2-84DD-422E-B839-60F5846AC667}"/>
              </a:ext>
            </a:extLst>
          </p:cNvPr>
          <p:cNvSpPr/>
          <p:nvPr/>
        </p:nvSpPr>
        <p:spPr>
          <a:xfrm>
            <a:off x="8264117" y="510746"/>
            <a:ext cx="1153296" cy="1222809"/>
          </a:xfrm>
          <a:custGeom>
            <a:avLst/>
            <a:gdLst>
              <a:gd name="connsiteX0" fmla="*/ 0 w 914400"/>
              <a:gd name="connsiteY0" fmla="*/ 0 h 943622"/>
              <a:gd name="connsiteX1" fmla="*/ 71437 w 914400"/>
              <a:gd name="connsiteY1" fmla="*/ 935832 h 943622"/>
              <a:gd name="connsiteX2" fmla="*/ 200025 w 914400"/>
              <a:gd name="connsiteY2" fmla="*/ 471488 h 943622"/>
              <a:gd name="connsiteX3" fmla="*/ 264319 w 914400"/>
              <a:gd name="connsiteY3" fmla="*/ 928688 h 943622"/>
              <a:gd name="connsiteX4" fmla="*/ 357187 w 914400"/>
              <a:gd name="connsiteY4" fmla="*/ 471488 h 943622"/>
              <a:gd name="connsiteX5" fmla="*/ 442912 w 914400"/>
              <a:gd name="connsiteY5" fmla="*/ 921544 h 943622"/>
              <a:gd name="connsiteX6" fmla="*/ 521494 w 914400"/>
              <a:gd name="connsiteY6" fmla="*/ 464344 h 943622"/>
              <a:gd name="connsiteX7" fmla="*/ 628650 w 914400"/>
              <a:gd name="connsiteY7" fmla="*/ 935832 h 943622"/>
              <a:gd name="connsiteX8" fmla="*/ 685800 w 914400"/>
              <a:gd name="connsiteY8" fmla="*/ 478632 h 943622"/>
              <a:gd name="connsiteX9" fmla="*/ 785812 w 914400"/>
              <a:gd name="connsiteY9" fmla="*/ 935832 h 943622"/>
              <a:gd name="connsiteX10" fmla="*/ 842962 w 914400"/>
              <a:gd name="connsiteY10" fmla="*/ 471488 h 943622"/>
              <a:gd name="connsiteX11" fmla="*/ 914400 w 914400"/>
              <a:gd name="connsiteY11" fmla="*/ 778669 h 943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4400" h="943622">
                <a:moveTo>
                  <a:pt x="0" y="0"/>
                </a:moveTo>
                <a:cubicBezTo>
                  <a:pt x="19050" y="428625"/>
                  <a:pt x="38100" y="857251"/>
                  <a:pt x="71437" y="935832"/>
                </a:cubicBezTo>
                <a:cubicBezTo>
                  <a:pt x="104774" y="1014413"/>
                  <a:pt x="167878" y="472679"/>
                  <a:pt x="200025" y="471488"/>
                </a:cubicBezTo>
                <a:cubicBezTo>
                  <a:pt x="232172" y="470297"/>
                  <a:pt x="238125" y="928688"/>
                  <a:pt x="264319" y="928688"/>
                </a:cubicBezTo>
                <a:cubicBezTo>
                  <a:pt x="290513" y="928688"/>
                  <a:pt x="327422" y="472679"/>
                  <a:pt x="357187" y="471488"/>
                </a:cubicBezTo>
                <a:cubicBezTo>
                  <a:pt x="386952" y="470297"/>
                  <a:pt x="415528" y="922735"/>
                  <a:pt x="442912" y="921544"/>
                </a:cubicBezTo>
                <a:cubicBezTo>
                  <a:pt x="470296" y="920353"/>
                  <a:pt x="490538" y="461963"/>
                  <a:pt x="521494" y="464344"/>
                </a:cubicBezTo>
                <a:cubicBezTo>
                  <a:pt x="552450" y="466725"/>
                  <a:pt x="601266" y="933451"/>
                  <a:pt x="628650" y="935832"/>
                </a:cubicBezTo>
                <a:cubicBezTo>
                  <a:pt x="656034" y="938213"/>
                  <a:pt x="659606" y="478632"/>
                  <a:pt x="685800" y="478632"/>
                </a:cubicBezTo>
                <a:cubicBezTo>
                  <a:pt x="711994" y="478632"/>
                  <a:pt x="759618" y="937023"/>
                  <a:pt x="785812" y="935832"/>
                </a:cubicBezTo>
                <a:cubicBezTo>
                  <a:pt x="812006" y="934641"/>
                  <a:pt x="821531" y="497682"/>
                  <a:pt x="842962" y="471488"/>
                </a:cubicBezTo>
                <a:cubicBezTo>
                  <a:pt x="864393" y="445294"/>
                  <a:pt x="889396" y="611981"/>
                  <a:pt x="914400" y="778669"/>
                </a:cubicBezTo>
              </a:path>
            </a:pathLst>
          </a:cu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5" name="直接连接符 64">
            <a:extLst>
              <a:ext uri="{FF2B5EF4-FFF2-40B4-BE49-F238E27FC236}">
                <a16:creationId xmlns:a16="http://schemas.microsoft.com/office/drawing/2014/main" id="{8E7BB0DC-FAB3-4CB5-ADF6-C4E7E4C2A924}"/>
              </a:ext>
            </a:extLst>
          </p:cNvPr>
          <p:cNvCxnSpPr>
            <a:cxnSpLocks/>
            <a:endCxn id="63" idx="0"/>
          </p:cNvCxnSpPr>
          <p:nvPr/>
        </p:nvCxnSpPr>
        <p:spPr>
          <a:xfrm>
            <a:off x="8250426" y="48510"/>
            <a:ext cx="13691" cy="462236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C3C68341-AE27-46C3-9C64-F63F839D5DC3}"/>
              </a:ext>
            </a:extLst>
          </p:cNvPr>
          <p:cNvSpPr txBox="1"/>
          <p:nvPr/>
        </p:nvSpPr>
        <p:spPr>
          <a:xfrm>
            <a:off x="9262030" y="2995111"/>
            <a:ext cx="2321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 </a:t>
            </a:r>
            <a:r>
              <a:rPr lang="en-US" altLang="zh-CN" i="1" dirty="0"/>
              <a:t>arXiv:1204.4492</a:t>
            </a:r>
            <a:endParaRPr lang="zh-CN" altLang="en-US" i="1" dirty="0"/>
          </a:p>
        </p:txBody>
      </p:sp>
      <p:sp>
        <p:nvSpPr>
          <p:cNvPr id="13" name="日期占位符 12">
            <a:extLst>
              <a:ext uri="{FF2B5EF4-FFF2-40B4-BE49-F238E27FC236}">
                <a16:creationId xmlns:a16="http://schemas.microsoft.com/office/drawing/2014/main" id="{E2AB6CCE-41C6-4DD5-B2DC-88DE6F0EF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1DB14-0F26-461D-9AD0-7CCA834A263E}" type="datetime1">
              <a:rPr lang="zh-CN" altLang="en-US" smtClean="0"/>
              <a:t>2023/10/23</a:t>
            </a:fld>
            <a:endParaRPr lang="zh-CN" altLang="en-US"/>
          </a:p>
        </p:txBody>
      </p:sp>
      <p:sp>
        <p:nvSpPr>
          <p:cNvPr id="14" name="灯片编号占位符 13">
            <a:extLst>
              <a:ext uri="{FF2B5EF4-FFF2-40B4-BE49-F238E27FC236}">
                <a16:creationId xmlns:a16="http://schemas.microsoft.com/office/drawing/2014/main" id="{C297B870-A830-48A1-BCB6-418AAE781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5116B-9BDB-45CF-ACC5-20C6052ADA0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17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EB4EDF1-7BC4-4653-9617-09C2F4C83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Stable Solution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575ADB66-3E3B-45EC-A6C0-632AC1945FA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6556409" cy="4423815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altLang="zh-CN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General form of solution: </a:t>
                </a:r>
              </a:p>
              <a:p>
                <a:pPr marL="457200" lvl="1" indent="0">
                  <a:buNone/>
                </a:pPr>
                <a:r>
                  <a:rPr lang="en-US" altLang="zh-CN" sz="28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Inner halo: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altLang="zh-CN" sz="3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3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3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sz="3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3200" b="0" i="1" dirty="0" err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altLang="zh-CN" sz="3200" b="0" i="1" dirty="0" err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sz="3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sz="3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altLang="zh-CN" sz="3200" b="0" dirty="0">
                  <a:latin typeface="Microsoft YaHei" panose="020B0503020204020204" pitchFamily="34" charset="-122"/>
                  <a:ea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:r>
                  <a:rPr lang="en-US" altLang="zh-CN" sz="2800" b="0" dirty="0">
                    <a:latin typeface="Microsoft YaHei" panose="020B0503020204020204" pitchFamily="34" charset="-122"/>
                    <a:ea typeface="Cambria Math" panose="02040503050406030204" pitchFamily="18" charset="0"/>
                  </a:rPr>
                  <a:t>Outer halo: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altLang="zh-CN" sz="3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3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sz="3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3200" i="1" dirty="0" err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altLang="zh-CN" sz="3200" i="1" dirty="0" err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sz="3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sz="3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altLang="zh-CN" sz="3200" b="0" dirty="0">
                  <a:latin typeface="Microsoft YaHei" panose="020B0503020204020204" pitchFamily="34" charset="-122"/>
                  <a:ea typeface="Cambria Math" panose="02040503050406030204" pitchFamily="18" charset="0"/>
                </a:endParaRPr>
              </a:p>
              <a:p>
                <a:pPr lvl="1"/>
                <a:endParaRPr lang="en-US" altLang="zh-CN" sz="3200" dirty="0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  <a:p>
                <a:r>
                  <a:rPr lang="en-US" altLang="zh-CN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Boundary conditions:</a:t>
                </a:r>
              </a:p>
              <a:p>
                <a:endParaRPr lang="en-US" altLang="zh-CN" dirty="0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  <a:p>
                <a:endParaRPr lang="en-US" altLang="zh-CN" dirty="0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  <a:p>
                <a:endParaRPr lang="en-US" altLang="zh-CN" dirty="0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  <a:p>
                <a:endParaRPr lang="en" altLang="zh-CN" b="0" i="0" u="none" strike="noStrike" dirty="0">
                  <a:solidFill>
                    <a:srgbClr val="24292F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  <a:p>
                <a:r>
                  <a:rPr lang="en" altLang="zh-CN" b="0" i="0" u="none" strike="noStrike" dirty="0">
                    <a:solidFill>
                      <a:srgbClr val="24292F"/>
                    </a:solidFill>
                    <a:effectLst/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Continuity condition: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u="none" strike="noStrike" smtClean="0">
                            <a:solidFill>
                              <a:srgbClr val="24292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u="none" strike="noStrike" smtClean="0">
                            <a:solidFill>
                              <a:srgbClr val="24292F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altLang="zh-CN" b="0" i="1" u="none" strike="noStrike" smtClean="0">
                            <a:solidFill>
                              <a:srgbClr val="24292F"/>
                            </a:solidFill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zh-CN" b="0" i="1" u="none" strike="noStrike" smtClean="0">
                            <a:solidFill>
                              <a:srgbClr val="24292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u="none" strike="noStrike" smtClean="0">
                            <a:solidFill>
                              <a:srgbClr val="24292F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altLang="zh-CN" b="0" i="1" u="none" strike="noStrike" smtClean="0">
                            <a:solidFill>
                              <a:srgbClr val="24292F"/>
                            </a:solidFill>
                            <a:effectLst/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b="0" i="1" u="none" strike="noStrike" smtClean="0">
                            <a:solidFill>
                              <a:srgbClr val="24292F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altLang="zh-CN" b="0" i="1" u="none" strike="noStrike" smtClean="0">
                        <a:solidFill>
                          <a:srgbClr val="24292F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b="0" i="1" u="none" strike="noStrike" smtClean="0">
                            <a:solidFill>
                              <a:srgbClr val="24292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u="none" strike="noStrike" smtClean="0">
                            <a:solidFill>
                              <a:srgbClr val="24292F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altLang="zh-CN" b="0" i="1" u="none" strike="noStrike" smtClean="0">
                            <a:solidFill>
                              <a:srgbClr val="24292F"/>
                            </a:solidFill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b="0" i="1" u="none" strike="noStrike" smtClean="0">
                        <a:solidFill>
                          <a:srgbClr val="24292F"/>
                        </a:solidFill>
                        <a:effectLst/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u="none" strike="noStrike" smtClean="0">
                        <a:solidFill>
                          <a:srgbClr val="24292F"/>
                        </a:solidFill>
                        <a:effectLst/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altLang="zh-CN" b="0" i="1" u="none" strike="noStrike" smtClean="0">
                        <a:solidFill>
                          <a:srgbClr val="24292F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u="none" strike="noStrike" smtClean="0">
                        <a:solidFill>
                          <a:srgbClr val="24292F"/>
                        </a:solidFill>
                        <a:effectLst/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zh-CN" b="0" i="1" u="none" strike="noStrike" smtClean="0">
                        <a:solidFill>
                          <a:srgbClr val="24292F"/>
                        </a:solidFill>
                        <a:effectLst/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b="0" i="0" u="none" strike="noStrike" dirty="0">
                  <a:solidFill>
                    <a:srgbClr val="24292F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  <a:p>
                <a:pPr marL="0" indent="0">
                  <a:buNone/>
                </a:pPr>
                <a:r>
                  <a:rPr lang="en-US" altLang="zh-CN" dirty="0">
                    <a:solidFill>
                      <a:srgbClr val="24292F"/>
                    </a:solidFill>
                    <a:latin typeface="Noto Sans SC"/>
                  </a:rPr>
                  <a:t>	</a:t>
                </a:r>
                <a:endParaRPr lang="en-US" altLang="zh-CN" b="0" i="0" u="none" strike="noStrike" dirty="0">
                  <a:solidFill>
                    <a:srgbClr val="24292F"/>
                  </a:solidFill>
                  <a:effectLst/>
                  <a:latin typeface="Noto Sans SC"/>
                </a:endParaRPr>
              </a:p>
              <a:p>
                <a:pPr lvl="1"/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575ADB66-3E3B-45EC-A6C0-632AC1945F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6556409" cy="4423815"/>
              </a:xfrm>
              <a:blipFill>
                <a:blip r:embed="rId2"/>
                <a:stretch>
                  <a:fillRect l="-1302" t="-33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0074986C-55BA-9BDD-0DED-77002AF5BD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54" t="45641" r="15668" b="47356"/>
          <a:stretch/>
        </p:blipFill>
        <p:spPr>
          <a:xfrm>
            <a:off x="2207116" y="3583141"/>
            <a:ext cx="6761451" cy="1462584"/>
          </a:xfrm>
          <a:prstGeom prst="rect">
            <a:avLst/>
          </a:prstGeom>
        </p:spPr>
      </p:pic>
      <p:grpSp>
        <p:nvGrpSpPr>
          <p:cNvPr id="21" name="组合 20">
            <a:extLst>
              <a:ext uri="{FF2B5EF4-FFF2-40B4-BE49-F238E27FC236}">
                <a16:creationId xmlns:a16="http://schemas.microsoft.com/office/drawing/2014/main" id="{7D882311-E325-AFAE-8D39-F63E44B1F55B}"/>
              </a:ext>
            </a:extLst>
          </p:cNvPr>
          <p:cNvGrpSpPr/>
          <p:nvPr/>
        </p:nvGrpSpPr>
        <p:grpSpPr>
          <a:xfrm>
            <a:off x="5789351" y="204848"/>
            <a:ext cx="6402649" cy="2971680"/>
            <a:chOff x="5971608" y="27362"/>
            <a:chExt cx="6402649" cy="2971680"/>
          </a:xfrm>
        </p:grpSpPr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8BC79C41-58E2-86DB-EF9F-6C07F1A315E7}"/>
                </a:ext>
              </a:extLst>
            </p:cNvPr>
            <p:cNvSpPr txBox="1"/>
            <p:nvPr/>
          </p:nvSpPr>
          <p:spPr>
            <a:xfrm>
              <a:off x="5971608" y="839845"/>
              <a:ext cx="22109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rgbClr val="63ABB3"/>
                  </a:solidFill>
                </a:rPr>
                <a:t>Inner halo(|z|&lt;d)</a:t>
              </a:r>
              <a:endParaRPr lang="zh-CN" altLang="en-US" b="1" dirty="0">
                <a:solidFill>
                  <a:srgbClr val="63ABB3"/>
                </a:solidFill>
              </a:endParaRPr>
            </a:p>
          </p:txBody>
        </p:sp>
        <p:sp>
          <p:nvSpPr>
            <p:cNvPr id="7" name="矩形: 圆角 3">
              <a:extLst>
                <a:ext uri="{FF2B5EF4-FFF2-40B4-BE49-F238E27FC236}">
                  <a16:creationId xmlns:a16="http://schemas.microsoft.com/office/drawing/2014/main" id="{E84BA57E-1501-A7D8-C58D-869EF6E249B2}"/>
                </a:ext>
              </a:extLst>
            </p:cNvPr>
            <p:cNvSpPr/>
            <p:nvPr/>
          </p:nvSpPr>
          <p:spPr>
            <a:xfrm>
              <a:off x="8079377" y="431074"/>
              <a:ext cx="3938452" cy="2103120"/>
            </a:xfrm>
            <a:prstGeom prst="roundRect">
              <a:avLst/>
            </a:prstGeom>
            <a:solidFill>
              <a:srgbClr val="92D050">
                <a:alpha val="5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: 圆角 4">
              <a:extLst>
                <a:ext uri="{FF2B5EF4-FFF2-40B4-BE49-F238E27FC236}">
                  <a16:creationId xmlns:a16="http://schemas.microsoft.com/office/drawing/2014/main" id="{B6C1A4CB-F577-5F84-ACB0-CCA5245DBF5E}"/>
                </a:ext>
              </a:extLst>
            </p:cNvPr>
            <p:cNvSpPr/>
            <p:nvPr/>
          </p:nvSpPr>
          <p:spPr>
            <a:xfrm>
              <a:off x="8079377" y="968216"/>
              <a:ext cx="3938452" cy="1028836"/>
            </a:xfrm>
            <a:prstGeom prst="roundRect">
              <a:avLst>
                <a:gd name="adj" fmla="val 0"/>
              </a:avLst>
            </a:prstGeom>
            <a:solidFill>
              <a:srgbClr val="0070C0">
                <a:alpha val="5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: 圆角 5">
              <a:extLst>
                <a:ext uri="{FF2B5EF4-FFF2-40B4-BE49-F238E27FC236}">
                  <a16:creationId xmlns:a16="http://schemas.microsoft.com/office/drawing/2014/main" id="{155A41CE-4461-23B8-5E40-227E3C090C1D}"/>
                </a:ext>
              </a:extLst>
            </p:cNvPr>
            <p:cNvSpPr/>
            <p:nvPr/>
          </p:nvSpPr>
          <p:spPr>
            <a:xfrm>
              <a:off x="8079377" y="1398700"/>
              <a:ext cx="3938452" cy="167867"/>
            </a:xfrm>
            <a:prstGeom prst="roundRect">
              <a:avLst>
                <a:gd name="adj" fmla="val 0"/>
              </a:avLst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星形: 四角 6">
              <a:extLst>
                <a:ext uri="{FF2B5EF4-FFF2-40B4-BE49-F238E27FC236}">
                  <a16:creationId xmlns:a16="http://schemas.microsoft.com/office/drawing/2014/main" id="{3DB70020-8FE5-FC2D-628F-2456EED24A9F}"/>
                </a:ext>
              </a:extLst>
            </p:cNvPr>
            <p:cNvSpPr/>
            <p:nvPr/>
          </p:nvSpPr>
          <p:spPr>
            <a:xfrm>
              <a:off x="10868297" y="1398699"/>
              <a:ext cx="163286" cy="167867"/>
            </a:xfrm>
            <a:prstGeom prst="star4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AB112851-0DCF-AB64-AFBF-1FF3F07F73F6}"/>
                </a:ext>
              </a:extLst>
            </p:cNvPr>
            <p:cNvSpPr txBox="1"/>
            <p:nvPr/>
          </p:nvSpPr>
          <p:spPr>
            <a:xfrm>
              <a:off x="10863943" y="1560034"/>
              <a:ext cx="9797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>
                  <a:solidFill>
                    <a:srgbClr val="FF0000"/>
                  </a:solidFill>
                </a:rPr>
                <a:t>Earth</a:t>
              </a:r>
              <a:endParaRPr lang="zh-CN" altLang="en-US" sz="14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12" name="直接箭头连接符 11">
              <a:extLst>
                <a:ext uri="{FF2B5EF4-FFF2-40B4-BE49-F238E27FC236}">
                  <a16:creationId xmlns:a16="http://schemas.microsoft.com/office/drawing/2014/main" id="{8A83FF1A-5961-01DE-5A67-5BC9CC58A6AC}"/>
                </a:ext>
              </a:extLst>
            </p:cNvPr>
            <p:cNvCxnSpPr>
              <a:cxnSpLocks/>
              <a:stCxn id="17" idx="4"/>
            </p:cNvCxnSpPr>
            <p:nvPr/>
          </p:nvCxnSpPr>
          <p:spPr>
            <a:xfrm>
              <a:off x="9150824" y="2906973"/>
              <a:ext cx="0" cy="92069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79302133-67CD-6042-9DAA-D4DE42356668}"/>
                </a:ext>
              </a:extLst>
            </p:cNvPr>
            <p:cNvSpPr txBox="1"/>
            <p:nvPr/>
          </p:nvSpPr>
          <p:spPr>
            <a:xfrm>
              <a:off x="10333344" y="237821"/>
              <a:ext cx="204091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>
                  <a:solidFill>
                    <a:srgbClr val="7030A0"/>
                  </a:solidFill>
                </a:rPr>
                <a:t>High Energy CRs</a:t>
              </a:r>
              <a:endParaRPr lang="zh-CN" altLang="en-US" sz="1400" b="1" dirty="0">
                <a:solidFill>
                  <a:srgbClr val="7030A0"/>
                </a:solidFill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648DFA76-1F03-21C3-9042-A459C67C4811}"/>
                </a:ext>
              </a:extLst>
            </p:cNvPr>
            <p:cNvSpPr txBox="1"/>
            <p:nvPr/>
          </p:nvSpPr>
          <p:spPr>
            <a:xfrm>
              <a:off x="8241574" y="27362"/>
              <a:ext cx="204091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>
                  <a:solidFill>
                    <a:srgbClr val="FFC000"/>
                  </a:solidFill>
                </a:rPr>
                <a:t>Low Energy CRs</a:t>
              </a:r>
              <a:endParaRPr lang="zh-CN" altLang="en-US" sz="1400" b="1" dirty="0">
                <a:solidFill>
                  <a:srgbClr val="FFC000"/>
                </a:solidFill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7E62CC50-2CB2-2F4C-77F1-8EA09DF919B7}"/>
                </a:ext>
              </a:extLst>
            </p:cNvPr>
            <p:cNvSpPr txBox="1"/>
            <p:nvPr/>
          </p:nvSpPr>
          <p:spPr>
            <a:xfrm>
              <a:off x="5979779" y="292501"/>
              <a:ext cx="22109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rgbClr val="92D050"/>
                  </a:solidFill>
                </a:rPr>
                <a:t>Outer halo(d&lt;|z|&lt;L)</a:t>
              </a:r>
              <a:endParaRPr lang="zh-CN" altLang="en-US" b="1" dirty="0">
                <a:solidFill>
                  <a:srgbClr val="92D050"/>
                </a:solidFill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2175D233-2C59-5C48-5A2B-9FD646A26C8A}"/>
                </a:ext>
              </a:extLst>
            </p:cNvPr>
            <p:cNvSpPr txBox="1"/>
            <p:nvPr/>
          </p:nvSpPr>
          <p:spPr>
            <a:xfrm>
              <a:off x="6558972" y="1303481"/>
              <a:ext cx="22109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rgbClr val="315559"/>
                  </a:solidFill>
                </a:rPr>
                <a:t>Disk(|z|&lt;h)</a:t>
              </a:r>
              <a:endParaRPr lang="zh-CN" altLang="en-US" b="1" dirty="0">
                <a:solidFill>
                  <a:srgbClr val="315559"/>
                </a:solidFill>
              </a:endParaRPr>
            </a:p>
          </p:txBody>
        </p:sp>
        <p:sp>
          <p:nvSpPr>
            <p:cNvPr id="17" name="任意多边形: 形状 24">
              <a:extLst>
                <a:ext uri="{FF2B5EF4-FFF2-40B4-BE49-F238E27FC236}">
                  <a16:creationId xmlns:a16="http://schemas.microsoft.com/office/drawing/2014/main" id="{9FCF057E-2537-9A1E-23CE-C0F43811A78E}"/>
                </a:ext>
              </a:extLst>
            </p:cNvPr>
            <p:cNvSpPr/>
            <p:nvPr/>
          </p:nvSpPr>
          <p:spPr>
            <a:xfrm>
              <a:off x="9049655" y="272955"/>
              <a:ext cx="2465664" cy="2634018"/>
            </a:xfrm>
            <a:custGeom>
              <a:avLst/>
              <a:gdLst>
                <a:gd name="connsiteX0" fmla="*/ 1274876 w 2465664"/>
                <a:gd name="connsiteY0" fmla="*/ 0 h 2634018"/>
                <a:gd name="connsiteX1" fmla="*/ 32930 w 2465664"/>
                <a:gd name="connsiteY1" fmla="*/ 1801505 h 2634018"/>
                <a:gd name="connsiteX2" fmla="*/ 2455408 w 2465664"/>
                <a:gd name="connsiteY2" fmla="*/ 1419367 h 2634018"/>
                <a:gd name="connsiteX3" fmla="*/ 872267 w 2465664"/>
                <a:gd name="connsiteY3" fmla="*/ 218364 h 2634018"/>
                <a:gd name="connsiteX4" fmla="*/ 101169 w 2465664"/>
                <a:gd name="connsiteY4" fmla="*/ 2634018 h 2634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5664" h="2634018">
                  <a:moveTo>
                    <a:pt x="1274876" y="0"/>
                  </a:moveTo>
                  <a:cubicBezTo>
                    <a:pt x="555525" y="782472"/>
                    <a:pt x="-163825" y="1564944"/>
                    <a:pt x="32930" y="1801505"/>
                  </a:cubicBezTo>
                  <a:cubicBezTo>
                    <a:pt x="229685" y="2038066"/>
                    <a:pt x="2315518" y="1683224"/>
                    <a:pt x="2455408" y="1419367"/>
                  </a:cubicBezTo>
                  <a:cubicBezTo>
                    <a:pt x="2595298" y="1155510"/>
                    <a:pt x="1264640" y="15922"/>
                    <a:pt x="872267" y="218364"/>
                  </a:cubicBezTo>
                  <a:cubicBezTo>
                    <a:pt x="479894" y="420806"/>
                    <a:pt x="290531" y="1527412"/>
                    <a:pt x="101169" y="2634018"/>
                  </a:cubicBezTo>
                </a:path>
              </a:pathLst>
            </a:custGeom>
            <a:noFill/>
            <a:ln w="28575">
              <a:solidFill>
                <a:srgbClr val="7030A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ACF2CC01-2E9A-909E-E3B6-E4AB51A1281D}"/>
                </a:ext>
              </a:extLst>
            </p:cNvPr>
            <p:cNvSpPr txBox="1"/>
            <p:nvPr/>
          </p:nvSpPr>
          <p:spPr>
            <a:xfrm>
              <a:off x="8799901" y="2506864"/>
              <a:ext cx="33087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rgbClr val="00206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Fig8:Diffusion in Galaxy</a:t>
              </a:r>
              <a:endParaRPr lang="zh-CN" altLang="en-US" sz="1600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9" name="任意多边形: 形状 62">
              <a:extLst>
                <a:ext uri="{FF2B5EF4-FFF2-40B4-BE49-F238E27FC236}">
                  <a16:creationId xmlns:a16="http://schemas.microsoft.com/office/drawing/2014/main" id="{5356DF11-03FA-EC1B-F3CB-431860B4F577}"/>
                </a:ext>
              </a:extLst>
            </p:cNvPr>
            <p:cNvSpPr/>
            <p:nvPr/>
          </p:nvSpPr>
          <p:spPr>
            <a:xfrm>
              <a:off x="8264117" y="510746"/>
              <a:ext cx="1153296" cy="1222809"/>
            </a:xfrm>
            <a:custGeom>
              <a:avLst/>
              <a:gdLst>
                <a:gd name="connsiteX0" fmla="*/ 0 w 914400"/>
                <a:gd name="connsiteY0" fmla="*/ 0 h 943622"/>
                <a:gd name="connsiteX1" fmla="*/ 71437 w 914400"/>
                <a:gd name="connsiteY1" fmla="*/ 935832 h 943622"/>
                <a:gd name="connsiteX2" fmla="*/ 200025 w 914400"/>
                <a:gd name="connsiteY2" fmla="*/ 471488 h 943622"/>
                <a:gd name="connsiteX3" fmla="*/ 264319 w 914400"/>
                <a:gd name="connsiteY3" fmla="*/ 928688 h 943622"/>
                <a:gd name="connsiteX4" fmla="*/ 357187 w 914400"/>
                <a:gd name="connsiteY4" fmla="*/ 471488 h 943622"/>
                <a:gd name="connsiteX5" fmla="*/ 442912 w 914400"/>
                <a:gd name="connsiteY5" fmla="*/ 921544 h 943622"/>
                <a:gd name="connsiteX6" fmla="*/ 521494 w 914400"/>
                <a:gd name="connsiteY6" fmla="*/ 464344 h 943622"/>
                <a:gd name="connsiteX7" fmla="*/ 628650 w 914400"/>
                <a:gd name="connsiteY7" fmla="*/ 935832 h 943622"/>
                <a:gd name="connsiteX8" fmla="*/ 685800 w 914400"/>
                <a:gd name="connsiteY8" fmla="*/ 478632 h 943622"/>
                <a:gd name="connsiteX9" fmla="*/ 785812 w 914400"/>
                <a:gd name="connsiteY9" fmla="*/ 935832 h 943622"/>
                <a:gd name="connsiteX10" fmla="*/ 842962 w 914400"/>
                <a:gd name="connsiteY10" fmla="*/ 471488 h 943622"/>
                <a:gd name="connsiteX11" fmla="*/ 914400 w 914400"/>
                <a:gd name="connsiteY11" fmla="*/ 778669 h 943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14400" h="943622">
                  <a:moveTo>
                    <a:pt x="0" y="0"/>
                  </a:moveTo>
                  <a:cubicBezTo>
                    <a:pt x="19050" y="428625"/>
                    <a:pt x="38100" y="857251"/>
                    <a:pt x="71437" y="935832"/>
                  </a:cubicBezTo>
                  <a:cubicBezTo>
                    <a:pt x="104774" y="1014413"/>
                    <a:pt x="167878" y="472679"/>
                    <a:pt x="200025" y="471488"/>
                  </a:cubicBezTo>
                  <a:cubicBezTo>
                    <a:pt x="232172" y="470297"/>
                    <a:pt x="238125" y="928688"/>
                    <a:pt x="264319" y="928688"/>
                  </a:cubicBezTo>
                  <a:cubicBezTo>
                    <a:pt x="290513" y="928688"/>
                    <a:pt x="327422" y="472679"/>
                    <a:pt x="357187" y="471488"/>
                  </a:cubicBezTo>
                  <a:cubicBezTo>
                    <a:pt x="386952" y="470297"/>
                    <a:pt x="415528" y="922735"/>
                    <a:pt x="442912" y="921544"/>
                  </a:cubicBezTo>
                  <a:cubicBezTo>
                    <a:pt x="470296" y="920353"/>
                    <a:pt x="490538" y="461963"/>
                    <a:pt x="521494" y="464344"/>
                  </a:cubicBezTo>
                  <a:cubicBezTo>
                    <a:pt x="552450" y="466725"/>
                    <a:pt x="601266" y="933451"/>
                    <a:pt x="628650" y="935832"/>
                  </a:cubicBezTo>
                  <a:cubicBezTo>
                    <a:pt x="656034" y="938213"/>
                    <a:pt x="659606" y="478632"/>
                    <a:pt x="685800" y="478632"/>
                  </a:cubicBezTo>
                  <a:cubicBezTo>
                    <a:pt x="711994" y="478632"/>
                    <a:pt x="759618" y="937023"/>
                    <a:pt x="785812" y="935832"/>
                  </a:cubicBezTo>
                  <a:cubicBezTo>
                    <a:pt x="812006" y="934641"/>
                    <a:pt x="821531" y="497682"/>
                    <a:pt x="842962" y="471488"/>
                  </a:cubicBezTo>
                  <a:cubicBezTo>
                    <a:pt x="864393" y="445294"/>
                    <a:pt x="889396" y="611981"/>
                    <a:pt x="914400" y="778669"/>
                  </a:cubicBezTo>
                </a:path>
              </a:pathLst>
            </a:cu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0" name="直接连接符 64">
              <a:extLst>
                <a:ext uri="{FF2B5EF4-FFF2-40B4-BE49-F238E27FC236}">
                  <a16:creationId xmlns:a16="http://schemas.microsoft.com/office/drawing/2014/main" id="{6AFFA144-3F97-4D87-325E-29EA54F04C1D}"/>
                </a:ext>
              </a:extLst>
            </p:cNvPr>
            <p:cNvCxnSpPr>
              <a:cxnSpLocks/>
              <a:endCxn id="19" idx="0"/>
            </p:cNvCxnSpPr>
            <p:nvPr/>
          </p:nvCxnSpPr>
          <p:spPr>
            <a:xfrm>
              <a:off x="8250426" y="48510"/>
              <a:ext cx="13691" cy="462236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51FAA96-A10C-43CF-BF7D-3FEAA127E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AE5CA-585B-454B-9945-C57F55DF0237}" type="datetime1">
              <a:rPr lang="zh-CN" altLang="en-US" smtClean="0"/>
              <a:t>2023/10/23</a:t>
            </a:fld>
            <a:endParaRPr lang="zh-CN" altLang="en-US"/>
          </a:p>
        </p:txBody>
      </p:sp>
      <p:sp>
        <p:nvSpPr>
          <p:cNvPr id="22" name="灯片编号占位符 21">
            <a:extLst>
              <a:ext uri="{FF2B5EF4-FFF2-40B4-BE49-F238E27FC236}">
                <a16:creationId xmlns:a16="http://schemas.microsoft.com/office/drawing/2014/main" id="{33415F56-7BC4-445F-B994-34E5D04D8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5116B-9BDB-45CF-ACC5-20C6052ADA0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2668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A44B40DB-649B-446F-A105-28E27F1FEF56}"/>
              </a:ext>
            </a:extLst>
          </p:cNvPr>
          <p:cNvGrpSpPr/>
          <p:nvPr/>
        </p:nvGrpSpPr>
        <p:grpSpPr>
          <a:xfrm>
            <a:off x="8341522" y="3470340"/>
            <a:ext cx="3826886" cy="2661425"/>
            <a:chOff x="8402692" y="3632958"/>
            <a:chExt cx="3826886" cy="2661425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5DD4F02E-500B-4D29-8839-C0936D29E9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02692" y="3632958"/>
              <a:ext cx="3826886" cy="266142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文本框 6">
                  <a:extLst>
                    <a:ext uri="{FF2B5EF4-FFF2-40B4-BE49-F238E27FC236}">
                      <a16:creationId xmlns:a16="http://schemas.microsoft.com/office/drawing/2014/main" id="{FE7E9E46-131E-403C-97A1-E2321372F8F3}"/>
                    </a:ext>
                  </a:extLst>
                </p:cNvPr>
                <p:cNvSpPr txBox="1"/>
                <p:nvPr/>
              </p:nvSpPr>
              <p:spPr>
                <a:xfrm>
                  <a:off x="9610165" y="4888397"/>
                  <a:ext cx="705970" cy="3796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1/3</m:t>
                            </m:r>
                          </m:sup>
                        </m:sSup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7" name="文本框 6">
                  <a:extLst>
                    <a:ext uri="{FF2B5EF4-FFF2-40B4-BE49-F238E27FC236}">
                      <a16:creationId xmlns:a16="http://schemas.microsoft.com/office/drawing/2014/main" id="{FE7E9E46-131E-403C-97A1-E2321372F8F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10165" y="4888397"/>
                  <a:ext cx="705970" cy="37965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文本框 14">
                  <a:extLst>
                    <a:ext uri="{FF2B5EF4-FFF2-40B4-BE49-F238E27FC236}">
                      <a16:creationId xmlns:a16="http://schemas.microsoft.com/office/drawing/2014/main" id="{2FF80EEE-042A-4767-A315-E0AF616D3560}"/>
                    </a:ext>
                  </a:extLst>
                </p:cNvPr>
                <p:cNvSpPr txBox="1"/>
                <p:nvPr/>
              </p:nvSpPr>
              <p:spPr>
                <a:xfrm>
                  <a:off x="10254964" y="3822670"/>
                  <a:ext cx="70597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5" name="文本框 14">
                  <a:extLst>
                    <a:ext uri="{FF2B5EF4-FFF2-40B4-BE49-F238E27FC236}">
                      <a16:creationId xmlns:a16="http://schemas.microsoft.com/office/drawing/2014/main" id="{2FF80EEE-042A-4767-A315-E0AF616D356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54964" y="3822670"/>
                  <a:ext cx="705970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标题 1">
            <a:extLst>
              <a:ext uri="{FF2B5EF4-FFF2-40B4-BE49-F238E27FC236}">
                <a16:creationId xmlns:a16="http://schemas.microsoft.com/office/drawing/2014/main" id="{24C8B834-39F4-41AE-BFD1-6A591DBAC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Simplification of the model</a:t>
            </a:r>
            <a:endParaRPr lang="zh-CN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16FF5AFA-D963-4477-86C5-0302BA03C50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5032375"/>
              </a:xfrm>
            </p:spPr>
            <p:txBody>
              <a:bodyPr/>
              <a:lstStyle/>
              <a:p>
                <a:r>
                  <a:rPr lang="en-US" altLang="zh-CN" b="1" dirty="0"/>
                  <a:t>Solution of Equation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CN" sz="2000" b="1" i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𝝍</m:t>
                      </m:r>
                      <m:d>
                        <m:dPr>
                          <m:ctrlPr>
                            <a:rPr lang="en-US" altLang="zh-CN" sz="20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  <m:r>
                            <a:rPr lang="en-US" altLang="zh-CN" sz="20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CN" sz="20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altLang="zh-CN" sz="20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0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</m:d>
                      <m:r>
                        <a:rPr lang="en-US" altLang="zh-CN" sz="2000" b="1" i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0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2000" b="1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1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𝝍</m:t>
                              </m:r>
                            </m:e>
                            <m:sub>
                              <m:r>
                                <a:rPr lang="en-US" altLang="zh-CN" sz="2000" b="1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𝑴𝑾</m:t>
                              </m:r>
                            </m:sub>
                          </m:sSub>
                          <m:r>
                            <a:rPr lang="en-US" altLang="zh-CN" sz="20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0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  <m:r>
                            <a:rPr lang="en-US" altLang="zh-CN" sz="20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altLang="zh-CN" sz="2000" b="1" i="1" dirty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altLang="zh-CN" sz="20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altLang="zh-CN" sz="20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zh-CN" sz="2000" b="1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altLang="zh-CN" sz="2000" b="1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000" b="1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𝑳</m:t>
                                  </m:r>
                                  <m:r>
                                    <a:rPr lang="en-US" altLang="zh-CN" sz="2000" b="1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2000" b="1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𝒅</m:t>
                                  </m:r>
                                </m:e>
                              </m:d>
                              <m:r>
                                <a:rPr lang="en-US" altLang="zh-CN" sz="2000" b="1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  <m:r>
                                <a:rPr lang="en-US" altLang="zh-CN" sz="2000" b="1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𝚪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altLang="zh-CN" sz="2000" b="1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b="1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𝑲</m:t>
                                  </m:r>
                                </m:e>
                                <m:sub>
                                  <m:r>
                                    <a:rPr lang="en-US" altLang="zh-CN" sz="2000" b="1" i="1" smtClean="0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en-US" altLang="zh-CN" sz="2000" b="1" i="1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sz="2000" b="1" i="1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  <m:r>
                                <a:rPr lang="en-US" altLang="zh-CN" sz="2000" b="1" i="1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  <m:r>
                            <a:rPr lang="en-US" altLang="zh-CN" sz="20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zh-CN" sz="2000" b="1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000" b="1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  <m:r>
                                <a:rPr lang="en-US" altLang="zh-CN" sz="2000" b="1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𝚪</m:t>
                              </m:r>
                              <m:r>
                                <a:rPr lang="en-US" altLang="zh-CN" sz="2000" b="1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altLang="zh-CN" sz="2000" b="1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b="1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𝑲</m:t>
                                  </m:r>
                                </m:e>
                                <m:sub>
                                  <m:r>
                                    <a:rPr lang="en-US" altLang="zh-CN" sz="2000" b="1" i="1" smtClean="0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altLang="zh-CN" sz="2000" b="1" i="1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sz="2000" b="1" i="1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  <m:r>
                                <a:rPr lang="en-US" altLang="zh-CN" sz="2000" b="1" i="1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US" altLang="zh-CN" sz="2000" b="1" dirty="0"/>
              </a:p>
              <a:p>
                <a:r>
                  <a:rPr lang="en-US" altLang="zh-CN" b="1" dirty="0"/>
                  <a:t>Two-halo to the one-halo</a:t>
                </a:r>
              </a:p>
              <a:p>
                <a:pPr marL="0" indent="0">
                  <a:buNone/>
                </a:pPr>
                <a:r>
                  <a:rPr lang="en-US" altLang="zh-CN" sz="2000" b="1" dirty="0"/>
                  <a:t>	</a:t>
                </a:r>
                <a:r>
                  <a:rPr lang="en-US" altLang="zh-CN" sz="2000" b="1" dirty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altLang="zh-CN" sz="20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altLang="zh-CN" sz="20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≫</m:t>
                    </m:r>
                    <m:sSub>
                      <m:sSubPr>
                        <m:ctrlPr>
                          <a:rPr lang="en-US" altLang="zh-CN" sz="20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altLang="zh-CN" sz="20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zh-CN" altLang="en-US" sz="2000" b="1" dirty="0"/>
                  <a:t>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altLang="zh-CN" sz="20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𝑳</m:t>
                            </m:r>
                            <m:r>
                              <a:rPr lang="en-US" altLang="zh-CN" sz="20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sz="20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</m:d>
                        <m:r>
                          <a:rPr lang="en-US" altLang="zh-CN" sz="20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  <m:r>
                          <a:rPr lang="en-US" altLang="zh-CN" sz="20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𝚪</m:t>
                        </m:r>
                      </m:num>
                      <m:den>
                        <m:sSub>
                          <m:sSubPr>
                            <m:ctrlPr>
                              <a:rPr lang="en-US" altLang="zh-CN" sz="20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𝑲</m:t>
                            </m:r>
                          </m:e>
                          <m:sub>
                            <m:r>
                              <a:rPr lang="en-US" altLang="zh-CN" sz="20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sz="20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  <m:r>
                      <a:rPr lang="en-US" altLang="zh-CN" sz="20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≪</m:t>
                    </m:r>
                    <m:f>
                      <m:fPr>
                        <m:ctrlPr>
                          <a:rPr lang="en-US" altLang="zh-CN" sz="20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  <m:r>
                          <a:rPr lang="en-US" altLang="zh-CN" sz="20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𝚪</m:t>
                        </m:r>
                        <m:r>
                          <a:rPr lang="en-US" altLang="zh-CN" sz="20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num>
                      <m:den>
                        <m:sSub>
                          <m:sSubPr>
                            <m:ctrlPr>
                              <a:rPr lang="en-US" altLang="zh-CN" sz="20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𝑲</m:t>
                            </m:r>
                          </m:e>
                          <m:sub>
                            <m:r>
                              <a:rPr lang="en-US" altLang="zh-CN" sz="20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r>
                  <a:rPr lang="zh-CN" altLang="en-US" dirty="0"/>
                  <a:t>    </a:t>
                </a:r>
                <a14:m>
                  <m:oMath xmlns:m="http://schemas.openxmlformats.org/officeDocument/2006/math">
                    <m:r>
                      <a:rPr lang="en-US" altLang="zh-CN" sz="2000" b="1" i="1" smtClean="0">
                        <a:solidFill>
                          <a:srgbClr val="F75353"/>
                        </a:solidFill>
                        <a:latin typeface="Cambria Math" panose="02040503050406030204" pitchFamily="18" charset="0"/>
                      </a:rPr>
                      <m:t>𝝍</m:t>
                    </m:r>
                    <m:d>
                      <m:dPr>
                        <m:ctrlPr>
                          <a:rPr lang="en-US" altLang="zh-CN" sz="2000" b="1" i="1">
                            <a:solidFill>
                              <a:srgbClr val="F7535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1" i="1">
                            <a:solidFill>
                              <a:srgbClr val="F75353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  <m:r>
                          <a:rPr lang="en-US" altLang="zh-CN" sz="2000" b="1" i="1">
                            <a:solidFill>
                              <a:srgbClr val="F75353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sz="2000" b="1" i="1">
                            <a:solidFill>
                              <a:srgbClr val="F75353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altLang="zh-CN" sz="2000" b="1" i="1" smtClean="0">
                            <a:solidFill>
                              <a:srgbClr val="F75353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000" b="1" i="1" smtClean="0">
                            <a:solidFill>
                              <a:srgbClr val="F75353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</m:d>
                    <m:r>
                      <a:rPr lang="en-US" altLang="zh-CN" sz="2000" b="1" i="1">
                        <a:solidFill>
                          <a:srgbClr val="F75353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000" b="1" i="1">
                            <a:solidFill>
                              <a:srgbClr val="F75353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000" b="1" i="1">
                                <a:solidFill>
                                  <a:srgbClr val="F7535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1" i="1">
                                <a:solidFill>
                                  <a:srgbClr val="F75353"/>
                                </a:solidFill>
                                <a:latin typeface="Cambria Math" panose="02040503050406030204" pitchFamily="18" charset="0"/>
                              </a:rPr>
                              <m:t>𝝍</m:t>
                            </m:r>
                          </m:e>
                          <m:sub>
                            <m:r>
                              <a:rPr lang="en-US" altLang="zh-CN" sz="2000" b="1" i="1">
                                <a:solidFill>
                                  <a:srgbClr val="F75353"/>
                                </a:solidFill>
                                <a:latin typeface="Cambria Math" panose="02040503050406030204" pitchFamily="18" charset="0"/>
                              </a:rPr>
                              <m:t>𝑴𝑾</m:t>
                            </m:r>
                          </m:sub>
                        </m:sSub>
                        <m:r>
                          <a:rPr lang="en-US" altLang="zh-CN" sz="2000" b="1" i="1">
                            <a:solidFill>
                              <a:srgbClr val="F75353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000" b="1" i="1">
                            <a:solidFill>
                              <a:srgbClr val="F75353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  <m:r>
                          <a:rPr lang="en-US" altLang="zh-CN" sz="2000" b="1" i="1">
                            <a:solidFill>
                              <a:srgbClr val="F75353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altLang="zh-CN" sz="2000" b="1" i="1" dirty="0">
                            <a:solidFill>
                              <a:srgbClr val="F75353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altLang="zh-CN" sz="2000" b="1" i="1">
                            <a:solidFill>
                              <a:srgbClr val="F75353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zh-CN" sz="2000" b="1" i="1">
                            <a:solidFill>
                              <a:srgbClr val="F75353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altLang="zh-CN" sz="2000" b="1" i="1">
                                <a:solidFill>
                                  <a:srgbClr val="F7535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000" b="1" i="1">
                                <a:solidFill>
                                  <a:srgbClr val="F75353"/>
                                </a:solidFill>
                                <a:latin typeface="Cambria Math" panose="02040503050406030204" pitchFamily="18" charset="0"/>
                              </a:rPr>
                              <m:t>𝒉</m:t>
                            </m:r>
                            <m:r>
                              <a:rPr lang="en-US" altLang="zh-CN" sz="2000" b="1" i="1">
                                <a:solidFill>
                                  <a:srgbClr val="F75353"/>
                                </a:solidFill>
                                <a:latin typeface="Cambria Math" panose="02040503050406030204" pitchFamily="18" charset="0"/>
                              </a:rPr>
                              <m:t>𝚪</m:t>
                            </m:r>
                            <m:r>
                              <a:rPr lang="en-US" altLang="zh-CN" sz="2000" b="1" i="1">
                                <a:solidFill>
                                  <a:srgbClr val="F75353"/>
                                </a:solidFill>
                                <a:latin typeface="Cambria Math" panose="02040503050406030204" pitchFamily="18" charset="0"/>
                              </a:rPr>
                              <m:t>𝒅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altLang="zh-CN" sz="2000" b="1" i="1">
                                    <a:solidFill>
                                      <a:srgbClr val="F7535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1" i="1">
                                    <a:solidFill>
                                      <a:srgbClr val="F75353"/>
                                    </a:solidFill>
                                    <a:latin typeface="Cambria Math" panose="02040503050406030204" pitchFamily="18" charset="0"/>
                                  </a:rPr>
                                  <m:t>𝑲</m:t>
                                </m:r>
                              </m:e>
                              <m:sub>
                                <m:r>
                                  <a:rPr lang="en-US" altLang="zh-CN" sz="2000" b="1" i="1">
                                    <a:solidFill>
                                      <a:srgbClr val="F75353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US" altLang="zh-CN" sz="2000" b="1" i="1" smtClean="0">
                                <a:solidFill>
                                  <a:srgbClr val="F75353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CN" sz="2000" b="1" i="1" smtClean="0">
                                <a:solidFill>
                                  <a:srgbClr val="F75353"/>
                                </a:solidFill>
                                <a:latin typeface="Cambria Math" panose="02040503050406030204" pitchFamily="18" charset="0"/>
                              </a:rPr>
                              <m:t>𝑬</m:t>
                            </m:r>
                            <m:r>
                              <a:rPr lang="en-US" altLang="zh-CN" sz="2000" b="1" i="1" smtClean="0">
                                <a:solidFill>
                                  <a:srgbClr val="F75353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</m:den>
                    </m:f>
                  </m:oMath>
                </a14:m>
                <a:endParaRPr lang="en-US" altLang="zh-CN" dirty="0"/>
              </a:p>
              <a:p>
                <a:r>
                  <a:rPr lang="en-US" altLang="zh-CN" b="1" dirty="0"/>
                  <a:t>Diffusion coefficient K</a:t>
                </a:r>
                <a:r>
                  <a:rPr lang="en-US" altLang="zh-CN" b="1" baseline="-25000" dirty="0"/>
                  <a:t>1</a:t>
                </a:r>
              </a:p>
              <a:p>
                <a:pPr marL="457200" lvl="1" indent="0">
                  <a:buNone/>
                </a:pPr>
                <a:r>
                  <a:rPr lang="en-US" altLang="zh-CN" dirty="0"/>
                  <a:t>power-low in high energy,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altLang="zh-CN" i="1" baseline="-25000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altLang="zh-CN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dirty="0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altLang="zh-CN" b="0" i="1" dirty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𝛿</m:t>
                        </m:r>
                      </m:sup>
                    </m:sSup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zh-CN" dirty="0"/>
              </a:p>
              <a:p>
                <a:r>
                  <a:rPr lang="en-US" altLang="zh-CN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Rate of Interaction</a:t>
                </a:r>
                <a:r>
                  <a:rPr lang="el-GR" altLang="zh-CN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en-US" altLang="zh-CN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sSup>
                      <m:sSupPr>
                        <m:ctrlP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0.05</m:t>
                        </m:r>
                      </m:sup>
                    </m:sSup>
                  </m:oMath>
                </a14:m>
                <a:r>
                  <a:rPr lang="en-US" altLang="zh-CN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</a:p>
              <a:p>
                <a:pPr marL="457200" lvl="1" indent="0">
                  <a:buNone/>
                </a:pPr>
                <a:endParaRPr lang="zh-CN" altLang="en-US" sz="28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16FF5AFA-D963-4477-86C5-0302BA03C5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5032375"/>
              </a:xfrm>
              <a:blipFill>
                <a:blip r:embed="rId6"/>
                <a:stretch>
                  <a:fillRect l="-1043" t="-217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箭头: 右 3">
            <a:extLst>
              <a:ext uri="{FF2B5EF4-FFF2-40B4-BE49-F238E27FC236}">
                <a16:creationId xmlns:a16="http://schemas.microsoft.com/office/drawing/2014/main" id="{8972A8BB-D54A-42D8-8854-FFE41450B58E}"/>
              </a:ext>
            </a:extLst>
          </p:cNvPr>
          <p:cNvSpPr/>
          <p:nvPr/>
        </p:nvSpPr>
        <p:spPr>
          <a:xfrm>
            <a:off x="3136105" y="3693047"/>
            <a:ext cx="714375" cy="485775"/>
          </a:xfrm>
          <a:prstGeom prst="rightArrow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箭头: 右 5">
            <a:extLst>
              <a:ext uri="{FF2B5EF4-FFF2-40B4-BE49-F238E27FC236}">
                <a16:creationId xmlns:a16="http://schemas.microsoft.com/office/drawing/2014/main" id="{B4E2FFCD-9BCD-4086-A1FA-526095B7F334}"/>
              </a:ext>
            </a:extLst>
          </p:cNvPr>
          <p:cNvSpPr/>
          <p:nvPr/>
        </p:nvSpPr>
        <p:spPr>
          <a:xfrm rot="5400000">
            <a:off x="6679117" y="3218329"/>
            <a:ext cx="528093" cy="421342"/>
          </a:xfrm>
          <a:prstGeom prst="rightArrow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11EEB82-2CAA-48D3-AE0C-D73363B37BAC}"/>
              </a:ext>
            </a:extLst>
          </p:cNvPr>
          <p:cNvSpPr txBox="1"/>
          <p:nvPr/>
        </p:nvSpPr>
        <p:spPr>
          <a:xfrm>
            <a:off x="8890485" y="5876862"/>
            <a:ext cx="33575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rgbClr val="002060"/>
                </a:solidFill>
              </a:rPr>
              <a:t>Fig10:CR diffusion coefficient changes with energy</a:t>
            </a:r>
            <a:endParaRPr lang="zh-CN" altLang="en-US" b="1" dirty="0">
              <a:solidFill>
                <a:srgbClr val="002060"/>
              </a:solidFill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9451FC77-4A2E-46D2-A5CE-8D577D89E7BB}"/>
              </a:ext>
            </a:extLst>
          </p:cNvPr>
          <p:cNvSpPr txBox="1"/>
          <p:nvPr/>
        </p:nvSpPr>
        <p:spPr>
          <a:xfrm>
            <a:off x="8134652" y="2940173"/>
            <a:ext cx="4113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Fig9:cross section of proton-air of Auger</a:t>
            </a:r>
            <a:endParaRPr kumimoji="1" lang="zh-CN" altLang="en-US" sz="1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4EC049D0-2FE8-4A14-8C98-8C71718167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2" r="868" b="26557"/>
          <a:stretch/>
        </p:blipFill>
        <p:spPr bwMode="auto">
          <a:xfrm>
            <a:off x="8290426" y="435316"/>
            <a:ext cx="3801849" cy="2464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日期占位符 15">
            <a:extLst>
              <a:ext uri="{FF2B5EF4-FFF2-40B4-BE49-F238E27FC236}">
                <a16:creationId xmlns:a16="http://schemas.microsoft.com/office/drawing/2014/main" id="{E09DB8AA-3B07-4D6C-9EB1-6320CA4EC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7C30E-803C-43C7-83D7-44940C6A9EEE}" type="datetime1">
              <a:rPr lang="zh-CN" altLang="en-US" smtClean="0"/>
              <a:t>2023/10/23</a:t>
            </a:fld>
            <a:endParaRPr lang="zh-CN" altLang="en-US"/>
          </a:p>
        </p:txBody>
      </p:sp>
      <p:sp>
        <p:nvSpPr>
          <p:cNvPr id="17" name="灯片编号占位符 16">
            <a:extLst>
              <a:ext uri="{FF2B5EF4-FFF2-40B4-BE49-F238E27FC236}">
                <a16:creationId xmlns:a16="http://schemas.microsoft.com/office/drawing/2014/main" id="{4A0736B0-E482-4ABF-8B3D-5F9759AE4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5116B-9BDB-45CF-ACC5-20C6052ADA0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68180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3185</TotalTime>
  <Words>1497</Words>
  <Application>Microsoft Macintosh PowerPoint</Application>
  <PresentationFormat>宽屏</PresentationFormat>
  <Paragraphs>197</Paragraphs>
  <Slides>14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2" baseType="lpstr">
      <vt:lpstr>等线</vt:lpstr>
      <vt:lpstr>等线 Light</vt:lpstr>
      <vt:lpstr>Microsoft YaHei</vt:lpstr>
      <vt:lpstr>Microsoft YaHei</vt:lpstr>
      <vt:lpstr>Noto Sans SC</vt:lpstr>
      <vt:lpstr>Arial</vt:lpstr>
      <vt:lpstr>Cambria Math</vt:lpstr>
      <vt:lpstr>Office 主题​​</vt:lpstr>
      <vt:lpstr>Study of Galactic diffusion coefficient with the spectrum features  of UHECR</vt:lpstr>
      <vt:lpstr>CONTENTS</vt:lpstr>
      <vt:lpstr>Spectrum features of Auger</vt:lpstr>
      <vt:lpstr>Compositions model</vt:lpstr>
      <vt:lpstr>“Dip” model </vt:lpstr>
      <vt:lpstr>“Dip” model</vt:lpstr>
      <vt:lpstr>UHECRs in the Galaxy</vt:lpstr>
      <vt:lpstr>Stable Solution</vt:lpstr>
      <vt:lpstr>Simplification of the model</vt:lpstr>
      <vt:lpstr>Fitting with Energy Spectrum</vt:lpstr>
      <vt:lpstr>About the parameters</vt:lpstr>
      <vt:lpstr>Summary</vt:lpstr>
      <vt:lpstr>“Dip” model</vt:lpstr>
      <vt:lpstr>η_MW (E), the effect of the Galaxy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Explaining the cosmic ray spectrum feature of Auger beyond the ankle with dip model plus the galactic propagation effect</dc:title>
  <dc:creator>李丹</dc:creator>
  <cp:lastModifiedBy>丹 李</cp:lastModifiedBy>
  <cp:revision>34</cp:revision>
  <dcterms:created xsi:type="dcterms:W3CDTF">2023-10-18T09:24:34Z</dcterms:created>
  <dcterms:modified xsi:type="dcterms:W3CDTF">2023-10-23T06:47:52Z</dcterms:modified>
</cp:coreProperties>
</file>