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687" r:id="rId2"/>
    <p:sldId id="701" r:id="rId3"/>
    <p:sldId id="94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灵芝 韩" initials="灵芝" lastIdx="1" clrIdx="0">
    <p:extLst>
      <p:ext uri="{19B8F6BF-5375-455C-9EA6-DF929625EA0E}">
        <p15:presenceInfo xmlns:p15="http://schemas.microsoft.com/office/powerpoint/2012/main" userId="d739a46a8daa80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8" autoAdjust="0"/>
    <p:restoredTop sz="96788" autoAdjust="0"/>
  </p:normalViewPr>
  <p:slideViewPr>
    <p:cSldViewPr snapToGrid="0">
      <p:cViewPr varScale="1">
        <p:scale>
          <a:sx n="121" d="100"/>
          <a:sy n="121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63482-9041-48B3-B202-D95457B19C79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B600-3A94-444D-A88B-8DBDAF1823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48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1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5" name="矩形 4"/>
          <p:cNvSpPr/>
          <p:nvPr userDrawn="1"/>
        </p:nvSpPr>
        <p:spPr>
          <a:xfrm flipV="1">
            <a:off x="0" y="3571875"/>
            <a:ext cx="12192000" cy="46039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400"/>
          </a:p>
        </p:txBody>
      </p:sp>
      <p:pic>
        <p:nvPicPr>
          <p:cNvPr id="6" name="图片 13" descr="未命名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381" y="233367"/>
            <a:ext cx="133147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6"/>
          <p:cNvSpPr txBox="1"/>
          <p:nvPr userDrawn="1"/>
        </p:nvSpPr>
        <p:spPr>
          <a:xfrm>
            <a:off x="931675" y="6455617"/>
            <a:ext cx="423385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8" name="TextBox 18"/>
          <p:cNvSpPr txBox="1"/>
          <p:nvPr userDrawn="1"/>
        </p:nvSpPr>
        <p:spPr>
          <a:xfrm>
            <a:off x="7373576" y="6464370"/>
            <a:ext cx="256993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reflection blurRad="6350" stA="60000" endA="900" endPos="60000" dist="60007" dir="5400000" sy="-100000" algn="bl" rotWithShape="0"/>
                </a:effectLst>
              </a:rPr>
              <a:t>Modern Physics Department</a:t>
            </a:r>
            <a:endParaRPr lang="zh-CN" altLang="en-US" sz="1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914400" y="1752608"/>
            <a:ext cx="10363200" cy="1829761"/>
          </a:xfrm>
        </p:spPr>
        <p:txBody>
          <a:bodyPr anchor="b"/>
          <a:lstStyle>
            <a:lvl1pPr algn="l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6" indent="0" algn="l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  <a:extLst/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1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11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2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1C71ED-32D0-4322-A1A9-9A92BC2A28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150525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481334"/>
            <a:ext cx="10972800" cy="43860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C629-FE4D-4CBB-927D-81792BD0EB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679084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125351" y="274646"/>
            <a:ext cx="2369960" cy="559276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9429752" y="6525345"/>
            <a:ext cx="2099733" cy="24852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5217589" y="6525345"/>
            <a:ext cx="4212167" cy="24852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>
          <a:xfrm>
            <a:off x="11529484" y="6525345"/>
            <a:ext cx="488949" cy="24852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D11BC-7B80-4B1A-A6F1-4820BC6DA0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343170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70000"/>
              <a:buFont typeface="宋体" pitchFamily="2" charset="-122"/>
              <a:buChar char="◇"/>
              <a:defRPr/>
            </a:lvl2pPr>
            <a:extLst/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479376" y="10716"/>
            <a:ext cx="10972800" cy="840184"/>
          </a:xfrm>
        </p:spPr>
        <p:txBody>
          <a:bodyPr rtlCol="0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>
          <a:xfrm>
            <a:off x="10096500" y="6408744"/>
            <a:ext cx="143298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>
          <a:xfrm>
            <a:off x="5884338" y="6408744"/>
            <a:ext cx="42121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D2AF-2960-4702-AC8F-C1C75B32F7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35776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4849284" y="3005139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5" name="燕尾形 4"/>
          <p:cNvSpPr/>
          <p:nvPr/>
        </p:nvSpPr>
        <p:spPr>
          <a:xfrm>
            <a:off x="4599520" y="3005139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F2E4-51B9-46E4-981A-CA062A62AB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2103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97097-52EC-4916-9B40-01B4962C97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6896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73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1444300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2" y="1444300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E7B8-4E03-40FA-AAC1-14697AE925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8157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D3BD-A3CA-45A7-90B7-CC5C09CF5D3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4936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E2C45-2C8B-401B-B99E-4B9805C5D00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087029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892800" y="5355103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62B4-0FAF-4678-B023-56663EC4940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896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>
            <a:spLocks/>
          </p:cNvSpPr>
          <p:nvPr/>
        </p:nvSpPr>
        <p:spPr bwMode="auto">
          <a:xfrm>
            <a:off x="666753" y="5945189"/>
            <a:ext cx="6587067" cy="9207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 dirty="0">
              <a:latin typeface="Arial" charset="0"/>
              <a:ea typeface="宋体" charset="-122"/>
            </a:endParaRPr>
          </a:p>
        </p:txBody>
      </p:sp>
      <p:sp>
        <p:nvSpPr>
          <p:cNvPr id="6" name="任意多边形 13"/>
          <p:cNvSpPr>
            <a:spLocks/>
          </p:cNvSpPr>
          <p:nvPr/>
        </p:nvSpPr>
        <p:spPr bwMode="auto">
          <a:xfrm>
            <a:off x="647701" y="5938837"/>
            <a:ext cx="4921251" cy="933451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 sz="2400"/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8056" y="5791254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11552772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10" name="燕尾形 9"/>
          <p:cNvSpPr/>
          <p:nvPr/>
        </p:nvSpPr>
        <p:spPr>
          <a:xfrm>
            <a:off x="11303005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21643" y="5443403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1" y="4865123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>
          <a:xfrm>
            <a:off x="5839884" y="6408744"/>
            <a:ext cx="31347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7BE3B-D26A-48DE-9177-6BF99D411C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9204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76251" y="44624"/>
            <a:ext cx="10972800" cy="796925"/>
          </a:xfrm>
          <a:prstGeom prst="rect">
            <a:avLst/>
          </a:prstGeom>
          <a:noFill/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27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481137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9429752" y="6527648"/>
            <a:ext cx="2099733" cy="24622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extLst/>
          </a:lstStyle>
          <a:p>
            <a:pPr>
              <a:defRPr/>
            </a:pPr>
            <a:r>
              <a:rPr lang="en-US" altLang="zh-CN"/>
              <a:t>2010</a:t>
            </a:r>
            <a:r>
              <a:rPr lang="zh-CN" altLang="en-US"/>
              <a:t>－</a:t>
            </a:r>
            <a:r>
              <a:rPr lang="en-US" altLang="zh-CN"/>
              <a:t>09</a:t>
            </a:r>
            <a:r>
              <a:rPr lang="zh-CN" altLang="en-US"/>
              <a:t>－</a:t>
            </a:r>
            <a:r>
              <a:rPr lang="en-US" altLang="zh-CN"/>
              <a:t>01</a:t>
            </a:r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5217589" y="6527648"/>
            <a:ext cx="4212167" cy="24622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extLst/>
          </a:lstStyle>
          <a:p>
            <a:pPr>
              <a:defRPr/>
            </a:pPr>
            <a:r>
              <a:rPr lang="zh-CN" altLang="en-US"/>
              <a:t>中国科学技术大学   近代物理系</a:t>
            </a:r>
            <a:endParaRPr lang="en-US" altLang="zh-CN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1529484" y="6527648"/>
            <a:ext cx="488949" cy="24622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89D4759-2093-4E3D-90C6-72363DF6CE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" name="矩形 10"/>
          <p:cNvSpPr/>
          <p:nvPr/>
        </p:nvSpPr>
        <p:spPr>
          <a:xfrm>
            <a:off x="191345" y="0"/>
            <a:ext cx="48684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400"/>
          </a:p>
        </p:txBody>
      </p:sp>
      <p:sp>
        <p:nvSpPr>
          <p:cNvPr id="16" name="矩形 15"/>
          <p:cNvSpPr/>
          <p:nvPr/>
        </p:nvSpPr>
        <p:spPr>
          <a:xfrm>
            <a:off x="0" y="862684"/>
            <a:ext cx="12192000" cy="4603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40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66712" y="6500841"/>
            <a:ext cx="3547766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1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University of Science and Technology of China</a:t>
            </a:r>
            <a:endParaRPr lang="zh-CN" altLang="en-US" sz="1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708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en-US" sz="4400" b="1" kern="1200" dirty="0">
          <a:solidFill>
            <a:srgbClr val="000066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n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ea typeface="黑体" pitchFamily="49" charset="-122"/>
          <a:cs typeface="Arial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Lucida Sans Unicode" pitchFamily="34" charset="0"/>
          <a:ea typeface="黑体" pitchFamily="49" charset="-122"/>
        </a:defRPr>
      </a:lvl9pPr>
      <a:extLst/>
    </p:titleStyle>
    <p:bodyStyle>
      <a:lvl1pPr marL="365116" indent="-255582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0698" indent="-228594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lang="zh-CN" altLang="en-US" sz="23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8817" indent="-228594" algn="l" rtl="0" eaLnBrk="0" fontAlgn="base" hangingPunct="0">
        <a:spcBef>
          <a:spcPts val="351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42971" indent="-228594" algn="l" rtl="0" eaLnBrk="0" fontAlgn="base" hangingPunct="0">
        <a:spcBef>
          <a:spcPts val="351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566" indent="-228594" algn="l" rtl="0" eaLnBrk="0" fontAlgn="base" hangingPunct="0">
        <a:spcBef>
          <a:spcPts val="351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00160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54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349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B2DE3B-C838-42E8-ACED-6B880B2A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C71ED-32D0-4322-A1A9-9A92BC2A289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68D96DFE-137E-4139-997D-F563D408A3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/>
              <a:t>SiPM</a:t>
            </a:r>
            <a:r>
              <a:rPr lang="zh-CN" altLang="en-US" dirty="0"/>
              <a:t>读出汇报</a:t>
            </a:r>
          </a:p>
        </p:txBody>
      </p:sp>
    </p:spTree>
    <p:extLst>
      <p:ext uri="{BB962C8B-B14F-4D97-AF65-F5344CB8AC3E}">
        <p14:creationId xmlns:p14="http://schemas.microsoft.com/office/powerpoint/2010/main" val="882774775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17DB5F94-4C11-431F-BCE9-BE297FC35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4EFB6D-F068-4824-8DED-D22FFBC8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AD2AF-2960-4702-AC8F-C1C75B32F792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  <p:pic>
        <p:nvPicPr>
          <p:cNvPr id="5" name="内容占位符 8">
            <a:extLst>
              <a:ext uri="{FF2B5EF4-FFF2-40B4-BE49-F238E27FC236}">
                <a16:creationId xmlns:a16="http://schemas.microsoft.com/office/drawing/2014/main" id="{87EDEC92-FCA1-44DD-9181-93C7BA273A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5002" y="1651932"/>
            <a:ext cx="4556014" cy="4525962"/>
          </a:xfrm>
          <a:ln w="19050">
            <a:solidFill>
              <a:srgbClr val="00B0F0"/>
            </a:solidFill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38266F2-F48E-4B0A-8F6E-993F5EC49837}"/>
              </a:ext>
            </a:extLst>
          </p:cNvPr>
          <p:cNvSpPr txBox="1"/>
          <p:nvPr/>
        </p:nvSpPr>
        <p:spPr>
          <a:xfrm>
            <a:off x="7408209" y="1149270"/>
            <a:ext cx="1628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电源输入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E21AC76-5F80-45B7-B3E2-18D9C2FE3A08}"/>
              </a:ext>
            </a:extLst>
          </p:cNvPr>
          <p:cNvSpPr txBox="1"/>
          <p:nvPr/>
        </p:nvSpPr>
        <p:spPr>
          <a:xfrm>
            <a:off x="4007009" y="2374239"/>
            <a:ext cx="1200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高压模块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90849D0-EC96-4B2F-AF08-666741C5A649}"/>
              </a:ext>
            </a:extLst>
          </p:cNvPr>
          <p:cNvSpPr txBox="1"/>
          <p:nvPr/>
        </p:nvSpPr>
        <p:spPr>
          <a:xfrm>
            <a:off x="4392775" y="3159828"/>
            <a:ext cx="81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LDO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1EFEF7A-2161-4080-AA5D-945965582796}"/>
              </a:ext>
            </a:extLst>
          </p:cNvPr>
          <p:cNvSpPr txBox="1"/>
          <p:nvPr/>
        </p:nvSpPr>
        <p:spPr>
          <a:xfrm>
            <a:off x="4108733" y="4314749"/>
            <a:ext cx="120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放大电路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AFC2AAB-304A-4427-97C2-C421CFD5EFCF}"/>
              </a:ext>
            </a:extLst>
          </p:cNvPr>
          <p:cNvSpPr/>
          <p:nvPr/>
        </p:nvSpPr>
        <p:spPr>
          <a:xfrm>
            <a:off x="6546197" y="1754603"/>
            <a:ext cx="2520018" cy="914400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CD852F6-C087-405B-BFE2-6C9D6F9BCA34}"/>
              </a:ext>
            </a:extLst>
          </p:cNvPr>
          <p:cNvSpPr/>
          <p:nvPr/>
        </p:nvSpPr>
        <p:spPr>
          <a:xfrm>
            <a:off x="5569885" y="2170479"/>
            <a:ext cx="976312" cy="776853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08772DC-5022-448E-BCEC-B7839352F00E}"/>
              </a:ext>
            </a:extLst>
          </p:cNvPr>
          <p:cNvSpPr/>
          <p:nvPr/>
        </p:nvSpPr>
        <p:spPr>
          <a:xfrm>
            <a:off x="6156432" y="2771674"/>
            <a:ext cx="3390139" cy="1147208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101D36A-BA93-440E-901D-A28B0AD28482}"/>
              </a:ext>
            </a:extLst>
          </p:cNvPr>
          <p:cNvSpPr/>
          <p:nvPr/>
        </p:nvSpPr>
        <p:spPr>
          <a:xfrm>
            <a:off x="5855634" y="4021553"/>
            <a:ext cx="2366963" cy="955724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55FAC69-A854-40AD-BE8D-300EB5C996EC}"/>
              </a:ext>
            </a:extLst>
          </p:cNvPr>
          <p:cNvSpPr/>
          <p:nvPr/>
        </p:nvSpPr>
        <p:spPr>
          <a:xfrm>
            <a:off x="8286563" y="3918882"/>
            <a:ext cx="978261" cy="1058395"/>
          </a:xfrm>
          <a:prstGeom prst="rect">
            <a:avLst/>
          </a:prstGeom>
          <a:noFill/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8C45F9B7-7420-4CE9-81BF-36BDE8119709}"/>
              </a:ext>
            </a:extLst>
          </p:cNvPr>
          <p:cNvCxnSpPr>
            <a:cxnSpLocks/>
          </p:cNvCxnSpPr>
          <p:nvPr/>
        </p:nvCxnSpPr>
        <p:spPr>
          <a:xfrm>
            <a:off x="9264824" y="4437994"/>
            <a:ext cx="1048507" cy="6787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77FC0518-56B0-4B40-B6F5-CAEECF99DB75}"/>
              </a:ext>
            </a:extLst>
          </p:cNvPr>
          <p:cNvCxnSpPr>
            <a:cxnSpLocks/>
            <a:stCxn id="12" idx="1"/>
            <a:endCxn id="8" idx="3"/>
          </p:cNvCxnSpPr>
          <p:nvPr/>
        </p:nvCxnSpPr>
        <p:spPr>
          <a:xfrm flipH="1" flipV="1">
            <a:off x="5207162" y="2558905"/>
            <a:ext cx="362723" cy="1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663992B-EE21-4558-B293-058B4F82880D}"/>
              </a:ext>
            </a:extLst>
          </p:cNvPr>
          <p:cNvCxnSpPr>
            <a:cxnSpLocks/>
            <a:stCxn id="13" idx="1"/>
            <a:endCxn id="9" idx="3"/>
          </p:cNvCxnSpPr>
          <p:nvPr/>
        </p:nvCxnSpPr>
        <p:spPr>
          <a:xfrm flipH="1" flipV="1">
            <a:off x="5207162" y="3344494"/>
            <a:ext cx="949270" cy="784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6F6489E2-A8CD-4E42-B937-CE1B8CC02AF7}"/>
              </a:ext>
            </a:extLst>
          </p:cNvPr>
          <p:cNvCxnSpPr>
            <a:cxnSpLocks/>
            <a:stCxn id="14" idx="1"/>
            <a:endCxn id="10" idx="3"/>
          </p:cNvCxnSpPr>
          <p:nvPr/>
        </p:nvCxnSpPr>
        <p:spPr>
          <a:xfrm flipH="1">
            <a:off x="5308887" y="4499415"/>
            <a:ext cx="546747" cy="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BA4C0E24-14B1-4418-95A1-696F876B954C}"/>
              </a:ext>
            </a:extLst>
          </p:cNvPr>
          <p:cNvCxnSpPr/>
          <p:nvPr/>
        </p:nvCxnSpPr>
        <p:spPr>
          <a:xfrm flipV="1">
            <a:off x="7854293" y="1477425"/>
            <a:ext cx="0" cy="277178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图片 20">
            <a:extLst>
              <a:ext uri="{FF2B5EF4-FFF2-40B4-BE49-F238E27FC236}">
                <a16:creationId xmlns:a16="http://schemas.microsoft.com/office/drawing/2014/main" id="{981F5F89-1B2C-4DD4-8481-FB000FAE3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305" y="1924427"/>
            <a:ext cx="2507040" cy="2242719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E7055292-5542-436B-998F-4C36A1EDF1B2}"/>
              </a:ext>
            </a:extLst>
          </p:cNvPr>
          <p:cNvSpPr txBox="1"/>
          <p:nvPr/>
        </p:nvSpPr>
        <p:spPr>
          <a:xfrm>
            <a:off x="10389658" y="4314749"/>
            <a:ext cx="1628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甄别器</a:t>
            </a:r>
          </a:p>
        </p:txBody>
      </p:sp>
    </p:spTree>
    <p:extLst>
      <p:ext uri="{BB962C8B-B14F-4D97-AF65-F5344CB8AC3E}">
        <p14:creationId xmlns:p14="http://schemas.microsoft.com/office/powerpoint/2010/main" val="1224283154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56205A42-E08A-48B6-B2EC-7F610A9F0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260421"/>
            <a:ext cx="5525589" cy="1532028"/>
          </a:xfrm>
        </p:spPr>
        <p:txBody>
          <a:bodyPr/>
          <a:lstStyle/>
          <a:p>
            <a:r>
              <a:rPr lang="zh-CN" altLang="en-US" dirty="0"/>
              <a:t>焊接</a:t>
            </a:r>
            <a:endParaRPr lang="en-US" altLang="zh-CN" dirty="0"/>
          </a:p>
          <a:p>
            <a:r>
              <a:rPr lang="zh-CN" altLang="en-US" dirty="0"/>
              <a:t>测试</a:t>
            </a:r>
            <a:endParaRPr lang="en-US" altLang="zh-CN" dirty="0"/>
          </a:p>
          <a:p>
            <a:r>
              <a:rPr lang="zh-CN" altLang="en-US" dirty="0"/>
              <a:t>增加数字电路部分</a:t>
            </a:r>
            <a:endParaRPr lang="en-US" altLang="zh-CN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09F80F3-85FA-43EB-8553-F29E278B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后续工作安排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1ED41E-B7B1-4783-87C7-0D47931E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7E0C-730F-40BD-9D8B-88CFF17DF52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459772"/>
      </p:ext>
    </p:extLst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12434</TotalTime>
  <Words>23</Words>
  <Application>Microsoft Office PowerPoint</Application>
  <PresentationFormat>宽屏</PresentationFormat>
  <Paragraphs>13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等线</vt:lpstr>
      <vt:lpstr>宋体</vt:lpstr>
      <vt:lpstr>Arial</vt:lpstr>
      <vt:lpstr>Lucida Sans Unicode</vt:lpstr>
      <vt:lpstr>Verdana</vt:lpstr>
      <vt:lpstr>Wingdings 2</vt:lpstr>
      <vt:lpstr>Wingdings 3</vt:lpstr>
      <vt:lpstr>聚合</vt:lpstr>
      <vt:lpstr>SiPM读出汇报</vt:lpstr>
      <vt:lpstr>PowerPoint 演示文稿</vt:lpstr>
      <vt:lpstr>后续工作安排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SiPM选型</dc:title>
  <dc:creator>灵芝 韩</dc:creator>
  <cp:lastModifiedBy>灵芝 韩</cp:lastModifiedBy>
  <cp:revision>82</cp:revision>
  <dcterms:created xsi:type="dcterms:W3CDTF">2024-04-07T01:36:56Z</dcterms:created>
  <dcterms:modified xsi:type="dcterms:W3CDTF">2024-07-02T08:55:24Z</dcterms:modified>
</cp:coreProperties>
</file>