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56" r:id="rId3"/>
    <p:sldId id="939" r:id="rId4"/>
    <p:sldId id="938" r:id="rId5"/>
    <p:sldId id="941" r:id="rId6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7" autoAdjust="0"/>
    <p:restoredTop sz="85366" autoAdjust="0"/>
  </p:normalViewPr>
  <p:slideViewPr>
    <p:cSldViewPr snapToGrid="0">
      <p:cViewPr varScale="1">
        <p:scale>
          <a:sx n="110" d="100"/>
          <a:sy n="110" d="100"/>
        </p:scale>
        <p:origin x="18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192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66C1B-80EF-46B7-9D89-DA6150E3C9D8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10872-D309-474A-9F20-E965C41FD3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649D2-4A3B-4751-BA65-09195D84693D}" type="datetimeFigureOut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CFF96-8BBB-468D-99F9-AB6618DD45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CFF96-8BBB-468D-99F9-AB6618DD45FA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8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矩形 4"/>
          <p:cNvSpPr/>
          <p:nvPr/>
        </p:nvSpPr>
        <p:spPr>
          <a:xfrm flipV="1">
            <a:off x="0" y="2602058"/>
            <a:ext cx="9144000" cy="46038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pic>
        <p:nvPicPr>
          <p:cNvPr id="6" name="图片 13" descr="未命名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424786"/>
            <a:ext cx="1287462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6"/>
          <p:cNvSpPr txBox="1"/>
          <p:nvPr/>
        </p:nvSpPr>
        <p:spPr>
          <a:xfrm>
            <a:off x="4027069" y="6403056"/>
            <a:ext cx="437331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1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60000" dist="60007" dir="5400000" sy="-100000" algn="bl" rotWithShape="0"/>
                </a:effectLst>
              </a:rPr>
              <a:t>University of Science and Technology of China</a:t>
            </a:r>
            <a:endParaRPr lang="zh-CN" altLang="en-US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l">
              <a:defRPr sz="4800" b="1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l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1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5507CC-928A-4834-9299-027ADA1647C1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11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2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F9829C-BEFD-467D-BE8E-96100A5ECC57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445C6D-4C56-4852-B7C3-38B35D67AB58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矩形 4"/>
          <p:cNvSpPr/>
          <p:nvPr/>
        </p:nvSpPr>
        <p:spPr>
          <a:xfrm flipV="1">
            <a:off x="0" y="2602058"/>
            <a:ext cx="9144000" cy="46038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pic>
        <p:nvPicPr>
          <p:cNvPr id="6" name="图片 13" descr="未命名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424786"/>
            <a:ext cx="1287462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6"/>
          <p:cNvSpPr txBox="1"/>
          <p:nvPr/>
        </p:nvSpPr>
        <p:spPr>
          <a:xfrm>
            <a:off x="4027069" y="6403056"/>
            <a:ext cx="437331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1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60000" dist="60007" dir="5400000" sy="-100000" algn="bl" rotWithShape="0"/>
                </a:effectLst>
              </a:rPr>
              <a:t>University of Science and Technology of China</a:t>
            </a:r>
            <a:endParaRPr lang="zh-CN" altLang="en-US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l">
              <a:defRPr sz="4800" b="1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l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1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5507CC-928A-4834-9299-027ADA1647C1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11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2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SzPct val="70000"/>
              <a:buFont typeface="宋体" panose="02010600030101010101" pitchFamily="2" charset="-122"/>
              <a:buChar char="◇"/>
              <a:defRPr/>
            </a:lvl2pPr>
            <a:lvl3pPr>
              <a:buClr>
                <a:srgbClr val="7ACBE0"/>
              </a:buClr>
              <a:defRPr/>
            </a:lvl3pPr>
            <a:lvl4pPr>
              <a:buClr>
                <a:srgbClr val="7ACBE0"/>
              </a:buClr>
              <a:defRPr/>
            </a:lvl4pPr>
            <a:lvl5pPr>
              <a:buClr>
                <a:srgbClr val="7ACBE0"/>
              </a:buClr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>
          <a:xfrm>
            <a:off x="7572375" y="6408738"/>
            <a:ext cx="1074738" cy="365125"/>
          </a:xfrm>
        </p:spPr>
        <p:txBody>
          <a:bodyPr/>
          <a:lstStyle>
            <a:lvl1pPr>
              <a:defRPr/>
            </a:lvl1pPr>
          </a:lstStyle>
          <a:p>
            <a:fld id="{CF938CB9-FD09-442D-A067-86164A86C3E0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>
          <a:xfrm>
            <a:off x="4413250" y="6408738"/>
            <a:ext cx="3159125" cy="365125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燕尾形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燕尾形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29BBD2-E908-4409-8466-E1736AA8D3D4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6F94D6-D494-4091-97A6-8D36BE38E8A8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46B5F2-6D78-4129-B941-0BCE0085EE2D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36728B-7F26-4400-B28B-62127ADEF154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58FA99-BBD8-4C1D-9160-3AA31A3EA38F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B9918-794E-48DF-8514-A29612CE34CD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SzPct val="70000"/>
              <a:buFont typeface="宋体" panose="02010600030101010101" pitchFamily="2" charset="-122"/>
              <a:buChar char="◇"/>
              <a:defRPr/>
            </a:lvl2pPr>
            <a:lvl3pPr>
              <a:buClr>
                <a:srgbClr val="7ACBE0"/>
              </a:buClr>
              <a:defRPr/>
            </a:lvl3pPr>
            <a:lvl4pPr>
              <a:buClr>
                <a:srgbClr val="7ACBE0"/>
              </a:buClr>
              <a:defRPr/>
            </a:lvl4pPr>
            <a:lvl5pPr>
              <a:buClr>
                <a:srgbClr val="7ACBE0"/>
              </a:buClr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>
          <a:xfrm>
            <a:off x="7572375" y="6408738"/>
            <a:ext cx="1074738" cy="365125"/>
          </a:xfrm>
        </p:spPr>
        <p:txBody>
          <a:bodyPr/>
          <a:lstStyle>
            <a:lvl1pPr>
              <a:defRPr/>
            </a:lvl1pPr>
          </a:lstStyle>
          <a:p>
            <a:fld id="{CF938CB9-FD09-442D-A067-86164A86C3E0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>
          <a:xfrm>
            <a:off x="4413250" y="6408738"/>
            <a:ext cx="3159125" cy="365125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/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任意多边形 13"/>
          <p:cNvSpPr/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直角三角形 6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燕尾形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" name="燕尾形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11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EF207E2-F482-4C18-965B-BEF7EE206301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12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3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F9829C-BEFD-467D-BE8E-96100A5ECC57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445C6D-4C56-4852-B7C3-38B35D67AB58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燕尾形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燕尾形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29BBD2-E908-4409-8466-E1736AA8D3D4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6F94D6-D494-4091-97A6-8D36BE38E8A8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46B5F2-6D78-4129-B941-0BCE0085EE2D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36728B-7F26-4400-B28B-62127ADEF154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58FA99-BBD8-4C1D-9160-3AA31A3EA38F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B9918-794E-48DF-8514-A29612CE34CD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/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任意多边形 13"/>
          <p:cNvSpPr/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直角三角形 6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燕尾形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" name="燕尾形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11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EF207E2-F482-4C18-965B-BEF7EE206301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12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3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357188" y="203200"/>
            <a:ext cx="8229600" cy="796925"/>
          </a:xfrm>
          <a:prstGeom prst="rect">
            <a:avLst/>
          </a:prstGeom>
          <a:noFill/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027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altLang="zh-CN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7072313" y="6408738"/>
            <a:ext cx="157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fld id="{B88EAFC7-820C-48D3-8AE8-FC8301116244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3913188" y="6408738"/>
            <a:ext cx="3159125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000"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42875" y="0"/>
            <a:ext cx="36513" cy="6858000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0" y="1071563"/>
            <a:ext cx="9144000" cy="46037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500034" y="6500834"/>
            <a:ext cx="367921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1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60000" dist="60007" dir="5400000" sy="-100000" algn="bl" rotWithShape="0"/>
                </a:effectLst>
              </a:rPr>
              <a:t>University of Science and Technology of China</a:t>
            </a:r>
            <a:endParaRPr lang="zh-CN" altLang="en-US" sz="1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altLang="en-US" sz="4400" b="1" kern="1200" dirty="0">
          <a:solidFill>
            <a:srgbClr val="000066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panose="020B0604020202020204" pitchFamily="34" charset="0"/>
          <a:ea typeface="黑体" panose="02010609060101010101" pitchFamily="49" charset="-122"/>
          <a:cs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panose="020B0604020202020204" pitchFamily="34" charset="0"/>
          <a:ea typeface="黑体" panose="02010609060101010101" pitchFamily="49" charset="-122"/>
          <a:cs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panose="020B0604020202020204" pitchFamily="34" charset="0"/>
          <a:ea typeface="黑体" panose="02010609060101010101" pitchFamily="49" charset="-122"/>
          <a:cs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panose="020B0604020202020204" pitchFamily="34" charset="0"/>
          <a:ea typeface="黑体" panose="02010609060101010101" pitchFamily="49" charset="-122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anose="020B0602030504020204" pitchFamily="34" charset="0"/>
          <a:ea typeface="黑体" panose="02010609060101010101" pitchFamily="49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anose="020B0602030504020204" pitchFamily="34" charset="0"/>
          <a:ea typeface="黑体" panose="02010609060101010101" pitchFamily="49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anose="020B0602030504020204" pitchFamily="34" charset="0"/>
          <a:ea typeface="黑体" panose="02010609060101010101" pitchFamily="49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anose="020B0602030504020204" pitchFamily="34" charset="0"/>
          <a:ea typeface="黑体" panose="02010609060101010101" pitchFamily="49" charset="-122"/>
        </a:defRPr>
      </a:lvl9pPr>
    </p:titleStyle>
    <p:bodyStyle>
      <a:lvl1pPr marL="365125" indent="-255905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21030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9155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357188" y="203200"/>
            <a:ext cx="8229600" cy="796925"/>
          </a:xfrm>
          <a:prstGeom prst="rect">
            <a:avLst/>
          </a:prstGeom>
          <a:noFill/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027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altLang="zh-CN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7072313" y="6408738"/>
            <a:ext cx="157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fld id="{B88EAFC7-820C-48D3-8AE8-FC8301116244}" type="datetime1">
              <a:rPr lang="zh-CN" altLang="en-US" smtClean="0"/>
              <a:t>2024/6/25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3913188" y="6408738"/>
            <a:ext cx="3159125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000"/>
            </a:lvl1pPr>
          </a:lstStyle>
          <a:p>
            <a:fld id="{33117E0C-730F-40BD-9D8B-88CFF17DF5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42875" y="0"/>
            <a:ext cx="36513" cy="6858000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0" y="1071563"/>
            <a:ext cx="9144000" cy="46037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500034" y="6500834"/>
            <a:ext cx="367921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1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60000" dist="60007" dir="5400000" sy="-100000" algn="bl" rotWithShape="0"/>
                </a:effectLst>
              </a:rPr>
              <a:t>University of Science and Technology of China</a:t>
            </a:r>
            <a:endParaRPr lang="zh-CN" altLang="en-US" sz="1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altLang="en-US" sz="4400" b="1" kern="1200" dirty="0">
          <a:solidFill>
            <a:srgbClr val="000066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panose="020B0604020202020204" pitchFamily="34" charset="0"/>
          <a:ea typeface="黑体" panose="02010609060101010101" pitchFamily="49" charset="-122"/>
          <a:cs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panose="020B0604020202020204" pitchFamily="34" charset="0"/>
          <a:ea typeface="黑体" panose="02010609060101010101" pitchFamily="49" charset="-122"/>
          <a:cs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panose="020B0604020202020204" pitchFamily="34" charset="0"/>
          <a:ea typeface="黑体" panose="02010609060101010101" pitchFamily="49" charset="-122"/>
          <a:cs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panose="020B0604020202020204" pitchFamily="34" charset="0"/>
          <a:ea typeface="黑体" panose="02010609060101010101" pitchFamily="49" charset="-122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anose="020B0602030504020204" pitchFamily="34" charset="0"/>
          <a:ea typeface="黑体" panose="02010609060101010101" pitchFamily="49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anose="020B0602030504020204" pitchFamily="34" charset="0"/>
          <a:ea typeface="黑体" panose="02010609060101010101" pitchFamily="49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anose="020B0602030504020204" pitchFamily="34" charset="0"/>
          <a:ea typeface="黑体" panose="02010609060101010101" pitchFamily="49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anose="020B0602030504020204" pitchFamily="34" charset="0"/>
          <a:ea typeface="黑体" panose="02010609060101010101" pitchFamily="49" charset="-122"/>
        </a:defRPr>
      </a:lvl9pPr>
    </p:titleStyle>
    <p:bodyStyle>
      <a:lvl1pPr marL="365125" indent="-255905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21030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9155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2644" y="1976846"/>
            <a:ext cx="6042989" cy="680778"/>
          </a:xfrm>
        </p:spPr>
        <p:txBody>
          <a:bodyPr/>
          <a:lstStyle/>
          <a:p>
            <a:pPr algn="ctr">
              <a:lnSpc>
                <a:spcPct val="60000"/>
              </a:lnSpc>
            </a:pPr>
            <a:br>
              <a:rPr lang="en-US" altLang="zh-CN" sz="4400" dirty="0"/>
            </a:br>
            <a:r>
              <a:rPr lang="en-US" altLang="zh-CN" sz="6000" dirty="0" err="1"/>
              <a:t>SiPM</a:t>
            </a:r>
            <a:r>
              <a:rPr lang="en-US" altLang="zh-CN" sz="6000" dirty="0"/>
              <a:t> </a:t>
            </a:r>
            <a:r>
              <a:rPr lang="zh-CN" altLang="en-US" sz="6000" dirty="0"/>
              <a:t>读出汇报</a:t>
            </a:r>
            <a:endParaRPr lang="zh-CN" sz="4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69474" y="3335382"/>
            <a:ext cx="2708365" cy="1120841"/>
          </a:xfrm>
        </p:spPr>
        <p:txBody>
          <a:bodyPr/>
          <a:lstStyle/>
          <a:p>
            <a:pPr algn="ctr"/>
            <a:r>
              <a:rPr lang="zh-CN" altLang="en-US" sz="2400" dirty="0"/>
              <a:t>韩灵芝</a:t>
            </a:r>
          </a:p>
          <a:p>
            <a:pPr algn="ctr"/>
            <a:r>
              <a:rPr lang="en-US" altLang="zh-CN" sz="2400" dirty="0"/>
              <a:t>2024</a:t>
            </a:r>
            <a:r>
              <a:rPr lang="zh-CN" altLang="en-US" sz="2400" dirty="0"/>
              <a:t>年</a:t>
            </a:r>
            <a:r>
              <a:rPr lang="en-US" altLang="zh-CN" sz="2400" dirty="0"/>
              <a:t>6</a:t>
            </a:r>
            <a:r>
              <a:rPr lang="zh-CN" altLang="en-US" sz="2400" dirty="0"/>
              <a:t>月</a:t>
            </a:r>
            <a:r>
              <a:rPr lang="en-US" altLang="zh-CN" sz="2400" dirty="0"/>
              <a:t>25</a:t>
            </a:r>
            <a:r>
              <a:rPr lang="zh-CN" altLang="en-US" sz="2400" dirty="0"/>
              <a:t>日</a:t>
            </a:r>
            <a:endParaRPr lang="en-US" altLang="zh-CN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7E0C-730F-40BD-9D8B-88CFF17DF520}" type="slidenum">
              <a:rPr lang="zh-CN" altLang="en-US" smtClean="0"/>
              <a:t>1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54"/>
    </mc:Choice>
    <mc:Fallback xmlns="">
      <p:transition spd="slow" advTm="305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E5EE8B01-7A64-4265-A71C-8D6F8A1CCC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357940"/>
            <a:ext cx="8229600" cy="2822174"/>
          </a:xfr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9CB5438B-51BC-4D1A-B58E-1A23D8058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总体设计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9EF4019-19F4-4379-A4B7-E8C7E05AD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7E0C-730F-40BD-9D8B-88CFF17DF520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48FB14B-8C1D-4761-94D7-72E05991CC49}"/>
              </a:ext>
            </a:extLst>
          </p:cNvPr>
          <p:cNvSpPr txBox="1"/>
          <p:nvPr/>
        </p:nvSpPr>
        <p:spPr>
          <a:xfrm>
            <a:off x="600869" y="4318128"/>
            <a:ext cx="788998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使用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± 6V</a:t>
            </a:r>
            <a:r>
              <a:rPr lang="zh-CN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外部电源输入</a:t>
            </a:r>
            <a:endParaRPr lang="en-US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通过升压稳压器将电压升至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30V</a:t>
            </a:r>
            <a:r>
              <a:rPr lang="zh-CN" altLang="en-US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给</a:t>
            </a:r>
            <a:r>
              <a:rPr lang="en-US" altLang="zh-CN" sz="1800" dirty="0" err="1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SiPM</a:t>
            </a:r>
            <a:r>
              <a:rPr lang="zh-CN" altLang="en-US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供电</a:t>
            </a:r>
            <a:endParaRPr lang="en-US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通过低压差线性稳压器从电源电压中获得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±5V</a:t>
            </a:r>
            <a:r>
              <a:rPr lang="zh-CN" altLang="en-US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±2.5V</a:t>
            </a:r>
            <a:r>
              <a:rPr lang="zh-CN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电压</a:t>
            </a:r>
            <a:r>
              <a:rPr lang="zh-CN" altLang="en-US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给</a:t>
            </a:r>
            <a:r>
              <a:rPr lang="zh-CN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运放</a:t>
            </a:r>
            <a:r>
              <a:rPr lang="zh-CN" altLang="en-US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供电</a:t>
            </a:r>
            <a:endParaRPr lang="en-US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800" dirty="0" err="1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SiPM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产生</a:t>
            </a:r>
            <a:r>
              <a:rPr lang="zh-CN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的脉冲信号经过前端读出电路，对</a:t>
            </a:r>
            <a:r>
              <a:rPr lang="en-US" altLang="zh-CN" sz="1800" dirty="0" err="1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SiPM</a:t>
            </a:r>
            <a:r>
              <a:rPr lang="zh-CN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的输出信号做峰值采样，计算能量信息</a:t>
            </a:r>
            <a:endParaRPr lang="en-US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然后通过甄别器获取时间信息。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65830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PCB</a:t>
            </a:r>
            <a:r>
              <a:rPr lang="zh-CN" altLang="en-US" dirty="0"/>
              <a:t>板图</a:t>
            </a:r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7E0C-730F-40BD-9D8B-88CFF17DF520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7" name="内容占位符 8">
            <a:extLst>
              <a:ext uri="{FF2B5EF4-FFF2-40B4-BE49-F238E27FC236}">
                <a16:creationId xmlns:a16="http://schemas.microsoft.com/office/drawing/2014/main" id="{D1B89C5C-6146-4858-95EB-A8C71E4BF9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0009" y="1785938"/>
            <a:ext cx="4556014" cy="4525962"/>
          </a:xfrm>
          <a:ln w="19050">
            <a:solidFill>
              <a:srgbClr val="00B0F0"/>
            </a:solidFill>
          </a:ln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9ABA6551-8044-4581-B21A-C994EB0FAAA4}"/>
              </a:ext>
            </a:extLst>
          </p:cNvPr>
          <p:cNvSpPr txBox="1"/>
          <p:nvPr/>
        </p:nvSpPr>
        <p:spPr>
          <a:xfrm>
            <a:off x="4113216" y="1283276"/>
            <a:ext cx="1628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电源输入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2024CA2-D015-471D-B2A5-4B42BCDA36E2}"/>
              </a:ext>
            </a:extLst>
          </p:cNvPr>
          <p:cNvSpPr txBox="1"/>
          <p:nvPr/>
        </p:nvSpPr>
        <p:spPr>
          <a:xfrm>
            <a:off x="712016" y="2508245"/>
            <a:ext cx="1200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高压模块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AD69765-3D2D-419C-92D6-96F5A48050C4}"/>
              </a:ext>
            </a:extLst>
          </p:cNvPr>
          <p:cNvSpPr txBox="1"/>
          <p:nvPr/>
        </p:nvSpPr>
        <p:spPr>
          <a:xfrm>
            <a:off x="1097782" y="3293834"/>
            <a:ext cx="814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LDO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B59A1BC6-4E63-4B58-B22A-B11E515CFC05}"/>
              </a:ext>
            </a:extLst>
          </p:cNvPr>
          <p:cNvSpPr txBox="1"/>
          <p:nvPr/>
        </p:nvSpPr>
        <p:spPr>
          <a:xfrm>
            <a:off x="813740" y="4448755"/>
            <a:ext cx="1200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放大电路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9A661F82-786A-4181-A220-DC134246D47C}"/>
              </a:ext>
            </a:extLst>
          </p:cNvPr>
          <p:cNvSpPr txBox="1"/>
          <p:nvPr/>
        </p:nvSpPr>
        <p:spPr>
          <a:xfrm>
            <a:off x="7018338" y="4394121"/>
            <a:ext cx="1628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甄别器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99C78E3-C2E6-44CA-8B39-D9F4A2A01AF2}"/>
              </a:ext>
            </a:extLst>
          </p:cNvPr>
          <p:cNvSpPr/>
          <p:nvPr/>
        </p:nvSpPr>
        <p:spPr>
          <a:xfrm>
            <a:off x="3251204" y="1888609"/>
            <a:ext cx="2520018" cy="914400"/>
          </a:xfrm>
          <a:prstGeom prst="rect">
            <a:avLst/>
          </a:prstGeom>
          <a:noFill/>
          <a:ln w="1905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AEC32AC-DD5A-4F8B-8CF3-F20449C79633}"/>
              </a:ext>
            </a:extLst>
          </p:cNvPr>
          <p:cNvSpPr/>
          <p:nvPr/>
        </p:nvSpPr>
        <p:spPr>
          <a:xfrm>
            <a:off x="2274892" y="2304485"/>
            <a:ext cx="976312" cy="776853"/>
          </a:xfrm>
          <a:prstGeom prst="rect">
            <a:avLst/>
          </a:prstGeom>
          <a:noFill/>
          <a:ln w="1905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C6C159B-C2EB-406F-B141-C9FD0486C75F}"/>
              </a:ext>
            </a:extLst>
          </p:cNvPr>
          <p:cNvSpPr/>
          <p:nvPr/>
        </p:nvSpPr>
        <p:spPr>
          <a:xfrm>
            <a:off x="2861439" y="2905680"/>
            <a:ext cx="3390139" cy="1147208"/>
          </a:xfrm>
          <a:prstGeom prst="rect">
            <a:avLst/>
          </a:prstGeom>
          <a:noFill/>
          <a:ln w="1905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E17ED59E-4371-4421-8B68-7AEE5C5EF257}"/>
              </a:ext>
            </a:extLst>
          </p:cNvPr>
          <p:cNvSpPr/>
          <p:nvPr/>
        </p:nvSpPr>
        <p:spPr>
          <a:xfrm>
            <a:off x="2560641" y="4155559"/>
            <a:ext cx="2366963" cy="955724"/>
          </a:xfrm>
          <a:prstGeom prst="rect">
            <a:avLst/>
          </a:prstGeom>
          <a:noFill/>
          <a:ln w="1905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FD668F2-F4A7-4F82-959A-5AF0723003D9}"/>
              </a:ext>
            </a:extLst>
          </p:cNvPr>
          <p:cNvSpPr/>
          <p:nvPr/>
        </p:nvSpPr>
        <p:spPr>
          <a:xfrm>
            <a:off x="4991570" y="4052888"/>
            <a:ext cx="978261" cy="1058395"/>
          </a:xfrm>
          <a:prstGeom prst="rect">
            <a:avLst/>
          </a:prstGeom>
          <a:noFill/>
          <a:ln w="1905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8983AEBE-3C88-4190-BAA9-E0CB11AE037D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5969831" y="4572000"/>
            <a:ext cx="1048507" cy="6787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46ADBC93-4168-457B-A9AF-D96155303357}"/>
              </a:ext>
            </a:extLst>
          </p:cNvPr>
          <p:cNvCxnSpPr>
            <a:cxnSpLocks/>
            <a:stCxn id="14" idx="1"/>
            <a:endCxn id="9" idx="3"/>
          </p:cNvCxnSpPr>
          <p:nvPr/>
        </p:nvCxnSpPr>
        <p:spPr>
          <a:xfrm flipH="1" flipV="1">
            <a:off x="1912169" y="2692911"/>
            <a:ext cx="362723" cy="1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FFF1071F-D0BB-43D6-BA60-661E8F57BB4B}"/>
              </a:ext>
            </a:extLst>
          </p:cNvPr>
          <p:cNvCxnSpPr>
            <a:cxnSpLocks/>
            <a:stCxn id="15" idx="1"/>
            <a:endCxn id="10" idx="3"/>
          </p:cNvCxnSpPr>
          <p:nvPr/>
        </p:nvCxnSpPr>
        <p:spPr>
          <a:xfrm flipH="1" flipV="1">
            <a:off x="1912169" y="3478500"/>
            <a:ext cx="949270" cy="784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5B21DBAA-9AA3-4C4F-9749-EF20BADEE924}"/>
              </a:ext>
            </a:extLst>
          </p:cNvPr>
          <p:cNvCxnSpPr>
            <a:cxnSpLocks/>
            <a:stCxn id="16" idx="1"/>
            <a:endCxn id="11" idx="3"/>
          </p:cNvCxnSpPr>
          <p:nvPr/>
        </p:nvCxnSpPr>
        <p:spPr>
          <a:xfrm flipH="1">
            <a:off x="2013894" y="4633421"/>
            <a:ext cx="546747" cy="0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96340944-3B7F-43F7-988E-9093E7802515}"/>
              </a:ext>
            </a:extLst>
          </p:cNvPr>
          <p:cNvCxnSpPr/>
          <p:nvPr/>
        </p:nvCxnSpPr>
        <p:spPr>
          <a:xfrm flipV="1">
            <a:off x="4559300" y="1611431"/>
            <a:ext cx="0" cy="277178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907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56205A42-E08A-48B6-B2EC-7F610A9F0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138"/>
            <a:ext cx="5525589" cy="1532028"/>
          </a:xfrm>
        </p:spPr>
        <p:txBody>
          <a:bodyPr/>
          <a:lstStyle/>
          <a:p>
            <a:r>
              <a:rPr lang="zh-CN" altLang="en-US" dirty="0"/>
              <a:t>设计子板</a:t>
            </a:r>
            <a:endParaRPr lang="en-US" altLang="zh-CN" dirty="0"/>
          </a:p>
          <a:p>
            <a:r>
              <a:rPr lang="zh-CN" altLang="en-US" dirty="0"/>
              <a:t>测试</a:t>
            </a:r>
            <a:endParaRPr lang="en-US" altLang="zh-CN" dirty="0"/>
          </a:p>
          <a:p>
            <a:r>
              <a:rPr lang="zh-CN" altLang="en-US" dirty="0"/>
              <a:t>增加数字电路部分</a:t>
            </a:r>
            <a:endParaRPr lang="en-US" altLang="zh-CN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709F80F3-85FA-43EB-8553-F29E278B5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后续工作安排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21ED41E-B7B1-4783-87C7-0D47931E7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7E0C-730F-40BD-9D8B-88CFF17DF52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4597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133d39ef-d636-42ac-9a77-e1965c7a1ccd"/>
  <p:tag name="COMMONDATA" val="eyJoZGlkIjoiZWZmZTI1N2YxMjBiMWE1NzgwZGE4YTkwOWI3MGIwMjAifQ==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6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7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8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模板</Template>
  <TotalTime>5370</TotalTime>
  <Words>104</Words>
  <Application>Microsoft Office PowerPoint</Application>
  <PresentationFormat>全屏显示(4:3)</PresentationFormat>
  <Paragraphs>24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等线</vt:lpstr>
      <vt:lpstr>宋体</vt:lpstr>
      <vt:lpstr>Arial</vt:lpstr>
      <vt:lpstr>Lucida Sans Unicode</vt:lpstr>
      <vt:lpstr>Times New Roman</vt:lpstr>
      <vt:lpstr>Verdana</vt:lpstr>
      <vt:lpstr>Wingdings 2</vt:lpstr>
      <vt:lpstr>Wingdings 3</vt:lpstr>
      <vt:lpstr>聚合</vt:lpstr>
      <vt:lpstr>1_聚合</vt:lpstr>
      <vt:lpstr> SiPM 读出汇报</vt:lpstr>
      <vt:lpstr>总体设计</vt:lpstr>
      <vt:lpstr>PCB板图</vt:lpstr>
      <vt:lpstr>后续工作安排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fcq</dc:creator>
  <cp:lastModifiedBy>灵芝 韩</cp:lastModifiedBy>
  <cp:revision>1124</cp:revision>
  <dcterms:created xsi:type="dcterms:W3CDTF">2018-03-08T13:31:00Z</dcterms:created>
  <dcterms:modified xsi:type="dcterms:W3CDTF">2024-06-25T08:46:04Z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E893256186134445A1B54C694B44EBBF_12</vt:lpwstr>
  </property>
  <property fmtid="{D5CDD505-2E9C-101B-9397-08002B2CF9AE}" pid="3" name="KSOProductBuildVer">
    <vt:lpwstr>2052-12.1.0.15990</vt:lpwstr>
  </property>
</Properties>
</file>