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99" r:id="rId4"/>
    <p:sldId id="318" r:id="rId5"/>
    <p:sldId id="320" r:id="rId6"/>
    <p:sldId id="309" r:id="rId7"/>
    <p:sldId id="310" r:id="rId8"/>
    <p:sldId id="300" r:id="rId9"/>
    <p:sldId id="301" r:id="rId10"/>
    <p:sldId id="317" r:id="rId11"/>
    <p:sldId id="312" r:id="rId12"/>
    <p:sldId id="321" r:id="rId13"/>
    <p:sldId id="316" r:id="rId14"/>
    <p:sldId id="314" r:id="rId15"/>
    <p:sldId id="315" r:id="rId16"/>
    <p:sldId id="308" r:id="rId17"/>
    <p:sldId id="297" r:id="rId18"/>
    <p:sldId id="319" r:id="rId19"/>
    <p:sldId id="311" r:id="rId20"/>
    <p:sldId id="296" r:id="rId21"/>
    <p:sldId id="306" r:id="rId22"/>
    <p:sldId id="305" r:id="rId23"/>
    <p:sldId id="303" r:id="rId24"/>
    <p:sldId id="304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86" autoAdjust="0"/>
  </p:normalViewPr>
  <p:slideViewPr>
    <p:cSldViewPr>
      <p:cViewPr varScale="1">
        <p:scale>
          <a:sx n="103" d="100"/>
          <a:sy n="103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Yunlong" userId="3f07a773-7a19-420d-9c29-e64f190c10f1" providerId="ADAL" clId="{7EB36273-4A38-4E61-85CE-3C7B08B0CBC9}"/>
    <pc:docChg chg="undo custSel addSld delSld modSld">
      <pc:chgData name="zhangYunlong" userId="3f07a773-7a19-420d-9c29-e64f190c10f1" providerId="ADAL" clId="{7EB36273-4A38-4E61-85CE-3C7B08B0CBC9}" dt="2022-08-24T15:54:42.360" v="249" actId="1076"/>
      <pc:docMkLst>
        <pc:docMk/>
      </pc:docMkLst>
      <pc:sldChg chg="del">
        <pc:chgData name="zhangYunlong" userId="3f07a773-7a19-420d-9c29-e64f190c10f1" providerId="ADAL" clId="{7EB36273-4A38-4E61-85CE-3C7B08B0CBC9}" dt="2022-08-24T15:29:04.326" v="0" actId="47"/>
        <pc:sldMkLst>
          <pc:docMk/>
          <pc:sldMk cId="922026592" sldId="265"/>
        </pc:sldMkLst>
      </pc:sldChg>
      <pc:sldChg chg="del">
        <pc:chgData name="zhangYunlong" userId="3f07a773-7a19-420d-9c29-e64f190c10f1" providerId="ADAL" clId="{7EB36273-4A38-4E61-85CE-3C7B08B0CBC9}" dt="2022-08-24T15:31:23.696" v="7" actId="47"/>
        <pc:sldMkLst>
          <pc:docMk/>
          <pc:sldMk cId="681414209" sldId="268"/>
        </pc:sldMkLst>
      </pc:sldChg>
      <pc:sldChg chg="del">
        <pc:chgData name="zhangYunlong" userId="3f07a773-7a19-420d-9c29-e64f190c10f1" providerId="ADAL" clId="{7EB36273-4A38-4E61-85CE-3C7B08B0CBC9}" dt="2022-08-24T15:31:39.301" v="10" actId="47"/>
        <pc:sldMkLst>
          <pc:docMk/>
          <pc:sldMk cId="2391409948" sldId="271"/>
        </pc:sldMkLst>
      </pc:sldChg>
      <pc:sldChg chg="addSp delSp modSp mod">
        <pc:chgData name="zhangYunlong" userId="3f07a773-7a19-420d-9c29-e64f190c10f1" providerId="ADAL" clId="{7EB36273-4A38-4E61-85CE-3C7B08B0CBC9}" dt="2022-08-24T15:54:42.360" v="249" actId="1076"/>
        <pc:sldMkLst>
          <pc:docMk/>
          <pc:sldMk cId="919664589" sldId="273"/>
        </pc:sldMkLst>
        <pc:spChg chg="mod">
          <ac:chgData name="zhangYunlong" userId="3f07a773-7a19-420d-9c29-e64f190c10f1" providerId="ADAL" clId="{7EB36273-4A38-4E61-85CE-3C7B08B0CBC9}" dt="2022-08-24T15:54:27.236" v="244" actId="14100"/>
          <ac:spMkLst>
            <pc:docMk/>
            <pc:sldMk cId="919664589" sldId="273"/>
            <ac:spMk id="3" creationId="{00000000-0000-0000-0000-000000000000}"/>
          </ac:spMkLst>
        </pc:spChg>
        <pc:spChg chg="del">
          <ac:chgData name="zhangYunlong" userId="3f07a773-7a19-420d-9c29-e64f190c10f1" providerId="ADAL" clId="{7EB36273-4A38-4E61-85CE-3C7B08B0CBC9}" dt="2022-08-24T15:31:51.096" v="12" actId="478"/>
          <ac:spMkLst>
            <pc:docMk/>
            <pc:sldMk cId="919664589" sldId="273"/>
            <ac:spMk id="5" creationId="{28614645-9998-420E-BA6D-5BBF88EE7C95}"/>
          </ac:spMkLst>
        </pc:spChg>
        <pc:spChg chg="del">
          <ac:chgData name="zhangYunlong" userId="3f07a773-7a19-420d-9c29-e64f190c10f1" providerId="ADAL" clId="{7EB36273-4A38-4E61-85CE-3C7B08B0CBC9}" dt="2022-08-24T15:31:51.864" v="13" actId="478"/>
          <ac:spMkLst>
            <pc:docMk/>
            <pc:sldMk cId="919664589" sldId="273"/>
            <ac:spMk id="10" creationId="{ACA6D821-CBE6-4940-B15C-F2BD0C8747C6}"/>
          </ac:spMkLst>
        </pc:spChg>
        <pc:spChg chg="del">
          <ac:chgData name="zhangYunlong" userId="3f07a773-7a19-420d-9c29-e64f190c10f1" providerId="ADAL" clId="{7EB36273-4A38-4E61-85CE-3C7B08B0CBC9}" dt="2022-08-24T15:31:52.464" v="14" actId="478"/>
          <ac:spMkLst>
            <pc:docMk/>
            <pc:sldMk cId="919664589" sldId="273"/>
            <ac:spMk id="11" creationId="{F704A4D5-DBCC-46E0-877B-64AFD3FE715B}"/>
          </ac:spMkLst>
        </pc:spChg>
        <pc:picChg chg="add mod">
          <ac:chgData name="zhangYunlong" userId="3f07a773-7a19-420d-9c29-e64f190c10f1" providerId="ADAL" clId="{7EB36273-4A38-4E61-85CE-3C7B08B0CBC9}" dt="2022-08-24T15:54:42.360" v="249" actId="1076"/>
          <ac:picMkLst>
            <pc:docMk/>
            <pc:sldMk cId="919664589" sldId="273"/>
            <ac:picMk id="7" creationId="{D392F74E-96D1-4A38-9DB1-86228272BC4F}"/>
          </ac:picMkLst>
        </pc:picChg>
      </pc:sldChg>
      <pc:sldChg chg="del">
        <pc:chgData name="zhangYunlong" userId="3f07a773-7a19-420d-9c29-e64f190c10f1" providerId="ADAL" clId="{7EB36273-4A38-4E61-85CE-3C7B08B0CBC9}" dt="2022-08-24T15:31:33.146" v="9" actId="47"/>
        <pc:sldMkLst>
          <pc:docMk/>
          <pc:sldMk cId="1021370185" sldId="274"/>
        </pc:sldMkLst>
      </pc:sldChg>
      <pc:sldChg chg="addSp delSp modSp new mod">
        <pc:chgData name="zhangYunlong" userId="3f07a773-7a19-420d-9c29-e64f190c10f1" providerId="ADAL" clId="{7EB36273-4A38-4E61-85CE-3C7B08B0CBC9}" dt="2022-08-24T15:53:49.383" v="236" actId="1076"/>
        <pc:sldMkLst>
          <pc:docMk/>
          <pc:sldMk cId="650739757" sldId="276"/>
        </pc:sldMkLst>
        <pc:spChg chg="del">
          <ac:chgData name="zhangYunlong" userId="3f07a773-7a19-420d-9c29-e64f190c10f1" providerId="ADAL" clId="{7EB36273-4A38-4E61-85CE-3C7B08B0CBC9}" dt="2022-08-24T15:39:00.250" v="16" actId="478"/>
          <ac:spMkLst>
            <pc:docMk/>
            <pc:sldMk cId="650739757" sldId="276"/>
            <ac:spMk id="3" creationId="{04A77EC2-E4C6-47D5-909B-4596A91115F4}"/>
          </ac:spMkLst>
        </pc:spChg>
        <pc:spChg chg="add mod">
          <ac:chgData name="zhangYunlong" userId="3f07a773-7a19-420d-9c29-e64f190c10f1" providerId="ADAL" clId="{7EB36273-4A38-4E61-85CE-3C7B08B0CBC9}" dt="2022-08-24T15:53:46.899" v="234" actId="1076"/>
          <ac:spMkLst>
            <pc:docMk/>
            <pc:sldMk cId="650739757" sldId="276"/>
            <ac:spMk id="9" creationId="{0BE1824A-BAB8-47AA-A5DD-D9CEAC2F51BD}"/>
          </ac:spMkLst>
        </pc:spChg>
        <pc:picChg chg="add del mod">
          <ac:chgData name="zhangYunlong" userId="3f07a773-7a19-420d-9c29-e64f190c10f1" providerId="ADAL" clId="{7EB36273-4A38-4E61-85CE-3C7B08B0CBC9}" dt="2022-08-24T15:48:33.016" v="166" actId="478"/>
          <ac:picMkLst>
            <pc:docMk/>
            <pc:sldMk cId="650739757" sldId="276"/>
            <ac:picMk id="6" creationId="{8AC3DCE8-A631-49C2-822B-C923E418AD70}"/>
          </ac:picMkLst>
        </pc:picChg>
        <pc:picChg chg="add mod">
          <ac:chgData name="zhangYunlong" userId="3f07a773-7a19-420d-9c29-e64f190c10f1" providerId="ADAL" clId="{7EB36273-4A38-4E61-85CE-3C7B08B0CBC9}" dt="2022-08-24T15:53:49.383" v="236" actId="1076"/>
          <ac:picMkLst>
            <pc:docMk/>
            <pc:sldMk cId="650739757" sldId="276"/>
            <ac:picMk id="8" creationId="{CDEF8EAF-2C26-4782-9021-78E496B179FE}"/>
          </ac:picMkLst>
        </pc:picChg>
      </pc:sldChg>
      <pc:sldChg chg="del">
        <pc:chgData name="zhangYunlong" userId="3f07a773-7a19-420d-9c29-e64f190c10f1" providerId="ADAL" clId="{7EB36273-4A38-4E61-85CE-3C7B08B0CBC9}" dt="2022-08-24T15:31:21.744" v="6" actId="47"/>
        <pc:sldMkLst>
          <pc:docMk/>
          <pc:sldMk cId="3052610411" sldId="276"/>
        </pc:sldMkLst>
      </pc:sldChg>
      <pc:sldChg chg="addSp delSp modSp new mod">
        <pc:chgData name="zhangYunlong" userId="3f07a773-7a19-420d-9c29-e64f190c10f1" providerId="ADAL" clId="{7EB36273-4A38-4E61-85CE-3C7B08B0CBC9}" dt="2022-08-24T15:53:40.748" v="233" actId="20577"/>
        <pc:sldMkLst>
          <pc:docMk/>
          <pc:sldMk cId="1110497131" sldId="277"/>
        </pc:sldMkLst>
        <pc:spChg chg="mod">
          <ac:chgData name="zhangYunlong" userId="3f07a773-7a19-420d-9c29-e64f190c10f1" providerId="ADAL" clId="{7EB36273-4A38-4E61-85CE-3C7B08B0CBC9}" dt="2022-08-24T15:53:40.748" v="233" actId="20577"/>
          <ac:spMkLst>
            <pc:docMk/>
            <pc:sldMk cId="1110497131" sldId="277"/>
            <ac:spMk id="2" creationId="{2B1DFA51-1515-4232-858C-37661220D871}"/>
          </ac:spMkLst>
        </pc:spChg>
        <pc:spChg chg="del">
          <ac:chgData name="zhangYunlong" userId="3f07a773-7a19-420d-9c29-e64f190c10f1" providerId="ADAL" clId="{7EB36273-4A38-4E61-85CE-3C7B08B0CBC9}" dt="2022-08-24T15:47:04.633" v="115" actId="478"/>
          <ac:spMkLst>
            <pc:docMk/>
            <pc:sldMk cId="1110497131" sldId="277"/>
            <ac:spMk id="3" creationId="{07A16B9A-DCF0-42AE-A747-564A5CB9322B}"/>
          </ac:spMkLst>
        </pc:spChg>
        <pc:spChg chg="add mod">
          <ac:chgData name="zhangYunlong" userId="3f07a773-7a19-420d-9c29-e64f190c10f1" providerId="ADAL" clId="{7EB36273-4A38-4E61-85CE-3C7B08B0CBC9}" dt="2022-08-24T15:47:47.613" v="138" actId="1076"/>
          <ac:spMkLst>
            <pc:docMk/>
            <pc:sldMk cId="1110497131" sldId="277"/>
            <ac:spMk id="8" creationId="{BED8A418-9152-4895-8CB6-E97389745C4B}"/>
          </ac:spMkLst>
        </pc:spChg>
        <pc:spChg chg="add mod">
          <ac:chgData name="zhangYunlong" userId="3f07a773-7a19-420d-9c29-e64f190c10f1" providerId="ADAL" clId="{7EB36273-4A38-4E61-85CE-3C7B08B0CBC9}" dt="2022-08-24T15:51:53.052" v="177" actId="1076"/>
          <ac:spMkLst>
            <pc:docMk/>
            <pc:sldMk cId="1110497131" sldId="277"/>
            <ac:spMk id="9" creationId="{7315AE51-72E7-4B5F-8B5B-29F699A70116}"/>
          </ac:spMkLst>
        </pc:spChg>
        <pc:picChg chg="add mod">
          <ac:chgData name="zhangYunlong" userId="3f07a773-7a19-420d-9c29-e64f190c10f1" providerId="ADAL" clId="{7EB36273-4A38-4E61-85CE-3C7B08B0CBC9}" dt="2022-08-24T15:47:26.492" v="124" actId="14100"/>
          <ac:picMkLst>
            <pc:docMk/>
            <pc:sldMk cId="1110497131" sldId="277"/>
            <ac:picMk id="6" creationId="{6EF58730-42E5-4827-B49E-9A4C94BDDA6F}"/>
          </ac:picMkLst>
        </pc:picChg>
        <pc:picChg chg="add del mod">
          <ac:chgData name="zhangYunlong" userId="3f07a773-7a19-420d-9c29-e64f190c10f1" providerId="ADAL" clId="{7EB36273-4A38-4E61-85CE-3C7B08B0CBC9}" dt="2022-08-24T15:51:31.205" v="168" actId="478"/>
          <ac:picMkLst>
            <pc:docMk/>
            <pc:sldMk cId="1110497131" sldId="277"/>
            <ac:picMk id="7" creationId="{E6077D37-C048-4702-8884-9040CF46C66B}"/>
          </ac:picMkLst>
        </pc:picChg>
        <pc:picChg chg="add mod">
          <ac:chgData name="zhangYunlong" userId="3f07a773-7a19-420d-9c29-e64f190c10f1" providerId="ADAL" clId="{7EB36273-4A38-4E61-85CE-3C7B08B0CBC9}" dt="2022-08-24T15:51:44.625" v="173" actId="14100"/>
          <ac:picMkLst>
            <pc:docMk/>
            <pc:sldMk cId="1110497131" sldId="277"/>
            <ac:picMk id="11" creationId="{294327D3-8C82-4FCB-831D-506257C09FAB}"/>
          </ac:picMkLst>
        </pc:picChg>
      </pc:sldChg>
      <pc:sldChg chg="del">
        <pc:chgData name="zhangYunlong" userId="3f07a773-7a19-420d-9c29-e64f190c10f1" providerId="ADAL" clId="{7EB36273-4A38-4E61-85CE-3C7B08B0CBC9}" dt="2022-08-24T15:31:16.371" v="5" actId="47"/>
        <pc:sldMkLst>
          <pc:docMk/>
          <pc:sldMk cId="713459107" sldId="278"/>
        </pc:sldMkLst>
      </pc:sldChg>
      <pc:sldChg chg="addSp delSp modSp new mod">
        <pc:chgData name="zhangYunlong" userId="3f07a773-7a19-420d-9c29-e64f190c10f1" providerId="ADAL" clId="{7EB36273-4A38-4E61-85CE-3C7B08B0CBC9}" dt="2022-08-24T15:53:24.469" v="213" actId="20577"/>
        <pc:sldMkLst>
          <pc:docMk/>
          <pc:sldMk cId="2644377273" sldId="278"/>
        </pc:sldMkLst>
        <pc:spChg chg="mod">
          <ac:chgData name="zhangYunlong" userId="3f07a773-7a19-420d-9c29-e64f190c10f1" providerId="ADAL" clId="{7EB36273-4A38-4E61-85CE-3C7B08B0CBC9}" dt="2022-08-24T15:53:24.469" v="213" actId="20577"/>
          <ac:spMkLst>
            <pc:docMk/>
            <pc:sldMk cId="2644377273" sldId="278"/>
            <ac:spMk id="2" creationId="{A0B7DCC5-87D6-437B-8BA1-5261E020B83E}"/>
          </ac:spMkLst>
        </pc:spChg>
        <pc:spChg chg="del">
          <ac:chgData name="zhangYunlong" userId="3f07a773-7a19-420d-9c29-e64f190c10f1" providerId="ADAL" clId="{7EB36273-4A38-4E61-85CE-3C7B08B0CBC9}" dt="2022-08-24T15:53:07.075" v="184" actId="478"/>
          <ac:spMkLst>
            <pc:docMk/>
            <pc:sldMk cId="2644377273" sldId="278"/>
            <ac:spMk id="3" creationId="{D8664B60-CFA0-4A45-9592-27D06A2645AE}"/>
          </ac:spMkLst>
        </pc:spChg>
        <pc:picChg chg="add mod">
          <ac:chgData name="zhangYunlong" userId="3f07a773-7a19-420d-9c29-e64f190c10f1" providerId="ADAL" clId="{7EB36273-4A38-4E61-85CE-3C7B08B0CBC9}" dt="2022-08-24T15:53:11.954" v="187" actId="1076"/>
          <ac:picMkLst>
            <pc:docMk/>
            <pc:sldMk cId="2644377273" sldId="278"/>
            <ac:picMk id="6" creationId="{F02F9B4A-ABBE-40B4-A816-DACD3E643194}"/>
          </ac:picMkLst>
        </pc:picChg>
      </pc:sldChg>
      <pc:sldChg chg="del">
        <pc:chgData name="zhangYunlong" userId="3f07a773-7a19-420d-9c29-e64f190c10f1" providerId="ADAL" clId="{7EB36273-4A38-4E61-85CE-3C7B08B0CBC9}" dt="2022-08-24T15:31:09.075" v="3" actId="47"/>
        <pc:sldMkLst>
          <pc:docMk/>
          <pc:sldMk cId="129093134" sldId="279"/>
        </pc:sldMkLst>
      </pc:sldChg>
      <pc:sldChg chg="del">
        <pc:chgData name="zhangYunlong" userId="3f07a773-7a19-420d-9c29-e64f190c10f1" providerId="ADAL" clId="{7EB36273-4A38-4E61-85CE-3C7B08B0CBC9}" dt="2022-08-24T15:31:00.882" v="2" actId="47"/>
        <pc:sldMkLst>
          <pc:docMk/>
          <pc:sldMk cId="2963323114" sldId="280"/>
        </pc:sldMkLst>
      </pc:sldChg>
      <pc:sldChg chg="del">
        <pc:chgData name="zhangYunlong" userId="3f07a773-7a19-420d-9c29-e64f190c10f1" providerId="ADAL" clId="{7EB36273-4A38-4E61-85CE-3C7B08B0CBC9}" dt="2022-08-24T15:29:06.482" v="1" actId="47"/>
        <pc:sldMkLst>
          <pc:docMk/>
          <pc:sldMk cId="4227393120" sldId="281"/>
        </pc:sldMkLst>
      </pc:sldChg>
      <pc:sldChg chg="del">
        <pc:chgData name="zhangYunlong" userId="3f07a773-7a19-420d-9c29-e64f190c10f1" providerId="ADAL" clId="{7EB36273-4A38-4E61-85CE-3C7B08B0CBC9}" dt="2022-08-24T15:31:25.141" v="8" actId="47"/>
        <pc:sldMkLst>
          <pc:docMk/>
          <pc:sldMk cId="3645263524" sldId="282"/>
        </pc:sldMkLst>
      </pc:sldChg>
      <pc:sldChg chg="del">
        <pc:chgData name="zhangYunlong" userId="3f07a773-7a19-420d-9c29-e64f190c10f1" providerId="ADAL" clId="{7EB36273-4A38-4E61-85CE-3C7B08B0CBC9}" dt="2022-08-24T15:31:12.852" v="4" actId="47"/>
        <pc:sldMkLst>
          <pc:docMk/>
          <pc:sldMk cId="176028102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3E7-7E96-4E55-9EC8-6B85C76FCACB}" type="datetimeFigureOut">
              <a:rPr lang="zh-CN" altLang="en-US" smtClean="0"/>
              <a:t>2024/6/23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4AF2-7827-42DB-9A17-088548791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44AF2-7827-42DB-9A17-0885487917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C49-A315-4F5B-B0CC-78943C129003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453B-65BD-4B67-801F-224652737A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8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57DF-DF7B-48B0-800F-22F625923A75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432-9E32-4BCC-877F-0B55BEDEFA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9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C9E2-9C67-4D2F-8A3D-FE9EF5C5271D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AFC-4769-4D84-83B8-51087DC538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46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062-702B-47ED-B7CB-690F3FC492CD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B8FB-823F-4E3F-A370-72AA0734D5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0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DB2-CD0F-4093-9FC0-F08C4F946BC2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8FF-A69F-4AE7-9930-C0B41613D6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8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FF8-798B-401C-9FFD-E5A3F70B3BCE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62CD-D93D-47EA-B9AE-0F321B305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3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22475"/>
            <a:ext cx="3868737" cy="4073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22474"/>
            <a:ext cx="3887788" cy="40735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FFF9-1EB2-4E74-9429-1FB90BD57ADD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03E3-A70B-4D4C-BEB9-CC8E89772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9C81-C893-4189-B5C4-B4141FDDFD5B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7A24-4F20-4851-8F1D-FBAD1C952F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1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EDE-E6A1-4237-87AC-6F55E18345F2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A90-76C6-4E74-866C-E8F6611F6B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17D-D6AF-4F87-9964-419EC527610B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09-9A66-4E0F-902F-916BC7BCC8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80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3125-C8CF-4EE0-BA82-E495757E9031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0ED-9058-489B-95D4-C82897B69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39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E4E62C2B-B77B-49CD-A9F7-51DF28A8ADC3}" type="datetime1">
              <a:rPr lang="zh-CN" altLang="en-US" smtClean="0"/>
              <a:t>2024/6/23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DD569B28-0761-4C14-891B-BD4716B20B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r>
              <a:rPr lang="en-US" altLang="zh-CN" sz="4000" dirty="0"/>
              <a:t>Cosmic track and efficiency</a:t>
            </a:r>
            <a:endParaRPr lang="zh-CN" altLang="en-US" sz="4000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/>
              <a:t>Yukun</a:t>
            </a:r>
            <a:r>
              <a:rPr lang="en-US" altLang="zh-CN" dirty="0"/>
              <a:t> Shi</a:t>
            </a:r>
          </a:p>
          <a:p>
            <a:pPr marL="0" indent="0" algn="ctr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7841D-FDE0-FDBC-0503-D4EE4CD5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Trigger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6F94F0-ABC1-1008-3B42-A325D885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Layer 1 and 38 were used as trigger</a:t>
            </a:r>
          </a:p>
          <a:p>
            <a:r>
              <a:rPr lang="en-US" altLang="zh-CN" dirty="0"/>
              <a:t>The efficiency was changed, but nothing was revealed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7CC5F1-8BFC-7028-CF35-D26A9232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223D6D-2123-D421-E8B3-F3F8361D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" y="3088368"/>
            <a:ext cx="4567248" cy="3124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E2973B-8632-5022-0C0A-D39DEBBB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80" y="3088368"/>
            <a:ext cx="4588455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1345E-BDFC-4F78-588E-CC2218A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F5FE-3D94-85BD-A2ED-4129DDA6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7918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Layer 1: 0.999504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BCB47-832A-547C-43FA-C199599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1106D19-E1DA-4892-4D42-54BA38EA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844469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1345E-BDFC-4F78-588E-CC2218A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F5FE-3D94-85BD-A2ED-4129DDA6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7918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Layer 3: 0.97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BCB47-832A-547C-43FA-C199599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F6F9F6-22AA-749E-6E2C-EDF6B356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0097"/>
            <a:ext cx="8172449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1345E-BDFC-4F78-588E-CC2218A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F5FE-3D94-85BD-A2ED-4129DDA6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7918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Layer 6: 0.93</a:t>
            </a:r>
          </a:p>
          <a:p>
            <a:pPr lvl="1"/>
            <a:r>
              <a:rPr lang="en-US" altLang="zh-CN" sz="2400" dirty="0"/>
              <a:t>Low MIP value and mean value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BCB47-832A-547C-43FA-C199599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25E102-D515-0345-F0E4-6BB29802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30157"/>
            <a:ext cx="7928054" cy="46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1345E-BDFC-4F78-588E-CC2218A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F5FE-3D94-85BD-A2ED-4129DDA6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7918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Layer 14: 0.95</a:t>
            </a:r>
          </a:p>
          <a:p>
            <a:pPr lvl="1"/>
            <a:r>
              <a:rPr lang="en-US" altLang="zh-CN" sz="2400" dirty="0"/>
              <a:t>Low MIP value and mean value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BCB47-832A-547C-43FA-C199599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8544E4-CF8E-DE3F-13C8-399A5E88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819430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1345E-BDFC-4F78-588E-CC2218A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F5FE-3D94-85BD-A2ED-4129DDA6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7918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Layer 27: 0.96</a:t>
            </a:r>
          </a:p>
          <a:p>
            <a:pPr lvl="1"/>
            <a:r>
              <a:rPr lang="en-US" altLang="zh-CN" sz="2400" dirty="0"/>
              <a:t>Low MIP value and mean value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BCB47-832A-547C-43FA-C199599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CF1A2B-8E18-37E6-A068-5D24BA97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" y="1981200"/>
            <a:ext cx="8276017" cy="48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9B0D-ACF6-C502-CFA1-2F21368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7AB71-B412-CE85-D661-68AE7080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1127918"/>
            <a:ext cx="8229600" cy="4602163"/>
          </a:xfrm>
        </p:spPr>
        <p:txBody>
          <a:bodyPr/>
          <a:lstStyle/>
          <a:p>
            <a:r>
              <a:rPr lang="en-US" altLang="zh-CN" dirty="0"/>
              <a:t>Layer 38 Efficiency: 0.994737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990EEC-7D45-ECEB-9D39-CCAAA21E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C6D3D8-DBFA-4DB5-6091-BA2F609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7" y="1720271"/>
            <a:ext cx="8717356" cy="51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AB833-F616-84DD-B865-45551520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566F46-4385-C8F4-6A1A-89ED7F6E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27B010-B871-152B-C50B-B51B05A9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81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BFA65-080D-2CCD-B608-6D8785A8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Residual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395FCD-AFB9-888F-5239-D366EB0D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85A546-374B-924B-2511-AFCECF1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AC4A9B-59BF-6F5A-C177-322BBBFB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43" y="10886"/>
            <a:ext cx="3798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EDF442-3EE2-067C-DBC5-F8BC7C86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5E8F0-DA73-207C-BE40-EF485058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计算效率时要求单层仅一个击中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BA075-46B2-388B-A67C-E0C41296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A7BED4-7162-B609-E5A7-663F1CAF5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2849880"/>
            <a:ext cx="4333875" cy="2971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934246-7DA6-3CCE-2A0A-D297353B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4" y="2849880"/>
            <a:ext cx="427366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DF673-87C2-7C44-F59A-3F66AFC9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fitting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CEFFA-71D7-778E-11D1-2C7B8FAE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2163"/>
          </a:xfrm>
        </p:spPr>
        <p:txBody>
          <a:bodyPr/>
          <a:lstStyle/>
          <a:p>
            <a:r>
              <a:rPr lang="en-US" altLang="zh-CN" sz="2400" dirty="0"/>
              <a:t>A Threshold of 100 ADC was</a:t>
            </a:r>
            <a:r>
              <a:rPr lang="zh-CN" altLang="en-US" sz="2400" dirty="0"/>
              <a:t> </a:t>
            </a:r>
            <a:r>
              <a:rPr lang="en-US" altLang="zh-CN" sz="2400" dirty="0"/>
              <a:t>applied</a:t>
            </a:r>
          </a:p>
          <a:p>
            <a:r>
              <a:rPr lang="en-US" altLang="zh-CN" sz="2400" dirty="0"/>
              <a:t>Only layers with a single hit were used in the track fitting</a:t>
            </a:r>
          </a:p>
          <a:p>
            <a:r>
              <a:rPr lang="en-US" altLang="zh-CN" sz="2400" dirty="0"/>
              <a:t>A minimum of 20 such layers were required,</a:t>
            </a:r>
            <a:r>
              <a:rPr lang="zh-CN" altLang="en-US" sz="2400" dirty="0"/>
              <a:t> </a:t>
            </a:r>
            <a:r>
              <a:rPr lang="en-US" altLang="zh-CN" sz="2400" dirty="0"/>
              <a:t>otherwise the event was rejected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2689D2-958B-E43D-620E-0388D75C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E172A4-61A3-A1F8-F39D-AFE3C6B8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3" y="3276601"/>
            <a:ext cx="3380177" cy="2359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E62D93-1057-D96B-D848-2986790D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3427787" cy="23590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76BE480-CEB8-EF79-4422-50DF5C61838D}"/>
              </a:ext>
            </a:extLst>
          </p:cNvPr>
          <p:cNvSpPr txBox="1"/>
          <p:nvPr/>
        </p:nvSpPr>
        <p:spPr>
          <a:xfrm>
            <a:off x="762000" y="563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Track fitting: Not all the points drawn are involved in the fitting,  the error bar is set as 20mm, corresponding to half of the scintillator 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37835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C29F9-4F8E-4F9C-2F72-E587D9ED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28423-901F-99EB-B35D-6F70DCA1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1E8745-D686-8856-6B86-FADD4969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FF7DB8-D209-28B1-0CBD-2A1E2E83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6325"/>
            <a:ext cx="3330410" cy="23526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759945-F68A-BB69-C537-A8A2B711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54261"/>
            <a:ext cx="3202674" cy="2352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094DEB-105B-DABA-2A2F-509D4D79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5647"/>
            <a:ext cx="3770013" cy="2662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45859A-F3C6-3F51-0974-6084CBB17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3455647"/>
            <a:ext cx="3786384" cy="25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FB6E3-EA65-9094-E4D3-6896BF32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20A1AE-81A4-BA2C-40C6-83201A662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775B10-D937-8DDF-909A-C57C67CE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7D5C1C-5A84-05C0-EA49-4F9CD135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" y="1676400"/>
            <a:ext cx="67674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7A01D-045A-0EF3-8CF6-C4499194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CC61A-2B71-3DDE-BDC2-2CB87706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EC9F78-560F-F77C-2496-2F59F576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4D47B5-2DB8-9621-EAD7-96F5E1B0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3705810"/>
            <a:ext cx="3433763" cy="2647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C6A6ED-CB22-76DF-7877-35EBBD04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3800"/>
            <a:ext cx="3433764" cy="26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190E4A-FA03-7165-DD3A-08A2565A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A4FDD-4807-BB22-D405-3D929C5E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15E75F-187A-0795-29BC-82AF4612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CC54E2-78C2-7DDF-6733-BA6E6B45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93"/>
            <a:ext cx="9144000" cy="61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29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66576-54AF-427E-01CC-65ED6E74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08FC85-0222-0085-AF9E-8A7E9CE9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DFDC7-6FBF-90E2-F67A-6BB54DCF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0F29CE-B709-5640-9AF8-DBE843B0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34"/>
            <a:ext cx="9144000" cy="62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6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3E387-8B85-492F-13EF-BB3BB69C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E99D5-306C-0CC5-A022-206DDAB32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Events with both Chi square X and Chi square Y less than 300 were selected as cosmic  ray events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7F2EE-1654-3A54-8FBC-10F79A3D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8A1BF8-D112-4AEE-609C-44EBCBFB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9" y="3171404"/>
            <a:ext cx="4011361" cy="30784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94626E-3799-51D4-A6FD-70A603AB5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166737"/>
            <a:ext cx="4016352" cy="30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151CB-EF7C-243B-05A8-C3FE6614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Residual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E4CD88-C215-D680-2EC0-C94817B5E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The majority of the residuals are within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sz="2800" b="0" dirty="0">
                  <a:ea typeface="Cambria Math" panose="02040503050406030204" pitchFamily="18" charset="0"/>
                </a:endParaRP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E4CD88-C215-D680-2EC0-C94817B5E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609160-B378-DAA1-F89E-271FE992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0445AB-A7E4-FA80-A924-1456FDA0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" y="2304442"/>
            <a:ext cx="4568890" cy="38217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13C861-E95F-A105-5AA0-DC2A9D5BF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18" y="2304440"/>
            <a:ext cx="4512704" cy="3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91125-523C-8E46-FEE6-4D6EF395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5029200" cy="762000"/>
          </a:xfrm>
        </p:spPr>
        <p:txBody>
          <a:bodyPr/>
          <a:lstStyle/>
          <a:p>
            <a:r>
              <a:rPr lang="en-US" altLang="zh-CN" dirty="0"/>
              <a:t>Events with low </a:t>
            </a:r>
            <a:r>
              <a:rPr lang="en-US" altLang="zh-CN" dirty="0" err="1"/>
              <a:t>Chisquare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1FBC6-EFAD-80A1-AF6F-5BC8BBEA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There is no event </a:t>
            </a:r>
            <a:r>
              <a:rPr lang="en-US" altLang="zh-CN" dirty="0" err="1"/>
              <a:t>ChiX</a:t>
            </a:r>
            <a:r>
              <a:rPr lang="en-US" altLang="zh-CN" dirty="0"/>
              <a:t>&lt; 5 &amp;&amp; </a:t>
            </a:r>
            <a:r>
              <a:rPr lang="en-US" altLang="zh-CN" dirty="0" err="1"/>
              <a:t>ChiY</a:t>
            </a:r>
            <a:endParaRPr lang="en-US" altLang="zh-CN" dirty="0"/>
          </a:p>
          <a:p>
            <a:r>
              <a:rPr lang="en-US" altLang="zh-CN" dirty="0" err="1"/>
              <a:t>ChiX</a:t>
            </a:r>
            <a:r>
              <a:rPr lang="en-US" altLang="zh-CN" dirty="0"/>
              <a:t>&lt; 5 || </a:t>
            </a:r>
            <a:r>
              <a:rPr lang="en-US" altLang="zh-CN" dirty="0" err="1"/>
              <a:t>ChiY</a:t>
            </a:r>
            <a:r>
              <a:rPr lang="en-US" altLang="zh-CN" dirty="0"/>
              <a:t>&lt;5 Events were selected: ~1000 events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6E2EC-6F80-F4AF-EEC8-24A019A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A5B115-E509-029E-CE94-A14C3F61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33" y="3124200"/>
            <a:ext cx="3940010" cy="27833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AC18D1-8A38-22E2-5EC5-DA798805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43" y="3124200"/>
            <a:ext cx="3788893" cy="27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0192D-02CB-88EF-1CF5-D0F5FCE7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5638800" cy="762000"/>
          </a:xfrm>
        </p:spPr>
        <p:txBody>
          <a:bodyPr/>
          <a:lstStyle/>
          <a:p>
            <a:r>
              <a:rPr lang="en-US" altLang="zh-CN" dirty="0"/>
              <a:t>Display of Chi within 300-500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3E94AD-5A5E-1674-7807-979C78DF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Chi-square within 300-500 only have about 1000 events</a:t>
            </a:r>
          </a:p>
          <a:p>
            <a:r>
              <a:rPr lang="en-US" altLang="zh-CN" sz="2400" dirty="0"/>
              <a:t>The noise hits in these events would be rejected</a:t>
            </a:r>
          </a:p>
          <a:p>
            <a:r>
              <a:rPr lang="en-US" altLang="zh-CN" sz="2400" dirty="0"/>
              <a:t>The change of the Chi-square cut doesn’t have an obvious influence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1BE15C-5536-E5CA-BEAD-3E721D6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363943-8153-916F-236B-19BD487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4" y="3463212"/>
            <a:ext cx="4112225" cy="28428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C86E55-A228-54A7-A652-E293BA4A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63212"/>
            <a:ext cx="4121810" cy="28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680D9-489C-23B1-6284-9DF2CBD9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Number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BD64D-DF32-1557-FFEA-1A64D962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The single layer hit was required exceeding 10</a:t>
            </a:r>
          </a:p>
          <a:p>
            <a:r>
              <a:rPr lang="en-US" altLang="zh-CN" sz="2800" dirty="0"/>
              <a:t>Such selection is reasonable,</a:t>
            </a:r>
            <a:r>
              <a:rPr lang="zh-CN" altLang="en-US" sz="2800" dirty="0"/>
              <a:t> </a:t>
            </a:r>
            <a:r>
              <a:rPr lang="en-US" altLang="zh-CN" sz="2800" dirty="0"/>
              <a:t>but</a:t>
            </a:r>
            <a:r>
              <a:rPr lang="zh-CN" altLang="en-US" sz="2800" dirty="0"/>
              <a:t> </a:t>
            </a:r>
            <a:r>
              <a:rPr lang="en-US" altLang="zh-CN" sz="2800" dirty="0"/>
              <a:t>doesn’t affect the results obviously</a:t>
            </a:r>
          </a:p>
          <a:p>
            <a:pPr lvl="1"/>
            <a:r>
              <a:rPr lang="en-US" altLang="zh-CN" sz="2400" dirty="0"/>
              <a:t>Single layer hit &gt;15</a:t>
            </a:r>
          </a:p>
          <a:p>
            <a:pPr lvl="1"/>
            <a:r>
              <a:rPr lang="en-US" altLang="zh-CN" sz="2400" dirty="0"/>
              <a:t>Chi-square &lt;400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3CE10D-8AE9-A4F7-2028-4A40C893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A57F51-7804-2336-BDA8-4FA976F1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3" y="3854937"/>
            <a:ext cx="4091328" cy="2895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5FEF55-6654-7BB3-FB07-ACF4752B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25390"/>
            <a:ext cx="4119795" cy="29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B4915-781D-8E74-6232-4A5E4F30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C4AD6B-A3C5-F379-B2E3-442F942D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hits of which the distance to the fitting line is less than 120 mm were selected</a:t>
            </a:r>
          </a:p>
          <a:p>
            <a:r>
              <a:rPr lang="en-US" altLang="zh-CN" dirty="0"/>
              <a:t>The noise hits were rejected efficiently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32100B-A2D4-8B5F-C7E0-344D5D5C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1FBBDA-CEDF-1CB8-8003-B6BCD7D71704}"/>
              </a:ext>
            </a:extLst>
          </p:cNvPr>
          <p:cNvSpPr txBox="1"/>
          <p:nvPr/>
        </p:nvSpPr>
        <p:spPr>
          <a:xfrm>
            <a:off x="914400" y="609506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MIP Spectrum before and after the hit selection</a:t>
            </a:r>
            <a:endParaRPr lang="zh-CN" altLang="en-US" baseline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B3D45D-9782-E479-768B-C2D3B412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5" y="3299474"/>
            <a:ext cx="4096034" cy="27955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22BCFD-14AE-1635-98F1-9B0C5519A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99474"/>
            <a:ext cx="4128133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59100-C906-4DC5-D4F1-CE713A48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6874B-5780-A5AF-D045-E4AA39B9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r>
              <a:rPr lang="en-US" altLang="zh-CN" sz="2400" dirty="0"/>
              <a:t>For a single track, the efficiency calculation considered the layers between the first hit layer and the last hit layer.</a:t>
            </a:r>
          </a:p>
          <a:p>
            <a:r>
              <a:rPr lang="en-US" altLang="zh-CN" sz="2400" dirty="0"/>
              <a:t>Most of the layers have an efficiency about 97% while the geometry factor counts for ~2%</a:t>
            </a:r>
          </a:p>
          <a:p>
            <a:r>
              <a:rPr lang="en-US" altLang="zh-CN" sz="2400" dirty="0"/>
              <a:t>The threshold, MPV value and the dark noise are also responsible for the efficiency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5A32DD-A285-F9E3-3309-B0E302F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57B12C-5E33-DA2C-5B02-337BEDEE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7" y="4024410"/>
            <a:ext cx="3812073" cy="2609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54C15F-BE87-6516-9BDE-C65905D4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29075"/>
            <a:ext cx="377111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959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75544</TotalTime>
  <Words>397</Words>
  <Application>Microsoft Office PowerPoint</Application>
  <PresentationFormat>全屏显示(4:3)</PresentationFormat>
  <Paragraphs>82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Arial</vt:lpstr>
      <vt:lpstr>Cambria Math</vt:lpstr>
      <vt:lpstr>默认设计模板</vt:lpstr>
      <vt:lpstr>Cosmic track and efficiency</vt:lpstr>
      <vt:lpstr>Track fitting</vt:lpstr>
      <vt:lpstr>Fitting result</vt:lpstr>
      <vt:lpstr>Residual</vt:lpstr>
      <vt:lpstr>Events with low Chisquare</vt:lpstr>
      <vt:lpstr>Display of Chi within 300-500</vt:lpstr>
      <vt:lpstr>Hit Number Cut</vt:lpstr>
      <vt:lpstr>Hit Selection</vt:lpstr>
      <vt:lpstr>Efficiency</vt:lpstr>
      <vt:lpstr>Trigger</vt:lpstr>
      <vt:lpstr>MIP Spectrum</vt:lpstr>
      <vt:lpstr>MIP Spectrum</vt:lpstr>
      <vt:lpstr>MIP Spectrum</vt:lpstr>
      <vt:lpstr>MIP Spectrum</vt:lpstr>
      <vt:lpstr>MIP Spectrum</vt:lpstr>
      <vt:lpstr>MIP Spectrum</vt:lpstr>
      <vt:lpstr>PowerPoint 演示文稿</vt:lpstr>
      <vt:lpstr>Residual</vt:lpstr>
      <vt:lpstr>PowerPoint 演示文稿</vt:lpstr>
      <vt:lpstr>Fitting result</vt:lpstr>
      <vt:lpstr>Beam data</vt:lpstr>
      <vt:lpstr>Beam data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齐斌斌</dc:creator>
  <cp:lastModifiedBy>禹坤 石</cp:lastModifiedBy>
  <cp:revision>925</cp:revision>
  <cp:lastPrinted>1601-01-01T00:00:00Z</cp:lastPrinted>
  <dcterms:created xsi:type="dcterms:W3CDTF">1601-01-01T00:00:00Z</dcterms:created>
  <dcterms:modified xsi:type="dcterms:W3CDTF">2024-06-23T10:47:34Z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