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57" r:id="rId4"/>
    <p:sldId id="263" r:id="rId5"/>
    <p:sldId id="271" r:id="rId6"/>
    <p:sldId id="272" r:id="rId7"/>
    <p:sldId id="273" r:id="rId8"/>
    <p:sldId id="275" r:id="rId9"/>
    <p:sldId id="274" r:id="rId10"/>
    <p:sldId id="276" r:id="rId11"/>
    <p:sldId id="280" r:id="rId12"/>
    <p:sldId id="281" r:id="rId13"/>
    <p:sldId id="278" r:id="rId14"/>
    <p:sldId id="27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31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DEA79-90E3-495C-B8A8-585F13BDB770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64186-D7F1-4B11-876C-51118A4ABC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56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044CF-9218-4F55-BCBE-D02D8F875E7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2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DAD36D-A608-36BE-E4BA-C718F2AE4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F05E09A-0942-719D-9A6C-07F85C3CF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D7C449-CD8C-9EF6-7DB9-02EE9A7E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7463-CDE4-4DCC-99BF-3F021E8A868A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A02D99-4734-2563-D87F-D8D5F067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365F2A-EEA1-3668-F62F-325061C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DC48-D125-4A0D-9DE8-43C5A44B0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55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29FEFB-F619-AEAB-B6AB-3D1D20D0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D68798-8C7F-5119-803C-853F4578F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9831F3-7757-6B42-626F-159B5CBE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7463-CDE4-4DCC-99BF-3F021E8A868A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5A7157-9764-BA65-8BFA-B4C03747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8E38AF-51C8-761C-380E-289C1DF6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DC48-D125-4A0D-9DE8-43C5A44B0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40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267A8F6-556C-7927-2FCD-2F6030E266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0188395-A031-4373-57C9-07120B0C2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87FFF2-C32F-1DBF-613D-46CC0026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7463-CDE4-4DCC-99BF-3F021E8A868A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7E1CFC-D688-9920-0C56-462E4B62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4B47CF-D215-5D2B-9D1C-002F993CD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DC48-D125-4A0D-9DE8-43C5A44B0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2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E9F44E-A56B-AE96-2837-C476A4A2E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D83C6A-C6CD-73B9-4BA3-8182B28B2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78F621-8780-795D-2C9B-806D86976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7463-CDE4-4DCC-99BF-3F021E8A868A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34D4D0-3944-3DFB-90BA-8BAB16EBD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CEBB82-4255-6EF7-D320-537592A6E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DC48-D125-4A0D-9DE8-43C5A44B0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78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74A164-761B-A13D-919E-EB268344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8D2139-D00E-D995-E370-79937A437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A6415D-6B37-A52C-D275-BB3F289E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7463-CDE4-4DCC-99BF-3F021E8A868A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7A5137-865C-CFA8-3FB9-E47876C9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93F543-CFA8-3A47-746C-8C4E72FB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DC48-D125-4A0D-9DE8-43C5A44B0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27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E345BC-BBA0-C167-E53E-CAC9EE094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7B5FF2-1D21-67A3-EF6E-0C3B10EF3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D304C5D-F198-3520-8159-05DF05F42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BFC071-3EFF-130B-1387-3111091A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7463-CDE4-4DCC-99BF-3F021E8A868A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2051E7-7C95-D4C2-172C-43E1BFA8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4DF2C6-1CED-F0EC-0666-6D4C1247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DC48-D125-4A0D-9DE8-43C5A44B0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40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E0121B-8A59-3C42-5D12-B4478B01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99FC32-8E5D-F3EF-0517-15108126B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3B0B9A-CCDA-9941-6B45-E76773200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497C2F-E203-37C6-BA50-B2DA3EFCB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7341915-E703-08D1-B1C3-F2BF14AF4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E6EFAA2-EC65-8584-08A6-9791155E7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7463-CDE4-4DCC-99BF-3F021E8A868A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2BE5DF5-D6B1-AEAF-E84A-BB98EC8D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CB51B20-12F0-8463-573B-294D34ED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DC48-D125-4A0D-9DE8-43C5A44B0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7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E2C324-72AE-7A71-F9EF-0E85BE591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6E7CCEA-5EAD-C070-4A96-376B846F5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7463-CDE4-4DCC-99BF-3F021E8A868A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CD790-13AB-BA54-C8DF-6CE40E9EA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6BE036A-F783-BE1A-620A-0BF7C879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DC48-D125-4A0D-9DE8-43C5A44B0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05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8E2AF83-50FD-48D0-406F-9451E986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7463-CDE4-4DCC-99BF-3F021E8A868A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159F55B-4856-E965-3C57-43038B10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74E22C-6662-E123-05E5-B264B9B6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DC48-D125-4A0D-9DE8-43C5A44B0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81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0D4E9-4C63-C6CA-EF63-A23AF1C7A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D2C208-3EAA-CD34-64F4-54C35FCC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83E214-709C-B298-4228-51134C7D2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DE936D-C883-EBC6-7BC7-4D590EAB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7463-CDE4-4DCC-99BF-3F021E8A868A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EB579A-116B-0968-B889-A2FF5CB2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067000-FA37-C5CF-8F89-85D8AA81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DC48-D125-4A0D-9DE8-43C5A44B0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77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F34AFE-CE9B-E702-6EF0-1CA5EEDC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4D2DF5D-67BD-6CC7-A78A-6328E5FA1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4BF228-9AB6-4685-6CB6-E37662EB1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1AA02C3-FDA1-B253-C61C-76961311C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7463-CDE4-4DCC-99BF-3F021E8A868A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FC1A82-4C27-6219-B124-2865F699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418397-6CE6-A9C2-CF16-3A2A2B4E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DC48-D125-4A0D-9DE8-43C5A44B0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17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23F03EE-8F8F-6815-8F30-4D0235E2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8881BA-D5AC-5E9D-7AC5-B0416EA06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9A93C4-6E81-7EB3-718F-9E8EA1953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97463-CDE4-4DCC-99BF-3F021E8A868A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5FB9AF-D224-8DA7-D231-F70A17283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EF303A-F745-39A8-1C0F-872A1A0D7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4DC48-D125-4A0D-9DE8-43C5A44B0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35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29176-236E-62AA-0D39-DE19EC1A43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SCEP sensitivity Estimation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7192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91D5E15-F7EB-8A8D-BB2F-4E3A29F9B550}"/>
              </a:ext>
            </a:extLst>
          </p:cNvPr>
          <p:cNvSpPr txBox="1"/>
          <p:nvPr/>
        </p:nvSpPr>
        <p:spPr>
          <a:xfrm>
            <a:off x="5400000" y="180000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At sea level N = 3 </a:t>
            </a:r>
            <a:endParaRPr lang="zh-CN" altLang="en-US" b="1" dirty="0">
              <a:latin typeface="Adobe Gothic Std B" panose="020B0800000000000000" pitchFamily="34" charset="-128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74A3D50-D385-CE2B-F59D-798851CC1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96" y="3743794"/>
            <a:ext cx="10800000" cy="30526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2E9933-A127-CB79-4774-886477A22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96" y="549332"/>
            <a:ext cx="10800000" cy="307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24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F76C03-E71F-814E-8818-B92FC4111B1F}"/>
              </a:ext>
            </a:extLst>
          </p:cNvPr>
          <p:cNvSpPr txBox="1"/>
          <p:nvPr/>
        </p:nvSpPr>
        <p:spPr>
          <a:xfrm>
            <a:off x="389744" y="47968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考虑</a:t>
            </a:r>
            <a:r>
              <a:rPr lang="en-US" altLang="zh-CN" b="1" dirty="0" err="1"/>
              <a:t>SNR~speed</a:t>
            </a:r>
            <a:r>
              <a:rPr lang="en-US" altLang="zh-CN" b="1" dirty="0"/>
              <a:t> </a:t>
            </a:r>
            <a:r>
              <a:rPr lang="zh-CN" altLang="en-US" b="1" dirty="0"/>
              <a:t>修正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C0369B2-0C8D-6C43-1613-8A5E41962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93" y="1013853"/>
            <a:ext cx="4874999" cy="360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BDFE992-3804-9899-F414-E0A80806C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793" y="1013853"/>
            <a:ext cx="4715639" cy="360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12E4D5A-C549-8C97-0B66-7B3E54B79E5B}"/>
              </a:ext>
            </a:extLst>
          </p:cNvPr>
          <p:cNvSpPr txBox="1"/>
          <p:nvPr/>
        </p:nvSpPr>
        <p:spPr>
          <a:xfrm>
            <a:off x="4137285" y="637082"/>
            <a:ext cx="369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基于</a:t>
            </a:r>
            <a:r>
              <a:rPr lang="en-US" altLang="zh-CN" dirty="0"/>
              <a:t>V2</a:t>
            </a:r>
            <a:r>
              <a:rPr lang="zh-CN" altLang="en-US" dirty="0"/>
              <a:t>线圈</a:t>
            </a:r>
            <a:r>
              <a:rPr lang="en-US" altLang="zh-CN" dirty="0" err="1"/>
              <a:t>SNR~speed</a:t>
            </a:r>
            <a:r>
              <a:rPr lang="zh-CN" altLang="en-US" dirty="0"/>
              <a:t>的模拟结果</a:t>
            </a:r>
          </a:p>
        </p:txBody>
      </p:sp>
    </p:spTree>
    <p:extLst>
      <p:ext uri="{BB962C8B-B14F-4D97-AF65-F5344CB8AC3E}">
        <p14:creationId xmlns:p14="http://schemas.microsoft.com/office/powerpoint/2010/main" val="178988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4E791C1-0F6C-AE5E-7EFA-74CB09C49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1590"/>
            <a:ext cx="12192000" cy="264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A7E507C-2628-2206-24D0-08C75AA8F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2895"/>
            <a:ext cx="12192000" cy="2384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F20BAF4-C3DC-A067-F4DB-72ED14D278B4}"/>
              </a:ext>
            </a:extLst>
          </p:cNvPr>
          <p:cNvSpPr txBox="1"/>
          <p:nvPr/>
        </p:nvSpPr>
        <p:spPr>
          <a:xfrm>
            <a:off x="5426440" y="116923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修正后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35B3669-B28B-D4AB-1049-3CCEC18463FF}"/>
              </a:ext>
            </a:extLst>
          </p:cNvPr>
          <p:cNvSpPr txBox="1"/>
          <p:nvPr/>
        </p:nvSpPr>
        <p:spPr>
          <a:xfrm>
            <a:off x="5426439" y="38149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修正前</a:t>
            </a:r>
          </a:p>
        </p:txBody>
      </p:sp>
    </p:spTree>
    <p:extLst>
      <p:ext uri="{BB962C8B-B14F-4D97-AF65-F5344CB8AC3E}">
        <p14:creationId xmlns:p14="http://schemas.microsoft.com/office/powerpoint/2010/main" val="3174874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B552F96-A321-78EF-1E18-E0C98A077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874" b="874"/>
          <a:stretch/>
        </p:blipFill>
        <p:spPr>
          <a:xfrm>
            <a:off x="465221" y="0"/>
            <a:ext cx="11261558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5CDAA67-A618-210A-BAEF-CD80B0DF13B7}"/>
              </a:ext>
            </a:extLst>
          </p:cNvPr>
          <p:cNvSpPr txBox="1"/>
          <p:nvPr/>
        </p:nvSpPr>
        <p:spPr>
          <a:xfrm>
            <a:off x="786984" y="337279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修正前</a:t>
            </a:r>
            <a:r>
              <a:rPr lang="en-US" altLang="zh-CN" b="1" dirty="0">
                <a:solidFill>
                  <a:srgbClr val="FF0000"/>
                </a:solidFill>
              </a:rPr>
              <a:t>details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90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AC55A89-A6EC-8B55-289D-531FC942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01" y="0"/>
            <a:ext cx="11270197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2E57868-DD14-DE06-BBBC-8F0F40AEB91D}"/>
              </a:ext>
            </a:extLst>
          </p:cNvPr>
          <p:cNvSpPr txBox="1"/>
          <p:nvPr/>
        </p:nvSpPr>
        <p:spPr>
          <a:xfrm>
            <a:off x="742014" y="187377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修正后</a:t>
            </a:r>
            <a:r>
              <a:rPr lang="en-US" altLang="zh-CN" b="1" dirty="0">
                <a:solidFill>
                  <a:srgbClr val="FF0000"/>
                </a:solidFill>
              </a:rPr>
              <a:t>details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4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59464BA-01CF-9759-6E10-55DA18638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965" y="2743455"/>
            <a:ext cx="3600000" cy="247182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C53D0E7-294D-4750-8D8B-CC0E2BA7323C}"/>
              </a:ext>
            </a:extLst>
          </p:cNvPr>
          <p:cNvSpPr txBox="1"/>
          <p:nvPr/>
        </p:nvSpPr>
        <p:spPr>
          <a:xfrm>
            <a:off x="659567" y="547141"/>
            <a:ext cx="673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Dark count barely do not contribute to the final spectrum  </a:t>
            </a:r>
            <a:endParaRPr lang="zh-CN" altLang="en-US" b="1" dirty="0">
              <a:latin typeface="Adobe Gothic Std B" panose="020B0800000000000000" pitchFamily="34" charset="-128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288D792-3183-A787-8467-3D2CCD31030D}"/>
              </a:ext>
            </a:extLst>
          </p:cNvPr>
          <p:cNvSpPr txBox="1"/>
          <p:nvPr/>
        </p:nvSpPr>
        <p:spPr>
          <a:xfrm>
            <a:off x="722412" y="1349880"/>
            <a:ext cx="5955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Get random samples from Dark count spectrum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Dark count events will be cut by energy threshold and then contribute to single panel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84E45D3-1C3D-1302-A220-51B977634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67" y="2743455"/>
            <a:ext cx="4892553" cy="180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5237212-F711-56B7-4FEB-22827D126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82" y="4661685"/>
            <a:ext cx="486412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6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16766A7-5242-720C-941C-F832298A3E88}"/>
              </a:ext>
            </a:extLst>
          </p:cNvPr>
          <p:cNvSpPr txBox="1"/>
          <p:nvPr/>
        </p:nvSpPr>
        <p:spPr>
          <a:xfrm>
            <a:off x="7839857" y="573099"/>
            <a:ext cx="117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In Space</a:t>
            </a:r>
            <a:endParaRPr lang="zh-CN" altLang="en-US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E4FD0D7-DB1D-644B-2C48-7C578F3BC7FD}"/>
              </a:ext>
            </a:extLst>
          </p:cNvPr>
          <p:cNvSpPr txBox="1"/>
          <p:nvPr/>
        </p:nvSpPr>
        <p:spPr>
          <a:xfrm>
            <a:off x="2820650" y="573099"/>
            <a:ext cx="117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On Earth</a:t>
            </a:r>
            <a:endParaRPr lang="zh-CN" altLang="en-US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4C4C063-5E25-158E-376B-DBFD21948F06}"/>
              </a:ext>
            </a:extLst>
          </p:cNvPr>
          <p:cNvSpPr txBox="1"/>
          <p:nvPr/>
        </p:nvSpPr>
        <p:spPr>
          <a:xfrm>
            <a:off x="367259" y="203767"/>
            <a:ext cx="711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PS background spectrum and the coincidence rate with MMs</a:t>
            </a:r>
            <a:endParaRPr lang="zh-CN" altLang="en-US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1B077AD-9C18-DAD3-66F2-8777D18B2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48608"/>
            <a:ext cx="491304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9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C21F3844-4EC7-0BB5-4B7F-42F80A877D74}"/>
              </a:ext>
            </a:extLst>
          </p:cNvPr>
          <p:cNvSpPr txBox="1"/>
          <p:nvPr/>
        </p:nvSpPr>
        <p:spPr>
          <a:xfrm>
            <a:off x="612339" y="432004"/>
            <a:ext cx="5843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/>
          </a:p>
          <a:p>
            <a:r>
              <a:rPr lang="en-US" altLang="zh-CN" b="1" dirty="0"/>
              <a:t>Upper limit calculated by Feldman Cousins Algorithm</a:t>
            </a:r>
          </a:p>
          <a:p>
            <a:r>
              <a:rPr lang="en-US" altLang="zh-CN" b="1" dirty="0"/>
              <a:t>Example:</a:t>
            </a:r>
          </a:p>
          <a:p>
            <a:r>
              <a:rPr lang="en-US" altLang="zh-CN" b="1" dirty="0"/>
              <a:t>Exposure 2000 year-1 m-2</a:t>
            </a:r>
            <a:r>
              <a:rPr lang="zh-CN" altLang="en-US" b="1" dirty="0"/>
              <a:t>；</a:t>
            </a:r>
            <a:endParaRPr lang="en-US" altLang="zh-CN" b="1" dirty="0"/>
          </a:p>
          <a:p>
            <a:r>
              <a:rPr lang="en-US" altLang="zh-CN" b="1" dirty="0"/>
              <a:t>N coil = 5,</a:t>
            </a:r>
          </a:p>
          <a:p>
            <a:r>
              <a:rPr lang="en-US" altLang="zh-CN" b="1" dirty="0"/>
              <a:t>CI = 90%</a:t>
            </a:r>
            <a:endParaRPr lang="zh-CN" altLang="en-US" b="1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B93FEB15-EC5B-DB36-7EBD-66493E6EA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559" y="2445407"/>
            <a:ext cx="4347526" cy="3240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DDF2EA2-FF1A-32B5-22D0-C94C1251F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87" y="2404713"/>
            <a:ext cx="4376672" cy="324000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C0D711F4-0A96-4B70-9996-ED0D83853B73}"/>
              </a:ext>
            </a:extLst>
          </p:cNvPr>
          <p:cNvSpPr txBox="1"/>
          <p:nvPr/>
        </p:nvSpPr>
        <p:spPr>
          <a:xfrm>
            <a:off x="2079098" y="205201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β =1e-5</a:t>
            </a:r>
            <a:endParaRPr lang="zh-CN" altLang="en-US" b="1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422D7E0-E9E6-EAE5-0432-0EE1E74B95A1}"/>
              </a:ext>
            </a:extLst>
          </p:cNvPr>
          <p:cNvSpPr txBox="1"/>
          <p:nvPr/>
        </p:nvSpPr>
        <p:spPr>
          <a:xfrm>
            <a:off x="6455770" y="2047936"/>
            <a:ext cx="1335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β =1e-3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7587AD8-0099-BC0F-33D5-2D024DD52855}"/>
                  </a:ext>
                </a:extLst>
              </p:cNvPr>
              <p:cNvSpPr txBox="1"/>
              <p:nvPr/>
            </p:nvSpPr>
            <p:spPr>
              <a:xfrm>
                <a:off x="4039843" y="1254633"/>
                <a:ext cx="3751925" cy="617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𝑓𝑙𝑢𝑥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𝑈𝐿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𝑒𝑥𝑝𝑜𝑠𝑢𝑟𝑒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𝐴𝑐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𝐴𝑐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𝑝𝑠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𝑁𝑐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7587AD8-0099-BC0F-33D5-2D024DD52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843" y="1254633"/>
                <a:ext cx="3751925" cy="617157"/>
              </a:xfrm>
              <a:prstGeom prst="rect">
                <a:avLst/>
              </a:prstGeom>
              <a:blipFill>
                <a:blip r:embed="rId5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FF5BE37F-FF58-3662-64D4-7909AD511D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14"/>
          <a:stretch/>
        </p:blipFill>
        <p:spPr>
          <a:xfrm>
            <a:off x="9478245" y="135459"/>
            <a:ext cx="2520000" cy="174492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9114BEC-3FAA-D8CB-C82F-D7A5576C607B}"/>
              </a:ext>
            </a:extLst>
          </p:cNvPr>
          <p:cNvSpPr txBox="1"/>
          <p:nvPr/>
        </p:nvSpPr>
        <p:spPr>
          <a:xfrm>
            <a:off x="749507" y="5997005"/>
            <a:ext cx="8913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 every exposure and every β, find the optimized value of α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31A9C47-01C1-064E-294E-FF62137332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3286" y="2244079"/>
            <a:ext cx="2520000" cy="448595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8B4B54F-77EB-4D3F-7437-3BA2F389933D}"/>
              </a:ext>
            </a:extLst>
          </p:cNvPr>
          <p:cNvSpPr txBox="1"/>
          <p:nvPr/>
        </p:nvSpPr>
        <p:spPr>
          <a:xfrm>
            <a:off x="3727049" y="226991"/>
            <a:ext cx="4924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Coils’</a:t>
            </a:r>
            <a:r>
              <a:rPr lang="zh-CN" altLang="en-US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altLang="zh-CN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Trigger Threshold Optimization</a:t>
            </a:r>
            <a:endParaRPr lang="zh-CN" altLang="en-US" b="1" dirty="0">
              <a:latin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539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60D868-EC10-18A3-D1B8-01ED39A87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54" y="3685601"/>
            <a:ext cx="10800000" cy="30509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2EB346C-C1C4-3EFE-C587-E3F693033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54" y="613913"/>
            <a:ext cx="10800000" cy="307168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B402784-364A-C4ED-38DE-33EAB73B20DA}"/>
              </a:ext>
            </a:extLst>
          </p:cNvPr>
          <p:cNvSpPr txBox="1"/>
          <p:nvPr/>
        </p:nvSpPr>
        <p:spPr>
          <a:xfrm>
            <a:off x="5400000" y="180000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 Space N = 2 </a:t>
            </a:r>
            <a:endParaRPr lang="zh-CN" altLang="en-US" b="1" dirty="0">
              <a:latin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417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EAE232A-A6D2-0546-CA15-9F5681EA57B4}"/>
              </a:ext>
            </a:extLst>
          </p:cNvPr>
          <p:cNvSpPr txBox="1"/>
          <p:nvPr/>
        </p:nvSpPr>
        <p:spPr>
          <a:xfrm>
            <a:off x="5400000" y="180000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 Space N = 3 </a:t>
            </a:r>
            <a:endParaRPr lang="zh-CN" altLang="en-US" b="1" dirty="0">
              <a:latin typeface="Adobe Gothic Std B" panose="020B0800000000000000" pitchFamily="34" charset="-128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E9F5AC2-ED1A-F3D3-BF40-8E1E9DD59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12" y="3613682"/>
            <a:ext cx="10800000" cy="30057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5E8F06C-08B2-4110-BBB5-4C40F3781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12" y="569667"/>
            <a:ext cx="10800000" cy="304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9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ACA72E3-1AE0-F5CE-C73C-BF8323D1E9ED}"/>
              </a:ext>
            </a:extLst>
          </p:cNvPr>
          <p:cNvSpPr txBox="1"/>
          <p:nvPr/>
        </p:nvSpPr>
        <p:spPr>
          <a:xfrm>
            <a:off x="5400000" y="180000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 Space N = 4 </a:t>
            </a:r>
            <a:endParaRPr lang="zh-CN" altLang="en-US" b="1" dirty="0">
              <a:latin typeface="Adobe Gothic Std B" panose="020B0800000000000000" pitchFamily="34" charset="-128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82A32F-D8F9-7C48-3C1C-1F27D94D5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21" y="492608"/>
            <a:ext cx="10800000" cy="30511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1EF6010-CD1A-2DC9-9130-B30E487DF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21" y="3520442"/>
            <a:ext cx="10800000" cy="303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2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5A7F2D1-A5BC-6FE9-C37B-8A0B8916287E}"/>
              </a:ext>
            </a:extLst>
          </p:cNvPr>
          <p:cNvSpPr txBox="1"/>
          <p:nvPr/>
        </p:nvSpPr>
        <p:spPr>
          <a:xfrm>
            <a:off x="5400000" y="180000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At sea level N = 1 </a:t>
            </a:r>
            <a:endParaRPr lang="zh-CN" altLang="en-US" b="1" dirty="0">
              <a:latin typeface="Adobe Gothic Std B" panose="020B0800000000000000" pitchFamily="34" charset="-128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D5A2210-42AA-3555-9D87-D171A14C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87" y="666072"/>
            <a:ext cx="10800000" cy="30757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E0D050-C1E8-1328-12A8-50FB9CB16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87" y="3667610"/>
            <a:ext cx="10800000" cy="303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3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0B47A4D-4859-F9FD-93C5-83F07E83D18E}"/>
              </a:ext>
            </a:extLst>
          </p:cNvPr>
          <p:cNvSpPr txBox="1"/>
          <p:nvPr/>
        </p:nvSpPr>
        <p:spPr>
          <a:xfrm>
            <a:off x="5400000" y="180000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At sea level N = 2 </a:t>
            </a:r>
            <a:endParaRPr lang="zh-CN" altLang="en-US" b="1" dirty="0">
              <a:latin typeface="Adobe Gothic Std B" panose="020B0800000000000000" pitchFamily="34" charset="-128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9DAF8CD-31CD-3E0B-DFD7-498C69EA3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24" y="3605586"/>
            <a:ext cx="10800000" cy="30517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66E41EE-1A83-8E6E-D7B6-31EBCF948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24" y="510849"/>
            <a:ext cx="10800000" cy="309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8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157</Words>
  <Application>Microsoft Office PowerPoint</Application>
  <PresentationFormat>宽屏</PresentationFormat>
  <Paragraphs>32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Adobe Gothic Std B</vt:lpstr>
      <vt:lpstr>等线</vt:lpstr>
      <vt:lpstr>等线 Light</vt:lpstr>
      <vt:lpstr>Arial</vt:lpstr>
      <vt:lpstr>Cambria Math</vt:lpstr>
      <vt:lpstr>Office 主题​​</vt:lpstr>
      <vt:lpstr>SCEP sensitivity Estimation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SCEP sensitivity Estimation</dc:title>
  <dc:creator>贝戈 刘</dc:creator>
  <cp:lastModifiedBy>贝戈 刘</cp:lastModifiedBy>
  <cp:revision>7</cp:revision>
  <dcterms:created xsi:type="dcterms:W3CDTF">2024-05-07T07:18:36Z</dcterms:created>
  <dcterms:modified xsi:type="dcterms:W3CDTF">2024-05-14T08:53:05Z</dcterms:modified>
</cp:coreProperties>
</file>