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687" r:id="rId2"/>
    <p:sldId id="691" r:id="rId3"/>
    <p:sldId id="689" r:id="rId4"/>
    <p:sldId id="701" r:id="rId5"/>
    <p:sldId id="702" r:id="rId6"/>
    <p:sldId id="703" r:id="rId7"/>
    <p:sldId id="704" r:id="rId8"/>
    <p:sldId id="70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灵芝 韩" initials="灵芝" lastIdx="1" clrIdx="0">
    <p:extLst>
      <p:ext uri="{19B8F6BF-5375-455C-9EA6-DF929625EA0E}">
        <p15:presenceInfo xmlns:p15="http://schemas.microsoft.com/office/powerpoint/2012/main" userId="d739a46a8daa80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96788" autoAdjust="0"/>
  </p:normalViewPr>
  <p:slideViewPr>
    <p:cSldViewPr snapToGrid="0">
      <p:cViewPr varScale="1">
        <p:scale>
          <a:sx n="121" d="100"/>
          <a:sy n="121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63482-9041-48B3-B202-D95457B19C79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B600-3A94-444D-A88B-8DBDAF1823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48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B600-3A94-444D-A88B-8DBDAF1823B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34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1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3571875"/>
            <a:ext cx="12192000" cy="46039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400"/>
          </a:p>
        </p:txBody>
      </p:sp>
      <p:pic>
        <p:nvPicPr>
          <p:cNvPr id="6" name="图片 13" descr="未命名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381" y="233367"/>
            <a:ext cx="133147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6"/>
          <p:cNvSpPr txBox="1"/>
          <p:nvPr userDrawn="1"/>
        </p:nvSpPr>
        <p:spPr>
          <a:xfrm>
            <a:off x="931675" y="6455617"/>
            <a:ext cx="423385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8" name="TextBox 18"/>
          <p:cNvSpPr txBox="1"/>
          <p:nvPr userDrawn="1"/>
        </p:nvSpPr>
        <p:spPr>
          <a:xfrm>
            <a:off x="7373576" y="6464370"/>
            <a:ext cx="256993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reflection blurRad="6350" stA="60000" endA="900" endPos="60000" dist="60007" dir="5400000" sy="-100000" algn="bl" rotWithShape="0"/>
                </a:effectLst>
              </a:rPr>
              <a:t>Modern Physics Department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914400" y="1752608"/>
            <a:ext cx="10363200" cy="1829761"/>
          </a:xfrm>
        </p:spPr>
        <p:txBody>
          <a:bodyPr anchor="b"/>
          <a:lstStyle>
            <a:lvl1pPr algn="l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6" indent="0" algn="l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  <a:extLst/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1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11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2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1C71ED-32D0-4322-A1A9-9A92BC2A28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150525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481334"/>
            <a:ext cx="10972800" cy="43860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C629-FE4D-4CBB-927D-81792BD0EB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679084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125351" y="274646"/>
            <a:ext cx="2369960" cy="559276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9429752" y="6525345"/>
            <a:ext cx="2099733" cy="24852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5217589" y="6525345"/>
            <a:ext cx="4212167" cy="24852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>
          <a:xfrm>
            <a:off x="11529484" y="6525345"/>
            <a:ext cx="488949" cy="24852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D11BC-7B80-4B1A-A6F1-4820BC6DA0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343170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70000"/>
              <a:buFont typeface="宋体" pitchFamily="2" charset="-122"/>
              <a:buChar char="◇"/>
              <a:defRPr/>
            </a:lvl2pPr>
            <a:extLst/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479376" y="10716"/>
            <a:ext cx="10972800" cy="840184"/>
          </a:xfrm>
        </p:spPr>
        <p:txBody>
          <a:bodyPr rtlCol="0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10096500" y="6408744"/>
            <a:ext cx="143298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5884338" y="6408744"/>
            <a:ext cx="42121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D2AF-2960-4702-AC8F-C1C75B32F7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35776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4849284" y="3005139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5" name="燕尾形 4"/>
          <p:cNvSpPr/>
          <p:nvPr/>
        </p:nvSpPr>
        <p:spPr>
          <a:xfrm>
            <a:off x="4599520" y="3005139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F2E4-51B9-46E4-981A-CA062A62AB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2103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97097-52EC-4916-9B40-01B4962C97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6896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73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1444300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2" y="1444300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E7B8-4E03-40FA-AAC1-14697AE925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8157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D3BD-A3CA-45A7-90B7-CC5C09CF5D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4936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E2C45-2C8B-401B-B99E-4B9805C5D00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087029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892800" y="5355103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62B4-0FAF-4678-B023-56663EC4940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896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>
            <a:spLocks/>
          </p:cNvSpPr>
          <p:nvPr/>
        </p:nvSpPr>
        <p:spPr bwMode="auto">
          <a:xfrm>
            <a:off x="666753" y="5945189"/>
            <a:ext cx="6587067" cy="9207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 dirty="0">
              <a:latin typeface="Arial" charset="0"/>
              <a:ea typeface="宋体" charset="-122"/>
            </a:endParaRPr>
          </a:p>
        </p:txBody>
      </p:sp>
      <p:sp>
        <p:nvSpPr>
          <p:cNvPr id="6" name="任意多边形 13"/>
          <p:cNvSpPr>
            <a:spLocks/>
          </p:cNvSpPr>
          <p:nvPr/>
        </p:nvSpPr>
        <p:spPr bwMode="auto">
          <a:xfrm>
            <a:off x="647701" y="5938837"/>
            <a:ext cx="4921251" cy="933451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8056" y="5791254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11552772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10" name="燕尾形 9"/>
          <p:cNvSpPr/>
          <p:nvPr/>
        </p:nvSpPr>
        <p:spPr>
          <a:xfrm>
            <a:off x="11303005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21643" y="5443403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1" y="4865123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5839884" y="6408744"/>
            <a:ext cx="31347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7BE3B-D26A-48DE-9177-6BF99D411C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9204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76251" y="44624"/>
            <a:ext cx="10972800" cy="796925"/>
          </a:xfrm>
          <a:prstGeom prst="rect">
            <a:avLst/>
          </a:prstGeom>
          <a:noFill/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481137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9429752" y="6527648"/>
            <a:ext cx="2099733" cy="24622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5217589" y="6527648"/>
            <a:ext cx="4212167" cy="24622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1529484" y="6527648"/>
            <a:ext cx="488949" cy="24622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89D4759-2093-4E3D-90C6-72363DF6CE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" name="矩形 10"/>
          <p:cNvSpPr/>
          <p:nvPr/>
        </p:nvSpPr>
        <p:spPr>
          <a:xfrm>
            <a:off x="191345" y="0"/>
            <a:ext cx="48684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400"/>
          </a:p>
        </p:txBody>
      </p:sp>
      <p:sp>
        <p:nvSpPr>
          <p:cNvPr id="16" name="矩形 15"/>
          <p:cNvSpPr/>
          <p:nvPr/>
        </p:nvSpPr>
        <p:spPr>
          <a:xfrm>
            <a:off x="0" y="862684"/>
            <a:ext cx="12192000" cy="4603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40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66712" y="6500841"/>
            <a:ext cx="354776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708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en-US" sz="4400" b="1" kern="1200" dirty="0">
          <a:solidFill>
            <a:srgbClr val="000066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9pPr>
      <a:extLst/>
    </p:titleStyle>
    <p:bodyStyle>
      <a:lvl1pPr marL="365116" indent="-255582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0698" indent="-228594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lang="zh-CN" altLang="en-US" sz="23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8817" indent="-228594" algn="l" rtl="0" eaLnBrk="0" fontAlgn="base" hangingPunct="0">
        <a:spcBef>
          <a:spcPts val="351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42971" indent="-228594" algn="l" rtl="0" eaLnBrk="0" fontAlgn="base" hangingPunct="0">
        <a:spcBef>
          <a:spcPts val="351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566" indent="-228594" algn="l" rtl="0" eaLnBrk="0" fontAlgn="base" hangingPunct="0">
        <a:spcBef>
          <a:spcPts val="351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00160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54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349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24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7" Type="http://schemas.openxmlformats.org/officeDocument/2006/relationships/image" Target="../media/image30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g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62A13A-75C4-4016-8ECE-1D2EBA5A05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仿真结果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B2DE3B-C838-42E8-ACED-6B880B2A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C71ED-32D0-4322-A1A9-9A92BC2A289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2774775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D87AC3A8-9C86-45E1-B8AE-1E7DCE261ADD}"/>
              </a:ext>
            </a:extLst>
          </p:cNvPr>
          <p:cNvGrpSpPr/>
          <p:nvPr/>
        </p:nvGrpSpPr>
        <p:grpSpPr>
          <a:xfrm>
            <a:off x="595477" y="964817"/>
            <a:ext cx="9582150" cy="5038725"/>
            <a:chOff x="366877" y="1311658"/>
            <a:chExt cx="9582150" cy="5038725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3F843F2D-C825-4E3C-A25A-9B025BE0D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6877" y="1311658"/>
              <a:ext cx="9582150" cy="5038725"/>
            </a:xfrm>
            <a:prstGeom prst="rect">
              <a:avLst/>
            </a:prstGeom>
          </p:spPr>
        </p:pic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7B2AFE5D-F868-4470-85C8-2EF1E57295CB}"/>
                </a:ext>
              </a:extLst>
            </p:cNvPr>
            <p:cNvSpPr txBox="1"/>
            <p:nvPr/>
          </p:nvSpPr>
          <p:spPr>
            <a:xfrm>
              <a:off x="5935542" y="1896382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/>
                <a:t>时间信息</a:t>
              </a:r>
            </a:p>
          </p:txBody>
        </p:sp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AEE550FF-BDCA-4705-B775-5BB3EA27D916}"/>
                </a:ext>
              </a:extLst>
            </p:cNvPr>
            <p:cNvSpPr/>
            <p:nvPr/>
          </p:nvSpPr>
          <p:spPr>
            <a:xfrm>
              <a:off x="5809494" y="2435210"/>
              <a:ext cx="97155" cy="1019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id="{FC1AC181-E010-4910-ADE0-76563BFCBD4A}"/>
                </a:ext>
              </a:extLst>
            </p:cNvPr>
            <p:cNvCxnSpPr>
              <a:stCxn id="23" idx="0"/>
            </p:cNvCxnSpPr>
            <p:nvPr/>
          </p:nvCxnSpPr>
          <p:spPr>
            <a:xfrm flipV="1">
              <a:off x="5858072" y="2193415"/>
              <a:ext cx="154940" cy="2417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标题 2">
            <a:extLst>
              <a:ext uri="{FF2B5EF4-FFF2-40B4-BE49-F238E27FC236}">
                <a16:creationId xmlns:a16="http://schemas.microsoft.com/office/drawing/2014/main" id="{0ED02B33-9934-4BED-96EB-871C77E2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电路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52DF55-9825-4F23-8395-37D945F0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6952473-1C53-44A1-8E5C-ABFB1CB4678F}"/>
              </a:ext>
            </a:extLst>
          </p:cNvPr>
          <p:cNvSpPr txBox="1"/>
          <p:nvPr/>
        </p:nvSpPr>
        <p:spPr>
          <a:xfrm>
            <a:off x="3344742" y="354650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时间信息</a:t>
            </a: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519B9F09-F265-48E5-A3F5-8F6CE1919E7F}"/>
              </a:ext>
            </a:extLst>
          </p:cNvPr>
          <p:cNvSpPr/>
          <p:nvPr/>
        </p:nvSpPr>
        <p:spPr>
          <a:xfrm>
            <a:off x="3218694" y="4085334"/>
            <a:ext cx="97155" cy="1019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1185425B-2D47-4F39-95DB-6E055CDB53E9}"/>
              </a:ext>
            </a:extLst>
          </p:cNvPr>
          <p:cNvCxnSpPr>
            <a:stCxn id="24" idx="0"/>
          </p:cNvCxnSpPr>
          <p:nvPr/>
        </p:nvCxnSpPr>
        <p:spPr>
          <a:xfrm flipV="1">
            <a:off x="3267272" y="3843539"/>
            <a:ext cx="154940" cy="2417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C5E906C2-188F-440B-B282-D4D8E2AA59DB}"/>
              </a:ext>
            </a:extLst>
          </p:cNvPr>
          <p:cNvCxnSpPr>
            <a:cxnSpLocks/>
          </p:cNvCxnSpPr>
          <p:nvPr/>
        </p:nvCxnSpPr>
        <p:spPr>
          <a:xfrm flipH="1">
            <a:off x="701566" y="3945476"/>
            <a:ext cx="772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409775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2C56A534-20C3-4F69-85DF-632702C09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仿真结果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4B57210-79AB-4A72-9AA9-26ACC433C0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80" y="981075"/>
            <a:ext cx="3459480" cy="259461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2471E59-DF93-4016-BE7E-016C5902D8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125" y="950912"/>
            <a:ext cx="3459480" cy="259461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8DD0EBA-08C1-4984-8988-AE950CA0EF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869" y="981075"/>
            <a:ext cx="3459480" cy="259461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2B03C20-084E-4448-841F-DDD1B4AE63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79" y="3575685"/>
            <a:ext cx="3459481" cy="2594611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DBC387DD-9528-423F-974B-14FA6F2440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260" y="3575685"/>
            <a:ext cx="3459481" cy="2594611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761FE3C1-E884-41E1-9804-8B0EA9EC4C9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141" y="3575685"/>
            <a:ext cx="3459480" cy="259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29594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17DB5F94-4C11-431F-BCE9-BE297FC35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仿真结果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4EFB6D-F068-4824-8DED-D22FFBC8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62D0C95-D8E5-459D-9210-3C2395637A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996315"/>
            <a:ext cx="3460800" cy="2595600"/>
          </a:xfr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60819EAC-9435-411C-A3BE-A01A4D2E4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136" y="996315"/>
            <a:ext cx="3460800" cy="25956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EF3806D-E23B-45F6-AA93-0C7516F94C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896" y="996315"/>
            <a:ext cx="3460800" cy="25956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6D2DF78-2FAB-48B7-8B19-E35DE9AC59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3825844"/>
            <a:ext cx="3460799" cy="25956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07DE70A-283B-4925-A96C-A42629892B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772" y="3825844"/>
            <a:ext cx="3460800" cy="259560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1B2703D5-EEBC-498C-8919-DE4B25C341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169" y="3825844"/>
            <a:ext cx="3460800" cy="25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283154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DC3823E2-146D-41CF-9073-9AA1EAAD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时间信息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58FA0BD-2F67-4700-8574-B5F41A9A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内容占位符 4">
                <a:extLst>
                  <a:ext uri="{FF2B5EF4-FFF2-40B4-BE49-F238E27FC236}">
                    <a16:creationId xmlns:a16="http://schemas.microsoft.com/office/drawing/2014/main" id="{FA39D2AA-B0D4-4B3D-8411-C85796B8EB6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86009827"/>
                  </p:ext>
                </p:extLst>
              </p:nvPr>
            </p:nvGraphicFramePr>
            <p:xfrm>
              <a:off x="1711017" y="1780438"/>
              <a:ext cx="3374167" cy="34447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64247">
                      <a:extLst>
                        <a:ext uri="{9D8B030D-6E8A-4147-A177-3AD203B41FA5}">
                          <a16:colId xmlns:a16="http://schemas.microsoft.com/office/drawing/2014/main" val="1765689622"/>
                        </a:ext>
                      </a:extLst>
                    </a:gridCol>
                    <a:gridCol w="1609920">
                      <a:extLst>
                        <a:ext uri="{9D8B030D-6E8A-4147-A177-3AD203B41FA5}">
                          <a16:colId xmlns:a16="http://schemas.microsoft.com/office/drawing/2014/main" val="1765771923"/>
                        </a:ext>
                      </a:extLst>
                    </a:gridCol>
                  </a:tblGrid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输入电流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到达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1600" i="1" kern="12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kern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kern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𝒕𝒉</m:t>
                                  </m:r>
                                </m:sub>
                              </m:sSub>
                            </m:oMath>
                          </a14:m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时间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6299730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6.7uA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29ns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6301695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60uA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7.59ns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0515808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100</a:t>
                          </a:r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u</a:t>
                          </a:r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5.9ns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006071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200uA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4.27ns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881286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400uA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3.18ns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549963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670uA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2.62ns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839768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内容占位符 4">
                <a:extLst>
                  <a:ext uri="{FF2B5EF4-FFF2-40B4-BE49-F238E27FC236}">
                    <a16:creationId xmlns:a16="http://schemas.microsoft.com/office/drawing/2014/main" id="{FA39D2AA-B0D4-4B3D-8411-C85796B8EB6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86009827"/>
                  </p:ext>
                </p:extLst>
              </p:nvPr>
            </p:nvGraphicFramePr>
            <p:xfrm>
              <a:off x="1711017" y="1780438"/>
              <a:ext cx="3374167" cy="34447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64247">
                      <a:extLst>
                        <a:ext uri="{9D8B030D-6E8A-4147-A177-3AD203B41FA5}">
                          <a16:colId xmlns:a16="http://schemas.microsoft.com/office/drawing/2014/main" val="1765689622"/>
                        </a:ext>
                      </a:extLst>
                    </a:gridCol>
                    <a:gridCol w="1609920">
                      <a:extLst>
                        <a:ext uri="{9D8B030D-6E8A-4147-A177-3AD203B41FA5}">
                          <a16:colId xmlns:a16="http://schemas.microsoft.com/office/drawing/2014/main" val="1765771923"/>
                        </a:ext>
                      </a:extLst>
                    </a:gridCol>
                  </a:tblGrid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输入电流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09811" t="-3704" r="-1509" b="-601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6299730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6.7uA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29ns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6301695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60uA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7.59ns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0515808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100</a:t>
                          </a:r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u</a:t>
                          </a:r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5.9ns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006071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200uA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4.27ns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881286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400uA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3.18ns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549963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670uA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2.62ns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839768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内容占位符 4">
                <a:extLst>
                  <a:ext uri="{FF2B5EF4-FFF2-40B4-BE49-F238E27FC236}">
                    <a16:creationId xmlns:a16="http://schemas.microsoft.com/office/drawing/2014/main" id="{D8A278E2-58B0-46D0-A8BF-658F1CD5D92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45180411"/>
                  </p:ext>
                </p:extLst>
              </p:nvPr>
            </p:nvGraphicFramePr>
            <p:xfrm>
              <a:off x="6388763" y="1780438"/>
              <a:ext cx="3231098" cy="34447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9441">
                      <a:extLst>
                        <a:ext uri="{9D8B030D-6E8A-4147-A177-3AD203B41FA5}">
                          <a16:colId xmlns:a16="http://schemas.microsoft.com/office/drawing/2014/main" val="1765689622"/>
                        </a:ext>
                      </a:extLst>
                    </a:gridCol>
                    <a:gridCol w="1541657">
                      <a:extLst>
                        <a:ext uri="{9D8B030D-6E8A-4147-A177-3AD203B41FA5}">
                          <a16:colId xmlns:a16="http://schemas.microsoft.com/office/drawing/2014/main" val="1765771923"/>
                        </a:ext>
                      </a:extLst>
                    </a:gridCol>
                  </a:tblGrid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输入电流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到达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1600" i="1" kern="12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kern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kern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𝒕𝒉</m:t>
                                  </m:r>
                                </m:sub>
                              </m:sSub>
                            </m:oMath>
                          </a14:m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时间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6299730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500uA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3.58ns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6301695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5mA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1.51ns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0515808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10mA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1.30ns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006071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25mA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0.21ns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881286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40mA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0.17ns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549963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50mA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0.15ns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83976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内容占位符 4">
                <a:extLst>
                  <a:ext uri="{FF2B5EF4-FFF2-40B4-BE49-F238E27FC236}">
                    <a16:creationId xmlns:a16="http://schemas.microsoft.com/office/drawing/2014/main" id="{D8A278E2-58B0-46D0-A8BF-658F1CD5D92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45180411"/>
                  </p:ext>
                </p:extLst>
              </p:nvPr>
            </p:nvGraphicFramePr>
            <p:xfrm>
              <a:off x="6388763" y="1780438"/>
              <a:ext cx="3231098" cy="34447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9441">
                      <a:extLst>
                        <a:ext uri="{9D8B030D-6E8A-4147-A177-3AD203B41FA5}">
                          <a16:colId xmlns:a16="http://schemas.microsoft.com/office/drawing/2014/main" val="1765689622"/>
                        </a:ext>
                      </a:extLst>
                    </a:gridCol>
                    <a:gridCol w="1541657">
                      <a:extLst>
                        <a:ext uri="{9D8B030D-6E8A-4147-A177-3AD203B41FA5}">
                          <a16:colId xmlns:a16="http://schemas.microsoft.com/office/drawing/2014/main" val="1765771923"/>
                        </a:ext>
                      </a:extLst>
                    </a:gridCol>
                  </a:tblGrid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输入电流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10672" t="-3704" r="-1581" b="-601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6299730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500uA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3.58ns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6301695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5mA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1.51ns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0515808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10mA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1.30ns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006071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25mA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0.21ns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881286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2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40mA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0.17ns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5499634"/>
                      </a:ext>
                    </a:extLst>
                  </a:tr>
                  <a:tr h="4921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50mA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600" kern="1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0.15ns</a:t>
                          </a:r>
                          <a:endParaRPr lang="zh-CN" sz="1600" kern="1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839768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96021767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8B6A392B-0583-47FD-96E8-EA214940DF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21" y="1257549"/>
            <a:ext cx="3165285" cy="2373963"/>
          </a:xfr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D6495E90-E9B5-4D2A-B53B-2F830AA99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DD21C6-1B6E-4495-B6E4-AA16370C1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37B9588-7F1C-42FF-8A96-E982B3FC2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707" y="1257549"/>
            <a:ext cx="3165285" cy="237396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47CDA35-E2C9-4ED2-94D0-7BFCDEC36B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010" y="1257549"/>
            <a:ext cx="3184227" cy="238817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7D53681-9679-4FF1-8FC8-60612C1A8B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21" y="3645718"/>
            <a:ext cx="3165285" cy="237396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230D879E-8511-4C95-B3EB-B1C16D0EDD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127" y="3645718"/>
            <a:ext cx="3184227" cy="23881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B7042703-FAC9-42C9-BD90-699A9D9ACD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010" y="3673604"/>
            <a:ext cx="3184227" cy="238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87990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50F2FB0A-FE4C-4F44-BB64-FBD9154050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1106353"/>
            <a:ext cx="3202889" cy="2402167"/>
          </a:xfr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102B1708-5CF9-497F-9991-4B5065893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CBA631-614B-4457-8527-36DB1DA2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F8CE68A-9846-475A-8FB6-14D944A96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333" y="1106353"/>
            <a:ext cx="3202889" cy="240216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E3CC098-8D38-46A2-8662-07D33E88CD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291" y="1106353"/>
            <a:ext cx="3202889" cy="240216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A3EE104-C34B-449C-85A7-B2EA4F7974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02" y="3763973"/>
            <a:ext cx="3202889" cy="240216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089BB345-0F94-40DE-95E2-9F1FDC22A2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46" y="3763972"/>
            <a:ext cx="3202890" cy="240216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A69346E1-763C-4803-B6C2-4C070CFFD9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291" y="3763972"/>
            <a:ext cx="3202889" cy="240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10390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6F09A32F-DA26-454D-BFCC-978613000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BAFCD6F-76EA-4EB1-A8DF-8E64F64BB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162F569F-46C7-4701-9338-952ABCBADC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457319"/>
              </p:ext>
            </p:extLst>
          </p:nvPr>
        </p:nvGraphicFramePr>
        <p:xfrm>
          <a:off x="992561" y="999443"/>
          <a:ext cx="2870314" cy="3168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798">
                  <a:extLst>
                    <a:ext uri="{9D8B030D-6E8A-4147-A177-3AD203B41FA5}">
                      <a16:colId xmlns:a16="http://schemas.microsoft.com/office/drawing/2014/main" val="1765689622"/>
                    </a:ext>
                  </a:extLst>
                </a:gridCol>
                <a:gridCol w="1369516">
                  <a:extLst>
                    <a:ext uri="{9D8B030D-6E8A-4147-A177-3AD203B41FA5}">
                      <a16:colId xmlns:a16="http://schemas.microsoft.com/office/drawing/2014/main" val="1765771923"/>
                    </a:ext>
                  </a:extLst>
                </a:gridCol>
              </a:tblGrid>
              <a:tr h="519481">
                <a:tc>
                  <a:txBody>
                    <a:bodyPr/>
                    <a:lstStyle/>
                    <a:p>
                      <a:pPr algn="l"/>
                      <a:r>
                        <a:rPr 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输入电流</a:t>
                      </a:r>
                      <a:r>
                        <a:rPr lang="zh-CN" alt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600" kern="1200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uA</a:t>
                      </a:r>
                      <a:r>
                        <a:rPr lang="zh-CN" alt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输出电压</a:t>
                      </a:r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(V)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299730"/>
                  </a:ext>
                </a:extLst>
              </a:tr>
              <a:tr h="441423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6.7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01695"/>
                  </a:ext>
                </a:extLst>
              </a:tr>
              <a:tr h="44142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0.409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515808"/>
                  </a:ext>
                </a:extLst>
              </a:tr>
              <a:tr h="441423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0.661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006071"/>
                  </a:ext>
                </a:extLst>
              </a:tr>
              <a:tr h="44142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812864"/>
                  </a:ext>
                </a:extLst>
              </a:tr>
              <a:tr h="44142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400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2.55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499634"/>
                  </a:ext>
                </a:extLst>
              </a:tr>
              <a:tr h="44142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670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4.25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397681"/>
                  </a:ext>
                </a:extLst>
              </a:tr>
            </a:tbl>
          </a:graphicData>
        </a:graphic>
      </p:graphicFrame>
      <p:graphicFrame>
        <p:nvGraphicFramePr>
          <p:cNvPr id="7" name="内容占位符 4">
            <a:extLst>
              <a:ext uri="{FF2B5EF4-FFF2-40B4-BE49-F238E27FC236}">
                <a16:creationId xmlns:a16="http://schemas.microsoft.com/office/drawing/2014/main" id="{6DCB899A-1FCB-44FC-ACE5-2075EA158A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326945"/>
              </p:ext>
            </p:extLst>
          </p:nvPr>
        </p:nvGraphicFramePr>
        <p:xfrm>
          <a:off x="6534944" y="998046"/>
          <a:ext cx="2767677" cy="316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358">
                  <a:extLst>
                    <a:ext uri="{9D8B030D-6E8A-4147-A177-3AD203B41FA5}">
                      <a16:colId xmlns:a16="http://schemas.microsoft.com/office/drawing/2014/main" val="1765689622"/>
                    </a:ext>
                  </a:extLst>
                </a:gridCol>
                <a:gridCol w="1194319">
                  <a:extLst>
                    <a:ext uri="{9D8B030D-6E8A-4147-A177-3AD203B41FA5}">
                      <a16:colId xmlns:a16="http://schemas.microsoft.com/office/drawing/2014/main" val="1765771923"/>
                    </a:ext>
                  </a:extLst>
                </a:gridCol>
              </a:tblGrid>
              <a:tr h="573643">
                <a:tc>
                  <a:txBody>
                    <a:bodyPr/>
                    <a:lstStyle/>
                    <a:p>
                      <a:pPr algn="l"/>
                      <a:r>
                        <a:rPr 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输入电流</a:t>
                      </a:r>
                      <a:r>
                        <a:rPr lang="zh-CN" alt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</a:t>
                      </a:r>
                      <a:r>
                        <a:rPr lang="zh-CN" alt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输出电压</a:t>
                      </a:r>
                      <a:endParaRPr lang="zh-CN" alt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299730"/>
                  </a:ext>
                </a:extLst>
              </a:tr>
              <a:tr h="431716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92mV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01695"/>
                  </a:ext>
                </a:extLst>
              </a:tr>
              <a:tr h="43171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447mv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515808"/>
                  </a:ext>
                </a:extLst>
              </a:tr>
              <a:tr h="431716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835mV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006071"/>
                  </a:ext>
                </a:extLst>
              </a:tr>
              <a:tr h="43171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1.94V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812864"/>
                  </a:ext>
                </a:extLst>
              </a:tr>
              <a:tr h="43171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2.98V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499634"/>
                  </a:ext>
                </a:extLst>
              </a:tr>
              <a:tr h="43171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3.64V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397681"/>
                  </a:ext>
                </a:extLst>
              </a:tr>
            </a:tbl>
          </a:graphicData>
        </a:graphic>
      </p:graphicFrame>
      <p:pic>
        <p:nvPicPr>
          <p:cNvPr id="11" name="图片 10">
            <a:extLst>
              <a:ext uri="{FF2B5EF4-FFF2-40B4-BE49-F238E27FC236}">
                <a16:creationId xmlns:a16="http://schemas.microsoft.com/office/drawing/2014/main" id="{58E1F038-90AE-4ED4-996C-F8E08FB50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717" y="4314608"/>
            <a:ext cx="3158002" cy="221304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992CFC9-2664-4A94-AB5A-8DBC56089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5023" y="4278950"/>
            <a:ext cx="3800520" cy="228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314674"/>
      </p:ext>
    </p:extLst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14708</TotalTime>
  <Words>93</Words>
  <Application>Microsoft Office PowerPoint</Application>
  <PresentationFormat>宽屏</PresentationFormat>
  <Paragraphs>71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等线</vt:lpstr>
      <vt:lpstr>宋体</vt:lpstr>
      <vt:lpstr>微软雅黑</vt:lpstr>
      <vt:lpstr>Arial</vt:lpstr>
      <vt:lpstr>Cambria Math</vt:lpstr>
      <vt:lpstr>Lucida Sans Unicode</vt:lpstr>
      <vt:lpstr>Verdana</vt:lpstr>
      <vt:lpstr>Wingdings 2</vt:lpstr>
      <vt:lpstr>Wingdings 3</vt:lpstr>
      <vt:lpstr>聚合</vt:lpstr>
      <vt:lpstr>仿真结果</vt:lpstr>
      <vt:lpstr>电路</vt:lpstr>
      <vt:lpstr>仿真结果</vt:lpstr>
      <vt:lpstr>仿真结果</vt:lpstr>
      <vt:lpstr>时间信息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SiPM选型</dc:title>
  <dc:creator>灵芝 韩</dc:creator>
  <cp:lastModifiedBy>灵芝 韩</cp:lastModifiedBy>
  <cp:revision>95</cp:revision>
  <dcterms:created xsi:type="dcterms:W3CDTF">2024-04-07T01:36:56Z</dcterms:created>
  <dcterms:modified xsi:type="dcterms:W3CDTF">2024-05-08T08:10:09Z</dcterms:modified>
</cp:coreProperties>
</file>