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87" r:id="rId2"/>
    <p:sldId id="692" r:id="rId3"/>
    <p:sldId id="691" r:id="rId4"/>
    <p:sldId id="689" r:id="rId5"/>
    <p:sldId id="693" r:id="rId6"/>
    <p:sldId id="696" r:id="rId7"/>
    <p:sldId id="697" r:id="rId8"/>
    <p:sldId id="699" r:id="rId9"/>
    <p:sldId id="70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灵芝 韩" initials="灵芝" lastIdx="1" clrIdx="0">
    <p:extLst>
      <p:ext uri="{19B8F6BF-5375-455C-9EA6-DF929625EA0E}">
        <p15:presenceInfo xmlns:p15="http://schemas.microsoft.com/office/powerpoint/2012/main" userId="d739a46a8daa80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6788" autoAdjust="0"/>
  </p:normalViewPr>
  <p:slideViewPr>
    <p:cSldViewPr snapToGrid="0">
      <p:cViewPr varScale="1">
        <p:scale>
          <a:sx n="121" d="100"/>
          <a:sy n="121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63482-9041-48B3-B202-D95457B19C79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B600-3A94-444D-A88B-8DBDAF1823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B600-3A94-444D-A88B-8DBDAF1823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4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3571875"/>
            <a:ext cx="12192000" cy="460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pic>
        <p:nvPicPr>
          <p:cNvPr id="6" name="图片 13" descr="未命名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81" y="233367"/>
            <a:ext cx="13314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/>
          <p:nvPr userDrawn="1"/>
        </p:nvSpPr>
        <p:spPr>
          <a:xfrm>
            <a:off x="931675" y="6455617"/>
            <a:ext cx="42338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University of Science and Technology of China</a:t>
            </a:r>
            <a:endParaRPr lang="zh-CN" alt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TextBox 18"/>
          <p:cNvSpPr txBox="1"/>
          <p:nvPr userDrawn="1"/>
        </p:nvSpPr>
        <p:spPr>
          <a:xfrm>
            <a:off x="7373576" y="6464370"/>
            <a:ext cx="25699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Modern Physics Department</a:t>
            </a:r>
            <a:endParaRPr lang="zh-CN" alt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8"/>
            <a:ext cx="10363200" cy="1829761"/>
          </a:xfrm>
        </p:spPr>
        <p:txBody>
          <a:bodyPr anchor="b"/>
          <a:lstStyle>
            <a:lvl1pPr algn="l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6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11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12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1C71ED-32D0-4322-A1A9-9A92BC2A2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0525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4"/>
            <a:ext cx="10972800" cy="43860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C629-FE4D-4CBB-927D-81792BD0EB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79084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6"/>
            <a:ext cx="2369960" cy="559276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9429752" y="6525345"/>
            <a:ext cx="2099733" cy="24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5217589" y="6525345"/>
            <a:ext cx="4212167" cy="24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11529484" y="6525345"/>
            <a:ext cx="488949" cy="24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11BC-7B80-4B1A-A6F1-4820BC6DA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343170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宋体" pitchFamily="2" charset="-122"/>
              <a:buChar char="◇"/>
              <a:defRPr/>
            </a:lvl2pPr>
            <a:extLst/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79376" y="10716"/>
            <a:ext cx="10972800" cy="840184"/>
          </a:xfrm>
        </p:spPr>
        <p:txBody>
          <a:bodyPr rtlCol="0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10096500" y="6408744"/>
            <a:ext cx="14329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5884338" y="6408744"/>
            <a:ext cx="42121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D2AF-2960-4702-AC8F-C1C75B32F7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577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849284" y="3005139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" name="燕尾形 4"/>
          <p:cNvSpPr/>
          <p:nvPr/>
        </p:nvSpPr>
        <p:spPr>
          <a:xfrm>
            <a:off x="4599520" y="3005139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F2E4-51B9-46E4-981A-CA062A62AB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10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7097-52EC-4916-9B40-01B4962C97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896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73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300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1444300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E7B8-4E03-40FA-AAC1-14697AE925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15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D3BD-A3CA-45A7-90B7-CC5C09CF5D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493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C45-2C8B-401B-B99E-4B9805C5D0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8702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62B4-0FAF-4678-B023-56663EC49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896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666753" y="5945189"/>
            <a:ext cx="6587067" cy="9207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 dirty="0">
              <a:latin typeface="Arial" charset="0"/>
              <a:ea typeface="宋体" charset="-122"/>
            </a:endParaRPr>
          </a:p>
        </p:txBody>
      </p:sp>
      <p:sp>
        <p:nvSpPr>
          <p:cNvPr id="6" name="任意多边形 13"/>
          <p:cNvSpPr>
            <a:spLocks/>
          </p:cNvSpPr>
          <p:nvPr/>
        </p:nvSpPr>
        <p:spPr bwMode="auto">
          <a:xfrm>
            <a:off x="647701" y="5938837"/>
            <a:ext cx="4921251" cy="933451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-12316" y="578774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11552772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10" name="燕尾形 9"/>
          <p:cNvSpPr/>
          <p:nvPr/>
        </p:nvSpPr>
        <p:spPr>
          <a:xfrm>
            <a:off x="11303005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39884" y="6408744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BE3B-D26A-48DE-9177-6BF99D411C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20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76251" y="44624"/>
            <a:ext cx="10972800" cy="796925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00" y="148113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9429752" y="6527648"/>
            <a:ext cx="2099733" cy="24622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>
              <a:defRPr/>
            </a:pPr>
            <a:r>
              <a:rPr lang="en-US" altLang="zh-CN"/>
              <a:t>2010</a:t>
            </a:r>
            <a:r>
              <a:rPr lang="zh-CN" altLang="en-US"/>
              <a:t>－</a:t>
            </a:r>
            <a:r>
              <a:rPr lang="en-US" altLang="zh-CN"/>
              <a:t>09</a:t>
            </a:r>
            <a:r>
              <a:rPr lang="zh-CN" altLang="en-US"/>
              <a:t>－</a:t>
            </a:r>
            <a:r>
              <a:rPr lang="en-US" altLang="zh-CN"/>
              <a:t>01</a:t>
            </a: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217589" y="6527648"/>
            <a:ext cx="4212167" cy="24622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>
              <a:defRPr/>
            </a:pPr>
            <a:r>
              <a:rPr lang="zh-CN" altLang="en-US"/>
              <a:t>中国科学技术大学   近代物理系</a:t>
            </a:r>
            <a:endParaRPr lang="en-US" altLang="zh-CN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484" y="6527648"/>
            <a:ext cx="488949" cy="24622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89D4759-2093-4E3D-90C6-72363DF6CE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191345" y="0"/>
            <a:ext cx="48684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0" y="862684"/>
            <a:ext cx="12192000" cy="4603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12" y="6500841"/>
            <a:ext cx="354776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University of Science and Technology of China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08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4400" b="1" kern="1200" dirty="0">
          <a:solidFill>
            <a:srgbClr val="0000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16" indent="-255582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698" indent="-228594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lang="zh-CN" altLang="en-US" sz="23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17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2971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566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160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349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2A13A-75C4-4016-8ECE-1D2EBA5A0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2DE3B-C838-42E8-ACED-6B880B2A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C71ED-32D0-4322-A1A9-9A92BC2A2890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77477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0ED008D-D8A1-457A-9A10-5EFF20C0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参数设置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18937C-DD5D-4A81-A580-906D34FA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034A0B-9CA0-439F-851B-859E92B13002}"/>
                  </a:ext>
                </a:extLst>
              </p:cNvPr>
              <p:cNvSpPr txBox="1"/>
              <p:nvPr/>
            </p:nvSpPr>
            <p:spPr>
              <a:xfrm>
                <a:off x="6499066" y="3290500"/>
                <a:ext cx="1182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=250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034A0B-9CA0-439F-851B-859E92B1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66" y="3290500"/>
                <a:ext cx="1182953" cy="276999"/>
              </a:xfrm>
              <a:prstGeom prst="rect">
                <a:avLst/>
              </a:prstGeom>
              <a:blipFill>
                <a:blip r:embed="rId2"/>
                <a:stretch>
                  <a:fillRect l="-3093" t="-6667" r="-567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0C4BFBC-F1CB-4019-9A0B-1BA341893776}"/>
                  </a:ext>
                </a:extLst>
              </p:cNvPr>
              <p:cNvSpPr txBox="1"/>
              <p:nvPr/>
            </p:nvSpPr>
            <p:spPr>
              <a:xfrm>
                <a:off x="6442842" y="3591311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0C4BFBC-F1CB-4019-9A0B-1BA341893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42" y="3591311"/>
                <a:ext cx="1295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36FF58-F49D-49CA-8D49-AD27ABE4C542}"/>
                  </a:ext>
                </a:extLst>
              </p:cNvPr>
              <p:cNvSpPr txBox="1"/>
              <p:nvPr/>
            </p:nvSpPr>
            <p:spPr>
              <a:xfrm>
                <a:off x="6442842" y="3982134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36FF58-F49D-49CA-8D49-AD27ABE4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42" y="3982134"/>
                <a:ext cx="1295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0846E59-062D-4119-AE75-84D944417384}"/>
                  </a:ext>
                </a:extLst>
              </p:cNvPr>
              <p:cNvSpPr txBox="1"/>
              <p:nvPr/>
            </p:nvSpPr>
            <p:spPr>
              <a:xfrm>
                <a:off x="6096000" y="4408501"/>
                <a:ext cx="2351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𝑄</m:t>
                      </m:r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𝐺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=100</m:t>
                      </m:r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0846E59-062D-4119-AE75-84D94441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08501"/>
                <a:ext cx="2351862" cy="276999"/>
              </a:xfrm>
              <a:prstGeom prst="rect">
                <a:avLst/>
              </a:prstGeom>
              <a:blipFill>
                <a:blip r:embed="rId5"/>
                <a:stretch>
                  <a:fillRect l="-2332" t="-4348" r="-2073" b="-28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7AF8C6-AD47-4C9A-B2F2-35A25AED206D}"/>
                  </a:ext>
                </a:extLst>
              </p:cNvPr>
              <p:cNvSpPr txBox="1"/>
              <p:nvPr/>
            </p:nvSpPr>
            <p:spPr>
              <a:xfrm>
                <a:off x="5600542" y="5395722"/>
                <a:ext cx="62062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2153" indent="0">
                  <a:buNone/>
                </a:pPr>
                <a:r>
                  <a:rPr lang="zh-CN" altLang="en-US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=1.6</m:t>
                    </m:r>
                    <m:r>
                      <a:rPr lang="en-US" altLang="zh-CN" sz="18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表示一个光电子带电量，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G</m:t>
                    </m:r>
                    <m:r>
                      <a:rPr lang="en-US" altLang="zh-CN" sz="18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=6.3×</m:t>
                    </m:r>
                    <m:sSup>
                      <m:sSupPr>
                        <m:ctrlPr>
                          <a:rPr lang="en-US" altLang="zh-CN" sz="180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</a:t>
                </a:r>
                <a:r>
                  <a:rPr lang="en-US" altLang="zh-CN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增益，</a:t>
                </a:r>
                <a:r>
                  <a:rPr lang="en-US" altLang="zh-CN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n=100</a:t>
                </a:r>
                <a:r>
                  <a:rPr lang="zh-CN" altLang="en-US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表示预计最多电子数</a:t>
                </a:r>
                <a:endParaRPr lang="en-US" altLang="zh-CN" sz="1800" dirty="0">
                  <a:solidFill>
                    <a:srgbClr val="1111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7AF8C6-AD47-4C9A-B2F2-35A25AED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42" y="5395722"/>
                <a:ext cx="6206297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0D1A71-E57A-406A-82E6-C2B6FCFE9826}"/>
                  </a:ext>
                </a:extLst>
              </p:cNvPr>
              <p:cNvSpPr txBox="1"/>
              <p:nvPr/>
            </p:nvSpPr>
            <p:spPr>
              <a:xfrm>
                <a:off x="6611960" y="4804982"/>
                <a:ext cx="131843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0D1A71-E57A-406A-82E6-C2B6FCFE9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960" y="4804982"/>
                <a:ext cx="1318438" cy="287515"/>
              </a:xfrm>
              <a:prstGeom prst="rect">
                <a:avLst/>
              </a:prstGeom>
              <a:blipFill>
                <a:blip r:embed="rId7"/>
                <a:stretch>
                  <a:fillRect l="-4630" t="-19149" r="-3241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B361CEB-DE0A-4D51-95B4-C457245A9FD0}"/>
                  </a:ext>
                </a:extLst>
              </p:cNvPr>
              <p:cNvSpPr txBox="1"/>
              <p:nvPr/>
            </p:nvSpPr>
            <p:spPr>
              <a:xfrm>
                <a:off x="7379977" y="6146351"/>
                <a:ext cx="10678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B361CEB-DE0A-4D51-95B4-C457245A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77" y="6146351"/>
                <a:ext cx="1067885" cy="276999"/>
              </a:xfrm>
              <a:prstGeom prst="rect">
                <a:avLst/>
              </a:prstGeom>
              <a:blipFill>
                <a:blip r:embed="rId8"/>
                <a:stretch>
                  <a:fillRect l="-7429" r="-6857"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7E67145-D786-4912-9D65-E5D05E495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731" y="1373523"/>
            <a:ext cx="4920467" cy="41890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03682A-0868-4450-B8A5-2FAF7B5CB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1160" y="1056527"/>
            <a:ext cx="2921016" cy="31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728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ED02B33-9934-4BED-96EB-871C77E2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52DF55-9825-4F23-8395-37D945F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C102E6A-C0CD-4557-AF5A-10F57AF7E5B2}"/>
              </a:ext>
            </a:extLst>
          </p:cNvPr>
          <p:cNvSpPr/>
          <p:nvPr/>
        </p:nvSpPr>
        <p:spPr>
          <a:xfrm>
            <a:off x="3724908" y="1481365"/>
            <a:ext cx="316011" cy="304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5C906ED-DDE2-47A5-97B5-9F0B85062FE5}"/>
              </a:ext>
            </a:extLst>
          </p:cNvPr>
          <p:cNvSpPr/>
          <p:nvPr/>
        </p:nvSpPr>
        <p:spPr>
          <a:xfrm>
            <a:off x="11342794" y="2739109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F9C6518-07B1-49BB-B649-57CD8915B9D2}"/>
              </a:ext>
            </a:extLst>
          </p:cNvPr>
          <p:cNvSpPr/>
          <p:nvPr/>
        </p:nvSpPr>
        <p:spPr>
          <a:xfrm>
            <a:off x="9418274" y="1582281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2688884-8D42-4ED6-8500-2889889EC391}"/>
              </a:ext>
            </a:extLst>
          </p:cNvPr>
          <p:cNvSpPr/>
          <p:nvPr/>
        </p:nvSpPr>
        <p:spPr>
          <a:xfrm>
            <a:off x="4881604" y="1414641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E986A93-1761-4C38-B9FB-03893DAE01B1}"/>
                  </a:ext>
                </a:extLst>
              </p:cNvPr>
              <p:cNvSpPr txBox="1"/>
              <p:nvPr/>
            </p:nvSpPr>
            <p:spPr>
              <a:xfrm>
                <a:off x="1882341" y="5563966"/>
                <a:ext cx="3185953" cy="476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CN" altLang="en-US" sz="1800" dirty="0">
                    <a:solidFill>
                      <a:srgbClr val="1111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1800" b="0" i="0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=4.5</m:t>
                    </m:r>
                    <m:r>
                      <a:rPr lang="en-US" altLang="zh-CN" sz="18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18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  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=22.4</m:t>
                    </m:r>
                    <m:r>
                      <a:rPr lang="en-US" altLang="zh-CN" sz="18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𝑝𝐹</m:t>
                    </m:r>
                  </m:oMath>
                </a14:m>
                <a:endParaRPr lang="en-US" altLang="zh-CN" sz="1800" dirty="0">
                  <a:solidFill>
                    <a:srgbClr val="1111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E986A93-1761-4C38-B9FB-03893DAE0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41" y="5563966"/>
                <a:ext cx="3185953" cy="476541"/>
              </a:xfrm>
              <a:prstGeom prst="rect">
                <a:avLst/>
              </a:prstGeom>
              <a:blipFill>
                <a:blip r:embed="rId2"/>
                <a:stretch>
                  <a:fillRect l="-1724" b="-14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353C897-467F-40C3-9FB4-A072C72C5A11}"/>
                  </a:ext>
                </a:extLst>
              </p:cNvPr>
              <p:cNvSpPr txBox="1"/>
              <p:nvPr/>
            </p:nvSpPr>
            <p:spPr>
              <a:xfrm>
                <a:off x="1784662" y="4274991"/>
                <a:ext cx="113838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353C897-467F-40C3-9FB4-A072C72C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62" y="4274991"/>
                <a:ext cx="1138382" cy="690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D5CEE79-FF9A-4FE2-8573-EA4BA68120C0}"/>
                  </a:ext>
                </a:extLst>
              </p:cNvPr>
              <p:cNvSpPr txBox="1"/>
              <p:nvPr/>
            </p:nvSpPr>
            <p:spPr>
              <a:xfrm>
                <a:off x="1783581" y="5086350"/>
                <a:ext cx="161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𝑄</m:t>
                      </m:r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80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𝐺</m:t>
                      </m:r>
                      <m:r>
                        <a:rPr lang="en-US" altLang="zh-CN" sz="18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D5CEE79-FF9A-4FE2-8573-EA4BA6812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81" y="5086350"/>
                <a:ext cx="161867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72BE8C-B183-4987-B36B-D3C2D5152B86}"/>
                  </a:ext>
                </a:extLst>
              </p:cNvPr>
              <p:cNvSpPr txBox="1"/>
              <p:nvPr/>
            </p:nvSpPr>
            <p:spPr>
              <a:xfrm>
                <a:off x="6042019" y="4274991"/>
                <a:ext cx="3088232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dirty="0"/>
                  <a:t>过大信号会发生震荡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调整之后设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𝑓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=10</m:t>
                      </m:r>
                      <m:r>
                        <a:rPr lang="en-US" altLang="zh-CN" sz="18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𝑝𝐹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72BE8C-B183-4987-B36B-D3C2D515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019" y="4274991"/>
                <a:ext cx="3088232" cy="1821140"/>
              </a:xfrm>
              <a:prstGeom prst="rect">
                <a:avLst/>
              </a:prstGeom>
              <a:blipFill>
                <a:blip r:embed="rId5"/>
                <a:stretch>
                  <a:fillRect l="-1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3CB21D7-2F28-41FF-83E5-B730E56D5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11" y="850899"/>
            <a:ext cx="11692377" cy="37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9775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C56A534-20C3-4F69-85DF-632702C0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112DC4-C0BC-48E0-8D68-F58D3A52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F0B3869-D3D6-43A5-8C58-E20CEE197BAB}"/>
              </a:ext>
            </a:extLst>
          </p:cNvPr>
          <p:cNvSpPr/>
          <p:nvPr/>
        </p:nvSpPr>
        <p:spPr>
          <a:xfrm>
            <a:off x="292686" y="1011916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48685C7-4298-4ADD-921E-104F84A3C98E}"/>
              </a:ext>
            </a:extLst>
          </p:cNvPr>
          <p:cNvSpPr/>
          <p:nvPr/>
        </p:nvSpPr>
        <p:spPr>
          <a:xfrm>
            <a:off x="271911" y="3804282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F74D176-45A0-4712-9A91-D34F09579F83}"/>
              </a:ext>
            </a:extLst>
          </p:cNvPr>
          <p:cNvSpPr/>
          <p:nvPr/>
        </p:nvSpPr>
        <p:spPr>
          <a:xfrm>
            <a:off x="6096000" y="1011916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B1BD678-B717-4063-9C12-CF667AACD5C4}"/>
              </a:ext>
            </a:extLst>
          </p:cNvPr>
          <p:cNvSpPr/>
          <p:nvPr/>
        </p:nvSpPr>
        <p:spPr>
          <a:xfrm>
            <a:off x="6069979" y="3760072"/>
            <a:ext cx="373380" cy="33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9D9F72-04F9-41D6-A1DF-F876D326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6" y="1309734"/>
            <a:ext cx="5434171" cy="23686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B1F4DF-1827-419B-A6E5-75E49A8AD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50" y="4139562"/>
            <a:ext cx="5518963" cy="23686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9B0F9-4CDF-41BD-AF68-756B28972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380" y="1309734"/>
            <a:ext cx="5505150" cy="23686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32F8CA8-C4CF-4E4D-96A0-52E9001B1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380" y="4095352"/>
            <a:ext cx="5659843" cy="24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59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219944F-D377-4E90-9079-9A04847D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F6B62E-E882-4FA8-ACD6-6B7ED43E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51F7BF8-32C2-4A35-BDFA-5F79DCF8C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73" y="2403872"/>
            <a:ext cx="3261357" cy="22560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4172CD-4F13-4759-A250-263D7982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08"/>
          <a:stretch/>
        </p:blipFill>
        <p:spPr>
          <a:xfrm>
            <a:off x="6280596" y="2727064"/>
            <a:ext cx="3147184" cy="23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9891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5F0CC8-DD01-4F65-87BD-E9851B7E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F7D81D-E5FF-4B33-A24D-491AD210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BDBF1E-0CCE-4F6F-B679-833D0D28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34" y="1512668"/>
            <a:ext cx="10425442" cy="46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176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7454F9F-09A5-48CE-8F2A-E667CF03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FD49AF-E13D-4A3C-A723-3B1D49F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A66977-25CE-4380-889D-05DD8D8C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3" y="1195117"/>
            <a:ext cx="11658600" cy="50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1574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AC00D00-9C82-4506-8F6E-E6339186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DD0D38-E1F6-4C8A-9FA8-735FB463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1E5439-CF69-4F10-9969-03BA778A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000673"/>
            <a:ext cx="3689715" cy="2767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46EF43-F963-40A3-895B-C71749FD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0" y="1000672"/>
            <a:ext cx="3689716" cy="2767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B73C4C-13BA-480D-B9C9-735E425DC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1" y="1000672"/>
            <a:ext cx="3689715" cy="27672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6C92D1-36B3-49CF-BB44-E70550419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57" y="3754631"/>
            <a:ext cx="3689715" cy="27672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5AAFB9-CB43-40E8-9214-4C6A3777B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37" y="3754631"/>
            <a:ext cx="3689715" cy="27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141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D88D5C70-D141-47E6-8161-437339735A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2593402"/>
                  </p:ext>
                </p:extLst>
              </p:nvPr>
            </p:nvGraphicFramePr>
            <p:xfrm>
              <a:off x="3150229" y="1909074"/>
              <a:ext cx="5631093" cy="3039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5233">
                      <a:extLst>
                        <a:ext uri="{9D8B030D-6E8A-4147-A177-3AD203B41FA5}">
                          <a16:colId xmlns:a16="http://schemas.microsoft.com/office/drawing/2014/main" val="1765689622"/>
                        </a:ext>
                      </a:extLst>
                    </a:gridCol>
                    <a:gridCol w="1812930">
                      <a:extLst>
                        <a:ext uri="{9D8B030D-6E8A-4147-A177-3AD203B41FA5}">
                          <a16:colId xmlns:a16="http://schemas.microsoft.com/office/drawing/2014/main" val="1765771923"/>
                        </a:ext>
                      </a:extLst>
                    </a:gridCol>
                    <a:gridCol w="1812930">
                      <a:extLst>
                        <a:ext uri="{9D8B030D-6E8A-4147-A177-3AD203B41FA5}">
                          <a16:colId xmlns:a16="http://schemas.microsoft.com/office/drawing/2014/main" val="3853744195"/>
                        </a:ext>
                      </a:extLst>
                    </a:gridCol>
                  </a:tblGrid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输入电流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到达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2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1200">
                                      <a:effectLst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600" kern="1200">
                                      <a:effectLst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时间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到达峰值时间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6299730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6uA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5.35</a:t>
                          </a:r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11.75ns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6301695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100uA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1.41ns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11.87ns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515808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120ps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13.24ns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006071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14.74ns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812864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45mA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10ps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35.64ns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54996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D88D5C70-D141-47E6-8161-437339735A5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2593402"/>
                  </p:ext>
                </p:extLst>
              </p:nvPr>
            </p:nvGraphicFramePr>
            <p:xfrm>
              <a:off x="3150229" y="1909074"/>
              <a:ext cx="5631093" cy="3039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5233">
                      <a:extLst>
                        <a:ext uri="{9D8B030D-6E8A-4147-A177-3AD203B41FA5}">
                          <a16:colId xmlns:a16="http://schemas.microsoft.com/office/drawing/2014/main" val="1765689622"/>
                        </a:ext>
                      </a:extLst>
                    </a:gridCol>
                    <a:gridCol w="1812930">
                      <a:extLst>
                        <a:ext uri="{9D8B030D-6E8A-4147-A177-3AD203B41FA5}">
                          <a16:colId xmlns:a16="http://schemas.microsoft.com/office/drawing/2014/main" val="1765771923"/>
                        </a:ext>
                      </a:extLst>
                    </a:gridCol>
                    <a:gridCol w="1812930">
                      <a:extLst>
                        <a:ext uri="{9D8B030D-6E8A-4147-A177-3AD203B41FA5}">
                          <a16:colId xmlns:a16="http://schemas.microsoft.com/office/drawing/2014/main" val="3853744195"/>
                        </a:ext>
                      </a:extLst>
                    </a:gridCol>
                  </a:tblGrid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输入电流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0738" t="-3614" r="-101342" b="-5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到达峰值时间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6299730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6uA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5.35</a:t>
                          </a:r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11.75ns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6301695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100uA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1.41ns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11.87ns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515808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120ps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13.24ns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006071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14.74ns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812864"/>
                      </a:ext>
                    </a:extLst>
                  </a:tr>
                  <a:tr h="5066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45mA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10ps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35.64ns</a:t>
                          </a:r>
                          <a:endParaRPr lang="zh-CN" sz="16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54996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17DB5F94-4C11-431F-BCE9-BE297FC3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EFB6D-F068-4824-8DED-D22FFBC8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2AF-2960-4702-AC8F-C1C75B32F79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283154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151</Words>
  <Application>Microsoft Office PowerPoint</Application>
  <PresentationFormat>宽屏</PresentationFormat>
  <Paragraphs>58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Cambria Math</vt:lpstr>
      <vt:lpstr>Lucida Sans Unicode</vt:lpstr>
      <vt:lpstr>Verdana</vt:lpstr>
      <vt:lpstr>Wingdings 2</vt:lpstr>
      <vt:lpstr>Wingdings 3</vt:lpstr>
      <vt:lpstr>聚合</vt:lpstr>
      <vt:lpstr>仿真结果</vt:lpstr>
      <vt:lpstr>参数设置</vt:lpstr>
      <vt:lpstr>电路</vt:lpstr>
      <vt:lpstr>仿真结果</vt:lpstr>
      <vt:lpstr>方案二</vt:lpstr>
      <vt:lpstr>电路</vt:lpstr>
      <vt:lpstr>仿真结果</vt:lpstr>
      <vt:lpstr>仿真结果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SiPM选型</dc:title>
  <dc:creator>灵芝 韩</dc:creator>
  <cp:lastModifiedBy>灵芝 韩</cp:lastModifiedBy>
  <cp:revision>76</cp:revision>
  <dcterms:created xsi:type="dcterms:W3CDTF">2024-04-07T01:36:56Z</dcterms:created>
  <dcterms:modified xsi:type="dcterms:W3CDTF">2024-04-24T08:38:35Z</dcterms:modified>
</cp:coreProperties>
</file>