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8" r:id="rId2"/>
    <p:sldId id="1082" r:id="rId3"/>
    <p:sldId id="1120" r:id="rId4"/>
    <p:sldId id="1122" r:id="rId5"/>
    <p:sldId id="1123" r:id="rId6"/>
    <p:sldId id="1124" r:id="rId7"/>
    <p:sldId id="1088" r:id="rId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082" autoAdjust="0"/>
  </p:normalViewPr>
  <p:slideViewPr>
    <p:cSldViewPr>
      <p:cViewPr varScale="1">
        <p:scale>
          <a:sx n="102" d="100"/>
          <a:sy n="102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2024/4/23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23900" y="2286000"/>
            <a:ext cx="7696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进度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53B8A2-068F-4283-8143-62E94542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0B79C-0B0A-47D3-B8DE-DAC06E01D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总体设计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3C20859-2645-4811-A90B-E7899A1122CD}"/>
              </a:ext>
            </a:extLst>
          </p:cNvPr>
          <p:cNvCxnSpPr>
            <a:cxnSpLocks/>
          </p:cNvCxnSpPr>
          <p:nvPr/>
        </p:nvCxnSpPr>
        <p:spPr>
          <a:xfrm>
            <a:off x="55435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81AA0A-C14B-4C3C-9F9A-32ED24B5EBEE}"/>
              </a:ext>
            </a:extLst>
          </p:cNvPr>
          <p:cNvCxnSpPr>
            <a:cxnSpLocks/>
          </p:cNvCxnSpPr>
          <p:nvPr/>
        </p:nvCxnSpPr>
        <p:spPr>
          <a:xfrm>
            <a:off x="74866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87E71B-521D-42BE-B128-2EE869ADF4B8}"/>
              </a:ext>
            </a:extLst>
          </p:cNvPr>
          <p:cNvSpPr txBox="1"/>
          <p:nvPr/>
        </p:nvSpPr>
        <p:spPr>
          <a:xfrm>
            <a:off x="66085" y="6352143"/>
            <a:ext cx="51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100Hz~50kHz</a:t>
            </a:r>
            <a:r>
              <a:rPr lang="zh-CN" altLang="en-US" dirty="0"/>
              <a:t>频带范围内，稳定</a:t>
            </a:r>
            <a:r>
              <a:rPr lang="en-US" altLang="zh-CN" dirty="0"/>
              <a:t>140dB</a:t>
            </a:r>
            <a:r>
              <a:rPr lang="zh-CN" altLang="en-US" dirty="0"/>
              <a:t>增益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F84E7-CDED-4B17-BDA0-A2BF4ABF7782}"/>
              </a:ext>
            </a:extLst>
          </p:cNvPr>
          <p:cNvSpPr txBox="1"/>
          <p:nvPr/>
        </p:nvSpPr>
        <p:spPr>
          <a:xfrm>
            <a:off x="5257800" y="6356521"/>
            <a:ext cx="37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等效输入噪声与之前仿真结果相当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B3D6D2-D2D9-4BC2-96CA-2F56AFA2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15"/>
            <a:ext cx="9144000" cy="18954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81BDB82-30E6-4F9A-A5D3-B773B3B2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85541"/>
            <a:ext cx="3504768" cy="2473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2D2120E-9079-4975-9DC7-347BE841A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582" y="3782399"/>
            <a:ext cx="3504768" cy="24732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6188A0-D76E-4B34-87E2-8E98A36DCE20}"/>
              </a:ext>
            </a:extLst>
          </p:cNvPr>
          <p:cNvSpPr txBox="1"/>
          <p:nvPr/>
        </p:nvSpPr>
        <p:spPr>
          <a:xfrm>
            <a:off x="1957253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B3D55F-E3BF-4DF3-8B04-238DE49CD1A4}"/>
              </a:ext>
            </a:extLst>
          </p:cNvPr>
          <p:cNvSpPr txBox="1"/>
          <p:nvPr/>
        </p:nvSpPr>
        <p:spPr>
          <a:xfrm>
            <a:off x="6027821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1607A9-27AA-45EC-9752-0F801DA99846}"/>
              </a:ext>
            </a:extLst>
          </p:cNvPr>
          <p:cNvSpPr txBox="1"/>
          <p:nvPr/>
        </p:nvSpPr>
        <p:spPr>
          <a:xfrm>
            <a:off x="1911297" y="3127902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E81AA5-FDF8-42C8-AA53-C19B958CC9FF}"/>
              </a:ext>
            </a:extLst>
          </p:cNvPr>
          <p:cNvSpPr txBox="1"/>
          <p:nvPr/>
        </p:nvSpPr>
        <p:spPr>
          <a:xfrm>
            <a:off x="5712870" y="3141136"/>
            <a:ext cx="205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高增益带宽积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6444F9-24AA-44E7-9DDC-AD5704BC28E2}"/>
              </a:ext>
            </a:extLst>
          </p:cNvPr>
          <p:cNvSpPr txBox="1"/>
          <p:nvPr/>
        </p:nvSpPr>
        <p:spPr>
          <a:xfrm>
            <a:off x="7911031" y="1334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C04CC9-9233-4223-B182-4C069D52201C}"/>
              </a:ext>
            </a:extLst>
          </p:cNvPr>
          <p:cNvSpPr txBox="1"/>
          <p:nvPr/>
        </p:nvSpPr>
        <p:spPr>
          <a:xfrm>
            <a:off x="7767121" y="3147033"/>
            <a:ext cx="11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</a:t>
            </a:r>
          </a:p>
        </p:txBody>
      </p:sp>
    </p:spTree>
    <p:extLst>
      <p:ext uri="{BB962C8B-B14F-4D97-AF65-F5344CB8AC3E}">
        <p14:creationId xmlns:p14="http://schemas.microsoft.com/office/powerpoint/2010/main" val="2099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B53B8A2-068F-4283-8143-62E94542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0B79C-0B0A-47D3-B8DE-DAC06E01D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总体设计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3C20859-2645-4811-A90B-E7899A1122CD}"/>
              </a:ext>
            </a:extLst>
          </p:cNvPr>
          <p:cNvCxnSpPr>
            <a:cxnSpLocks/>
          </p:cNvCxnSpPr>
          <p:nvPr/>
        </p:nvCxnSpPr>
        <p:spPr>
          <a:xfrm>
            <a:off x="55435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81AA0A-C14B-4C3C-9F9A-32ED24B5EBEE}"/>
              </a:ext>
            </a:extLst>
          </p:cNvPr>
          <p:cNvCxnSpPr>
            <a:cxnSpLocks/>
          </p:cNvCxnSpPr>
          <p:nvPr/>
        </p:nvCxnSpPr>
        <p:spPr>
          <a:xfrm>
            <a:off x="7486650" y="1207444"/>
            <a:ext cx="0" cy="2373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987E71B-521D-42BE-B128-2EE869ADF4B8}"/>
              </a:ext>
            </a:extLst>
          </p:cNvPr>
          <p:cNvSpPr txBox="1"/>
          <p:nvPr/>
        </p:nvSpPr>
        <p:spPr>
          <a:xfrm>
            <a:off x="742360" y="6352143"/>
            <a:ext cx="51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输出噪声在</a:t>
            </a:r>
            <a:r>
              <a:rPr lang="en-US" altLang="zh-CN" dirty="0"/>
              <a:t>1MHz</a:t>
            </a:r>
            <a:r>
              <a:rPr lang="zh-CN" altLang="en-US" dirty="0"/>
              <a:t>处急速衰减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F84E7-CDED-4B17-BDA0-A2BF4ABF7782}"/>
              </a:ext>
            </a:extLst>
          </p:cNvPr>
          <p:cNvSpPr txBox="1"/>
          <p:nvPr/>
        </p:nvSpPr>
        <p:spPr>
          <a:xfrm>
            <a:off x="5257800" y="6356521"/>
            <a:ext cx="372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等效输入噪声与之前仿真结果相当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EB3D6D2-D2D9-4BC2-96CA-2F56AFA2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15"/>
            <a:ext cx="9144000" cy="18954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2D2120E-9079-4975-9DC7-347BE841A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82" y="3782399"/>
            <a:ext cx="3504768" cy="24732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86188A0-D76E-4B34-87E2-8E98A36DCE20}"/>
              </a:ext>
            </a:extLst>
          </p:cNvPr>
          <p:cNvSpPr txBox="1"/>
          <p:nvPr/>
        </p:nvSpPr>
        <p:spPr>
          <a:xfrm>
            <a:off x="1957253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第一级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5B3D55F-E3BF-4DF3-8B04-238DE49CD1A4}"/>
              </a:ext>
            </a:extLst>
          </p:cNvPr>
          <p:cNvSpPr txBox="1"/>
          <p:nvPr/>
        </p:nvSpPr>
        <p:spPr>
          <a:xfrm>
            <a:off x="6027821" y="13320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第二级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1607A9-27AA-45EC-9752-0F801DA99846}"/>
              </a:ext>
            </a:extLst>
          </p:cNvPr>
          <p:cNvSpPr txBox="1"/>
          <p:nvPr/>
        </p:nvSpPr>
        <p:spPr>
          <a:xfrm>
            <a:off x="1911297" y="3127902"/>
            <a:ext cx="1136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低噪声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7E81AA5-FDF8-42C8-AA53-C19B958CC9FF}"/>
              </a:ext>
            </a:extLst>
          </p:cNvPr>
          <p:cNvSpPr txBox="1"/>
          <p:nvPr/>
        </p:nvSpPr>
        <p:spPr>
          <a:xfrm>
            <a:off x="5712870" y="3141136"/>
            <a:ext cx="205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高增益带宽积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C6444F9-24AA-44E7-9DDC-AD5704BC28E2}"/>
              </a:ext>
            </a:extLst>
          </p:cNvPr>
          <p:cNvSpPr txBox="1"/>
          <p:nvPr/>
        </p:nvSpPr>
        <p:spPr>
          <a:xfrm>
            <a:off x="7911031" y="1334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第三级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0C04CC9-9233-4223-B182-4C069D52201C}"/>
              </a:ext>
            </a:extLst>
          </p:cNvPr>
          <p:cNvSpPr txBox="1"/>
          <p:nvPr/>
        </p:nvSpPr>
        <p:spPr>
          <a:xfrm>
            <a:off x="7767121" y="3147033"/>
            <a:ext cx="119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低通滤波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B45150C-DA99-4302-9349-763D29166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82399"/>
            <a:ext cx="3504768" cy="247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19C1E9-0C20-4CB4-97D4-58968C11A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688" y="3429000"/>
            <a:ext cx="2528888" cy="1762125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6C1F4F0-A820-4359-AE48-8E8D3C1FDC3D}"/>
              </a:ext>
            </a:extLst>
          </p:cNvPr>
          <p:cNvSpPr/>
          <p:nvPr/>
        </p:nvSpPr>
        <p:spPr>
          <a:xfrm>
            <a:off x="2834416" y="5527975"/>
            <a:ext cx="1299003" cy="564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8768B46-857E-48E4-B124-A1617744B8CC}"/>
              </a:ext>
            </a:extLst>
          </p:cNvPr>
          <p:cNvCxnSpPr>
            <a:cxnSpLocks/>
          </p:cNvCxnSpPr>
          <p:nvPr/>
        </p:nvCxnSpPr>
        <p:spPr>
          <a:xfrm flipH="1" flipV="1">
            <a:off x="3230697" y="4935939"/>
            <a:ext cx="253220" cy="556284"/>
          </a:xfrm>
          <a:prstGeom prst="straightConnector1">
            <a:avLst/>
          </a:pr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27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298AEC-3CF3-43C3-AB77-9BCF24D3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B97E42-D737-405C-AC43-6879BFA9C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PCB</a:t>
            </a:r>
            <a:r>
              <a:rPr lang="zh-CN" altLang="en-US" dirty="0"/>
              <a:t>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6AFC75-5F02-4A2B-A4DB-3BE71D92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0" y="3663658"/>
            <a:ext cx="7371819" cy="305781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853D54-6753-4BAC-B039-B7B597B92FBC}"/>
              </a:ext>
            </a:extLst>
          </p:cNvPr>
          <p:cNvSpPr txBox="1"/>
          <p:nvPr/>
        </p:nvSpPr>
        <p:spPr>
          <a:xfrm>
            <a:off x="381000" y="1120525"/>
            <a:ext cx="699135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PCB</a:t>
            </a:r>
            <a:r>
              <a:rPr lang="zh-CN" altLang="en-US" dirty="0"/>
              <a:t>设计完成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低噪声考虑：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表面铺铜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连接器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供电：</a:t>
            </a:r>
            <a:r>
              <a:rPr lang="en-US" altLang="zh-CN" dirty="0"/>
              <a:t>+12V</a:t>
            </a:r>
            <a:r>
              <a:rPr lang="zh-CN" altLang="en-US" dirty="0"/>
              <a:t>电池供电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屏蔽：板上屏蔽；板外屏蔽</a:t>
            </a:r>
          </a:p>
        </p:txBody>
      </p:sp>
      <p:pic>
        <p:nvPicPr>
          <p:cNvPr id="1026" name="Picture 2" descr="142-0701-841, 142-0701-851">
            <a:extLst>
              <a:ext uri="{FF2B5EF4-FFF2-40B4-BE49-F238E27FC236}">
                <a16:creationId xmlns:a16="http://schemas.microsoft.com/office/drawing/2014/main" id="{4B59C807-0A68-4550-9E5E-93EA363E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1367169"/>
            <a:ext cx="2000249" cy="20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2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55F914B-3FB4-4868-8308-E2BE7C91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4645459"/>
            <a:ext cx="4953000" cy="210914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482EB84-7926-4A74-8E15-C8E46FDB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1C886-2F92-4DD0-9C98-399BEAB2E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屏蔽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9843C7-0F6C-41D1-BF16-675E2C97CFD1}"/>
              </a:ext>
            </a:extLst>
          </p:cNvPr>
          <p:cNvSpPr txBox="1"/>
          <p:nvPr/>
        </p:nvSpPr>
        <p:spPr>
          <a:xfrm>
            <a:off x="228600" y="1234875"/>
            <a:ext cx="7315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板上屏蔽：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针对</a:t>
            </a:r>
            <a:r>
              <a:rPr lang="en-US" altLang="zh-CN" dirty="0"/>
              <a:t>JFET</a:t>
            </a:r>
            <a:r>
              <a:rPr lang="zh-CN" altLang="en-US" dirty="0"/>
              <a:t>部分做屏蔽保护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77E0F8-D6AA-416E-818E-F6035B017278}"/>
              </a:ext>
            </a:extLst>
          </p:cNvPr>
          <p:cNvSpPr txBox="1"/>
          <p:nvPr/>
        </p:nvSpPr>
        <p:spPr>
          <a:xfrm>
            <a:off x="228600" y="3879739"/>
            <a:ext cx="73152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板外屏蔽：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全板做屏蔽保护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铜</a:t>
            </a:r>
            <a:r>
              <a:rPr lang="en-US" altLang="zh-CN" dirty="0"/>
              <a:t>+</a:t>
            </a:r>
            <a:r>
              <a:rPr lang="zh-CN" altLang="en-US" dirty="0"/>
              <a:t>坡莫合金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20476E-4062-45AC-A889-FC16CDCF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72" y="2252361"/>
            <a:ext cx="2998656" cy="1435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4ABF2B-7CCC-4FB1-BBB3-414B11C3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2" y="2209800"/>
            <a:ext cx="5736099" cy="1566127"/>
          </a:xfrm>
          <a:prstGeom prst="rect">
            <a:avLst/>
          </a:prstGeom>
        </p:spPr>
      </p:pic>
      <p:pic>
        <p:nvPicPr>
          <p:cNvPr id="2050" name="Picture 2" descr="Noise Amplifier REV1.0 PCB">
            <a:extLst>
              <a:ext uri="{FF2B5EF4-FFF2-40B4-BE49-F238E27FC236}">
                <a16:creationId xmlns:a16="http://schemas.microsoft.com/office/drawing/2014/main" id="{66EC7380-29AC-4FF8-BFB2-974D7223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01" y="4725373"/>
            <a:ext cx="2720309" cy="18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6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F49FB7-9FED-41CC-A99A-F2ED406C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A0F81B-2B52-41CA-BB32-4D0E5234C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报销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9572D0-1F53-4DA5-BC5E-ABBC0AE95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2837126" y="1546422"/>
            <a:ext cx="3469748" cy="51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390984</TotalTime>
  <Words>135</Words>
  <Application>Microsoft Office PowerPoint</Application>
  <PresentationFormat>全屏显示(4:3)</PresentationFormat>
  <Paragraphs>46</Paragraphs>
  <Slides>7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5002</cp:revision>
  <cp:lastPrinted>2023-09-04T07:35:07Z</cp:lastPrinted>
  <dcterms:created xsi:type="dcterms:W3CDTF">1601-01-01T00:00:00Z</dcterms:created>
  <dcterms:modified xsi:type="dcterms:W3CDTF">2024-04-23T08:23:49Z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