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8"/>
  </p:notesMasterIdLst>
  <p:handoutMasterIdLst>
    <p:handoutMasterId r:id="rId9"/>
  </p:handoutMasterIdLst>
  <p:sldIdLst>
    <p:sldId id="258" r:id="rId2"/>
    <p:sldId id="1082" r:id="rId3"/>
    <p:sldId id="1083" r:id="rId4"/>
    <p:sldId id="1085" r:id="rId5"/>
    <p:sldId id="1087" r:id="rId6"/>
    <p:sldId id="1086" r:id="rId7"/>
  </p:sldIdLst>
  <p:sldSz cx="9144000" cy="6858000" type="screen4x3"/>
  <p:notesSz cx="6792913" cy="992505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 wang" initials="lw" lastIdx="1" clrIdx="0">
    <p:extLst>
      <p:ext uri="{19B8F6BF-5375-455C-9EA6-DF929625EA0E}">
        <p15:presenceInfo xmlns:p15="http://schemas.microsoft.com/office/powerpoint/2012/main" userId="7dbf4ba8da585acb" providerId="Windows Live"/>
      </p:ext>
    </p:extLst>
  </p:cmAuthor>
  <p:cmAuthor id="2" name="yechangqing" initials="y" lastIdx="6" clrIdx="1">
    <p:extLst>
      <p:ext uri="{19B8F6BF-5375-455C-9EA6-DF929625EA0E}">
        <p15:presenceInfo xmlns:p15="http://schemas.microsoft.com/office/powerpoint/2012/main" userId="yechangqing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DA37D80-6434-44D0-A028-1B22A696006F}" styleName="浅色样式 3 - 强调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浅色样式 2 - 强调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D7AC3CCA-C797-4891-BE02-D94E43425B78}" styleName="中度样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E8B1032C-EA38-4F05-BA0D-38AFFFC7BED3}" styleName="浅色样式 3 - 强调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FABFCF23-3B69-468F-B69F-88F6DE6A72F2}" styleName="中度样式 1 - 强调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A111915-BE36-4E01-A7E5-04B1672EAD32}" styleName="浅色样式 2 - 强调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DBED569-4797-4DF1-A0F4-6AAB3CD982D8}" styleName="浅色样式 3 - 强调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8FB837D-C827-4EFA-A057-4D05807E0F7C}" styleName="主题样式 1 - 强调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73" autoAdjust="0"/>
    <p:restoredTop sz="90844" autoAdjust="0"/>
  </p:normalViewPr>
  <p:slideViewPr>
    <p:cSldViewPr>
      <p:cViewPr varScale="1">
        <p:scale>
          <a:sx n="102" d="100"/>
          <a:sy n="102" d="100"/>
        </p:scale>
        <p:origin x="208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192" y="4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echangqing" userId="9869b692-37df-47ec-97b9-0debc9dd442f" providerId="ADAL" clId="{60563886-0C93-4F26-92C8-5BE368EBE61B}"/>
    <pc:docChg chg="undo custSel addSld delSld modSld">
      <pc:chgData name="yechangqing" userId="9869b692-37df-47ec-97b9-0debc9dd442f" providerId="ADAL" clId="{60563886-0C93-4F26-92C8-5BE368EBE61B}" dt="2023-04-25T13:09:45.904" v="907" actId="108"/>
      <pc:docMkLst>
        <pc:docMk/>
      </pc:docMkLst>
      <pc:sldChg chg="modSp mod">
        <pc:chgData name="yechangqing" userId="9869b692-37df-47ec-97b9-0debc9dd442f" providerId="ADAL" clId="{60563886-0C93-4F26-92C8-5BE368EBE61B}" dt="2023-04-21T03:00:39.429" v="1" actId="20577"/>
        <pc:sldMkLst>
          <pc:docMk/>
          <pc:sldMk cId="0" sldId="258"/>
        </pc:sldMkLst>
        <pc:spChg chg="mod">
          <ac:chgData name="yechangqing" userId="9869b692-37df-47ec-97b9-0debc9dd442f" providerId="ADAL" clId="{60563886-0C93-4F26-92C8-5BE368EBE61B}" dt="2023-04-21T03:00:39.429" v="1" actId="20577"/>
          <ac:spMkLst>
            <pc:docMk/>
            <pc:sldMk cId="0" sldId="258"/>
            <ac:spMk id="3076" creationId="{E2B2CE97-30DD-4DCC-9817-F5778BBFDA7C}"/>
          </ac:spMkLst>
        </pc:spChg>
      </pc:sldChg>
      <pc:sldChg chg="modSp mod">
        <pc:chgData name="yechangqing" userId="9869b692-37df-47ec-97b9-0debc9dd442f" providerId="ADAL" clId="{60563886-0C93-4F26-92C8-5BE368EBE61B}" dt="2023-04-25T03:24:04.001" v="617" actId="20577"/>
        <pc:sldMkLst>
          <pc:docMk/>
          <pc:sldMk cId="2265891491" sldId="870"/>
        </pc:sldMkLst>
        <pc:spChg chg="mod">
          <ac:chgData name="yechangqing" userId="9869b692-37df-47ec-97b9-0debc9dd442f" providerId="ADAL" clId="{60563886-0C93-4F26-92C8-5BE368EBE61B}" dt="2023-04-25T03:24:04.001" v="617" actId="20577"/>
          <ac:spMkLst>
            <pc:docMk/>
            <pc:sldMk cId="2265891491" sldId="870"/>
            <ac:spMk id="4" creationId="{6DFC154B-EDF7-48AE-BFE0-59D76A176C29}"/>
          </ac:spMkLst>
        </pc:spChg>
      </pc:sldChg>
      <pc:sldChg chg="delSp modSp mod">
        <pc:chgData name="yechangqing" userId="9869b692-37df-47ec-97b9-0debc9dd442f" providerId="ADAL" clId="{60563886-0C93-4F26-92C8-5BE368EBE61B}" dt="2023-04-25T02:54:24.068" v="196" actId="1076"/>
        <pc:sldMkLst>
          <pc:docMk/>
          <pc:sldMk cId="3714872745" sldId="890"/>
        </pc:sldMkLst>
        <pc:spChg chg="mod">
          <ac:chgData name="yechangqing" userId="9869b692-37df-47ec-97b9-0debc9dd442f" providerId="ADAL" clId="{60563886-0C93-4F26-92C8-5BE368EBE61B}" dt="2023-04-25T02:54:03.581" v="183"/>
          <ac:spMkLst>
            <pc:docMk/>
            <pc:sldMk cId="3714872745" sldId="890"/>
            <ac:spMk id="3" creationId="{9E60B2D3-E95F-4D5C-ADF3-89A447711FBF}"/>
          </ac:spMkLst>
        </pc:spChg>
        <pc:spChg chg="mod">
          <ac:chgData name="yechangqing" userId="9869b692-37df-47ec-97b9-0debc9dd442f" providerId="ADAL" clId="{60563886-0C93-4F26-92C8-5BE368EBE61B}" dt="2023-04-25T02:54:09.049" v="187"/>
          <ac:spMkLst>
            <pc:docMk/>
            <pc:sldMk cId="3714872745" sldId="890"/>
            <ac:spMk id="4" creationId="{4E68054D-930C-48AF-A022-5701D777C50A}"/>
          </ac:spMkLst>
        </pc:spChg>
        <pc:spChg chg="mod">
          <ac:chgData name="yechangqing" userId="9869b692-37df-47ec-97b9-0debc9dd442f" providerId="ADAL" clId="{60563886-0C93-4F26-92C8-5BE368EBE61B}" dt="2023-04-25T02:54:12.774" v="190"/>
          <ac:spMkLst>
            <pc:docMk/>
            <pc:sldMk cId="3714872745" sldId="890"/>
            <ac:spMk id="7" creationId="{B04FC78E-C054-441A-8D32-F6348B418AD1}"/>
          </ac:spMkLst>
        </pc:spChg>
        <pc:spChg chg="del mod">
          <ac:chgData name="yechangqing" userId="9869b692-37df-47ec-97b9-0debc9dd442f" providerId="ADAL" clId="{60563886-0C93-4F26-92C8-5BE368EBE61B}" dt="2023-04-25T02:54:18.096" v="193" actId="478"/>
          <ac:spMkLst>
            <pc:docMk/>
            <pc:sldMk cId="3714872745" sldId="890"/>
            <ac:spMk id="13" creationId="{131AE9BC-6B46-4D8E-A1E1-C8133492F549}"/>
          </ac:spMkLst>
        </pc:spChg>
        <pc:picChg chg="del">
          <ac:chgData name="yechangqing" userId="9869b692-37df-47ec-97b9-0debc9dd442f" providerId="ADAL" clId="{60563886-0C93-4F26-92C8-5BE368EBE61B}" dt="2023-04-25T02:54:16.085" v="191" actId="478"/>
          <ac:picMkLst>
            <pc:docMk/>
            <pc:sldMk cId="3714872745" sldId="890"/>
            <ac:picMk id="11" creationId="{6285D800-9EAE-4D51-84BE-87DD9B89BCA1}"/>
          </ac:picMkLst>
        </pc:picChg>
        <pc:picChg chg="mod">
          <ac:chgData name="yechangqing" userId="9869b692-37df-47ec-97b9-0debc9dd442f" providerId="ADAL" clId="{60563886-0C93-4F26-92C8-5BE368EBE61B}" dt="2023-04-25T02:54:24.068" v="196" actId="1076"/>
          <ac:picMkLst>
            <pc:docMk/>
            <pc:sldMk cId="3714872745" sldId="890"/>
            <ac:picMk id="15" creationId="{B53FF41F-8B24-4EA8-97CF-F90213924528}"/>
          </ac:picMkLst>
        </pc:picChg>
      </pc:sldChg>
      <pc:sldChg chg="del">
        <pc:chgData name="yechangqing" userId="9869b692-37df-47ec-97b9-0debc9dd442f" providerId="ADAL" clId="{60563886-0C93-4F26-92C8-5BE368EBE61B}" dt="2023-04-25T03:24:28.440" v="623" actId="47"/>
        <pc:sldMkLst>
          <pc:docMk/>
          <pc:sldMk cId="3282104464" sldId="891"/>
        </pc:sldMkLst>
      </pc:sldChg>
      <pc:sldChg chg="del">
        <pc:chgData name="yechangqing" userId="9869b692-37df-47ec-97b9-0debc9dd442f" providerId="ADAL" clId="{60563886-0C93-4F26-92C8-5BE368EBE61B}" dt="2023-04-25T03:24:16.343" v="618" actId="47"/>
        <pc:sldMkLst>
          <pc:docMk/>
          <pc:sldMk cId="449673618" sldId="893"/>
        </pc:sldMkLst>
      </pc:sldChg>
      <pc:sldChg chg="del">
        <pc:chgData name="yechangqing" userId="9869b692-37df-47ec-97b9-0debc9dd442f" providerId="ADAL" clId="{60563886-0C93-4F26-92C8-5BE368EBE61B}" dt="2023-04-25T03:24:18.082" v="619" actId="47"/>
        <pc:sldMkLst>
          <pc:docMk/>
          <pc:sldMk cId="2003538341" sldId="895"/>
        </pc:sldMkLst>
      </pc:sldChg>
      <pc:sldChg chg="del">
        <pc:chgData name="yechangqing" userId="9869b692-37df-47ec-97b9-0debc9dd442f" providerId="ADAL" clId="{60563886-0C93-4F26-92C8-5BE368EBE61B}" dt="2023-04-25T03:24:25.039" v="622" actId="47"/>
        <pc:sldMkLst>
          <pc:docMk/>
          <pc:sldMk cId="2269501449" sldId="896"/>
        </pc:sldMkLst>
      </pc:sldChg>
      <pc:sldChg chg="del">
        <pc:chgData name="yechangqing" userId="9869b692-37df-47ec-97b9-0debc9dd442f" providerId="ADAL" clId="{60563886-0C93-4F26-92C8-5BE368EBE61B}" dt="2023-04-25T03:24:22.282" v="621" actId="47"/>
        <pc:sldMkLst>
          <pc:docMk/>
          <pc:sldMk cId="3186544967" sldId="897"/>
        </pc:sldMkLst>
      </pc:sldChg>
      <pc:sldChg chg="del">
        <pc:chgData name="yechangqing" userId="9869b692-37df-47ec-97b9-0debc9dd442f" providerId="ADAL" clId="{60563886-0C93-4F26-92C8-5BE368EBE61B}" dt="2023-04-25T05:50:38.570" v="634" actId="47"/>
        <pc:sldMkLst>
          <pc:docMk/>
          <pc:sldMk cId="3081127318" sldId="898"/>
        </pc:sldMkLst>
      </pc:sldChg>
      <pc:sldChg chg="del">
        <pc:chgData name="yechangqing" userId="9869b692-37df-47ec-97b9-0debc9dd442f" providerId="ADAL" clId="{60563886-0C93-4F26-92C8-5BE368EBE61B}" dt="2023-04-25T05:50:59.635" v="635" actId="47"/>
        <pc:sldMkLst>
          <pc:docMk/>
          <pc:sldMk cId="320458267" sldId="899"/>
        </pc:sldMkLst>
      </pc:sldChg>
      <pc:sldChg chg="del">
        <pc:chgData name="yechangqing" userId="9869b692-37df-47ec-97b9-0debc9dd442f" providerId="ADAL" clId="{60563886-0C93-4F26-92C8-5BE368EBE61B}" dt="2023-04-25T05:51:03.804" v="637" actId="47"/>
        <pc:sldMkLst>
          <pc:docMk/>
          <pc:sldMk cId="1264078796" sldId="900"/>
        </pc:sldMkLst>
      </pc:sldChg>
      <pc:sldChg chg="del">
        <pc:chgData name="yechangqing" userId="9869b692-37df-47ec-97b9-0debc9dd442f" providerId="ADAL" clId="{60563886-0C93-4F26-92C8-5BE368EBE61B}" dt="2023-04-25T03:24:20.733" v="620" actId="47"/>
        <pc:sldMkLst>
          <pc:docMk/>
          <pc:sldMk cId="4131570786" sldId="901"/>
        </pc:sldMkLst>
      </pc:sldChg>
      <pc:sldChg chg="del">
        <pc:chgData name="yechangqing" userId="9869b692-37df-47ec-97b9-0debc9dd442f" providerId="ADAL" clId="{60563886-0C93-4F26-92C8-5BE368EBE61B}" dt="2023-04-25T05:51:00.931" v="636" actId="47"/>
        <pc:sldMkLst>
          <pc:docMk/>
          <pc:sldMk cId="2981731294" sldId="902"/>
        </pc:sldMkLst>
      </pc:sldChg>
      <pc:sldChg chg="del">
        <pc:chgData name="yechangqing" userId="9869b692-37df-47ec-97b9-0debc9dd442f" providerId="ADAL" clId="{60563886-0C93-4F26-92C8-5BE368EBE61B}" dt="2023-04-25T05:51:06.242" v="639" actId="47"/>
        <pc:sldMkLst>
          <pc:docMk/>
          <pc:sldMk cId="3656981185" sldId="903"/>
        </pc:sldMkLst>
      </pc:sldChg>
      <pc:sldChg chg="del">
        <pc:chgData name="yechangqing" userId="9869b692-37df-47ec-97b9-0debc9dd442f" providerId="ADAL" clId="{60563886-0C93-4F26-92C8-5BE368EBE61B}" dt="2023-04-25T05:51:07.689" v="640" actId="47"/>
        <pc:sldMkLst>
          <pc:docMk/>
          <pc:sldMk cId="2205862068" sldId="904"/>
        </pc:sldMkLst>
      </pc:sldChg>
      <pc:sldChg chg="del">
        <pc:chgData name="yechangqing" userId="9869b692-37df-47ec-97b9-0debc9dd442f" providerId="ADAL" clId="{60563886-0C93-4F26-92C8-5BE368EBE61B}" dt="2023-04-25T05:51:13.605" v="641" actId="47"/>
        <pc:sldMkLst>
          <pc:docMk/>
          <pc:sldMk cId="3474005615" sldId="905"/>
        </pc:sldMkLst>
      </pc:sldChg>
      <pc:sldChg chg="del">
        <pc:chgData name="yechangqing" userId="9869b692-37df-47ec-97b9-0debc9dd442f" providerId="ADAL" clId="{60563886-0C93-4F26-92C8-5BE368EBE61B}" dt="2023-04-25T05:51:16.503" v="642" actId="47"/>
        <pc:sldMkLst>
          <pc:docMk/>
          <pc:sldMk cId="375530592" sldId="906"/>
        </pc:sldMkLst>
      </pc:sldChg>
      <pc:sldChg chg="del">
        <pc:chgData name="yechangqing" userId="9869b692-37df-47ec-97b9-0debc9dd442f" providerId="ADAL" clId="{60563886-0C93-4F26-92C8-5BE368EBE61B}" dt="2023-04-25T05:51:05.046" v="638" actId="47"/>
        <pc:sldMkLst>
          <pc:docMk/>
          <pc:sldMk cId="2042319463" sldId="907"/>
        </pc:sldMkLst>
      </pc:sldChg>
      <pc:sldChg chg="del">
        <pc:chgData name="yechangqing" userId="9869b692-37df-47ec-97b9-0debc9dd442f" providerId="ADAL" clId="{60563886-0C93-4F26-92C8-5BE368EBE61B}" dt="2023-04-25T05:51:33.689" v="645" actId="47"/>
        <pc:sldMkLst>
          <pc:docMk/>
          <pc:sldMk cId="1123058633" sldId="908"/>
        </pc:sldMkLst>
      </pc:sldChg>
      <pc:sldChg chg="modSp mod">
        <pc:chgData name="yechangqing" userId="9869b692-37df-47ec-97b9-0debc9dd442f" providerId="ADAL" clId="{60563886-0C93-4F26-92C8-5BE368EBE61B}" dt="2023-04-25T06:12:29.954" v="680" actId="1076"/>
        <pc:sldMkLst>
          <pc:docMk/>
          <pc:sldMk cId="1639516676" sldId="909"/>
        </pc:sldMkLst>
        <pc:spChg chg="mod">
          <ac:chgData name="yechangqing" userId="9869b692-37df-47ec-97b9-0debc9dd442f" providerId="ADAL" clId="{60563886-0C93-4F26-92C8-5BE368EBE61B}" dt="2023-04-25T06:12:15.085" v="674" actId="20577"/>
          <ac:spMkLst>
            <pc:docMk/>
            <pc:sldMk cId="1639516676" sldId="909"/>
            <ac:spMk id="4" creationId="{0065E9FA-861F-46EC-A98B-D6AF42661B82}"/>
          </ac:spMkLst>
        </pc:spChg>
        <pc:picChg chg="mod">
          <ac:chgData name="yechangqing" userId="9869b692-37df-47ec-97b9-0debc9dd442f" providerId="ADAL" clId="{60563886-0C93-4F26-92C8-5BE368EBE61B}" dt="2023-04-25T06:12:29.954" v="680" actId="1076"/>
          <ac:picMkLst>
            <pc:docMk/>
            <pc:sldMk cId="1639516676" sldId="909"/>
            <ac:picMk id="6" creationId="{E756E0DF-9453-469F-B2A4-76FAEDB9FC91}"/>
          </ac:picMkLst>
        </pc:picChg>
      </pc:sldChg>
      <pc:sldChg chg="del">
        <pc:chgData name="yechangqing" userId="9869b692-37df-47ec-97b9-0debc9dd442f" providerId="ADAL" clId="{60563886-0C93-4F26-92C8-5BE368EBE61B}" dt="2023-04-25T05:52:09.346" v="647" actId="47"/>
        <pc:sldMkLst>
          <pc:docMk/>
          <pc:sldMk cId="1825993768" sldId="910"/>
        </pc:sldMkLst>
      </pc:sldChg>
      <pc:sldChg chg="del">
        <pc:chgData name="yechangqing" userId="9869b692-37df-47ec-97b9-0debc9dd442f" providerId="ADAL" clId="{60563886-0C93-4F26-92C8-5BE368EBE61B}" dt="2023-04-25T05:52:08.702" v="646" actId="47"/>
        <pc:sldMkLst>
          <pc:docMk/>
          <pc:sldMk cId="1309958032" sldId="912"/>
        </pc:sldMkLst>
      </pc:sldChg>
      <pc:sldChg chg="del">
        <pc:chgData name="yechangqing" userId="9869b692-37df-47ec-97b9-0debc9dd442f" providerId="ADAL" clId="{60563886-0C93-4F26-92C8-5BE368EBE61B}" dt="2023-04-25T02:55:15.850" v="198" actId="47"/>
        <pc:sldMkLst>
          <pc:docMk/>
          <pc:sldMk cId="3677955770" sldId="913"/>
        </pc:sldMkLst>
      </pc:sldChg>
      <pc:sldChg chg="del">
        <pc:chgData name="yechangqing" userId="9869b692-37df-47ec-97b9-0debc9dd442f" providerId="ADAL" clId="{60563886-0C93-4F26-92C8-5BE368EBE61B}" dt="2023-04-25T05:51:17.580" v="643" actId="47"/>
        <pc:sldMkLst>
          <pc:docMk/>
          <pc:sldMk cId="2389198948" sldId="914"/>
        </pc:sldMkLst>
      </pc:sldChg>
      <pc:sldChg chg="addSp delSp modSp new mod">
        <pc:chgData name="yechangqing" userId="9869b692-37df-47ec-97b9-0debc9dd442f" providerId="ADAL" clId="{60563886-0C93-4F26-92C8-5BE368EBE61B}" dt="2023-04-25T02:49:22.749" v="177" actId="207"/>
        <pc:sldMkLst>
          <pc:docMk/>
          <pc:sldMk cId="2736979786" sldId="915"/>
        </pc:sldMkLst>
        <pc:spChg chg="mod">
          <ac:chgData name="yechangqing" userId="9869b692-37df-47ec-97b9-0debc9dd442f" providerId="ADAL" clId="{60563886-0C93-4F26-92C8-5BE368EBE61B}" dt="2023-04-25T02:18:18.536" v="36"/>
          <ac:spMkLst>
            <pc:docMk/>
            <pc:sldMk cId="2736979786" sldId="915"/>
            <ac:spMk id="3" creationId="{6A232C5C-0740-488C-8269-76B4F2EC88AA}"/>
          </ac:spMkLst>
        </pc:spChg>
        <pc:spChg chg="add del">
          <ac:chgData name="yechangqing" userId="9869b692-37df-47ec-97b9-0debc9dd442f" providerId="ADAL" clId="{60563886-0C93-4F26-92C8-5BE368EBE61B}" dt="2023-04-25T02:20:49.892" v="38" actId="22"/>
          <ac:spMkLst>
            <pc:docMk/>
            <pc:sldMk cId="2736979786" sldId="915"/>
            <ac:spMk id="5" creationId="{F9092F4F-530C-4080-9F48-7C584E56D278}"/>
          </ac:spMkLst>
        </pc:spChg>
        <pc:spChg chg="add mod">
          <ac:chgData name="yechangqing" userId="9869b692-37df-47ec-97b9-0debc9dd442f" providerId="ADAL" clId="{60563886-0C93-4F26-92C8-5BE368EBE61B}" dt="2023-04-25T02:49:22.749" v="177" actId="207"/>
          <ac:spMkLst>
            <pc:docMk/>
            <pc:sldMk cId="2736979786" sldId="915"/>
            <ac:spMk id="7" creationId="{DBB353C4-01EA-4071-989E-2B0FB7D31634}"/>
          </ac:spMkLst>
        </pc:spChg>
        <pc:spChg chg="add mod">
          <ac:chgData name="yechangqing" userId="9869b692-37df-47ec-97b9-0debc9dd442f" providerId="ADAL" clId="{60563886-0C93-4F26-92C8-5BE368EBE61B}" dt="2023-04-25T02:36:28.043" v="126" actId="20577"/>
          <ac:spMkLst>
            <pc:docMk/>
            <pc:sldMk cId="2736979786" sldId="915"/>
            <ac:spMk id="12" creationId="{437872D0-8AD0-4C6E-A6C3-B47C845BA435}"/>
          </ac:spMkLst>
        </pc:spChg>
        <pc:spChg chg="add del mod">
          <ac:chgData name="yechangqing" userId="9869b692-37df-47ec-97b9-0debc9dd442f" providerId="ADAL" clId="{60563886-0C93-4F26-92C8-5BE368EBE61B}" dt="2023-04-25T02:34:51.880" v="104"/>
          <ac:spMkLst>
            <pc:docMk/>
            <pc:sldMk cId="2736979786" sldId="915"/>
            <ac:spMk id="13" creationId="{CD15F88F-7BC6-4A82-9DE4-523160C53459}"/>
          </ac:spMkLst>
        </pc:spChg>
        <pc:picChg chg="add mod">
          <ac:chgData name="yechangqing" userId="9869b692-37df-47ec-97b9-0debc9dd442f" providerId="ADAL" clId="{60563886-0C93-4F26-92C8-5BE368EBE61B}" dt="2023-04-25T02:27:38.490" v="72" actId="1035"/>
          <ac:picMkLst>
            <pc:docMk/>
            <pc:sldMk cId="2736979786" sldId="915"/>
            <ac:picMk id="9" creationId="{0A5B0696-8612-434B-8559-5B0B7B80D3AC}"/>
          </ac:picMkLst>
        </pc:picChg>
        <pc:picChg chg="add mod">
          <ac:chgData name="yechangqing" userId="9869b692-37df-47ec-97b9-0debc9dd442f" providerId="ADAL" clId="{60563886-0C93-4F26-92C8-5BE368EBE61B}" dt="2023-04-25T02:29:35.942" v="75" actId="14100"/>
          <ac:picMkLst>
            <pc:docMk/>
            <pc:sldMk cId="2736979786" sldId="915"/>
            <ac:picMk id="11" creationId="{09977F12-6B98-40C9-A0E9-F74065A437C8}"/>
          </ac:picMkLst>
        </pc:picChg>
      </pc:sldChg>
      <pc:sldChg chg="addSp modSp new mod">
        <pc:chgData name="yechangqing" userId="9869b692-37df-47ec-97b9-0debc9dd442f" providerId="ADAL" clId="{60563886-0C93-4F26-92C8-5BE368EBE61B}" dt="2023-04-25T02:37:18.696" v="132" actId="20577"/>
        <pc:sldMkLst>
          <pc:docMk/>
          <pc:sldMk cId="2555420982" sldId="916"/>
        </pc:sldMkLst>
        <pc:spChg chg="mod">
          <ac:chgData name="yechangqing" userId="9869b692-37df-47ec-97b9-0debc9dd442f" providerId="ADAL" clId="{60563886-0C93-4F26-92C8-5BE368EBE61B}" dt="2023-04-25T02:37:18.696" v="132" actId="20577"/>
          <ac:spMkLst>
            <pc:docMk/>
            <pc:sldMk cId="2555420982" sldId="916"/>
            <ac:spMk id="3" creationId="{7CF858BE-DAD0-4A5B-96A4-E1841A047F35}"/>
          </ac:spMkLst>
        </pc:spChg>
        <pc:picChg chg="add mod">
          <ac:chgData name="yechangqing" userId="9869b692-37df-47ec-97b9-0debc9dd442f" providerId="ADAL" clId="{60563886-0C93-4F26-92C8-5BE368EBE61B}" dt="2023-04-25T02:36:58.301" v="130" actId="1076"/>
          <ac:picMkLst>
            <pc:docMk/>
            <pc:sldMk cId="2555420982" sldId="916"/>
            <ac:picMk id="4" creationId="{40E1154F-EAE1-49E8-AFC8-06BC147317AB}"/>
          </ac:picMkLst>
        </pc:picChg>
      </pc:sldChg>
      <pc:sldChg chg="addSp modSp new mod">
        <pc:chgData name="yechangqing" userId="9869b692-37df-47ec-97b9-0debc9dd442f" providerId="ADAL" clId="{60563886-0C93-4F26-92C8-5BE368EBE61B}" dt="2023-04-25T02:54:45.471" v="197" actId="1076"/>
        <pc:sldMkLst>
          <pc:docMk/>
          <pc:sldMk cId="1057531112" sldId="917"/>
        </pc:sldMkLst>
        <pc:spChg chg="mod">
          <ac:chgData name="yechangqing" userId="9869b692-37df-47ec-97b9-0debc9dd442f" providerId="ADAL" clId="{60563886-0C93-4F26-92C8-5BE368EBE61B}" dt="2023-04-25T02:37:46.165" v="158" actId="27636"/>
          <ac:spMkLst>
            <pc:docMk/>
            <pc:sldMk cId="1057531112" sldId="917"/>
            <ac:spMk id="3" creationId="{D95AFAB5-AB67-4FE9-99D3-FC33639C34E3}"/>
          </ac:spMkLst>
        </pc:spChg>
        <pc:spChg chg="add mod">
          <ac:chgData name="yechangqing" userId="9869b692-37df-47ec-97b9-0debc9dd442f" providerId="ADAL" clId="{60563886-0C93-4F26-92C8-5BE368EBE61B}" dt="2023-04-25T02:54:45.471" v="197" actId="1076"/>
          <ac:spMkLst>
            <pc:docMk/>
            <pc:sldMk cId="1057531112" sldId="917"/>
            <ac:spMk id="5" creationId="{EE8A3D01-0EAF-43AC-96FC-D54A23B91616}"/>
          </ac:spMkLst>
        </pc:spChg>
        <pc:picChg chg="add mod">
          <ac:chgData name="yechangqing" userId="9869b692-37df-47ec-97b9-0debc9dd442f" providerId="ADAL" clId="{60563886-0C93-4F26-92C8-5BE368EBE61B}" dt="2023-04-25T02:41:40.647" v="176" actId="1076"/>
          <ac:picMkLst>
            <pc:docMk/>
            <pc:sldMk cId="1057531112" sldId="917"/>
            <ac:picMk id="7" creationId="{B18DED27-A031-4C07-BF03-729BEA76E8F5}"/>
          </ac:picMkLst>
        </pc:picChg>
      </pc:sldChg>
      <pc:sldChg chg="addSp modSp new mod">
        <pc:chgData name="yechangqing" userId="9869b692-37df-47ec-97b9-0debc9dd442f" providerId="ADAL" clId="{60563886-0C93-4F26-92C8-5BE368EBE61B}" dt="2023-04-25T08:46:28.700" v="887" actId="1076"/>
        <pc:sldMkLst>
          <pc:docMk/>
          <pc:sldMk cId="775263828" sldId="918"/>
        </pc:sldMkLst>
        <pc:spChg chg="mod">
          <ac:chgData name="yechangqing" userId="9869b692-37df-47ec-97b9-0debc9dd442f" providerId="ADAL" clId="{60563886-0C93-4F26-92C8-5BE368EBE61B}" dt="2023-04-25T02:55:20.382" v="201"/>
          <ac:spMkLst>
            <pc:docMk/>
            <pc:sldMk cId="775263828" sldId="918"/>
            <ac:spMk id="3" creationId="{A104D6CA-6D7D-4C4E-BF0C-3E1D7BAD3B4A}"/>
          </ac:spMkLst>
        </pc:spChg>
        <pc:spChg chg="add mod">
          <ac:chgData name="yechangqing" userId="9869b692-37df-47ec-97b9-0debc9dd442f" providerId="ADAL" clId="{60563886-0C93-4F26-92C8-5BE368EBE61B}" dt="2023-04-25T06:25:41.621" v="716" actId="20577"/>
          <ac:spMkLst>
            <pc:docMk/>
            <pc:sldMk cId="775263828" sldId="918"/>
            <ac:spMk id="4" creationId="{496C8C27-9880-4B69-885F-FE6468E7AF5E}"/>
          </ac:spMkLst>
        </pc:spChg>
        <pc:picChg chg="add mod">
          <ac:chgData name="yechangqing" userId="9869b692-37df-47ec-97b9-0debc9dd442f" providerId="ADAL" clId="{60563886-0C93-4F26-92C8-5BE368EBE61B}" dt="2023-04-25T06:28:12.104" v="722" actId="1076"/>
          <ac:picMkLst>
            <pc:docMk/>
            <pc:sldMk cId="775263828" sldId="918"/>
            <ac:picMk id="6" creationId="{8FE988AF-D8F0-428B-947E-123448490ED7}"/>
          </ac:picMkLst>
        </pc:picChg>
        <pc:picChg chg="add mod">
          <ac:chgData name="yechangqing" userId="9869b692-37df-47ec-97b9-0debc9dd442f" providerId="ADAL" clId="{60563886-0C93-4F26-92C8-5BE368EBE61B}" dt="2023-04-25T08:46:28.700" v="887" actId="1076"/>
          <ac:picMkLst>
            <pc:docMk/>
            <pc:sldMk cId="775263828" sldId="918"/>
            <ac:picMk id="7" creationId="{68F91B0D-744D-4D01-B996-0332A9C982EB}"/>
          </ac:picMkLst>
        </pc:picChg>
      </pc:sldChg>
      <pc:sldChg chg="add">
        <pc:chgData name="yechangqing" userId="9869b692-37df-47ec-97b9-0debc9dd442f" providerId="ADAL" clId="{60563886-0C93-4F26-92C8-5BE368EBE61B}" dt="2023-04-25T05:51:31.705" v="644"/>
        <pc:sldMkLst>
          <pc:docMk/>
          <pc:sldMk cId="1151028596" sldId="919"/>
        </pc:sldMkLst>
      </pc:sldChg>
      <pc:sldChg chg="addSp delSp modSp new mod">
        <pc:chgData name="yechangqing" userId="9869b692-37df-47ec-97b9-0debc9dd442f" providerId="ADAL" clId="{60563886-0C93-4F26-92C8-5BE368EBE61B}" dt="2023-04-25T13:05:51.037" v="898"/>
        <pc:sldMkLst>
          <pc:docMk/>
          <pc:sldMk cId="3131185540" sldId="920"/>
        </pc:sldMkLst>
        <pc:spChg chg="mod">
          <ac:chgData name="yechangqing" userId="9869b692-37df-47ec-97b9-0debc9dd442f" providerId="ADAL" clId="{60563886-0C93-4F26-92C8-5BE368EBE61B}" dt="2023-04-25T07:08:43.420" v="739"/>
          <ac:spMkLst>
            <pc:docMk/>
            <pc:sldMk cId="3131185540" sldId="920"/>
            <ac:spMk id="3" creationId="{A1E6BD4A-9224-46FE-98C6-AF7FAEAB523E}"/>
          </ac:spMkLst>
        </pc:spChg>
        <pc:spChg chg="add mod">
          <ac:chgData name="yechangqing" userId="9869b692-37df-47ec-97b9-0debc9dd442f" providerId="ADAL" clId="{60563886-0C93-4F26-92C8-5BE368EBE61B}" dt="2023-04-25T08:13:40.847" v="861" actId="20577"/>
          <ac:spMkLst>
            <pc:docMk/>
            <pc:sldMk cId="3131185540" sldId="920"/>
            <ac:spMk id="4" creationId="{94F5E5B9-9E9C-47C8-9575-308B01FE0BEB}"/>
          </ac:spMkLst>
        </pc:spChg>
        <pc:spChg chg="add mod">
          <ac:chgData name="yechangqing" userId="9869b692-37df-47ec-97b9-0debc9dd442f" providerId="ADAL" clId="{60563886-0C93-4F26-92C8-5BE368EBE61B}" dt="2023-04-25T13:03:03.868" v="889"/>
          <ac:spMkLst>
            <pc:docMk/>
            <pc:sldMk cId="3131185540" sldId="920"/>
            <ac:spMk id="7" creationId="{9826B422-5F68-491D-9F92-DB52427C7722}"/>
          </ac:spMkLst>
        </pc:spChg>
        <pc:spChg chg="add del">
          <ac:chgData name="yechangqing" userId="9869b692-37df-47ec-97b9-0debc9dd442f" providerId="ADAL" clId="{60563886-0C93-4F26-92C8-5BE368EBE61B}" dt="2023-04-25T08:43:01.930" v="869"/>
          <ac:spMkLst>
            <pc:docMk/>
            <pc:sldMk cId="3131185540" sldId="920"/>
            <ac:spMk id="9" creationId="{0CAE149E-CA95-40B5-945C-A7D707081048}"/>
          </ac:spMkLst>
        </pc:spChg>
        <pc:graphicFrameChg chg="add del mod">
          <ac:chgData name="yechangqing" userId="9869b692-37df-47ec-97b9-0debc9dd442f" providerId="ADAL" clId="{60563886-0C93-4F26-92C8-5BE368EBE61B}" dt="2023-04-25T07:08:04.369" v="725"/>
          <ac:graphicFrameMkLst>
            <pc:docMk/>
            <pc:sldMk cId="3131185540" sldId="920"/>
            <ac:graphicFrameMk id="5" creationId="{477FEE6C-6423-49EB-824B-8A8EA597E315}"/>
          </ac:graphicFrameMkLst>
        </pc:graphicFrameChg>
        <pc:graphicFrameChg chg="add mod modGraphic">
          <ac:chgData name="yechangqing" userId="9869b692-37df-47ec-97b9-0debc9dd442f" providerId="ADAL" clId="{60563886-0C93-4F26-92C8-5BE368EBE61B}" dt="2023-04-25T13:05:39.632" v="893"/>
          <ac:graphicFrameMkLst>
            <pc:docMk/>
            <pc:sldMk cId="3131185540" sldId="920"/>
            <ac:graphicFrameMk id="6" creationId="{E7DB2680-37C9-4CF7-9E50-D97B3C4A9DD3}"/>
          </ac:graphicFrameMkLst>
        </pc:graphicFrameChg>
        <pc:graphicFrameChg chg="add mod modGraphic">
          <ac:chgData name="yechangqing" userId="9869b692-37df-47ec-97b9-0debc9dd442f" providerId="ADAL" clId="{60563886-0C93-4F26-92C8-5BE368EBE61B}" dt="2023-04-25T13:05:51.037" v="898"/>
          <ac:graphicFrameMkLst>
            <pc:docMk/>
            <pc:sldMk cId="3131185540" sldId="920"/>
            <ac:graphicFrameMk id="8" creationId="{7409E038-0A8D-488E-B3A4-EF7809A0B8F8}"/>
          </ac:graphicFrameMkLst>
        </pc:graphicFrameChg>
      </pc:sldChg>
      <pc:sldChg chg="addSp modSp new mod">
        <pc:chgData name="yechangqing" userId="9869b692-37df-47ec-97b9-0debc9dd442f" providerId="ADAL" clId="{60563886-0C93-4F26-92C8-5BE368EBE61B}" dt="2023-04-25T13:09:45.904" v="907" actId="108"/>
        <pc:sldMkLst>
          <pc:docMk/>
          <pc:sldMk cId="3034418301" sldId="921"/>
        </pc:sldMkLst>
        <pc:spChg chg="mod">
          <ac:chgData name="yechangqing" userId="9869b692-37df-47ec-97b9-0debc9dd442f" providerId="ADAL" clId="{60563886-0C93-4F26-92C8-5BE368EBE61B}" dt="2023-04-25T07:13:27.642" v="840"/>
          <ac:spMkLst>
            <pc:docMk/>
            <pc:sldMk cId="3034418301" sldId="921"/>
            <ac:spMk id="3" creationId="{68163294-B0B4-436F-902F-0E4D1DFFCC67}"/>
          </ac:spMkLst>
        </pc:spChg>
        <pc:spChg chg="add mod">
          <ac:chgData name="yechangqing" userId="9869b692-37df-47ec-97b9-0debc9dd442f" providerId="ADAL" clId="{60563886-0C93-4F26-92C8-5BE368EBE61B}" dt="2023-04-25T08:13:43.017" v="862" actId="20577"/>
          <ac:spMkLst>
            <pc:docMk/>
            <pc:sldMk cId="3034418301" sldId="921"/>
            <ac:spMk id="4" creationId="{C5E58973-0FEF-46E5-B9B6-158E70E32731}"/>
          </ac:spMkLst>
        </pc:spChg>
        <pc:graphicFrameChg chg="add mod modGraphic">
          <ac:chgData name="yechangqing" userId="9869b692-37df-47ec-97b9-0debc9dd442f" providerId="ADAL" clId="{60563886-0C93-4F26-92C8-5BE368EBE61B}" dt="2023-04-25T13:09:45.904" v="907" actId="108"/>
          <ac:graphicFrameMkLst>
            <pc:docMk/>
            <pc:sldMk cId="3034418301" sldId="921"/>
            <ac:graphicFrameMk id="5" creationId="{FC5930A1-A1AE-4C4F-A0CA-0A5A3F0D9CDF}"/>
          </ac:graphicFrameMkLst>
        </pc:graphicFrameChg>
      </pc:sldChg>
    </pc:docChg>
  </pc:docChgLst>
  <pc:docChgLst>
    <pc:chgData name="yechangqing" userId="9869b692-37df-47ec-97b9-0debc9dd442f" providerId="ADAL" clId="{51C1CCAC-8E0B-43A3-B2F7-A7C07AE05ED3}"/>
    <pc:docChg chg="undo custSel delSld modSld">
      <pc:chgData name="yechangqing" userId="9869b692-37df-47ec-97b9-0debc9dd442f" providerId="ADAL" clId="{51C1CCAC-8E0B-43A3-B2F7-A7C07AE05ED3}" dt="2023-08-28T12:14:33.794" v="260"/>
      <pc:docMkLst>
        <pc:docMk/>
      </pc:docMkLst>
      <pc:sldChg chg="modSp mod">
        <pc:chgData name="yechangqing" userId="9869b692-37df-47ec-97b9-0debc9dd442f" providerId="ADAL" clId="{51C1CCAC-8E0B-43A3-B2F7-A7C07AE05ED3}" dt="2023-08-28T11:17:40.472" v="1" actId="20577"/>
        <pc:sldMkLst>
          <pc:docMk/>
          <pc:sldMk cId="0" sldId="258"/>
        </pc:sldMkLst>
        <pc:spChg chg="mod">
          <ac:chgData name="yechangqing" userId="9869b692-37df-47ec-97b9-0debc9dd442f" providerId="ADAL" clId="{51C1CCAC-8E0B-43A3-B2F7-A7C07AE05ED3}" dt="2023-08-28T11:17:40.472" v="1" actId="20577"/>
          <ac:spMkLst>
            <pc:docMk/>
            <pc:sldMk cId="0" sldId="258"/>
            <ac:spMk id="3076" creationId="{E2B2CE97-30DD-4DCC-9817-F5778BBFDA7C}"/>
          </ac:spMkLst>
        </pc:spChg>
      </pc:sldChg>
      <pc:sldChg chg="del">
        <pc:chgData name="yechangqing" userId="9869b692-37df-47ec-97b9-0debc9dd442f" providerId="ADAL" clId="{51C1CCAC-8E0B-43A3-B2F7-A7C07AE05ED3}" dt="2023-08-28T11:23:04.782" v="59" actId="47"/>
        <pc:sldMkLst>
          <pc:docMk/>
          <pc:sldMk cId="2693303189" sldId="922"/>
        </pc:sldMkLst>
      </pc:sldChg>
      <pc:sldChg chg="del">
        <pc:chgData name="yechangqing" userId="9869b692-37df-47ec-97b9-0debc9dd442f" providerId="ADAL" clId="{51C1CCAC-8E0B-43A3-B2F7-A7C07AE05ED3}" dt="2023-08-28T11:23:00.623" v="56" actId="47"/>
        <pc:sldMkLst>
          <pc:docMk/>
          <pc:sldMk cId="410044408" sldId="947"/>
        </pc:sldMkLst>
      </pc:sldChg>
      <pc:sldChg chg="del">
        <pc:chgData name="yechangqing" userId="9869b692-37df-47ec-97b9-0debc9dd442f" providerId="ADAL" clId="{51C1CCAC-8E0B-43A3-B2F7-A7C07AE05ED3}" dt="2023-08-28T11:23:02.800" v="57" actId="47"/>
        <pc:sldMkLst>
          <pc:docMk/>
          <pc:sldMk cId="3103922042" sldId="995"/>
        </pc:sldMkLst>
      </pc:sldChg>
      <pc:sldChg chg="modSp mod">
        <pc:chgData name="yechangqing" userId="9869b692-37df-47ec-97b9-0debc9dd442f" providerId="ADAL" clId="{51C1CCAC-8E0B-43A3-B2F7-A7C07AE05ED3}" dt="2023-08-28T11:20:24.736" v="55" actId="20577"/>
        <pc:sldMkLst>
          <pc:docMk/>
          <pc:sldMk cId="2628588041" sldId="996"/>
        </pc:sldMkLst>
        <pc:spChg chg="mod">
          <ac:chgData name="yechangqing" userId="9869b692-37df-47ec-97b9-0debc9dd442f" providerId="ADAL" clId="{51C1CCAC-8E0B-43A3-B2F7-A7C07AE05ED3}" dt="2023-08-28T11:20:24.736" v="55" actId="20577"/>
          <ac:spMkLst>
            <pc:docMk/>
            <pc:sldMk cId="2628588041" sldId="996"/>
            <ac:spMk id="4" creationId="{F4BF395B-31C8-45FD-BB36-744E25A6BAD9}"/>
          </ac:spMkLst>
        </pc:spChg>
      </pc:sldChg>
      <pc:sldChg chg="del">
        <pc:chgData name="yechangqing" userId="9869b692-37df-47ec-97b9-0debc9dd442f" providerId="ADAL" clId="{51C1CCAC-8E0B-43A3-B2F7-A7C07AE05ED3}" dt="2023-08-28T11:23:04.275" v="58" actId="47"/>
        <pc:sldMkLst>
          <pc:docMk/>
          <pc:sldMk cId="507411724" sldId="1002"/>
        </pc:sldMkLst>
      </pc:sldChg>
      <pc:sldChg chg="del">
        <pc:chgData name="yechangqing" userId="9869b692-37df-47ec-97b9-0debc9dd442f" providerId="ADAL" clId="{51C1CCAC-8E0B-43A3-B2F7-A7C07AE05ED3}" dt="2023-08-28T11:23:08.637" v="64" actId="47"/>
        <pc:sldMkLst>
          <pc:docMk/>
          <pc:sldMk cId="2976318825" sldId="1003"/>
        </pc:sldMkLst>
      </pc:sldChg>
      <pc:sldChg chg="del">
        <pc:chgData name="yechangqing" userId="9869b692-37df-47ec-97b9-0debc9dd442f" providerId="ADAL" clId="{51C1CCAC-8E0B-43A3-B2F7-A7C07AE05ED3}" dt="2023-08-28T11:25:57.177" v="73" actId="47"/>
        <pc:sldMkLst>
          <pc:docMk/>
          <pc:sldMk cId="1080864634" sldId="1009"/>
        </pc:sldMkLst>
      </pc:sldChg>
      <pc:sldChg chg="del">
        <pc:chgData name="yechangqing" userId="9869b692-37df-47ec-97b9-0debc9dd442f" providerId="ADAL" clId="{51C1CCAC-8E0B-43A3-B2F7-A7C07AE05ED3}" dt="2023-08-28T11:23:05.191" v="60" actId="47"/>
        <pc:sldMkLst>
          <pc:docMk/>
          <pc:sldMk cId="478262399" sldId="1010"/>
        </pc:sldMkLst>
      </pc:sldChg>
      <pc:sldChg chg="del">
        <pc:chgData name="yechangqing" userId="9869b692-37df-47ec-97b9-0debc9dd442f" providerId="ADAL" clId="{51C1CCAC-8E0B-43A3-B2F7-A7C07AE05ED3}" dt="2023-08-28T11:23:05.773" v="61" actId="47"/>
        <pc:sldMkLst>
          <pc:docMk/>
          <pc:sldMk cId="1871202405" sldId="1011"/>
        </pc:sldMkLst>
      </pc:sldChg>
      <pc:sldChg chg="del">
        <pc:chgData name="yechangqing" userId="9869b692-37df-47ec-97b9-0debc9dd442f" providerId="ADAL" clId="{51C1CCAC-8E0B-43A3-B2F7-A7C07AE05ED3}" dt="2023-08-28T11:23:06.355" v="62" actId="47"/>
        <pc:sldMkLst>
          <pc:docMk/>
          <pc:sldMk cId="3110110496" sldId="1012"/>
        </pc:sldMkLst>
      </pc:sldChg>
      <pc:sldChg chg="del">
        <pc:chgData name="yechangqing" userId="9869b692-37df-47ec-97b9-0debc9dd442f" providerId="ADAL" clId="{51C1CCAC-8E0B-43A3-B2F7-A7C07AE05ED3}" dt="2023-08-28T11:23:07.330" v="63" actId="47"/>
        <pc:sldMkLst>
          <pc:docMk/>
          <pc:sldMk cId="76843055" sldId="1013"/>
        </pc:sldMkLst>
      </pc:sldChg>
      <pc:sldChg chg="del">
        <pc:chgData name="yechangqing" userId="9869b692-37df-47ec-97b9-0debc9dd442f" providerId="ADAL" clId="{51C1CCAC-8E0B-43A3-B2F7-A7C07AE05ED3}" dt="2023-08-28T11:25:48.985" v="65" actId="47"/>
        <pc:sldMkLst>
          <pc:docMk/>
          <pc:sldMk cId="1794026518" sldId="1014"/>
        </pc:sldMkLst>
      </pc:sldChg>
      <pc:sldChg chg="del">
        <pc:chgData name="yechangqing" userId="9869b692-37df-47ec-97b9-0debc9dd442f" providerId="ADAL" clId="{51C1CCAC-8E0B-43A3-B2F7-A7C07AE05ED3}" dt="2023-08-28T11:25:49.433" v="66" actId="47"/>
        <pc:sldMkLst>
          <pc:docMk/>
          <pc:sldMk cId="1536096710" sldId="1015"/>
        </pc:sldMkLst>
      </pc:sldChg>
      <pc:sldChg chg="del">
        <pc:chgData name="yechangqing" userId="9869b692-37df-47ec-97b9-0debc9dd442f" providerId="ADAL" clId="{51C1CCAC-8E0B-43A3-B2F7-A7C07AE05ED3}" dt="2023-08-28T11:25:50.812" v="69" actId="47"/>
        <pc:sldMkLst>
          <pc:docMk/>
          <pc:sldMk cId="1470055011" sldId="1016"/>
        </pc:sldMkLst>
      </pc:sldChg>
      <pc:sldChg chg="del">
        <pc:chgData name="yechangqing" userId="9869b692-37df-47ec-97b9-0debc9dd442f" providerId="ADAL" clId="{51C1CCAC-8E0B-43A3-B2F7-A7C07AE05ED3}" dt="2023-08-28T11:25:51.432" v="70" actId="47"/>
        <pc:sldMkLst>
          <pc:docMk/>
          <pc:sldMk cId="237847930" sldId="1017"/>
        </pc:sldMkLst>
      </pc:sldChg>
      <pc:sldChg chg="del">
        <pc:chgData name="yechangqing" userId="9869b692-37df-47ec-97b9-0debc9dd442f" providerId="ADAL" clId="{51C1CCAC-8E0B-43A3-B2F7-A7C07AE05ED3}" dt="2023-08-28T11:25:52.279" v="71" actId="47"/>
        <pc:sldMkLst>
          <pc:docMk/>
          <pc:sldMk cId="4270387043" sldId="1018"/>
        </pc:sldMkLst>
      </pc:sldChg>
      <pc:sldChg chg="del">
        <pc:chgData name="yechangqing" userId="9869b692-37df-47ec-97b9-0debc9dd442f" providerId="ADAL" clId="{51C1CCAC-8E0B-43A3-B2F7-A7C07AE05ED3}" dt="2023-08-28T11:25:52.798" v="72" actId="47"/>
        <pc:sldMkLst>
          <pc:docMk/>
          <pc:sldMk cId="4239389894" sldId="1019"/>
        </pc:sldMkLst>
      </pc:sldChg>
      <pc:sldChg chg="del">
        <pc:chgData name="yechangqing" userId="9869b692-37df-47ec-97b9-0debc9dd442f" providerId="ADAL" clId="{51C1CCAC-8E0B-43A3-B2F7-A7C07AE05ED3}" dt="2023-08-28T11:25:49.845" v="67" actId="47"/>
        <pc:sldMkLst>
          <pc:docMk/>
          <pc:sldMk cId="1339522232" sldId="1020"/>
        </pc:sldMkLst>
      </pc:sldChg>
      <pc:sldChg chg="del">
        <pc:chgData name="yechangqing" userId="9869b692-37df-47ec-97b9-0debc9dd442f" providerId="ADAL" clId="{51C1CCAC-8E0B-43A3-B2F7-A7C07AE05ED3}" dt="2023-08-28T11:25:50.245" v="68" actId="47"/>
        <pc:sldMkLst>
          <pc:docMk/>
          <pc:sldMk cId="202414093" sldId="1021"/>
        </pc:sldMkLst>
      </pc:sldChg>
      <pc:sldChg chg="del">
        <pc:chgData name="yechangqing" userId="9869b692-37df-47ec-97b9-0debc9dd442f" providerId="ADAL" clId="{51C1CCAC-8E0B-43A3-B2F7-A7C07AE05ED3}" dt="2023-08-28T11:53:05.071" v="224" actId="47"/>
        <pc:sldMkLst>
          <pc:docMk/>
          <pc:sldMk cId="379666432" sldId="1022"/>
        </pc:sldMkLst>
      </pc:sldChg>
      <pc:sldChg chg="addSp delSp modSp mod">
        <pc:chgData name="yechangqing" userId="9869b692-37df-47ec-97b9-0debc9dd442f" providerId="ADAL" clId="{51C1CCAC-8E0B-43A3-B2F7-A7C07AE05ED3}" dt="2023-08-28T12:14:33.794" v="260"/>
        <pc:sldMkLst>
          <pc:docMk/>
          <pc:sldMk cId="1130297169" sldId="1023"/>
        </pc:sldMkLst>
        <pc:spChg chg="mod">
          <ac:chgData name="yechangqing" userId="9869b692-37df-47ec-97b9-0debc9dd442f" providerId="ADAL" clId="{51C1CCAC-8E0B-43A3-B2F7-A7C07AE05ED3}" dt="2023-08-28T11:46:17.718" v="181" actId="20577"/>
          <ac:spMkLst>
            <pc:docMk/>
            <pc:sldMk cId="1130297169" sldId="1023"/>
            <ac:spMk id="3" creationId="{5BA59B5C-CE67-4D1D-AB6D-0C9D16EA761E}"/>
          </ac:spMkLst>
        </pc:spChg>
        <pc:spChg chg="mod">
          <ac:chgData name="yechangqing" userId="9869b692-37df-47ec-97b9-0debc9dd442f" providerId="ADAL" clId="{51C1CCAC-8E0B-43A3-B2F7-A7C07AE05ED3}" dt="2023-08-28T11:54:05.600" v="232" actId="1035"/>
          <ac:spMkLst>
            <pc:docMk/>
            <pc:sldMk cId="1130297169" sldId="1023"/>
            <ac:spMk id="25" creationId="{D79356F2-0E23-4F58-94B5-536EE681A223}"/>
          </ac:spMkLst>
        </pc:spChg>
        <pc:graphicFrameChg chg="mod modGraphic">
          <ac:chgData name="yechangqing" userId="9869b692-37df-47ec-97b9-0debc9dd442f" providerId="ADAL" clId="{51C1CCAC-8E0B-43A3-B2F7-A7C07AE05ED3}" dt="2023-08-28T12:14:33.794" v="260"/>
          <ac:graphicFrameMkLst>
            <pc:docMk/>
            <pc:sldMk cId="1130297169" sldId="1023"/>
            <ac:graphicFrameMk id="27" creationId="{C2A864C9-FEF9-4584-A59C-00B0E7997F33}"/>
          </ac:graphicFrameMkLst>
        </pc:graphicFrameChg>
        <pc:picChg chg="del">
          <ac:chgData name="yechangqing" userId="9869b692-37df-47ec-97b9-0debc9dd442f" providerId="ADAL" clId="{51C1CCAC-8E0B-43A3-B2F7-A7C07AE05ED3}" dt="2023-08-28T11:37:38.035" v="74" actId="478"/>
          <ac:picMkLst>
            <pc:docMk/>
            <pc:sldMk cId="1130297169" sldId="1023"/>
            <ac:picMk id="4" creationId="{1245F004-D4BE-4014-A5B3-065CE65D94D3}"/>
          </ac:picMkLst>
        </pc:picChg>
        <pc:picChg chg="add del mod ord">
          <ac:chgData name="yechangqing" userId="9869b692-37df-47ec-97b9-0debc9dd442f" providerId="ADAL" clId="{51C1CCAC-8E0B-43A3-B2F7-A7C07AE05ED3}" dt="2023-08-28T11:52:35.317" v="210" actId="478"/>
          <ac:picMkLst>
            <pc:docMk/>
            <pc:sldMk cId="1130297169" sldId="1023"/>
            <ac:picMk id="5" creationId="{FD1A4496-D20F-4298-B379-C8830A87E062}"/>
          </ac:picMkLst>
        </pc:picChg>
        <pc:picChg chg="add mod ord">
          <ac:chgData name="yechangqing" userId="9869b692-37df-47ec-97b9-0debc9dd442f" providerId="ADAL" clId="{51C1CCAC-8E0B-43A3-B2F7-A7C07AE05ED3}" dt="2023-08-28T11:54:02.565" v="231" actId="1037"/>
          <ac:picMkLst>
            <pc:docMk/>
            <pc:sldMk cId="1130297169" sldId="1023"/>
            <ac:picMk id="9" creationId="{A77EB0BA-235A-41C0-83E3-D243AFEF6A2B}"/>
          </ac:picMkLst>
        </pc:picChg>
        <pc:cxnChg chg="mod">
          <ac:chgData name="yechangqing" userId="9869b692-37df-47ec-97b9-0debc9dd442f" providerId="ADAL" clId="{51C1CCAC-8E0B-43A3-B2F7-A7C07AE05ED3}" dt="2023-08-28T11:37:53.110" v="90" actId="14100"/>
          <ac:cxnSpMkLst>
            <pc:docMk/>
            <pc:sldMk cId="1130297169" sldId="1023"/>
            <ac:cxnSpMk id="18" creationId="{29B90055-62C2-4170-A70D-87C4F40612AB}"/>
          </ac:cxnSpMkLst>
        </pc:cxnChg>
        <pc:cxnChg chg="mod">
          <ac:chgData name="yechangqing" userId="9869b692-37df-47ec-97b9-0debc9dd442f" providerId="ADAL" clId="{51C1CCAC-8E0B-43A3-B2F7-A7C07AE05ED3}" dt="2023-08-28T11:37:56.131" v="91" actId="14100"/>
          <ac:cxnSpMkLst>
            <pc:docMk/>
            <pc:sldMk cId="1130297169" sldId="1023"/>
            <ac:cxnSpMk id="19" creationId="{2C863900-1078-4951-A7EA-B5537903D8F6}"/>
          </ac:cxnSpMkLst>
        </pc:cxnChg>
      </pc:sldChg>
      <pc:sldChg chg="addSp modSp mod">
        <pc:chgData name="yechangqing" userId="9869b692-37df-47ec-97b9-0debc9dd442f" providerId="ADAL" clId="{51C1CCAC-8E0B-43A3-B2F7-A7C07AE05ED3}" dt="2023-08-28T11:45:53.246" v="180" actId="1038"/>
        <pc:sldMkLst>
          <pc:docMk/>
          <pc:sldMk cId="1054059683" sldId="1024"/>
        </pc:sldMkLst>
        <pc:spChg chg="add mod">
          <ac:chgData name="yechangqing" userId="9869b692-37df-47ec-97b9-0debc9dd442f" providerId="ADAL" clId="{51C1CCAC-8E0B-43A3-B2F7-A7C07AE05ED3}" dt="2023-08-28T11:45:50.635" v="176" actId="1076"/>
          <ac:spMkLst>
            <pc:docMk/>
            <pc:sldMk cId="1054059683" sldId="1024"/>
            <ac:spMk id="6" creationId="{AF6C5A04-BEDB-40DD-B92C-2EBEF3942C5E}"/>
          </ac:spMkLst>
        </pc:spChg>
        <pc:picChg chg="add mod modCrop">
          <ac:chgData name="yechangqing" userId="9869b692-37df-47ec-97b9-0debc9dd442f" providerId="ADAL" clId="{51C1CCAC-8E0B-43A3-B2F7-A7C07AE05ED3}" dt="2023-08-28T11:45:47.607" v="175" actId="1076"/>
          <ac:picMkLst>
            <pc:docMk/>
            <pc:sldMk cId="1054059683" sldId="1024"/>
            <ac:picMk id="8" creationId="{8B309E7A-9D40-471E-B4F9-C1ED93D441D7}"/>
          </ac:picMkLst>
        </pc:picChg>
        <pc:picChg chg="mod">
          <ac:chgData name="yechangqing" userId="9869b692-37df-47ec-97b9-0debc9dd442f" providerId="ADAL" clId="{51C1CCAC-8E0B-43A3-B2F7-A7C07AE05ED3}" dt="2023-08-28T11:45:53.246" v="180" actId="1038"/>
          <ac:picMkLst>
            <pc:docMk/>
            <pc:sldMk cId="1054059683" sldId="1024"/>
            <ac:picMk id="33" creationId="{7E231996-1A18-4156-9E5F-3C7D9BB0C499}"/>
          </ac:picMkLst>
        </pc:picChg>
      </pc:sldChg>
      <pc:sldMasterChg chg="delSldLayout">
        <pc:chgData name="yechangqing" userId="9869b692-37df-47ec-97b9-0debc9dd442f" providerId="ADAL" clId="{51C1CCAC-8E0B-43A3-B2F7-A7C07AE05ED3}" dt="2023-08-28T11:23:00.623" v="56" actId="47"/>
        <pc:sldMasterMkLst>
          <pc:docMk/>
          <pc:sldMasterMk cId="3866910221" sldId="2147483652"/>
        </pc:sldMasterMkLst>
        <pc:sldLayoutChg chg="del">
          <pc:chgData name="yechangqing" userId="9869b692-37df-47ec-97b9-0debc9dd442f" providerId="ADAL" clId="{51C1CCAC-8E0B-43A3-B2F7-A7C07AE05ED3}" dt="2023-08-28T11:23:00.623" v="56" actId="47"/>
          <pc:sldLayoutMkLst>
            <pc:docMk/>
            <pc:sldMasterMk cId="3866910221" sldId="2147483652"/>
            <pc:sldLayoutMk cId="1346708599" sldId="2147483665"/>
          </pc:sldLayoutMkLst>
        </pc:sldLayoutChg>
      </pc:sldMasterChg>
    </pc:docChg>
  </pc:docChgLst>
  <pc:docChgLst>
    <pc:chgData name="yechangqing" userId="9869b692-37df-47ec-97b9-0debc9dd442f" providerId="ADAL" clId="{82F90EEF-65CA-4153-A24F-A664EA97B39E}"/>
    <pc:docChg chg="undo redo custSel addSld delSld modSld sldOrd modMainMaster">
      <pc:chgData name="yechangqing" userId="9869b692-37df-47ec-97b9-0debc9dd442f" providerId="ADAL" clId="{82F90EEF-65CA-4153-A24F-A664EA97B39E}" dt="2023-06-20T08:38:53.728" v="3125" actId="1076"/>
      <pc:docMkLst>
        <pc:docMk/>
      </pc:docMkLst>
      <pc:sldChg chg="modSp mod">
        <pc:chgData name="yechangqing" userId="9869b692-37df-47ec-97b9-0debc9dd442f" providerId="ADAL" clId="{82F90EEF-65CA-4153-A24F-A664EA97B39E}" dt="2023-06-14T12:43:53.876" v="33"/>
        <pc:sldMkLst>
          <pc:docMk/>
          <pc:sldMk cId="0" sldId="258"/>
        </pc:sldMkLst>
        <pc:spChg chg="mod">
          <ac:chgData name="yechangqing" userId="9869b692-37df-47ec-97b9-0debc9dd442f" providerId="ADAL" clId="{82F90EEF-65CA-4153-A24F-A664EA97B39E}" dt="2023-06-14T12:43:53.876" v="33"/>
          <ac:spMkLst>
            <pc:docMk/>
            <pc:sldMk cId="0" sldId="258"/>
            <ac:spMk id="3075" creationId="{56930872-1753-4C67-8007-D7F17A78D6D5}"/>
          </ac:spMkLst>
        </pc:spChg>
        <pc:spChg chg="mod">
          <ac:chgData name="yechangqing" userId="9869b692-37df-47ec-97b9-0debc9dd442f" providerId="ADAL" clId="{82F90EEF-65CA-4153-A24F-A664EA97B39E}" dt="2023-06-14T12:42:53.620" v="20" actId="20577"/>
          <ac:spMkLst>
            <pc:docMk/>
            <pc:sldMk cId="0" sldId="258"/>
            <ac:spMk id="3076" creationId="{E2B2CE97-30DD-4DCC-9817-F5778BBFDA7C}"/>
          </ac:spMkLst>
        </pc:spChg>
      </pc:sldChg>
      <pc:sldChg chg="del">
        <pc:chgData name="yechangqing" userId="9869b692-37df-47ec-97b9-0debc9dd442f" providerId="ADAL" clId="{82F90EEF-65CA-4153-A24F-A664EA97B39E}" dt="2023-06-15T07:25:54.496" v="1767" actId="47"/>
        <pc:sldMkLst>
          <pc:docMk/>
          <pc:sldMk cId="2666828055" sldId="455"/>
        </pc:sldMkLst>
      </pc:sldChg>
      <pc:sldChg chg="del">
        <pc:chgData name="yechangqing" userId="9869b692-37df-47ec-97b9-0debc9dd442f" providerId="ADAL" clId="{82F90EEF-65CA-4153-A24F-A664EA97B39E}" dt="2023-06-14T12:43:39.750" v="22" actId="47"/>
        <pc:sldMkLst>
          <pc:docMk/>
          <pc:sldMk cId="1354688639" sldId="834"/>
        </pc:sldMkLst>
      </pc:sldChg>
      <pc:sldChg chg="del">
        <pc:chgData name="yechangqing" userId="9869b692-37df-47ec-97b9-0debc9dd442f" providerId="ADAL" clId="{82F90EEF-65CA-4153-A24F-A664EA97B39E}" dt="2023-06-14T12:43:39.902" v="23" actId="47"/>
        <pc:sldMkLst>
          <pc:docMk/>
          <pc:sldMk cId="2265891491" sldId="870"/>
        </pc:sldMkLst>
      </pc:sldChg>
      <pc:sldChg chg="del">
        <pc:chgData name="yechangqing" userId="9869b692-37df-47ec-97b9-0debc9dd442f" providerId="ADAL" clId="{82F90EEF-65CA-4153-A24F-A664EA97B39E}" dt="2023-06-14T12:43:40.042" v="24" actId="47"/>
        <pc:sldMkLst>
          <pc:docMk/>
          <pc:sldMk cId="2693303189" sldId="922"/>
        </pc:sldMkLst>
      </pc:sldChg>
      <pc:sldChg chg="del">
        <pc:chgData name="yechangqing" userId="9869b692-37df-47ec-97b9-0debc9dd442f" providerId="ADAL" clId="{82F90EEF-65CA-4153-A24F-A664EA97B39E}" dt="2023-06-14T12:43:40.286" v="26" actId="47"/>
        <pc:sldMkLst>
          <pc:docMk/>
          <pc:sldMk cId="2484925289" sldId="925"/>
        </pc:sldMkLst>
      </pc:sldChg>
      <pc:sldChg chg="del">
        <pc:chgData name="yechangqing" userId="9869b692-37df-47ec-97b9-0debc9dd442f" providerId="ADAL" clId="{82F90EEF-65CA-4153-A24F-A664EA97B39E}" dt="2023-06-14T12:43:41.646" v="30" actId="47"/>
        <pc:sldMkLst>
          <pc:docMk/>
          <pc:sldMk cId="1579301796" sldId="937"/>
        </pc:sldMkLst>
      </pc:sldChg>
      <pc:sldChg chg="del">
        <pc:chgData name="yechangqing" userId="9869b692-37df-47ec-97b9-0debc9dd442f" providerId="ADAL" clId="{82F90EEF-65CA-4153-A24F-A664EA97B39E}" dt="2023-06-14T12:43:37.983" v="21" actId="47"/>
        <pc:sldMkLst>
          <pc:docMk/>
          <pc:sldMk cId="3951697819" sldId="939"/>
        </pc:sldMkLst>
      </pc:sldChg>
      <pc:sldChg chg="modSp mod">
        <pc:chgData name="yechangqing" userId="9869b692-37df-47ec-97b9-0debc9dd442f" providerId="ADAL" clId="{82F90EEF-65CA-4153-A24F-A664EA97B39E}" dt="2023-06-14T12:58:29.090" v="328" actId="1076"/>
        <pc:sldMkLst>
          <pc:docMk/>
          <pc:sldMk cId="2593246136" sldId="940"/>
        </pc:sldMkLst>
        <pc:spChg chg="mod">
          <ac:chgData name="yechangqing" userId="9869b692-37df-47ec-97b9-0debc9dd442f" providerId="ADAL" clId="{82F90EEF-65CA-4153-A24F-A664EA97B39E}" dt="2023-06-14T12:46:55.439" v="48" actId="207"/>
          <ac:spMkLst>
            <pc:docMk/>
            <pc:sldMk cId="2593246136" sldId="940"/>
            <ac:spMk id="9" creationId="{D2DF31CC-B6C4-476C-94D9-577D0707E0D7}"/>
          </ac:spMkLst>
        </pc:spChg>
        <pc:spChg chg="mod">
          <ac:chgData name="yechangqing" userId="9869b692-37df-47ec-97b9-0debc9dd442f" providerId="ADAL" clId="{82F90EEF-65CA-4153-A24F-A664EA97B39E}" dt="2023-06-14T12:58:29.090" v="328" actId="1076"/>
          <ac:spMkLst>
            <pc:docMk/>
            <pc:sldMk cId="2593246136" sldId="940"/>
            <ac:spMk id="10" creationId="{2591AB24-17E3-4A6B-9FF9-2E57C00F8E7C}"/>
          </ac:spMkLst>
        </pc:spChg>
      </pc:sldChg>
      <pc:sldChg chg="new del">
        <pc:chgData name="yechangqing" userId="9869b692-37df-47ec-97b9-0debc9dd442f" providerId="ADAL" clId="{82F90EEF-65CA-4153-A24F-A664EA97B39E}" dt="2023-06-14T12:57:05.827" v="316" actId="47"/>
        <pc:sldMkLst>
          <pc:docMk/>
          <pc:sldMk cId="409948699" sldId="941"/>
        </pc:sldMkLst>
      </pc:sldChg>
      <pc:sldChg chg="modSp add mod">
        <pc:chgData name="yechangqing" userId="9869b692-37df-47ec-97b9-0debc9dd442f" providerId="ADAL" clId="{82F90EEF-65CA-4153-A24F-A664EA97B39E}" dt="2023-06-14T13:55:57.454" v="1218" actId="20577"/>
        <pc:sldMkLst>
          <pc:docMk/>
          <pc:sldMk cId="1264515959" sldId="942"/>
        </pc:sldMkLst>
        <pc:spChg chg="mod">
          <ac:chgData name="yechangqing" userId="9869b692-37df-47ec-97b9-0debc9dd442f" providerId="ADAL" clId="{82F90EEF-65CA-4153-A24F-A664EA97B39E}" dt="2023-06-14T12:47:27.952" v="55" actId="108"/>
          <ac:spMkLst>
            <pc:docMk/>
            <pc:sldMk cId="1264515959" sldId="942"/>
            <ac:spMk id="9" creationId="{D2DF31CC-B6C4-476C-94D9-577D0707E0D7}"/>
          </ac:spMkLst>
        </pc:spChg>
        <pc:spChg chg="mod">
          <ac:chgData name="yechangqing" userId="9869b692-37df-47ec-97b9-0debc9dd442f" providerId="ADAL" clId="{82F90EEF-65CA-4153-A24F-A664EA97B39E}" dt="2023-06-14T13:55:57.454" v="1218" actId="20577"/>
          <ac:spMkLst>
            <pc:docMk/>
            <pc:sldMk cId="1264515959" sldId="942"/>
            <ac:spMk id="10" creationId="{2591AB24-17E3-4A6B-9FF9-2E57C00F8E7C}"/>
          </ac:spMkLst>
        </pc:spChg>
        <pc:spChg chg="mod">
          <ac:chgData name="yechangqing" userId="9869b692-37df-47ec-97b9-0debc9dd442f" providerId="ADAL" clId="{82F90EEF-65CA-4153-A24F-A664EA97B39E}" dt="2023-06-14T12:56:26.400" v="313" actId="20577"/>
          <ac:spMkLst>
            <pc:docMk/>
            <pc:sldMk cId="1264515959" sldId="942"/>
            <ac:spMk id="12" creationId="{1C346B08-F405-4B28-B0E2-CFDE8137EB14}"/>
          </ac:spMkLst>
        </pc:spChg>
      </pc:sldChg>
      <pc:sldChg chg="del">
        <pc:chgData name="yechangqing" userId="9869b692-37df-47ec-97b9-0debc9dd442f" providerId="ADAL" clId="{82F90EEF-65CA-4153-A24F-A664EA97B39E}" dt="2023-06-14T12:43:41.204" v="29" actId="47"/>
        <pc:sldMkLst>
          <pc:docMk/>
          <pc:sldMk cId="1839981959" sldId="942"/>
        </pc:sldMkLst>
      </pc:sldChg>
      <pc:sldChg chg="new del">
        <pc:chgData name="yechangqing" userId="9869b692-37df-47ec-97b9-0debc9dd442f" providerId="ADAL" clId="{82F90EEF-65CA-4153-A24F-A664EA97B39E}" dt="2023-06-14T12:57:11.974" v="318" actId="47"/>
        <pc:sldMkLst>
          <pc:docMk/>
          <pc:sldMk cId="1462478649" sldId="943"/>
        </pc:sldMkLst>
      </pc:sldChg>
      <pc:sldChg chg="addSp delSp modSp add mod modAnim modNotesTx">
        <pc:chgData name="yechangqing" userId="9869b692-37df-47ec-97b9-0debc9dd442f" providerId="ADAL" clId="{82F90EEF-65CA-4153-A24F-A664EA97B39E}" dt="2023-06-15T07:22:23.958" v="1628"/>
        <pc:sldMkLst>
          <pc:docMk/>
          <pc:sldMk cId="2653299472" sldId="943"/>
        </pc:sldMkLst>
        <pc:spChg chg="mod">
          <ac:chgData name="yechangqing" userId="9869b692-37df-47ec-97b9-0debc9dd442f" providerId="ADAL" clId="{82F90EEF-65CA-4153-A24F-A664EA97B39E}" dt="2023-06-14T12:58:40.504" v="340"/>
          <ac:spMkLst>
            <pc:docMk/>
            <pc:sldMk cId="2653299472" sldId="943"/>
            <ac:spMk id="9" creationId="{D2DF31CC-B6C4-476C-94D9-577D0707E0D7}"/>
          </ac:spMkLst>
        </pc:spChg>
        <pc:spChg chg="del">
          <ac:chgData name="yechangqing" userId="9869b692-37df-47ec-97b9-0debc9dd442f" providerId="ADAL" clId="{82F90EEF-65CA-4153-A24F-A664EA97B39E}" dt="2023-06-14T12:58:46.084" v="342" actId="478"/>
          <ac:spMkLst>
            <pc:docMk/>
            <pc:sldMk cId="2653299472" sldId="943"/>
            <ac:spMk id="10" creationId="{2591AB24-17E3-4A6B-9FF9-2E57C00F8E7C}"/>
          </ac:spMkLst>
        </pc:spChg>
        <pc:spChg chg="del">
          <ac:chgData name="yechangqing" userId="9869b692-37df-47ec-97b9-0debc9dd442f" providerId="ADAL" clId="{82F90EEF-65CA-4153-A24F-A664EA97B39E}" dt="2023-06-14T12:58:43.970" v="341" actId="478"/>
          <ac:spMkLst>
            <pc:docMk/>
            <pc:sldMk cId="2653299472" sldId="943"/>
            <ac:spMk id="12" creationId="{1C346B08-F405-4B28-B0E2-CFDE8137EB14}"/>
          </ac:spMkLst>
        </pc:spChg>
        <pc:spChg chg="add mod">
          <ac:chgData name="yechangqing" userId="9869b692-37df-47ec-97b9-0debc9dd442f" providerId="ADAL" clId="{82F90EEF-65CA-4153-A24F-A664EA97B39E}" dt="2023-06-15T07:22:18.619" v="1627" actId="1076"/>
          <ac:spMkLst>
            <pc:docMk/>
            <pc:sldMk cId="2653299472" sldId="943"/>
            <ac:spMk id="14" creationId="{DE925765-CBE5-4828-B931-02332C6F62A5}"/>
          </ac:spMkLst>
        </pc:spChg>
        <pc:picChg chg="del">
          <ac:chgData name="yechangqing" userId="9869b692-37df-47ec-97b9-0debc9dd442f" providerId="ADAL" clId="{82F90EEF-65CA-4153-A24F-A664EA97B39E}" dt="2023-06-14T12:58:47.947" v="343" actId="478"/>
          <ac:picMkLst>
            <pc:docMk/>
            <pc:sldMk cId="2653299472" sldId="943"/>
            <ac:picMk id="3" creationId="{47356013-8B61-430D-B4B6-D4BA19188BBD}"/>
          </ac:picMkLst>
        </pc:picChg>
        <pc:picChg chg="add mod">
          <ac:chgData name="yechangqing" userId="9869b692-37df-47ec-97b9-0debc9dd442f" providerId="ADAL" clId="{82F90EEF-65CA-4153-A24F-A664EA97B39E}" dt="2023-06-14T13:02:33.717" v="346" actId="1076"/>
          <ac:picMkLst>
            <pc:docMk/>
            <pc:sldMk cId="2653299472" sldId="943"/>
            <ac:picMk id="5" creationId="{C921C768-DC6E-4BDA-A624-158CC5B04F2A}"/>
          </ac:picMkLst>
        </pc:picChg>
        <pc:picChg chg="add del mod">
          <ac:chgData name="yechangqing" userId="9869b692-37df-47ec-97b9-0debc9dd442f" providerId="ADAL" clId="{82F90EEF-65CA-4153-A24F-A664EA97B39E}" dt="2023-06-14T13:02:58.179" v="349" actId="478"/>
          <ac:picMkLst>
            <pc:docMk/>
            <pc:sldMk cId="2653299472" sldId="943"/>
            <ac:picMk id="7" creationId="{8F4CC915-396B-4A67-A727-02C193E76B80}"/>
          </ac:picMkLst>
        </pc:picChg>
        <pc:picChg chg="add mod">
          <ac:chgData name="yechangqing" userId="9869b692-37df-47ec-97b9-0debc9dd442f" providerId="ADAL" clId="{82F90EEF-65CA-4153-A24F-A664EA97B39E}" dt="2023-06-14T13:03:29.826" v="352" actId="1076"/>
          <ac:picMkLst>
            <pc:docMk/>
            <pc:sldMk cId="2653299472" sldId="943"/>
            <ac:picMk id="11" creationId="{970ACBBC-CC4B-4A96-B5B1-9D0F1A159F4F}"/>
          </ac:picMkLst>
        </pc:picChg>
        <pc:cxnChg chg="add mod">
          <ac:chgData name="yechangqing" userId="9869b692-37df-47ec-97b9-0debc9dd442f" providerId="ADAL" clId="{82F90EEF-65CA-4153-A24F-A664EA97B39E}" dt="2023-06-15T07:22:13.745" v="1626" actId="693"/>
          <ac:cxnSpMkLst>
            <pc:docMk/>
            <pc:sldMk cId="2653299472" sldId="943"/>
            <ac:cxnSpMk id="16" creationId="{31903AC6-B12D-40DF-8D51-4AD0508A8964}"/>
          </ac:cxnSpMkLst>
        </pc:cxnChg>
      </pc:sldChg>
      <pc:sldChg chg="del">
        <pc:chgData name="yechangqing" userId="9869b692-37df-47ec-97b9-0debc9dd442f" providerId="ADAL" clId="{82F90EEF-65CA-4153-A24F-A664EA97B39E}" dt="2023-06-14T12:43:40.177" v="25" actId="47"/>
        <pc:sldMkLst>
          <pc:docMk/>
          <pc:sldMk cId="3085806168" sldId="943"/>
        </pc:sldMkLst>
      </pc:sldChg>
      <pc:sldChg chg="addSp delSp modSp new mod">
        <pc:chgData name="yechangqing" userId="9869b692-37df-47ec-97b9-0debc9dd442f" providerId="ADAL" clId="{82F90EEF-65CA-4153-A24F-A664EA97B39E}" dt="2023-06-20T06:39:22.507" v="2663" actId="21"/>
        <pc:sldMkLst>
          <pc:docMk/>
          <pc:sldMk cId="435905029" sldId="944"/>
        </pc:sldMkLst>
        <pc:spChg chg="add mod">
          <ac:chgData name="yechangqing" userId="9869b692-37df-47ec-97b9-0debc9dd442f" providerId="ADAL" clId="{82F90EEF-65CA-4153-A24F-A664EA97B39E}" dt="2023-06-14T13:20:26.811" v="776" actId="1076"/>
          <ac:spMkLst>
            <pc:docMk/>
            <pc:sldMk cId="435905029" sldId="944"/>
            <ac:spMk id="3" creationId="{A8022AFA-E6AE-41AE-90F5-5037F862FFA1}"/>
          </ac:spMkLst>
        </pc:spChg>
        <pc:spChg chg="add mod">
          <ac:chgData name="yechangqing" userId="9869b692-37df-47ec-97b9-0debc9dd442f" providerId="ADAL" clId="{82F90EEF-65CA-4153-A24F-A664EA97B39E}" dt="2023-06-15T01:57:26.191" v="1313" actId="207"/>
          <ac:spMkLst>
            <pc:docMk/>
            <pc:sldMk cId="435905029" sldId="944"/>
            <ac:spMk id="4" creationId="{1942689C-AE1D-4C84-ADE6-DB285E0AC42A}"/>
          </ac:spMkLst>
        </pc:spChg>
        <pc:spChg chg="add del">
          <ac:chgData name="yechangqing" userId="9869b692-37df-47ec-97b9-0debc9dd442f" providerId="ADAL" clId="{82F90EEF-65CA-4153-A24F-A664EA97B39E}" dt="2023-06-14T13:13:00.559" v="473" actId="478"/>
          <ac:spMkLst>
            <pc:docMk/>
            <pc:sldMk cId="435905029" sldId="944"/>
            <ac:spMk id="6" creationId="{11F7FA3A-9737-42E4-BCF0-4ED41E734D1C}"/>
          </ac:spMkLst>
        </pc:spChg>
        <pc:spChg chg="add mod">
          <ac:chgData name="yechangqing" userId="9869b692-37df-47ec-97b9-0debc9dd442f" providerId="ADAL" clId="{82F90EEF-65CA-4153-A24F-A664EA97B39E}" dt="2023-06-19T07:21:38.415" v="2448" actId="14100"/>
          <ac:spMkLst>
            <pc:docMk/>
            <pc:sldMk cId="435905029" sldId="944"/>
            <ac:spMk id="8" creationId="{DC831120-A3BD-4129-98CD-D1E7D99EFD63}"/>
          </ac:spMkLst>
        </pc:spChg>
        <pc:picChg chg="add del mod">
          <ac:chgData name="yechangqing" userId="9869b692-37df-47ec-97b9-0debc9dd442f" providerId="ADAL" clId="{82F90EEF-65CA-4153-A24F-A664EA97B39E}" dt="2023-06-20T06:39:22.507" v="2663" actId="21"/>
          <ac:picMkLst>
            <pc:docMk/>
            <pc:sldMk cId="435905029" sldId="944"/>
            <ac:picMk id="10" creationId="{E171563F-BBAE-4C8D-8C32-3A44128096FA}"/>
          </ac:picMkLst>
        </pc:picChg>
        <pc:picChg chg="add mod">
          <ac:chgData name="yechangqing" userId="9869b692-37df-47ec-97b9-0debc9dd442f" providerId="ADAL" clId="{82F90EEF-65CA-4153-A24F-A664EA97B39E}" dt="2023-06-14T13:19:19.480" v="708" actId="1076"/>
          <ac:picMkLst>
            <pc:docMk/>
            <pc:sldMk cId="435905029" sldId="944"/>
            <ac:picMk id="12" creationId="{C5B6FFB7-5484-4983-B8EE-156051AB2A78}"/>
          </ac:picMkLst>
        </pc:picChg>
      </pc:sldChg>
      <pc:sldChg chg="del">
        <pc:chgData name="yechangqing" userId="9869b692-37df-47ec-97b9-0debc9dd442f" providerId="ADAL" clId="{82F90EEF-65CA-4153-A24F-A664EA97B39E}" dt="2023-06-14T12:43:40.395" v="27" actId="47"/>
        <pc:sldMkLst>
          <pc:docMk/>
          <pc:sldMk cId="1667926569" sldId="944"/>
        </pc:sldMkLst>
      </pc:sldChg>
      <pc:sldChg chg="new del">
        <pc:chgData name="yechangqing" userId="9869b692-37df-47ec-97b9-0debc9dd442f" providerId="ADAL" clId="{82F90EEF-65CA-4153-A24F-A664EA97B39E}" dt="2023-06-14T13:09:53.566" v="356" actId="47"/>
        <pc:sldMkLst>
          <pc:docMk/>
          <pc:sldMk cId="2851531470" sldId="944"/>
        </pc:sldMkLst>
      </pc:sldChg>
      <pc:sldChg chg="new del">
        <pc:chgData name="yechangqing" userId="9869b692-37df-47ec-97b9-0debc9dd442f" providerId="ADAL" clId="{82F90EEF-65CA-4153-A24F-A664EA97B39E}" dt="2023-06-14T13:09:46.257" v="354" actId="47"/>
        <pc:sldMkLst>
          <pc:docMk/>
          <pc:sldMk cId="2888589584" sldId="944"/>
        </pc:sldMkLst>
      </pc:sldChg>
      <pc:sldChg chg="new del">
        <pc:chgData name="yechangqing" userId="9869b692-37df-47ec-97b9-0debc9dd442f" providerId="ADAL" clId="{82F90EEF-65CA-4153-A24F-A664EA97B39E}" dt="2023-06-14T13:09:59.157" v="358" actId="47"/>
        <pc:sldMkLst>
          <pc:docMk/>
          <pc:sldMk cId="3714535693" sldId="944"/>
        </pc:sldMkLst>
      </pc:sldChg>
      <pc:sldChg chg="addSp delSp modSp new mod">
        <pc:chgData name="yechangqing" userId="9869b692-37df-47ec-97b9-0debc9dd442f" providerId="ADAL" clId="{82F90EEF-65CA-4153-A24F-A664EA97B39E}" dt="2023-06-15T01:58:20.408" v="1314" actId="1076"/>
        <pc:sldMkLst>
          <pc:docMk/>
          <pc:sldMk cId="1687425405" sldId="945"/>
        </pc:sldMkLst>
        <pc:spChg chg="add mod">
          <ac:chgData name="yechangqing" userId="9869b692-37df-47ec-97b9-0debc9dd442f" providerId="ADAL" clId="{82F90EEF-65CA-4153-A24F-A664EA97B39E}" dt="2023-06-14T13:26:36.373" v="817"/>
          <ac:spMkLst>
            <pc:docMk/>
            <pc:sldMk cId="1687425405" sldId="945"/>
            <ac:spMk id="3" creationId="{5CC799B5-9F6F-4869-8C2F-0EC3C39F3D0A}"/>
          </ac:spMkLst>
        </pc:spChg>
        <pc:spChg chg="add del mod">
          <ac:chgData name="yechangqing" userId="9869b692-37df-47ec-97b9-0debc9dd442f" providerId="ADAL" clId="{82F90EEF-65CA-4153-A24F-A664EA97B39E}" dt="2023-06-14T13:27:32.660" v="831" actId="478"/>
          <ac:spMkLst>
            <pc:docMk/>
            <pc:sldMk cId="1687425405" sldId="945"/>
            <ac:spMk id="5" creationId="{A330A681-6DC6-43D0-A619-F26A1B4AB43D}"/>
          </ac:spMkLst>
        </pc:spChg>
        <pc:spChg chg="add del mod">
          <ac:chgData name="yechangqing" userId="9869b692-37df-47ec-97b9-0debc9dd442f" providerId="ADAL" clId="{82F90EEF-65CA-4153-A24F-A664EA97B39E}" dt="2023-06-14T13:28:01.074" v="851" actId="478"/>
          <ac:spMkLst>
            <pc:docMk/>
            <pc:sldMk cId="1687425405" sldId="945"/>
            <ac:spMk id="6" creationId="{1265E2B1-6853-48F6-9085-468D898CC1DC}"/>
          </ac:spMkLst>
        </pc:spChg>
        <pc:spChg chg="add del mod">
          <ac:chgData name="yechangqing" userId="9869b692-37df-47ec-97b9-0debc9dd442f" providerId="ADAL" clId="{82F90EEF-65CA-4153-A24F-A664EA97B39E}" dt="2023-06-14T13:28:05.984" v="854"/>
          <ac:spMkLst>
            <pc:docMk/>
            <pc:sldMk cId="1687425405" sldId="945"/>
            <ac:spMk id="7" creationId="{3143DDDA-2CB8-4E55-9A0F-025AA1F6FE92}"/>
          </ac:spMkLst>
        </pc:spChg>
        <pc:spChg chg="add del mod">
          <ac:chgData name="yechangqing" userId="9869b692-37df-47ec-97b9-0debc9dd442f" providerId="ADAL" clId="{82F90EEF-65CA-4153-A24F-A664EA97B39E}" dt="2023-06-15T01:58:20.408" v="1314" actId="1076"/>
          <ac:spMkLst>
            <pc:docMk/>
            <pc:sldMk cId="1687425405" sldId="945"/>
            <ac:spMk id="8" creationId="{416F1DB6-0DCF-4FC5-A950-5C48FDF64D95}"/>
          </ac:spMkLst>
        </pc:spChg>
        <pc:spChg chg="add del">
          <ac:chgData name="yechangqing" userId="9869b692-37df-47ec-97b9-0debc9dd442f" providerId="ADAL" clId="{82F90EEF-65CA-4153-A24F-A664EA97B39E}" dt="2023-06-14T13:28:17.885" v="859" actId="22"/>
          <ac:spMkLst>
            <pc:docMk/>
            <pc:sldMk cId="1687425405" sldId="945"/>
            <ac:spMk id="10" creationId="{6ED24B07-8A37-4B1D-B343-349A4744C90E}"/>
          </ac:spMkLst>
        </pc:spChg>
      </pc:sldChg>
      <pc:sldChg chg="del">
        <pc:chgData name="yechangqing" userId="9869b692-37df-47ec-97b9-0debc9dd442f" providerId="ADAL" clId="{82F90EEF-65CA-4153-A24F-A664EA97B39E}" dt="2023-06-14T12:43:40.797" v="28" actId="47"/>
        <pc:sldMkLst>
          <pc:docMk/>
          <pc:sldMk cId="2156261421" sldId="945"/>
        </pc:sldMkLst>
      </pc:sldChg>
      <pc:sldChg chg="addSp modSp new mod">
        <pc:chgData name="yechangqing" userId="9869b692-37df-47ec-97b9-0debc9dd442f" providerId="ADAL" clId="{82F90EEF-65CA-4153-A24F-A664EA97B39E}" dt="2023-06-20T03:27:07.547" v="2502" actId="20577"/>
        <pc:sldMkLst>
          <pc:docMk/>
          <pc:sldMk cId="1177348153" sldId="946"/>
        </pc:sldMkLst>
        <pc:spChg chg="add mod">
          <ac:chgData name="yechangqing" userId="9869b692-37df-47ec-97b9-0debc9dd442f" providerId="ADAL" clId="{82F90EEF-65CA-4153-A24F-A664EA97B39E}" dt="2023-06-14T13:40:16.563" v="1037"/>
          <ac:spMkLst>
            <pc:docMk/>
            <pc:sldMk cId="1177348153" sldId="946"/>
            <ac:spMk id="3" creationId="{DCEE26BC-3782-41C4-8FDA-A562F8DA6EF4}"/>
          </ac:spMkLst>
        </pc:spChg>
        <pc:spChg chg="add mod">
          <ac:chgData name="yechangqing" userId="9869b692-37df-47ec-97b9-0debc9dd442f" providerId="ADAL" clId="{82F90EEF-65CA-4153-A24F-A664EA97B39E}" dt="2023-06-14T13:52:36.236" v="1207" actId="1076"/>
          <ac:spMkLst>
            <pc:docMk/>
            <pc:sldMk cId="1177348153" sldId="946"/>
            <ac:spMk id="4" creationId="{9B4C574F-7552-44CE-8992-FD3735A72753}"/>
          </ac:spMkLst>
        </pc:spChg>
        <pc:spChg chg="add mod">
          <ac:chgData name="yechangqing" userId="9869b692-37df-47ec-97b9-0debc9dd442f" providerId="ADAL" clId="{82F90EEF-65CA-4153-A24F-A664EA97B39E}" dt="2023-06-20T03:27:07.547" v="2502" actId="20577"/>
          <ac:spMkLst>
            <pc:docMk/>
            <pc:sldMk cId="1177348153" sldId="946"/>
            <ac:spMk id="8" creationId="{8EE6020A-FD05-45FB-A4B1-21A8158857B0}"/>
          </ac:spMkLst>
        </pc:spChg>
        <pc:spChg chg="add mod">
          <ac:chgData name="yechangqing" userId="9869b692-37df-47ec-97b9-0debc9dd442f" providerId="ADAL" clId="{82F90EEF-65CA-4153-A24F-A664EA97B39E}" dt="2023-06-14T14:12:15.649" v="1301"/>
          <ac:spMkLst>
            <pc:docMk/>
            <pc:sldMk cId="1177348153" sldId="946"/>
            <ac:spMk id="9" creationId="{079EBA97-FAA2-4982-9536-70BDFA07B117}"/>
          </ac:spMkLst>
        </pc:spChg>
        <pc:picChg chg="add mod">
          <ac:chgData name="yechangqing" userId="9869b692-37df-47ec-97b9-0debc9dd442f" providerId="ADAL" clId="{82F90EEF-65CA-4153-A24F-A664EA97B39E}" dt="2023-06-14T14:11:12.610" v="1242" actId="1076"/>
          <ac:picMkLst>
            <pc:docMk/>
            <pc:sldMk cId="1177348153" sldId="946"/>
            <ac:picMk id="6" creationId="{5D2DD9AF-6B24-45D1-9D2C-195FE5EEABC0}"/>
          </ac:picMkLst>
        </pc:picChg>
      </pc:sldChg>
      <pc:sldChg chg="del">
        <pc:chgData name="yechangqing" userId="9869b692-37df-47ec-97b9-0debc9dd442f" providerId="ADAL" clId="{82F90EEF-65CA-4153-A24F-A664EA97B39E}" dt="2023-06-14T12:43:42.294" v="31" actId="47"/>
        <pc:sldMkLst>
          <pc:docMk/>
          <pc:sldMk cId="2899268883" sldId="946"/>
        </pc:sldMkLst>
      </pc:sldChg>
      <pc:sldChg chg="addSp delSp modSp new mod modAnim modNotesTx">
        <pc:chgData name="yechangqing" userId="9869b692-37df-47ec-97b9-0debc9dd442f" providerId="ADAL" clId="{82F90EEF-65CA-4153-A24F-A664EA97B39E}" dt="2023-06-20T07:26:00.637" v="2977" actId="478"/>
        <pc:sldMkLst>
          <pc:docMk/>
          <pc:sldMk cId="410044408" sldId="947"/>
        </pc:sldMkLst>
        <pc:spChg chg="add mod">
          <ac:chgData name="yechangqing" userId="9869b692-37df-47ec-97b9-0debc9dd442f" providerId="ADAL" clId="{82F90EEF-65CA-4153-A24F-A664EA97B39E}" dt="2023-06-14T13:54:39.488" v="1216"/>
          <ac:spMkLst>
            <pc:docMk/>
            <pc:sldMk cId="410044408" sldId="947"/>
            <ac:spMk id="3" creationId="{C8FA1BA3-0588-45FD-9BB1-02C50D7618B4}"/>
          </ac:spMkLst>
        </pc:spChg>
        <pc:spChg chg="add mod">
          <ac:chgData name="yechangqing" userId="9869b692-37df-47ec-97b9-0debc9dd442f" providerId="ADAL" clId="{82F90EEF-65CA-4153-A24F-A664EA97B39E}" dt="2023-06-20T03:27:27.753" v="2511" actId="20577"/>
          <ac:spMkLst>
            <pc:docMk/>
            <pc:sldMk cId="410044408" sldId="947"/>
            <ac:spMk id="5" creationId="{A2FD1A21-1EAC-48B7-8167-45A4C9AAB028}"/>
          </ac:spMkLst>
        </pc:spChg>
        <pc:spChg chg="add mod">
          <ac:chgData name="yechangqing" userId="9869b692-37df-47ec-97b9-0debc9dd442f" providerId="ADAL" clId="{82F90EEF-65CA-4153-A24F-A664EA97B39E}" dt="2023-06-20T07:17:54.847" v="2763" actId="21"/>
          <ac:spMkLst>
            <pc:docMk/>
            <pc:sldMk cId="410044408" sldId="947"/>
            <ac:spMk id="6" creationId="{3F4C310C-BFA5-4ED3-A7BF-47747447F76A}"/>
          </ac:spMkLst>
        </pc:spChg>
        <pc:spChg chg="add del mod">
          <ac:chgData name="yechangqing" userId="9869b692-37df-47ec-97b9-0debc9dd442f" providerId="ADAL" clId="{82F90EEF-65CA-4153-A24F-A664EA97B39E}" dt="2023-06-20T07:25:59.029" v="2976" actId="478"/>
          <ac:spMkLst>
            <pc:docMk/>
            <pc:sldMk cId="410044408" sldId="947"/>
            <ac:spMk id="8" creationId="{B9CA3172-EFB2-44E6-9CA1-34BEC47250AF}"/>
          </ac:spMkLst>
        </pc:spChg>
        <pc:spChg chg="add mod">
          <ac:chgData name="yechangqing" userId="9869b692-37df-47ec-97b9-0debc9dd442f" providerId="ADAL" clId="{82F90EEF-65CA-4153-A24F-A664EA97B39E}" dt="2023-06-15T12:38:51.936" v="2126" actId="1076"/>
          <ac:spMkLst>
            <pc:docMk/>
            <pc:sldMk cId="410044408" sldId="947"/>
            <ac:spMk id="11" creationId="{84E7CB9C-ABFB-4525-BAC4-3F1BB96440F0}"/>
          </ac:spMkLst>
        </pc:spChg>
        <pc:picChg chg="add del mod">
          <ac:chgData name="yechangqing" userId="9869b692-37df-47ec-97b9-0debc9dd442f" providerId="ADAL" clId="{82F90EEF-65CA-4153-A24F-A664EA97B39E}" dt="2023-06-20T07:17:12.944" v="2737"/>
          <ac:picMkLst>
            <pc:docMk/>
            <pc:sldMk cId="410044408" sldId="947"/>
            <ac:picMk id="9" creationId="{4798C35E-43BE-4F2B-803C-730B790CE04A}"/>
          </ac:picMkLst>
        </pc:picChg>
        <pc:picChg chg="add del mod">
          <ac:chgData name="yechangqing" userId="9869b692-37df-47ec-97b9-0debc9dd442f" providerId="ADAL" clId="{82F90EEF-65CA-4153-A24F-A664EA97B39E}" dt="2023-06-20T07:26:00.637" v="2977" actId="478"/>
          <ac:picMkLst>
            <pc:docMk/>
            <pc:sldMk cId="410044408" sldId="947"/>
            <ac:picMk id="10" creationId="{09C131DD-8431-442A-B122-08376CD0E8C4}"/>
          </ac:picMkLst>
        </pc:picChg>
      </pc:sldChg>
      <pc:sldChg chg="addSp modSp new mod">
        <pc:chgData name="yechangqing" userId="9869b692-37df-47ec-97b9-0debc9dd442f" providerId="ADAL" clId="{82F90EEF-65CA-4153-A24F-A664EA97B39E}" dt="2023-06-15T07:34:21.557" v="1880"/>
        <pc:sldMkLst>
          <pc:docMk/>
          <pc:sldMk cId="258688113" sldId="948"/>
        </pc:sldMkLst>
        <pc:spChg chg="add mod">
          <ac:chgData name="yechangqing" userId="9869b692-37df-47ec-97b9-0debc9dd442f" providerId="ADAL" clId="{82F90EEF-65CA-4153-A24F-A664EA97B39E}" dt="2023-06-15T07:34:21.557" v="1880"/>
          <ac:spMkLst>
            <pc:docMk/>
            <pc:sldMk cId="258688113" sldId="948"/>
            <ac:spMk id="3" creationId="{C446D471-E289-4EFE-A01D-9ADBDA9DC387}"/>
          </ac:spMkLst>
        </pc:spChg>
      </pc:sldChg>
      <pc:sldChg chg="modSp add mod">
        <pc:chgData name="yechangqing" userId="9869b692-37df-47ec-97b9-0debc9dd442f" providerId="ADAL" clId="{82F90EEF-65CA-4153-A24F-A664EA97B39E}" dt="2023-06-15T07:34:42.054" v="1886"/>
        <pc:sldMkLst>
          <pc:docMk/>
          <pc:sldMk cId="1608385716" sldId="949"/>
        </pc:sldMkLst>
        <pc:spChg chg="mod">
          <ac:chgData name="yechangqing" userId="9869b692-37df-47ec-97b9-0debc9dd442f" providerId="ADAL" clId="{82F90EEF-65CA-4153-A24F-A664EA97B39E}" dt="2023-06-15T07:34:42.054" v="1886"/>
          <ac:spMkLst>
            <pc:docMk/>
            <pc:sldMk cId="1608385716" sldId="949"/>
            <ac:spMk id="3" creationId="{C446D471-E289-4EFE-A01D-9ADBDA9DC387}"/>
          </ac:spMkLst>
        </pc:spChg>
      </pc:sldChg>
      <pc:sldChg chg="addSp modSp new mod">
        <pc:chgData name="yechangqing" userId="9869b692-37df-47ec-97b9-0debc9dd442f" providerId="ADAL" clId="{82F90EEF-65CA-4153-A24F-A664EA97B39E}" dt="2023-06-20T08:38:53.728" v="3125" actId="1076"/>
        <pc:sldMkLst>
          <pc:docMk/>
          <pc:sldMk cId="388480496" sldId="950"/>
        </pc:sldMkLst>
        <pc:spChg chg="add mod">
          <ac:chgData name="yechangqing" userId="9869b692-37df-47ec-97b9-0debc9dd442f" providerId="ADAL" clId="{82F90EEF-65CA-4153-A24F-A664EA97B39E}" dt="2023-06-15T08:57:53.373" v="2078" actId="20577"/>
          <ac:spMkLst>
            <pc:docMk/>
            <pc:sldMk cId="388480496" sldId="950"/>
            <ac:spMk id="3" creationId="{09A5DA2B-F914-45E3-BF11-A6FA1E9FCABC}"/>
          </ac:spMkLst>
        </pc:spChg>
        <pc:picChg chg="add mod">
          <ac:chgData name="yechangqing" userId="9869b692-37df-47ec-97b9-0debc9dd442f" providerId="ADAL" clId="{82F90EEF-65CA-4153-A24F-A664EA97B39E}" dt="2023-06-20T08:38:19.571" v="3120" actId="14100"/>
          <ac:picMkLst>
            <pc:docMk/>
            <pc:sldMk cId="388480496" sldId="950"/>
            <ac:picMk id="5" creationId="{C7C32D40-B304-4630-A1C0-BE9747AD9E44}"/>
          </ac:picMkLst>
        </pc:picChg>
        <pc:picChg chg="add mod">
          <ac:chgData name="yechangqing" userId="9869b692-37df-47ec-97b9-0debc9dd442f" providerId="ADAL" clId="{82F90EEF-65CA-4153-A24F-A664EA97B39E}" dt="2023-06-20T08:38:53.728" v="3125" actId="1076"/>
          <ac:picMkLst>
            <pc:docMk/>
            <pc:sldMk cId="388480496" sldId="950"/>
            <ac:picMk id="7" creationId="{0DFE2E31-10EE-4E1D-B78C-EE3C532CC578}"/>
          </ac:picMkLst>
        </pc:picChg>
      </pc:sldChg>
      <pc:sldChg chg="new del">
        <pc:chgData name="yechangqing" userId="9869b692-37df-47ec-97b9-0debc9dd442f" providerId="ADAL" clId="{82F90EEF-65CA-4153-A24F-A664EA97B39E}" dt="2023-06-15T12:48:39.911" v="2148" actId="47"/>
        <pc:sldMkLst>
          <pc:docMk/>
          <pc:sldMk cId="3516066105" sldId="951"/>
        </pc:sldMkLst>
      </pc:sldChg>
      <pc:sldChg chg="addSp modSp add mod ord">
        <pc:chgData name="yechangqing" userId="9869b692-37df-47ec-97b9-0debc9dd442f" providerId="ADAL" clId="{82F90EEF-65CA-4153-A24F-A664EA97B39E}" dt="2023-06-15T13:35:19.976" v="2291" actId="20577"/>
        <pc:sldMkLst>
          <pc:docMk/>
          <pc:sldMk cId="1791815845" sldId="952"/>
        </pc:sldMkLst>
        <pc:spChg chg="add mod">
          <ac:chgData name="yechangqing" userId="9869b692-37df-47ec-97b9-0debc9dd442f" providerId="ADAL" clId="{82F90EEF-65CA-4153-A24F-A664EA97B39E}" dt="2023-06-15T12:48:52.513" v="2156"/>
          <ac:spMkLst>
            <pc:docMk/>
            <pc:sldMk cId="1791815845" sldId="952"/>
            <ac:spMk id="3" creationId="{F51B367A-DF32-4A8B-B5CB-A55F9E907A97}"/>
          </ac:spMkLst>
        </pc:spChg>
        <pc:spChg chg="add mod">
          <ac:chgData name="yechangqing" userId="9869b692-37df-47ec-97b9-0debc9dd442f" providerId="ADAL" clId="{82F90EEF-65CA-4153-A24F-A664EA97B39E}" dt="2023-06-15T13:35:19.976" v="2291" actId="20577"/>
          <ac:spMkLst>
            <pc:docMk/>
            <pc:sldMk cId="1791815845" sldId="952"/>
            <ac:spMk id="4" creationId="{6E7DDF4C-FE80-4572-9CB0-E67DB6E1E4EB}"/>
          </ac:spMkLst>
        </pc:spChg>
        <pc:picChg chg="add mod">
          <ac:chgData name="yechangqing" userId="9869b692-37df-47ec-97b9-0debc9dd442f" providerId="ADAL" clId="{82F90EEF-65CA-4153-A24F-A664EA97B39E}" dt="2023-06-15T13:08:42.703" v="2159"/>
          <ac:picMkLst>
            <pc:docMk/>
            <pc:sldMk cId="1791815845" sldId="952"/>
            <ac:picMk id="5" creationId="{552D9214-0383-47FC-95CB-A0C1E065AD74}"/>
          </ac:picMkLst>
        </pc:picChg>
        <pc:picChg chg="add mod">
          <ac:chgData name="yechangqing" userId="9869b692-37df-47ec-97b9-0debc9dd442f" providerId="ADAL" clId="{82F90EEF-65CA-4153-A24F-A664EA97B39E}" dt="2023-06-15T13:08:55.772" v="2163" actId="1076"/>
          <ac:picMkLst>
            <pc:docMk/>
            <pc:sldMk cId="1791815845" sldId="952"/>
            <ac:picMk id="6" creationId="{BDE637CF-51E1-45AF-BB7C-AE07F8EF359C}"/>
          </ac:picMkLst>
        </pc:picChg>
      </pc:sldChg>
      <pc:sldChg chg="addSp modSp new mod">
        <pc:chgData name="yechangqing" userId="9869b692-37df-47ec-97b9-0debc9dd442f" providerId="ADAL" clId="{82F90EEF-65CA-4153-A24F-A664EA97B39E}" dt="2023-06-19T08:04:01.748" v="2498" actId="1076"/>
        <pc:sldMkLst>
          <pc:docMk/>
          <pc:sldMk cId="453277545" sldId="953"/>
        </pc:sldMkLst>
        <pc:spChg chg="add mod">
          <ac:chgData name="yechangqing" userId="9869b692-37df-47ec-97b9-0debc9dd442f" providerId="ADAL" clId="{82F90EEF-65CA-4153-A24F-A664EA97B39E}" dt="2023-06-15T13:45:38.791" v="2335"/>
          <ac:spMkLst>
            <pc:docMk/>
            <pc:sldMk cId="453277545" sldId="953"/>
            <ac:spMk id="5" creationId="{DEE5006A-9BD5-49C4-9E14-6242221D8A96}"/>
          </ac:spMkLst>
        </pc:spChg>
        <pc:spChg chg="add mod">
          <ac:chgData name="yechangqing" userId="9869b692-37df-47ec-97b9-0debc9dd442f" providerId="ADAL" clId="{82F90EEF-65CA-4153-A24F-A664EA97B39E}" dt="2023-06-19T08:04:01.748" v="2498" actId="1076"/>
          <ac:spMkLst>
            <pc:docMk/>
            <pc:sldMk cId="453277545" sldId="953"/>
            <ac:spMk id="7" creationId="{B9235110-A8B9-4E45-B526-CBF5B011915E}"/>
          </ac:spMkLst>
        </pc:spChg>
        <pc:picChg chg="add mod">
          <ac:chgData name="yechangqing" userId="9869b692-37df-47ec-97b9-0debc9dd442f" providerId="ADAL" clId="{82F90EEF-65CA-4153-A24F-A664EA97B39E}" dt="2023-06-15T13:51:02.339" v="2446" actId="1076"/>
          <ac:picMkLst>
            <pc:docMk/>
            <pc:sldMk cId="453277545" sldId="953"/>
            <ac:picMk id="4" creationId="{D4F26A21-FB1F-4B6E-92E8-13C643BBA9E3}"/>
          </ac:picMkLst>
        </pc:picChg>
        <pc:picChg chg="add mod">
          <ac:chgData name="yechangqing" userId="9869b692-37df-47ec-97b9-0debc9dd442f" providerId="ADAL" clId="{82F90EEF-65CA-4153-A24F-A664EA97B39E}" dt="2023-06-15T13:46:19.984" v="2349" actId="1076"/>
          <ac:picMkLst>
            <pc:docMk/>
            <pc:sldMk cId="453277545" sldId="953"/>
            <ac:picMk id="6" creationId="{447565C7-8A69-4D95-B623-746B0E86A9D8}"/>
          </ac:picMkLst>
        </pc:picChg>
      </pc:sldChg>
      <pc:sldChg chg="addSp delSp modSp new mod delAnim modAnim">
        <pc:chgData name="yechangqing" userId="9869b692-37df-47ec-97b9-0debc9dd442f" providerId="ADAL" clId="{82F90EEF-65CA-4153-A24F-A664EA97B39E}" dt="2023-06-20T07:21:07.669" v="2895" actId="1076"/>
        <pc:sldMkLst>
          <pc:docMk/>
          <pc:sldMk cId="870223193" sldId="954"/>
        </pc:sldMkLst>
        <pc:spChg chg="add mod">
          <ac:chgData name="yechangqing" userId="9869b692-37df-47ec-97b9-0debc9dd442f" providerId="ADAL" clId="{82F90EEF-65CA-4153-A24F-A664EA97B39E}" dt="2023-06-20T07:17:39.278" v="2755" actId="20577"/>
          <ac:spMkLst>
            <pc:docMk/>
            <pc:sldMk cId="870223193" sldId="954"/>
            <ac:spMk id="3" creationId="{EB207B25-8864-451E-B3DC-A5DC0AF426EA}"/>
          </ac:spMkLst>
        </pc:spChg>
        <pc:spChg chg="add mod">
          <ac:chgData name="yechangqing" userId="9869b692-37df-47ec-97b9-0debc9dd442f" providerId="ADAL" clId="{82F90EEF-65CA-4153-A24F-A664EA97B39E}" dt="2023-06-20T07:20:52.107" v="2890" actId="1035"/>
          <ac:spMkLst>
            <pc:docMk/>
            <pc:sldMk cId="870223193" sldId="954"/>
            <ac:spMk id="5" creationId="{15F430C4-4C68-4C90-94C4-42C1281418D4}"/>
          </ac:spMkLst>
        </pc:spChg>
        <pc:spChg chg="add del mod">
          <ac:chgData name="yechangqing" userId="9869b692-37df-47ec-97b9-0debc9dd442f" providerId="ADAL" clId="{82F90EEF-65CA-4153-A24F-A664EA97B39E}" dt="2023-06-20T06:37:29.093" v="2589"/>
          <ac:spMkLst>
            <pc:docMk/>
            <pc:sldMk cId="870223193" sldId="954"/>
            <ac:spMk id="7" creationId="{C4D446BC-F32F-47C0-8053-8553263F18B5}"/>
          </ac:spMkLst>
        </pc:spChg>
        <pc:spChg chg="add mod">
          <ac:chgData name="yechangqing" userId="9869b692-37df-47ec-97b9-0debc9dd442f" providerId="ADAL" clId="{82F90EEF-65CA-4153-A24F-A664EA97B39E}" dt="2023-06-20T07:21:02.982" v="2893" actId="1076"/>
          <ac:spMkLst>
            <pc:docMk/>
            <pc:sldMk cId="870223193" sldId="954"/>
            <ac:spMk id="9" creationId="{F86DB1DA-38B1-4805-A69D-33979C7C43CE}"/>
          </ac:spMkLst>
        </pc:spChg>
        <pc:spChg chg="add del mod">
          <ac:chgData name="yechangqing" userId="9869b692-37df-47ec-97b9-0debc9dd442f" providerId="ADAL" clId="{82F90EEF-65CA-4153-A24F-A664EA97B39E}" dt="2023-06-20T07:11:00.646" v="2708"/>
          <ac:spMkLst>
            <pc:docMk/>
            <pc:sldMk cId="870223193" sldId="954"/>
            <ac:spMk id="11" creationId="{6E7A333D-8292-4D02-8E72-0CD35DF05DCC}"/>
          </ac:spMkLst>
        </pc:spChg>
        <pc:spChg chg="add mod">
          <ac:chgData name="yechangqing" userId="9869b692-37df-47ec-97b9-0debc9dd442f" providerId="ADAL" clId="{82F90EEF-65CA-4153-A24F-A664EA97B39E}" dt="2023-06-20T07:20:57.343" v="2892" actId="1076"/>
          <ac:spMkLst>
            <pc:docMk/>
            <pc:sldMk cId="870223193" sldId="954"/>
            <ac:spMk id="13" creationId="{10925FCD-0429-4492-A59C-99F634FDE01C}"/>
          </ac:spMkLst>
        </pc:spChg>
        <pc:spChg chg="add mod">
          <ac:chgData name="yechangqing" userId="9869b692-37df-47ec-97b9-0debc9dd442f" providerId="ADAL" clId="{82F90EEF-65CA-4153-A24F-A664EA97B39E}" dt="2023-06-20T07:21:07.669" v="2895" actId="1076"/>
          <ac:spMkLst>
            <pc:docMk/>
            <pc:sldMk cId="870223193" sldId="954"/>
            <ac:spMk id="14" creationId="{CF526136-E0F6-43FA-9E8A-B1A6FBC6BFEB}"/>
          </ac:spMkLst>
        </pc:spChg>
        <pc:picChg chg="add mod modCrop">
          <ac:chgData name="yechangqing" userId="9869b692-37df-47ec-97b9-0debc9dd442f" providerId="ADAL" clId="{82F90EEF-65CA-4153-A24F-A664EA97B39E}" dt="2023-06-20T07:20:52.107" v="2890" actId="1035"/>
          <ac:picMkLst>
            <pc:docMk/>
            <pc:sldMk cId="870223193" sldId="954"/>
            <ac:picMk id="4" creationId="{95FB0D01-5D6F-43E7-81DD-39AD81EA38AA}"/>
          </ac:picMkLst>
        </pc:picChg>
        <pc:picChg chg="add del mod">
          <ac:chgData name="yechangqing" userId="9869b692-37df-47ec-97b9-0debc9dd442f" providerId="ADAL" clId="{82F90EEF-65CA-4153-A24F-A664EA97B39E}" dt="2023-06-20T07:17:57.975" v="2764" actId="478"/>
          <ac:picMkLst>
            <pc:docMk/>
            <pc:sldMk cId="870223193" sldId="954"/>
            <ac:picMk id="10" creationId="{B73041DD-66F3-45FF-AB20-E629D9C9693D}"/>
          </ac:picMkLst>
        </pc:picChg>
        <pc:cxnChg chg="add mod">
          <ac:chgData name="yechangqing" userId="9869b692-37df-47ec-97b9-0debc9dd442f" providerId="ADAL" clId="{82F90EEF-65CA-4153-A24F-A664EA97B39E}" dt="2023-06-20T07:20:52.107" v="2890" actId="1035"/>
          <ac:cxnSpMkLst>
            <pc:docMk/>
            <pc:sldMk cId="870223193" sldId="954"/>
            <ac:cxnSpMk id="6" creationId="{6A76D417-CE0D-483F-A276-FEDF6B7C956D}"/>
          </ac:cxnSpMkLst>
        </pc:cxnChg>
      </pc:sldChg>
      <pc:sldChg chg="addSp delSp modSp new del mod">
        <pc:chgData name="yechangqing" userId="9869b692-37df-47ec-97b9-0debc9dd442f" providerId="ADAL" clId="{82F90EEF-65CA-4153-A24F-A664EA97B39E}" dt="2023-06-20T06:33:38.496" v="2534" actId="47"/>
        <pc:sldMkLst>
          <pc:docMk/>
          <pc:sldMk cId="1197088123" sldId="954"/>
        </pc:sldMkLst>
        <pc:spChg chg="add del">
          <ac:chgData name="yechangqing" userId="9869b692-37df-47ec-97b9-0debc9dd442f" providerId="ADAL" clId="{82F90EEF-65CA-4153-A24F-A664EA97B39E}" dt="2023-06-20T06:32:55.190" v="2516" actId="22"/>
          <ac:spMkLst>
            <pc:docMk/>
            <pc:sldMk cId="1197088123" sldId="954"/>
            <ac:spMk id="4" creationId="{9D98307D-C5F7-4A72-8F1A-629341B7A4A6}"/>
          </ac:spMkLst>
        </pc:spChg>
        <pc:spChg chg="add mod">
          <ac:chgData name="yechangqing" userId="9869b692-37df-47ec-97b9-0debc9dd442f" providerId="ADAL" clId="{82F90EEF-65CA-4153-A24F-A664EA97B39E}" dt="2023-06-20T06:33:13.131" v="2527" actId="20577"/>
          <ac:spMkLst>
            <pc:docMk/>
            <pc:sldMk cId="1197088123" sldId="954"/>
            <ac:spMk id="5" creationId="{D0BDD632-D14A-4BC5-93E8-98746ECD4B94}"/>
          </ac:spMkLst>
        </pc:spChg>
        <pc:spChg chg="add del mod">
          <ac:chgData name="yechangqing" userId="9869b692-37df-47ec-97b9-0debc9dd442f" providerId="ADAL" clId="{82F90EEF-65CA-4153-A24F-A664EA97B39E}" dt="2023-06-20T06:33:36.987" v="2533" actId="478"/>
          <ac:spMkLst>
            <pc:docMk/>
            <pc:sldMk cId="1197088123" sldId="954"/>
            <ac:spMk id="7" creationId="{501662E0-82C5-4C9A-8F6F-1EB6842AC97C}"/>
          </ac:spMkLst>
        </pc:spChg>
      </pc:sldChg>
      <pc:sldChg chg="add del">
        <pc:chgData name="yechangqing" userId="9869b692-37df-47ec-97b9-0debc9dd442f" providerId="ADAL" clId="{82F90EEF-65CA-4153-A24F-A664EA97B39E}" dt="2023-06-20T07:17:44.268" v="2756" actId="47"/>
        <pc:sldMkLst>
          <pc:docMk/>
          <pc:sldMk cId="448321326" sldId="955"/>
        </pc:sldMkLst>
      </pc:sldChg>
      <pc:sldChg chg="addSp delSp modSp add mod ord delAnim">
        <pc:chgData name="yechangqing" userId="9869b692-37df-47ec-97b9-0debc9dd442f" providerId="ADAL" clId="{82F90EEF-65CA-4153-A24F-A664EA97B39E}" dt="2023-06-20T08:04:01.819" v="3109" actId="1076"/>
        <pc:sldMkLst>
          <pc:docMk/>
          <pc:sldMk cId="3332218059" sldId="955"/>
        </pc:sldMkLst>
        <pc:spChg chg="mod">
          <ac:chgData name="yechangqing" userId="9869b692-37df-47ec-97b9-0debc9dd442f" providerId="ADAL" clId="{82F90EEF-65CA-4153-A24F-A664EA97B39E}" dt="2023-06-20T07:18:20.311" v="2769" actId="20577"/>
          <ac:spMkLst>
            <pc:docMk/>
            <pc:sldMk cId="3332218059" sldId="955"/>
            <ac:spMk id="3" creationId="{EB207B25-8864-451E-B3DC-A5DC0AF426EA}"/>
          </ac:spMkLst>
        </pc:spChg>
        <pc:spChg chg="del mod">
          <ac:chgData name="yechangqing" userId="9869b692-37df-47ec-97b9-0debc9dd442f" providerId="ADAL" clId="{82F90EEF-65CA-4153-A24F-A664EA97B39E}" dt="2023-06-20T07:20:37.448" v="2851" actId="478"/>
          <ac:spMkLst>
            <pc:docMk/>
            <pc:sldMk cId="3332218059" sldId="955"/>
            <ac:spMk id="5" creationId="{15F430C4-4C68-4C90-94C4-42C1281418D4}"/>
          </ac:spMkLst>
        </pc:spChg>
        <pc:spChg chg="add mod">
          <ac:chgData name="yechangqing" userId="9869b692-37df-47ec-97b9-0debc9dd442f" providerId="ADAL" clId="{82F90EEF-65CA-4153-A24F-A664EA97B39E}" dt="2023-06-20T07:22:12.215" v="2919" actId="1076"/>
          <ac:spMkLst>
            <pc:docMk/>
            <pc:sldMk cId="3332218059" sldId="955"/>
            <ac:spMk id="8" creationId="{59CEC5EF-1299-4E68-9676-CD25B36316D4}"/>
          </ac:spMkLst>
        </pc:spChg>
        <pc:spChg chg="del">
          <ac:chgData name="yechangqing" userId="9869b692-37df-47ec-97b9-0debc9dd442f" providerId="ADAL" clId="{82F90EEF-65CA-4153-A24F-A664EA97B39E}" dt="2023-06-20T07:20:38.752" v="2852" actId="478"/>
          <ac:spMkLst>
            <pc:docMk/>
            <pc:sldMk cId="3332218059" sldId="955"/>
            <ac:spMk id="9" creationId="{F86DB1DA-38B1-4805-A69D-33979C7C43CE}"/>
          </ac:spMkLst>
        </pc:spChg>
        <pc:spChg chg="add del mod">
          <ac:chgData name="yechangqing" userId="9869b692-37df-47ec-97b9-0debc9dd442f" providerId="ADAL" clId="{82F90EEF-65CA-4153-A24F-A664EA97B39E}" dt="2023-06-20T07:21:17.978" v="2900"/>
          <ac:spMkLst>
            <pc:docMk/>
            <pc:sldMk cId="3332218059" sldId="955"/>
            <ac:spMk id="11" creationId="{957B84D2-1314-407D-A0EA-1CA6D2474240}"/>
          </ac:spMkLst>
        </pc:spChg>
        <pc:spChg chg="add mod">
          <ac:chgData name="yechangqing" userId="9869b692-37df-47ec-97b9-0debc9dd442f" providerId="ADAL" clId="{82F90EEF-65CA-4153-A24F-A664EA97B39E}" dt="2023-06-20T07:21:17.394" v="2898"/>
          <ac:spMkLst>
            <pc:docMk/>
            <pc:sldMk cId="3332218059" sldId="955"/>
            <ac:spMk id="12" creationId="{6FA02930-10BB-4706-B50E-06FEFC80F9E8}"/>
          </ac:spMkLst>
        </pc:spChg>
        <pc:spChg chg="add mod">
          <ac:chgData name="yechangqing" userId="9869b692-37df-47ec-97b9-0debc9dd442f" providerId="ADAL" clId="{82F90EEF-65CA-4153-A24F-A664EA97B39E}" dt="2023-06-20T07:22:15.014" v="2921" actId="20577"/>
          <ac:spMkLst>
            <pc:docMk/>
            <pc:sldMk cId="3332218059" sldId="955"/>
            <ac:spMk id="15" creationId="{47B3F40B-26E5-420D-B88E-6003A6C084A0}"/>
          </ac:spMkLst>
        </pc:spChg>
        <pc:spChg chg="add del mod">
          <ac:chgData name="yechangqing" userId="9869b692-37df-47ec-97b9-0debc9dd442f" providerId="ADAL" clId="{82F90EEF-65CA-4153-A24F-A664EA97B39E}" dt="2023-06-20T07:23:52.360" v="2931" actId="478"/>
          <ac:spMkLst>
            <pc:docMk/>
            <pc:sldMk cId="3332218059" sldId="955"/>
            <ac:spMk id="17" creationId="{D3BBF1E9-88BD-47EE-BAA9-88D202707AB9}"/>
          </ac:spMkLst>
        </pc:spChg>
        <pc:spChg chg="add mod">
          <ac:chgData name="yechangqing" userId="9869b692-37df-47ec-97b9-0debc9dd442f" providerId="ADAL" clId="{82F90EEF-65CA-4153-A24F-A664EA97B39E}" dt="2023-06-20T08:04:01.819" v="3109" actId="1076"/>
          <ac:spMkLst>
            <pc:docMk/>
            <pc:sldMk cId="3332218059" sldId="955"/>
            <ac:spMk id="19" creationId="{847CE21A-B4E2-43F4-ABF7-83ED9E627EDA}"/>
          </ac:spMkLst>
        </pc:spChg>
        <pc:picChg chg="del">
          <ac:chgData name="yechangqing" userId="9869b692-37df-47ec-97b9-0debc9dd442f" providerId="ADAL" clId="{82F90EEF-65CA-4153-A24F-A664EA97B39E}" dt="2023-06-20T07:20:34.849" v="2848" actId="478"/>
          <ac:picMkLst>
            <pc:docMk/>
            <pc:sldMk cId="3332218059" sldId="955"/>
            <ac:picMk id="4" creationId="{95FB0D01-5D6F-43E7-81DD-39AD81EA38AA}"/>
          </ac:picMkLst>
        </pc:picChg>
        <pc:picChg chg="del">
          <ac:chgData name="yechangqing" userId="9869b692-37df-47ec-97b9-0debc9dd442f" providerId="ADAL" clId="{82F90EEF-65CA-4153-A24F-A664EA97B39E}" dt="2023-06-20T07:20:39.633" v="2853" actId="478"/>
          <ac:picMkLst>
            <pc:docMk/>
            <pc:sldMk cId="3332218059" sldId="955"/>
            <ac:picMk id="10" creationId="{B73041DD-66F3-45FF-AB20-E629D9C9693D}"/>
          </ac:picMkLst>
        </pc:picChg>
        <pc:picChg chg="add mod">
          <ac:chgData name="yechangqing" userId="9869b692-37df-47ec-97b9-0debc9dd442f" providerId="ADAL" clId="{82F90EEF-65CA-4153-A24F-A664EA97B39E}" dt="2023-06-20T07:22:12.215" v="2919" actId="1076"/>
          <ac:picMkLst>
            <pc:docMk/>
            <pc:sldMk cId="3332218059" sldId="955"/>
            <ac:picMk id="13" creationId="{3DB59896-0AC2-4F76-9FF0-02D84429CF94}"/>
          </ac:picMkLst>
        </pc:picChg>
        <pc:picChg chg="add del mod">
          <ac:chgData name="yechangqing" userId="9869b692-37df-47ec-97b9-0debc9dd442f" providerId="ADAL" clId="{82F90EEF-65CA-4153-A24F-A664EA97B39E}" dt="2023-06-20T07:22:31.771" v="2922" actId="478"/>
          <ac:picMkLst>
            <pc:docMk/>
            <pc:sldMk cId="3332218059" sldId="955"/>
            <ac:picMk id="14" creationId="{7291FD14-B37A-4409-A538-F8B83AA488E6}"/>
          </ac:picMkLst>
        </pc:picChg>
        <pc:picChg chg="add del mod">
          <ac:chgData name="yechangqing" userId="9869b692-37df-47ec-97b9-0debc9dd442f" providerId="ADAL" clId="{82F90EEF-65CA-4153-A24F-A664EA97B39E}" dt="2023-06-20T08:02:38.519" v="3102" actId="478"/>
          <ac:picMkLst>
            <pc:docMk/>
            <pc:sldMk cId="3332218059" sldId="955"/>
            <ac:picMk id="16" creationId="{622A66FA-508C-4425-A460-8342F84E3DB9}"/>
          </ac:picMkLst>
        </pc:picChg>
        <pc:picChg chg="add mod">
          <ac:chgData name="yechangqing" userId="9869b692-37df-47ec-97b9-0debc9dd442f" providerId="ADAL" clId="{82F90EEF-65CA-4153-A24F-A664EA97B39E}" dt="2023-06-20T08:03:00.772" v="3107" actId="1076"/>
          <ac:picMkLst>
            <pc:docMk/>
            <pc:sldMk cId="3332218059" sldId="955"/>
            <ac:picMk id="21" creationId="{98961197-82B6-4016-AC91-44198EA25CA5}"/>
          </ac:picMkLst>
        </pc:picChg>
        <pc:cxnChg chg="del">
          <ac:chgData name="yechangqing" userId="9869b692-37df-47ec-97b9-0debc9dd442f" providerId="ADAL" clId="{82F90EEF-65CA-4153-A24F-A664EA97B39E}" dt="2023-06-20T07:20:36.015" v="2849" actId="478"/>
          <ac:cxnSpMkLst>
            <pc:docMk/>
            <pc:sldMk cId="3332218059" sldId="955"/>
            <ac:cxnSpMk id="6" creationId="{6A76D417-CE0D-483F-A276-FEDF6B7C956D}"/>
          </ac:cxnSpMkLst>
        </pc:cxnChg>
        <pc:cxnChg chg="add del mod">
          <ac:chgData name="yechangqing" userId="9869b692-37df-47ec-97b9-0debc9dd442f" providerId="ADAL" clId="{82F90EEF-65CA-4153-A24F-A664EA97B39E}" dt="2023-06-20T07:23:52.360" v="2931" actId="478"/>
          <ac:cxnSpMkLst>
            <pc:docMk/>
            <pc:sldMk cId="3332218059" sldId="955"/>
            <ac:cxnSpMk id="18" creationId="{917AC0C8-2B53-4D3D-A033-6AAA732894DF}"/>
          </ac:cxnSpMkLst>
        </pc:cxnChg>
      </pc:sldChg>
      <pc:sldChg chg="addSp modSp add del mod ord modAnim">
        <pc:chgData name="yechangqing" userId="9869b692-37df-47ec-97b9-0debc9dd442f" providerId="ADAL" clId="{82F90EEF-65CA-4153-A24F-A664EA97B39E}" dt="2023-06-20T08:06:48.136" v="3116" actId="14100"/>
        <pc:sldMkLst>
          <pc:docMk/>
          <pc:sldMk cId="2012121292" sldId="956"/>
        </pc:sldMkLst>
        <pc:spChg chg="mod">
          <ac:chgData name="yechangqing" userId="9869b692-37df-47ec-97b9-0debc9dd442f" providerId="ADAL" clId="{82F90EEF-65CA-4153-A24F-A664EA97B39E}" dt="2023-06-20T07:28:56.618" v="2986" actId="20577"/>
          <ac:spMkLst>
            <pc:docMk/>
            <pc:sldMk cId="2012121292" sldId="956"/>
            <ac:spMk id="3" creationId="{EB207B25-8864-451E-B3DC-A5DC0AF426EA}"/>
          </ac:spMkLst>
        </pc:spChg>
        <pc:spChg chg="mod">
          <ac:chgData name="yechangqing" userId="9869b692-37df-47ec-97b9-0debc9dd442f" providerId="ADAL" clId="{82F90EEF-65CA-4153-A24F-A664EA97B39E}" dt="2023-06-20T07:36:11.564" v="2999" actId="207"/>
          <ac:spMkLst>
            <pc:docMk/>
            <pc:sldMk cId="2012121292" sldId="956"/>
            <ac:spMk id="5" creationId="{15F430C4-4C68-4C90-94C4-42C1281418D4}"/>
          </ac:spMkLst>
        </pc:spChg>
        <pc:spChg chg="mod">
          <ac:chgData name="yechangqing" userId="9869b692-37df-47ec-97b9-0debc9dd442f" providerId="ADAL" clId="{82F90EEF-65CA-4153-A24F-A664EA97B39E}" dt="2023-06-20T08:05:59.909" v="3115"/>
          <ac:spMkLst>
            <pc:docMk/>
            <pc:sldMk cId="2012121292" sldId="956"/>
            <ac:spMk id="9" creationId="{F86DB1DA-38B1-4805-A69D-33979C7C43CE}"/>
          </ac:spMkLst>
        </pc:spChg>
        <pc:spChg chg="add mod">
          <ac:chgData name="yechangqing" userId="9869b692-37df-47ec-97b9-0debc9dd442f" providerId="ADAL" clId="{82F90EEF-65CA-4153-A24F-A664EA97B39E}" dt="2023-06-20T07:36:57.584" v="3019" actId="207"/>
          <ac:spMkLst>
            <pc:docMk/>
            <pc:sldMk cId="2012121292" sldId="956"/>
            <ac:spMk id="12" creationId="{DEF56F49-7E47-4AE4-AF60-AE847EA00674}"/>
          </ac:spMkLst>
        </pc:spChg>
        <pc:picChg chg="mod modCrop">
          <ac:chgData name="yechangqing" userId="9869b692-37df-47ec-97b9-0debc9dd442f" providerId="ADAL" clId="{82F90EEF-65CA-4153-A24F-A664EA97B39E}" dt="2023-06-20T07:38:14.484" v="3025" actId="732"/>
          <ac:picMkLst>
            <pc:docMk/>
            <pc:sldMk cId="2012121292" sldId="956"/>
            <ac:picMk id="4" creationId="{95FB0D01-5D6F-43E7-81DD-39AD81EA38AA}"/>
          </ac:picMkLst>
        </pc:picChg>
        <pc:picChg chg="mod modCrop">
          <ac:chgData name="yechangqing" userId="9869b692-37df-47ec-97b9-0debc9dd442f" providerId="ADAL" clId="{82F90EEF-65CA-4153-A24F-A664EA97B39E}" dt="2023-06-20T07:37:54.401" v="3023" actId="732"/>
          <ac:picMkLst>
            <pc:docMk/>
            <pc:sldMk cId="2012121292" sldId="956"/>
            <ac:picMk id="10" creationId="{B73041DD-66F3-45FF-AB20-E629D9C9693D}"/>
          </ac:picMkLst>
        </pc:picChg>
        <pc:cxnChg chg="add mod">
          <ac:chgData name="yechangqing" userId="9869b692-37df-47ec-97b9-0debc9dd442f" providerId="ADAL" clId="{82F90EEF-65CA-4153-A24F-A664EA97B39E}" dt="2023-06-20T08:06:48.136" v="3116" actId="14100"/>
          <ac:cxnSpMkLst>
            <pc:docMk/>
            <pc:sldMk cId="2012121292" sldId="956"/>
            <ac:cxnSpMk id="11" creationId="{80B1D026-2C4C-4DFB-9B3D-E098A98EEFA5}"/>
          </ac:cxnSpMkLst>
        </pc:cxnChg>
      </pc:sldChg>
      <pc:sldMasterChg chg="delSldLayout modSldLayout sldLayoutOrd">
        <pc:chgData name="yechangqing" userId="9869b692-37df-47ec-97b9-0debc9dd442f" providerId="ADAL" clId="{82F90EEF-65CA-4153-A24F-A664EA97B39E}" dt="2023-06-14T13:24:29.411" v="800" actId="478"/>
        <pc:sldMasterMkLst>
          <pc:docMk/>
          <pc:sldMasterMk cId="3866910221" sldId="2147483652"/>
        </pc:sldMasterMkLst>
        <pc:sldLayoutChg chg="del">
          <pc:chgData name="yechangqing" userId="9869b692-37df-47ec-97b9-0debc9dd442f" providerId="ADAL" clId="{82F90EEF-65CA-4153-A24F-A664EA97B39E}" dt="2023-06-14T12:43:42.294" v="31" actId="47"/>
          <pc:sldLayoutMkLst>
            <pc:docMk/>
            <pc:sldMasterMk cId="3866910221" sldId="2147483652"/>
            <pc:sldLayoutMk cId="3974541269" sldId="2147483664"/>
          </pc:sldLayoutMkLst>
        </pc:sldLayoutChg>
        <pc:sldLayoutChg chg="addSp delSp modSp mod ord">
          <pc:chgData name="yechangqing" userId="9869b692-37df-47ec-97b9-0debc9dd442f" providerId="ADAL" clId="{82F90EEF-65CA-4153-A24F-A664EA97B39E}" dt="2023-06-14T13:24:29.411" v="800" actId="478"/>
          <pc:sldLayoutMkLst>
            <pc:docMk/>
            <pc:sldMasterMk cId="3866910221" sldId="2147483652"/>
            <pc:sldLayoutMk cId="1346708599" sldId="2147483665"/>
          </pc:sldLayoutMkLst>
          <pc:spChg chg="add del">
            <ac:chgData name="yechangqing" userId="9869b692-37df-47ec-97b9-0debc9dd442f" providerId="ADAL" clId="{82F90EEF-65CA-4153-A24F-A664EA97B39E}" dt="2023-06-14T13:23:25.416" v="782" actId="11529"/>
            <ac:spMkLst>
              <pc:docMk/>
              <pc:sldMasterMk cId="3866910221" sldId="2147483652"/>
              <pc:sldLayoutMk cId="1346708599" sldId="2147483665"/>
              <ac:spMk id="2" creationId="{F7CAC0E4-7522-4124-851A-A1ECACFC90D8}"/>
            </ac:spMkLst>
          </pc:spChg>
          <pc:spChg chg="add del mod">
            <ac:chgData name="yechangqing" userId="9869b692-37df-47ec-97b9-0debc9dd442f" providerId="ADAL" clId="{82F90EEF-65CA-4153-A24F-A664EA97B39E}" dt="2023-06-14T13:23:25.416" v="782" actId="11529"/>
            <ac:spMkLst>
              <pc:docMk/>
              <pc:sldMasterMk cId="3866910221" sldId="2147483652"/>
              <pc:sldLayoutMk cId="1346708599" sldId="2147483665"/>
              <ac:spMk id="3" creationId="{9BF20C10-C75D-4F6E-A4EC-F05FB2A7D1D3}"/>
            </ac:spMkLst>
          </pc:spChg>
          <pc:spChg chg="add del mod">
            <ac:chgData name="yechangqing" userId="9869b692-37df-47ec-97b9-0debc9dd442f" providerId="ADAL" clId="{82F90EEF-65CA-4153-A24F-A664EA97B39E}" dt="2023-06-14T13:20:08.791" v="759" actId="478"/>
            <ac:spMkLst>
              <pc:docMk/>
              <pc:sldMasterMk cId="3866910221" sldId="2147483652"/>
              <pc:sldLayoutMk cId="1346708599" sldId="2147483665"/>
              <ac:spMk id="7" creationId="{25721B5A-E5A8-4CE5-BF7A-8E8B4B06AB76}"/>
            </ac:spMkLst>
          </pc:spChg>
          <pc:spChg chg="add del mod">
            <ac:chgData name="yechangqing" userId="9869b692-37df-47ec-97b9-0debc9dd442f" providerId="ADAL" clId="{82F90EEF-65CA-4153-A24F-A664EA97B39E}" dt="2023-06-14T13:24:20.856" v="794" actId="478"/>
            <ac:spMkLst>
              <pc:docMk/>
              <pc:sldMasterMk cId="3866910221" sldId="2147483652"/>
              <pc:sldLayoutMk cId="1346708599" sldId="2147483665"/>
              <ac:spMk id="9" creationId="{AA031ED4-5945-4329-B922-575E25E4533B}"/>
            </ac:spMkLst>
          </pc:spChg>
          <pc:spChg chg="add del">
            <ac:chgData name="yechangqing" userId="9869b692-37df-47ec-97b9-0debc9dd442f" providerId="ADAL" clId="{82F90EEF-65CA-4153-A24F-A664EA97B39E}" dt="2023-06-14T13:23:36.302" v="784" actId="11529"/>
            <ac:spMkLst>
              <pc:docMk/>
              <pc:sldMasterMk cId="3866910221" sldId="2147483652"/>
              <pc:sldLayoutMk cId="1346708599" sldId="2147483665"/>
              <ac:spMk id="10" creationId="{63EEA451-A787-45A4-9CC4-EB7489223514}"/>
            </ac:spMkLst>
          </pc:spChg>
          <pc:spChg chg="add del mod">
            <ac:chgData name="yechangqing" userId="9869b692-37df-47ec-97b9-0debc9dd442f" providerId="ADAL" clId="{82F90EEF-65CA-4153-A24F-A664EA97B39E}" dt="2023-06-14T13:23:36.302" v="784" actId="11529"/>
            <ac:spMkLst>
              <pc:docMk/>
              <pc:sldMasterMk cId="3866910221" sldId="2147483652"/>
              <pc:sldLayoutMk cId="1346708599" sldId="2147483665"/>
              <ac:spMk id="11" creationId="{352A594A-F71E-413B-98B2-DFE8CD194C52}"/>
            </ac:spMkLst>
          </pc:spChg>
          <pc:spChg chg="add del">
            <ac:chgData name="yechangqing" userId="9869b692-37df-47ec-97b9-0debc9dd442f" providerId="ADAL" clId="{82F90EEF-65CA-4153-A24F-A664EA97B39E}" dt="2023-06-14T13:23:57.755" v="785" actId="11529"/>
            <ac:spMkLst>
              <pc:docMk/>
              <pc:sldMasterMk cId="3866910221" sldId="2147483652"/>
              <pc:sldLayoutMk cId="1346708599" sldId="2147483665"/>
              <ac:spMk id="12" creationId="{50242C9D-E70D-45D2-AB85-A57450B64479}"/>
            </ac:spMkLst>
          </pc:spChg>
          <pc:spChg chg="add del mod">
            <ac:chgData name="yechangqing" userId="9869b692-37df-47ec-97b9-0debc9dd442f" providerId="ADAL" clId="{82F90EEF-65CA-4153-A24F-A664EA97B39E}" dt="2023-06-14T13:24:29.411" v="800" actId="478"/>
            <ac:spMkLst>
              <pc:docMk/>
              <pc:sldMasterMk cId="3866910221" sldId="2147483652"/>
              <pc:sldLayoutMk cId="1346708599" sldId="2147483665"/>
              <ac:spMk id="13" creationId="{6473302E-174A-4338-BF88-2E42664D22A9}"/>
            </ac:spMkLst>
          </pc:spChg>
          <pc:picChg chg="add del mod">
            <ac:chgData name="yechangqing" userId="9869b692-37df-47ec-97b9-0debc9dd442f" providerId="ADAL" clId="{82F90EEF-65CA-4153-A24F-A664EA97B39E}" dt="2023-06-14T13:24:26.897" v="798" actId="1076"/>
            <ac:picMkLst>
              <pc:docMk/>
              <pc:sldMasterMk cId="3866910221" sldId="2147483652"/>
              <pc:sldLayoutMk cId="1346708599" sldId="2147483665"/>
              <ac:picMk id="8" creationId="{427CADE0-5D59-48D7-B880-E1682443E79C}"/>
            </ac:picMkLst>
          </pc:picChg>
        </pc:sldLayoutChg>
      </pc:sldMasterChg>
    </pc:docChg>
  </pc:docChgLst>
  <pc:docChgLst>
    <pc:chgData name="yechangqing" userId="9869b692-37df-47ec-97b9-0debc9dd442f" providerId="ADAL" clId="{E4E897DA-27CC-4761-A0B3-DBC935B4E0E1}"/>
    <pc:docChg chg="undo custSel addSld modSld">
      <pc:chgData name="yechangqing" userId="9869b692-37df-47ec-97b9-0debc9dd442f" providerId="ADAL" clId="{E4E897DA-27CC-4761-A0B3-DBC935B4E0E1}" dt="2023-10-17T08:53:41.412" v="483" actId="20577"/>
      <pc:docMkLst>
        <pc:docMk/>
      </pc:docMkLst>
      <pc:sldChg chg="addSp delSp modSp mod">
        <pc:chgData name="yechangqing" userId="9869b692-37df-47ec-97b9-0debc9dd442f" providerId="ADAL" clId="{E4E897DA-27CC-4761-A0B3-DBC935B4E0E1}" dt="2023-10-17T07:44:39.266" v="42" actId="1076"/>
        <pc:sldMkLst>
          <pc:docMk/>
          <pc:sldMk cId="287502113" sldId="1028"/>
        </pc:sldMkLst>
        <pc:spChg chg="mod">
          <ac:chgData name="yechangqing" userId="9869b692-37df-47ec-97b9-0debc9dd442f" providerId="ADAL" clId="{E4E897DA-27CC-4761-A0B3-DBC935B4E0E1}" dt="2023-10-17T07:44:39.266" v="42" actId="1076"/>
          <ac:spMkLst>
            <pc:docMk/>
            <pc:sldMk cId="287502113" sldId="1028"/>
            <ac:spMk id="22" creationId="{19532056-A03A-4AD0-9D11-0CDC06C9B776}"/>
          </ac:spMkLst>
        </pc:spChg>
        <pc:picChg chg="add mod modCrop">
          <ac:chgData name="yechangqing" userId="9869b692-37df-47ec-97b9-0debc9dd442f" providerId="ADAL" clId="{E4E897DA-27CC-4761-A0B3-DBC935B4E0E1}" dt="2023-10-17T07:43:26.260" v="9" actId="1076"/>
          <ac:picMkLst>
            <pc:docMk/>
            <pc:sldMk cId="287502113" sldId="1028"/>
            <ac:picMk id="5" creationId="{6B3887CE-F6D2-41CF-9837-DF4E2DCCE14C}"/>
          </ac:picMkLst>
        </pc:picChg>
        <pc:picChg chg="del">
          <ac:chgData name="yechangqing" userId="9869b692-37df-47ec-97b9-0debc9dd442f" providerId="ADAL" clId="{E4E897DA-27CC-4761-A0B3-DBC935B4E0E1}" dt="2023-10-17T07:43:12.055" v="0" actId="478"/>
          <ac:picMkLst>
            <pc:docMk/>
            <pc:sldMk cId="287502113" sldId="1028"/>
            <ac:picMk id="9" creationId="{07F06EE0-3914-46C4-8C39-1077AB7331C7}"/>
          </ac:picMkLst>
        </pc:picChg>
      </pc:sldChg>
      <pc:sldChg chg="modSp mod">
        <pc:chgData name="yechangqing" userId="9869b692-37df-47ec-97b9-0debc9dd442f" providerId="ADAL" clId="{E4E897DA-27CC-4761-A0B3-DBC935B4E0E1}" dt="2023-10-17T07:45:57.979" v="65" actId="20577"/>
        <pc:sldMkLst>
          <pc:docMk/>
          <pc:sldMk cId="3333064006" sldId="1032"/>
        </pc:sldMkLst>
        <pc:spChg chg="mod">
          <ac:chgData name="yechangqing" userId="9869b692-37df-47ec-97b9-0debc9dd442f" providerId="ADAL" clId="{E4E897DA-27CC-4761-A0B3-DBC935B4E0E1}" dt="2023-10-17T07:45:57.979" v="65" actId="20577"/>
          <ac:spMkLst>
            <pc:docMk/>
            <pc:sldMk cId="3333064006" sldId="1032"/>
            <ac:spMk id="16" creationId="{ABA2C66F-42F4-4E4F-84F4-8BCDF35E7845}"/>
          </ac:spMkLst>
        </pc:spChg>
      </pc:sldChg>
      <pc:sldChg chg="addSp modSp mod">
        <pc:chgData name="yechangqing" userId="9869b692-37df-47ec-97b9-0debc9dd442f" providerId="ADAL" clId="{E4E897DA-27CC-4761-A0B3-DBC935B4E0E1}" dt="2023-10-17T08:07:36.410" v="111" actId="20577"/>
        <pc:sldMkLst>
          <pc:docMk/>
          <pc:sldMk cId="1694769974" sldId="1033"/>
        </pc:sldMkLst>
        <pc:spChg chg="mod">
          <ac:chgData name="yechangqing" userId="9869b692-37df-47ec-97b9-0debc9dd442f" providerId="ADAL" clId="{E4E897DA-27CC-4761-A0B3-DBC935B4E0E1}" dt="2023-10-17T08:07:36.410" v="111" actId="20577"/>
          <ac:spMkLst>
            <pc:docMk/>
            <pc:sldMk cId="1694769974" sldId="1033"/>
            <ac:spMk id="4" creationId="{971AC54F-1A39-41A7-93E8-8E35997CAF10}"/>
          </ac:spMkLst>
        </pc:spChg>
        <pc:graphicFrameChg chg="add mod modGraphic">
          <ac:chgData name="yechangqing" userId="9869b692-37df-47ec-97b9-0debc9dd442f" providerId="ADAL" clId="{E4E897DA-27CC-4761-A0B3-DBC935B4E0E1}" dt="2023-10-17T08:07:03.643" v="110" actId="1076"/>
          <ac:graphicFrameMkLst>
            <pc:docMk/>
            <pc:sldMk cId="1694769974" sldId="1033"/>
            <ac:graphicFrameMk id="5" creationId="{AD510E8F-513A-42DF-92DF-49E9D7489728}"/>
          </ac:graphicFrameMkLst>
        </pc:graphicFrameChg>
      </pc:sldChg>
      <pc:sldChg chg="addSp delSp modSp new mod">
        <pc:chgData name="yechangqing" userId="9869b692-37df-47ec-97b9-0debc9dd442f" providerId="ADAL" clId="{E4E897DA-27CC-4761-A0B3-DBC935B4E0E1}" dt="2023-10-17T08:53:41.412" v="483" actId="20577"/>
        <pc:sldMkLst>
          <pc:docMk/>
          <pc:sldMk cId="3301176131" sldId="1034"/>
        </pc:sldMkLst>
        <pc:spChg chg="mod">
          <ac:chgData name="yechangqing" userId="9869b692-37df-47ec-97b9-0debc9dd442f" providerId="ADAL" clId="{E4E897DA-27CC-4761-A0B3-DBC935B4E0E1}" dt="2023-10-17T07:44:59.457" v="63" actId="20577"/>
          <ac:spMkLst>
            <pc:docMk/>
            <pc:sldMk cId="3301176131" sldId="1034"/>
            <ac:spMk id="3" creationId="{AE22F293-7E2D-4E2A-B2A1-285A8E0F29E3}"/>
          </ac:spMkLst>
        </pc:spChg>
        <pc:spChg chg="add mod">
          <ac:chgData name="yechangqing" userId="9869b692-37df-47ec-97b9-0debc9dd442f" providerId="ADAL" clId="{E4E897DA-27CC-4761-A0B3-DBC935B4E0E1}" dt="2023-10-17T08:53:41.412" v="483" actId="20577"/>
          <ac:spMkLst>
            <pc:docMk/>
            <pc:sldMk cId="3301176131" sldId="1034"/>
            <ac:spMk id="4" creationId="{B50EBD64-8207-4E12-BB20-94E34C4C1711}"/>
          </ac:spMkLst>
        </pc:spChg>
        <pc:spChg chg="add del mod">
          <ac:chgData name="yechangqing" userId="9869b692-37df-47ec-97b9-0debc9dd442f" providerId="ADAL" clId="{E4E897DA-27CC-4761-A0B3-DBC935B4E0E1}" dt="2023-10-17T08:48:12.428" v="373"/>
          <ac:spMkLst>
            <pc:docMk/>
            <pc:sldMk cId="3301176131" sldId="1034"/>
            <ac:spMk id="7" creationId="{3053246B-26AF-442C-92DF-FBC0A9446921}"/>
          </ac:spMkLst>
        </pc:spChg>
        <pc:graphicFrameChg chg="add mod">
          <ac:chgData name="yechangqing" userId="9869b692-37df-47ec-97b9-0debc9dd442f" providerId="ADAL" clId="{E4E897DA-27CC-4761-A0B3-DBC935B4E0E1}" dt="2023-10-17T08:48:32.435" v="401" actId="20577"/>
          <ac:graphicFrameMkLst>
            <pc:docMk/>
            <pc:sldMk cId="3301176131" sldId="1034"/>
            <ac:graphicFrameMk id="5" creationId="{F791834E-E986-430B-8330-E410609C5FED}"/>
          </ac:graphicFrameMkLst>
        </pc:graphicFrameChg>
        <pc:graphicFrameChg chg="add mod">
          <ac:chgData name="yechangqing" userId="9869b692-37df-47ec-97b9-0debc9dd442f" providerId="ADAL" clId="{E4E897DA-27CC-4761-A0B3-DBC935B4E0E1}" dt="2023-10-17T08:50:27.530" v="450" actId="1076"/>
          <ac:graphicFrameMkLst>
            <pc:docMk/>
            <pc:sldMk cId="3301176131" sldId="1034"/>
            <ac:graphicFrameMk id="6" creationId="{42332D98-43A7-4795-A168-8FF4A99CE577}"/>
          </ac:graphicFrameMkLst>
        </pc:graphicFrameChg>
      </pc:sldChg>
    </pc:docChg>
  </pc:docChgLst>
  <pc:docChgLst>
    <pc:chgData name="yechangqing" userId="9869b692-37df-47ec-97b9-0debc9dd442f" providerId="ADAL" clId="{55120363-6229-40E2-9B00-124A26024E8A}"/>
    <pc:docChg chg="addSld delSld modSld">
      <pc:chgData name="yechangqing" userId="9869b692-37df-47ec-97b9-0debc9dd442f" providerId="ADAL" clId="{55120363-6229-40E2-9B00-124A26024E8A}" dt="2023-09-22T02:34:56.538" v="18" actId="20577"/>
      <pc:docMkLst>
        <pc:docMk/>
      </pc:docMkLst>
      <pc:sldChg chg="modSp mod">
        <pc:chgData name="yechangqing" userId="9869b692-37df-47ec-97b9-0debc9dd442f" providerId="ADAL" clId="{55120363-6229-40E2-9B00-124A26024E8A}" dt="2023-09-20T02:02:28.389" v="3" actId="20577"/>
        <pc:sldMkLst>
          <pc:docMk/>
          <pc:sldMk cId="0" sldId="258"/>
        </pc:sldMkLst>
        <pc:spChg chg="mod">
          <ac:chgData name="yechangqing" userId="9869b692-37df-47ec-97b9-0debc9dd442f" providerId="ADAL" clId="{55120363-6229-40E2-9B00-124A26024E8A}" dt="2023-09-20T02:02:28.389" v="3" actId="20577"/>
          <ac:spMkLst>
            <pc:docMk/>
            <pc:sldMk cId="0" sldId="258"/>
            <ac:spMk id="3076" creationId="{E2B2CE97-30DD-4DCC-9817-F5778BBFDA7C}"/>
          </ac:spMkLst>
        </pc:spChg>
      </pc:sldChg>
      <pc:sldChg chg="modSp add del mod">
        <pc:chgData name="yechangqing" userId="9869b692-37df-47ec-97b9-0debc9dd442f" providerId="ADAL" clId="{55120363-6229-40E2-9B00-124A26024E8A}" dt="2023-09-22T02:34:56.538" v="18" actId="20577"/>
        <pc:sldMkLst>
          <pc:docMk/>
          <pc:sldMk cId="3220842783" sldId="1040"/>
        </pc:sldMkLst>
        <pc:spChg chg="mod">
          <ac:chgData name="yechangqing" userId="9869b692-37df-47ec-97b9-0debc9dd442f" providerId="ADAL" clId="{55120363-6229-40E2-9B00-124A26024E8A}" dt="2023-09-22T02:34:56.538" v="18" actId="20577"/>
          <ac:spMkLst>
            <pc:docMk/>
            <pc:sldMk cId="3220842783" sldId="1040"/>
            <ac:spMk id="3" creationId="{7161A1E3-6CED-4936-82A1-141CEBAFE41F}"/>
          </ac:spMkLst>
        </pc:spChg>
      </pc:sldChg>
      <pc:sldChg chg="del">
        <pc:chgData name="yechangqing" userId="9869b692-37df-47ec-97b9-0debc9dd442f" providerId="ADAL" clId="{55120363-6229-40E2-9B00-124A26024E8A}" dt="2023-09-20T02:02:32.979" v="6" actId="47"/>
        <pc:sldMkLst>
          <pc:docMk/>
          <pc:sldMk cId="237856937" sldId="1043"/>
        </pc:sldMkLst>
      </pc:sldChg>
      <pc:sldChg chg="del">
        <pc:chgData name="yechangqing" userId="9869b692-37df-47ec-97b9-0debc9dd442f" providerId="ADAL" clId="{55120363-6229-40E2-9B00-124A26024E8A}" dt="2023-09-20T02:02:33.927" v="11" actId="47"/>
        <pc:sldMkLst>
          <pc:docMk/>
          <pc:sldMk cId="337150162" sldId="1044"/>
        </pc:sldMkLst>
      </pc:sldChg>
      <pc:sldChg chg="del">
        <pc:chgData name="yechangqing" userId="9869b692-37df-47ec-97b9-0debc9dd442f" providerId="ADAL" clId="{55120363-6229-40E2-9B00-124A26024E8A}" dt="2023-09-20T02:02:33.703" v="10" actId="47"/>
        <pc:sldMkLst>
          <pc:docMk/>
          <pc:sldMk cId="1795143511" sldId="1045"/>
        </pc:sldMkLst>
      </pc:sldChg>
      <pc:sldChg chg="del">
        <pc:chgData name="yechangqing" userId="9869b692-37df-47ec-97b9-0debc9dd442f" providerId="ADAL" clId="{55120363-6229-40E2-9B00-124A26024E8A}" dt="2023-09-20T02:02:33.181" v="7" actId="47"/>
        <pc:sldMkLst>
          <pc:docMk/>
          <pc:sldMk cId="4282144997" sldId="1046"/>
        </pc:sldMkLst>
      </pc:sldChg>
      <pc:sldChg chg="del">
        <pc:chgData name="yechangqing" userId="9869b692-37df-47ec-97b9-0debc9dd442f" providerId="ADAL" clId="{55120363-6229-40E2-9B00-124A26024E8A}" dt="2023-09-20T02:02:33.525" v="9" actId="47"/>
        <pc:sldMkLst>
          <pc:docMk/>
          <pc:sldMk cId="351685776" sldId="1048"/>
        </pc:sldMkLst>
      </pc:sldChg>
      <pc:sldChg chg="del">
        <pc:chgData name="yechangqing" userId="9869b692-37df-47ec-97b9-0debc9dd442f" providerId="ADAL" clId="{55120363-6229-40E2-9B00-124A26024E8A}" dt="2023-09-20T02:02:34.362" v="13" actId="47"/>
        <pc:sldMkLst>
          <pc:docMk/>
          <pc:sldMk cId="3723363159" sldId="1049"/>
        </pc:sldMkLst>
      </pc:sldChg>
      <pc:sldChg chg="del">
        <pc:chgData name="yechangqing" userId="9869b692-37df-47ec-97b9-0debc9dd442f" providerId="ADAL" clId="{55120363-6229-40E2-9B00-124A26024E8A}" dt="2023-09-20T02:02:32.774" v="5" actId="47"/>
        <pc:sldMkLst>
          <pc:docMk/>
          <pc:sldMk cId="4161468261" sldId="1051"/>
        </pc:sldMkLst>
      </pc:sldChg>
      <pc:sldChg chg="del">
        <pc:chgData name="yechangqing" userId="9869b692-37df-47ec-97b9-0debc9dd442f" providerId="ADAL" clId="{55120363-6229-40E2-9B00-124A26024E8A}" dt="2023-09-20T02:02:33.339" v="8" actId="47"/>
        <pc:sldMkLst>
          <pc:docMk/>
          <pc:sldMk cId="3617355865" sldId="1052"/>
        </pc:sldMkLst>
      </pc:sldChg>
      <pc:sldChg chg="del">
        <pc:chgData name="yechangqing" userId="9869b692-37df-47ec-97b9-0debc9dd442f" providerId="ADAL" clId="{55120363-6229-40E2-9B00-124A26024E8A}" dt="2023-09-20T02:02:34.173" v="12" actId="47"/>
        <pc:sldMkLst>
          <pc:docMk/>
          <pc:sldMk cId="1472620057" sldId="1053"/>
        </pc:sldMkLst>
      </pc:sldChg>
      <pc:sldChg chg="del">
        <pc:chgData name="yechangqing" userId="9869b692-37df-47ec-97b9-0debc9dd442f" providerId="ADAL" clId="{55120363-6229-40E2-9B00-124A26024E8A}" dt="2023-09-20T02:02:34.561" v="14" actId="47"/>
        <pc:sldMkLst>
          <pc:docMk/>
          <pc:sldMk cId="1000068783" sldId="1054"/>
        </pc:sldMkLst>
      </pc:sldChg>
      <pc:sldChg chg="new del">
        <pc:chgData name="yechangqing" userId="9869b692-37df-47ec-97b9-0debc9dd442f" providerId="ADAL" clId="{55120363-6229-40E2-9B00-124A26024E8A}" dt="2023-09-22T02:27:16.971" v="17" actId="47"/>
        <pc:sldMkLst>
          <pc:docMk/>
          <pc:sldMk cId="272190632" sldId="1056"/>
        </pc:sldMkLst>
      </pc:sldChg>
    </pc:docChg>
  </pc:docChgLst>
  <pc:docChgLst>
    <pc:chgData name="yechangqing" userId="9869b692-37df-47ec-97b9-0debc9dd442f" providerId="ADAL" clId="{822B707A-1CC2-492C-AE40-6AD70D224AA3}"/>
    <pc:docChg chg="undo redo custSel addSld delSld modSld">
      <pc:chgData name="yechangqing" userId="9869b692-37df-47ec-97b9-0debc9dd442f" providerId="ADAL" clId="{822B707A-1CC2-492C-AE40-6AD70D224AA3}" dt="2023-05-22T09:15:46.132" v="1964" actId="20577"/>
      <pc:docMkLst>
        <pc:docMk/>
      </pc:docMkLst>
      <pc:sldChg chg="modSp mod">
        <pc:chgData name="yechangqing" userId="9869b692-37df-47ec-97b9-0debc9dd442f" providerId="ADAL" clId="{822B707A-1CC2-492C-AE40-6AD70D224AA3}" dt="2023-05-17T05:49:01.979" v="7" actId="20577"/>
        <pc:sldMkLst>
          <pc:docMk/>
          <pc:sldMk cId="0" sldId="258"/>
        </pc:sldMkLst>
        <pc:spChg chg="mod">
          <ac:chgData name="yechangqing" userId="9869b692-37df-47ec-97b9-0debc9dd442f" providerId="ADAL" clId="{822B707A-1CC2-492C-AE40-6AD70D224AA3}" dt="2023-05-17T05:49:01.979" v="7" actId="20577"/>
          <ac:spMkLst>
            <pc:docMk/>
            <pc:sldMk cId="0" sldId="258"/>
            <ac:spMk id="3076" creationId="{E2B2CE97-30DD-4DCC-9817-F5778BBFDA7C}"/>
          </ac:spMkLst>
        </pc:spChg>
      </pc:sldChg>
      <pc:sldChg chg="modSp mod">
        <pc:chgData name="yechangqing" userId="9869b692-37df-47ec-97b9-0debc9dd442f" providerId="ADAL" clId="{822B707A-1CC2-492C-AE40-6AD70D224AA3}" dt="2023-05-17T05:49:19.853" v="30"/>
        <pc:sldMkLst>
          <pc:docMk/>
          <pc:sldMk cId="2265891491" sldId="870"/>
        </pc:sldMkLst>
        <pc:spChg chg="mod">
          <ac:chgData name="yechangqing" userId="9869b692-37df-47ec-97b9-0debc9dd442f" providerId="ADAL" clId="{822B707A-1CC2-492C-AE40-6AD70D224AA3}" dt="2023-05-17T05:49:19.853" v="30"/>
          <ac:spMkLst>
            <pc:docMk/>
            <pc:sldMk cId="2265891491" sldId="870"/>
            <ac:spMk id="4" creationId="{6DFC154B-EDF7-48AE-BFE0-59D76A176C29}"/>
          </ac:spMkLst>
        </pc:spChg>
      </pc:sldChg>
      <pc:sldChg chg="del">
        <pc:chgData name="yechangqing" userId="9869b692-37df-47ec-97b9-0debc9dd442f" providerId="ADAL" clId="{822B707A-1CC2-492C-AE40-6AD70D224AA3}" dt="2023-05-17T05:49:24.132" v="31" actId="47"/>
        <pc:sldMkLst>
          <pc:docMk/>
          <pc:sldMk cId="775263828" sldId="918"/>
        </pc:sldMkLst>
      </pc:sldChg>
      <pc:sldChg chg="delSp modSp del mod">
        <pc:chgData name="yechangqing" userId="9869b692-37df-47ec-97b9-0debc9dd442f" providerId="ADAL" clId="{822B707A-1CC2-492C-AE40-6AD70D224AA3}" dt="2023-05-19T08:40:53.646" v="1424" actId="47"/>
        <pc:sldMkLst>
          <pc:docMk/>
          <pc:sldMk cId="3131185540" sldId="920"/>
        </pc:sldMkLst>
        <pc:spChg chg="mod">
          <ac:chgData name="yechangqing" userId="9869b692-37df-47ec-97b9-0debc9dd442f" providerId="ADAL" clId="{822B707A-1CC2-492C-AE40-6AD70D224AA3}" dt="2023-05-19T06:42:25.775" v="796" actId="20577"/>
          <ac:spMkLst>
            <pc:docMk/>
            <pc:sldMk cId="3131185540" sldId="920"/>
            <ac:spMk id="3" creationId="{A1E6BD4A-9224-46FE-98C6-AF7FAEAB523E}"/>
          </ac:spMkLst>
        </pc:spChg>
        <pc:graphicFrameChg chg="del">
          <ac:chgData name="yechangqing" userId="9869b692-37df-47ec-97b9-0debc9dd442f" providerId="ADAL" clId="{822B707A-1CC2-492C-AE40-6AD70D224AA3}" dt="2023-05-17T08:31:52.281" v="423" actId="478"/>
          <ac:graphicFrameMkLst>
            <pc:docMk/>
            <pc:sldMk cId="3131185540" sldId="920"/>
            <ac:graphicFrameMk id="15" creationId="{77A3B2BC-3DBE-42DB-BF17-6E8039C2FF75}"/>
          </ac:graphicFrameMkLst>
        </pc:graphicFrameChg>
      </pc:sldChg>
      <pc:sldChg chg="addSp delSp modSp mod">
        <pc:chgData name="yechangqing" userId="9869b692-37df-47ec-97b9-0debc9dd442f" providerId="ADAL" clId="{822B707A-1CC2-492C-AE40-6AD70D224AA3}" dt="2023-05-17T05:51:12.063" v="100" actId="207"/>
        <pc:sldMkLst>
          <pc:docMk/>
          <pc:sldMk cId="2693303189" sldId="922"/>
        </pc:sldMkLst>
        <pc:spChg chg="mod">
          <ac:chgData name="yechangqing" userId="9869b692-37df-47ec-97b9-0debc9dd442f" providerId="ADAL" clId="{822B707A-1CC2-492C-AE40-6AD70D224AA3}" dt="2023-05-17T05:51:12.063" v="100" actId="207"/>
          <ac:spMkLst>
            <pc:docMk/>
            <pc:sldMk cId="2693303189" sldId="922"/>
            <ac:spMk id="11" creationId="{E6E711B8-8C3A-43CA-BDD6-541B9013DFE7}"/>
          </ac:spMkLst>
        </pc:spChg>
        <pc:spChg chg="mod">
          <ac:chgData name="yechangqing" userId="9869b692-37df-47ec-97b9-0debc9dd442f" providerId="ADAL" clId="{822B707A-1CC2-492C-AE40-6AD70D224AA3}" dt="2023-05-17T05:50:27.209" v="40" actId="14100"/>
          <ac:spMkLst>
            <pc:docMk/>
            <pc:sldMk cId="2693303189" sldId="922"/>
            <ac:spMk id="12" creationId="{9060C2C3-E8A5-4C71-90C2-619B8C0A7B54}"/>
          </ac:spMkLst>
        </pc:spChg>
        <pc:picChg chg="add mod ord">
          <ac:chgData name="yechangqing" userId="9869b692-37df-47ec-97b9-0debc9dd442f" providerId="ADAL" clId="{822B707A-1CC2-492C-AE40-6AD70D224AA3}" dt="2023-05-17T05:50:07.837" v="37" actId="167"/>
          <ac:picMkLst>
            <pc:docMk/>
            <pc:sldMk cId="2693303189" sldId="922"/>
            <ac:picMk id="5" creationId="{B2FEB18B-2E2B-4224-9342-3223AAFB1D60}"/>
          </ac:picMkLst>
        </pc:picChg>
        <pc:picChg chg="del">
          <ac:chgData name="yechangqing" userId="9869b692-37df-47ec-97b9-0debc9dd442f" providerId="ADAL" clId="{822B707A-1CC2-492C-AE40-6AD70D224AA3}" dt="2023-05-17T05:49:54.289" v="32" actId="478"/>
          <ac:picMkLst>
            <pc:docMk/>
            <pc:sldMk cId="2693303189" sldId="922"/>
            <ac:picMk id="14" creationId="{8E929B5E-2F49-42C3-8E9B-17D114E5BD2E}"/>
          </ac:picMkLst>
        </pc:picChg>
      </pc:sldChg>
      <pc:sldChg chg="del">
        <pc:chgData name="yechangqing" userId="9869b692-37df-47ec-97b9-0debc9dd442f" providerId="ADAL" clId="{822B707A-1CC2-492C-AE40-6AD70D224AA3}" dt="2023-05-17T06:44:45.230" v="101" actId="47"/>
        <pc:sldMkLst>
          <pc:docMk/>
          <pc:sldMk cId="1747707913" sldId="923"/>
        </pc:sldMkLst>
      </pc:sldChg>
      <pc:sldChg chg="del">
        <pc:chgData name="yechangqing" userId="9869b692-37df-47ec-97b9-0debc9dd442f" providerId="ADAL" clId="{822B707A-1CC2-492C-AE40-6AD70D224AA3}" dt="2023-05-17T06:44:51.046" v="102" actId="47"/>
        <pc:sldMkLst>
          <pc:docMk/>
          <pc:sldMk cId="3308312449" sldId="924"/>
        </pc:sldMkLst>
      </pc:sldChg>
      <pc:sldChg chg="addSp delSp modSp mod">
        <pc:chgData name="yechangqing" userId="9869b692-37df-47ec-97b9-0debc9dd442f" providerId="ADAL" clId="{822B707A-1CC2-492C-AE40-6AD70D224AA3}" dt="2023-05-19T06:37:29.075" v="792"/>
        <pc:sldMkLst>
          <pc:docMk/>
          <pc:sldMk cId="2484925289" sldId="925"/>
        </pc:sldMkLst>
        <pc:spChg chg="mod">
          <ac:chgData name="yechangqing" userId="9869b692-37df-47ec-97b9-0debc9dd442f" providerId="ADAL" clId="{822B707A-1CC2-492C-AE40-6AD70D224AA3}" dt="2023-05-17T06:44:59.481" v="112"/>
          <ac:spMkLst>
            <pc:docMk/>
            <pc:sldMk cId="2484925289" sldId="925"/>
            <ac:spMk id="3" creationId="{8292F982-1625-4211-8DA1-DA96CAE562CB}"/>
          </ac:spMkLst>
        </pc:spChg>
        <pc:spChg chg="add mod">
          <ac:chgData name="yechangqing" userId="9869b692-37df-47ec-97b9-0debc9dd442f" providerId="ADAL" clId="{822B707A-1CC2-492C-AE40-6AD70D224AA3}" dt="2023-05-17T06:52:11.471" v="208" actId="1076"/>
          <ac:spMkLst>
            <pc:docMk/>
            <pc:sldMk cId="2484925289" sldId="925"/>
            <ac:spMk id="5" creationId="{3E9C9EAA-0DAD-4F69-B336-5B4AC0DF841B}"/>
          </ac:spMkLst>
        </pc:spChg>
        <pc:spChg chg="del">
          <ac:chgData name="yechangqing" userId="9869b692-37df-47ec-97b9-0debc9dd442f" providerId="ADAL" clId="{822B707A-1CC2-492C-AE40-6AD70D224AA3}" dt="2023-05-17T06:45:22.928" v="114" actId="478"/>
          <ac:spMkLst>
            <pc:docMk/>
            <pc:sldMk cId="2484925289" sldId="925"/>
            <ac:spMk id="6" creationId="{8687E292-7DBB-4160-8E9B-F90510FBA1F0}"/>
          </ac:spMkLst>
        </pc:spChg>
        <pc:spChg chg="add del mod">
          <ac:chgData name="yechangqing" userId="9869b692-37df-47ec-97b9-0debc9dd442f" providerId="ADAL" clId="{822B707A-1CC2-492C-AE40-6AD70D224AA3}" dt="2023-05-19T06:37:29.075" v="792"/>
          <ac:spMkLst>
            <pc:docMk/>
            <pc:sldMk cId="2484925289" sldId="925"/>
            <ac:spMk id="6" creationId="{D2D9EEA0-9B32-4983-B4F7-FD9C296BEB5F}"/>
          </ac:spMkLst>
        </pc:spChg>
        <pc:spChg chg="add mod">
          <ac:chgData name="yechangqing" userId="9869b692-37df-47ec-97b9-0debc9dd442f" providerId="ADAL" clId="{822B707A-1CC2-492C-AE40-6AD70D224AA3}" dt="2023-05-19T06:30:15.872" v="687" actId="14100"/>
          <ac:spMkLst>
            <pc:docMk/>
            <pc:sldMk cId="2484925289" sldId="925"/>
            <ac:spMk id="7" creationId="{286BCC86-19B4-407F-8840-A350B1C42F44}"/>
          </ac:spMkLst>
        </pc:spChg>
        <pc:spChg chg="add del">
          <ac:chgData name="yechangqing" userId="9869b692-37df-47ec-97b9-0debc9dd442f" providerId="ADAL" clId="{822B707A-1CC2-492C-AE40-6AD70D224AA3}" dt="2023-05-17T08:21:10.893" v="314" actId="22"/>
          <ac:spMkLst>
            <pc:docMk/>
            <pc:sldMk cId="2484925289" sldId="925"/>
            <ac:spMk id="8" creationId="{189AA936-22AE-4C0D-B029-4BF15D0C0F00}"/>
          </ac:spMkLst>
        </pc:spChg>
        <pc:graphicFrameChg chg="mod modGraphic">
          <ac:chgData name="yechangqing" userId="9869b692-37df-47ec-97b9-0debc9dd442f" providerId="ADAL" clId="{822B707A-1CC2-492C-AE40-6AD70D224AA3}" dt="2023-05-19T06:26:01.829" v="632" actId="108"/>
          <ac:graphicFrameMkLst>
            <pc:docMk/>
            <pc:sldMk cId="2484925289" sldId="925"/>
            <ac:graphicFrameMk id="4" creationId="{3FD62632-13F8-44E1-9DD5-B586EC599BC7}"/>
          </ac:graphicFrameMkLst>
        </pc:graphicFrameChg>
      </pc:sldChg>
      <pc:sldChg chg="del">
        <pc:chgData name="yechangqing" userId="9869b692-37df-47ec-97b9-0debc9dd442f" providerId="ADAL" clId="{822B707A-1CC2-492C-AE40-6AD70D224AA3}" dt="2023-05-17T06:51:50.336" v="202" actId="47"/>
        <pc:sldMkLst>
          <pc:docMk/>
          <pc:sldMk cId="3700786107" sldId="926"/>
        </pc:sldMkLst>
      </pc:sldChg>
      <pc:sldChg chg="del">
        <pc:chgData name="yechangqing" userId="9869b692-37df-47ec-97b9-0debc9dd442f" providerId="ADAL" clId="{822B707A-1CC2-492C-AE40-6AD70D224AA3}" dt="2023-05-19T09:13:11.426" v="1477" actId="47"/>
        <pc:sldMkLst>
          <pc:docMk/>
          <pc:sldMk cId="1492479203" sldId="927"/>
        </pc:sldMkLst>
      </pc:sldChg>
      <pc:sldChg chg="addSp delSp modSp add del mod">
        <pc:chgData name="yechangqing" userId="9869b692-37df-47ec-97b9-0debc9dd442f" providerId="ADAL" clId="{822B707A-1CC2-492C-AE40-6AD70D224AA3}" dt="2023-05-22T09:15:46.132" v="1964" actId="20577"/>
        <pc:sldMkLst>
          <pc:docMk/>
          <pc:sldMk cId="2755281259" sldId="928"/>
        </pc:sldMkLst>
        <pc:spChg chg="mod">
          <ac:chgData name="yechangqing" userId="9869b692-37df-47ec-97b9-0debc9dd442f" providerId="ADAL" clId="{822B707A-1CC2-492C-AE40-6AD70D224AA3}" dt="2023-05-22T07:35:09.991" v="1733"/>
          <ac:spMkLst>
            <pc:docMk/>
            <pc:sldMk cId="2755281259" sldId="928"/>
            <ac:spMk id="4" creationId="{3A942EA1-E26B-4CD7-AF51-2BA393A65AC1}"/>
          </ac:spMkLst>
        </pc:spChg>
        <pc:spChg chg="mod">
          <ac:chgData name="yechangqing" userId="9869b692-37df-47ec-97b9-0debc9dd442f" providerId="ADAL" clId="{822B707A-1CC2-492C-AE40-6AD70D224AA3}" dt="2023-05-19T09:15:15.204" v="1493" actId="1038"/>
          <ac:spMkLst>
            <pc:docMk/>
            <pc:sldMk cId="2755281259" sldId="928"/>
            <ac:spMk id="7" creationId="{2C02BD5C-C917-47D7-BF86-9556991000C9}"/>
          </ac:spMkLst>
        </pc:spChg>
        <pc:spChg chg="mod">
          <ac:chgData name="yechangqing" userId="9869b692-37df-47ec-97b9-0debc9dd442f" providerId="ADAL" clId="{822B707A-1CC2-492C-AE40-6AD70D224AA3}" dt="2023-05-22T08:13:57.447" v="1815" actId="20577"/>
          <ac:spMkLst>
            <pc:docMk/>
            <pc:sldMk cId="2755281259" sldId="928"/>
            <ac:spMk id="10" creationId="{587D0E44-983A-4D3F-9714-23ED5E3AFB27}"/>
          </ac:spMkLst>
        </pc:spChg>
        <pc:spChg chg="mod">
          <ac:chgData name="yechangqing" userId="9869b692-37df-47ec-97b9-0debc9dd442f" providerId="ADAL" clId="{822B707A-1CC2-492C-AE40-6AD70D224AA3}" dt="2023-05-22T09:15:46.132" v="1964" actId="20577"/>
          <ac:spMkLst>
            <pc:docMk/>
            <pc:sldMk cId="2755281259" sldId="928"/>
            <ac:spMk id="11" creationId="{4C3B29BB-86EB-46F3-B87A-40A2FF400ECD}"/>
          </ac:spMkLst>
        </pc:spChg>
        <pc:picChg chg="add mod modCrop">
          <ac:chgData name="yechangqing" userId="9869b692-37df-47ec-97b9-0debc9dd442f" providerId="ADAL" clId="{822B707A-1CC2-492C-AE40-6AD70D224AA3}" dt="2023-05-22T09:15:36.866" v="1956" actId="1076"/>
          <ac:picMkLst>
            <pc:docMk/>
            <pc:sldMk cId="2755281259" sldId="928"/>
            <ac:picMk id="6" creationId="{6992749B-44D8-42BD-B22B-F0B1477D7A8C}"/>
          </ac:picMkLst>
        </pc:picChg>
        <pc:picChg chg="del">
          <ac:chgData name="yechangqing" userId="9869b692-37df-47ec-97b9-0debc9dd442f" providerId="ADAL" clId="{822B707A-1CC2-492C-AE40-6AD70D224AA3}" dt="2023-05-19T09:14:40.682" v="1481" actId="478"/>
          <ac:picMkLst>
            <pc:docMk/>
            <pc:sldMk cId="2755281259" sldId="928"/>
            <ac:picMk id="6" creationId="{6A47D294-9BCB-48CE-BEA5-6269ECC41E68}"/>
          </ac:picMkLst>
        </pc:picChg>
        <pc:picChg chg="add mod">
          <ac:chgData name="yechangqing" userId="9869b692-37df-47ec-97b9-0debc9dd442f" providerId="ADAL" clId="{822B707A-1CC2-492C-AE40-6AD70D224AA3}" dt="2023-05-19T09:15:15.204" v="1493" actId="1038"/>
          <ac:picMkLst>
            <pc:docMk/>
            <pc:sldMk cId="2755281259" sldId="928"/>
            <ac:picMk id="8" creationId="{33759328-DB1D-41DF-887C-E9C10FC6C3D8}"/>
          </ac:picMkLst>
        </pc:picChg>
        <pc:picChg chg="del">
          <ac:chgData name="yechangqing" userId="9869b692-37df-47ec-97b9-0debc9dd442f" providerId="ADAL" clId="{822B707A-1CC2-492C-AE40-6AD70D224AA3}" dt="2023-05-22T07:33:35.525" v="1680" actId="478"/>
          <ac:picMkLst>
            <pc:docMk/>
            <pc:sldMk cId="2755281259" sldId="928"/>
            <ac:picMk id="9" creationId="{86A1E03A-B4F7-493E-B378-E31A35F49B78}"/>
          </ac:picMkLst>
        </pc:picChg>
        <pc:picChg chg="add del mod">
          <ac:chgData name="yechangqing" userId="9869b692-37df-47ec-97b9-0debc9dd442f" providerId="ADAL" clId="{822B707A-1CC2-492C-AE40-6AD70D224AA3}" dt="2023-05-22T08:13:06.885" v="1798" actId="478"/>
          <ac:picMkLst>
            <pc:docMk/>
            <pc:sldMk cId="2755281259" sldId="928"/>
            <ac:picMk id="13" creationId="{A8F4D94D-8C87-4BFD-BC5B-FDB2DF3E4AF7}"/>
          </ac:picMkLst>
        </pc:picChg>
        <pc:picChg chg="add mod">
          <ac:chgData name="yechangqing" userId="9869b692-37df-47ec-97b9-0debc9dd442f" providerId="ADAL" clId="{822B707A-1CC2-492C-AE40-6AD70D224AA3}" dt="2023-05-22T09:15:23.042" v="1952" actId="1076"/>
          <ac:picMkLst>
            <pc:docMk/>
            <pc:sldMk cId="2755281259" sldId="928"/>
            <ac:picMk id="15" creationId="{8B8C228E-B52C-48B6-9709-3AB82A5A9A59}"/>
          </ac:picMkLst>
        </pc:picChg>
        <pc:picChg chg="add del mod modCrop">
          <ac:chgData name="yechangqing" userId="9869b692-37df-47ec-97b9-0debc9dd442f" providerId="ADAL" clId="{822B707A-1CC2-492C-AE40-6AD70D224AA3}" dt="2023-05-22T09:14:57.819" v="1942" actId="478"/>
          <ac:picMkLst>
            <pc:docMk/>
            <pc:sldMk cId="2755281259" sldId="928"/>
            <ac:picMk id="17" creationId="{4B8BFBD0-9F0A-4732-B84C-6796884EFEBE}"/>
          </ac:picMkLst>
        </pc:picChg>
        <pc:picChg chg="del">
          <ac:chgData name="yechangqing" userId="9869b692-37df-47ec-97b9-0debc9dd442f" providerId="ADAL" clId="{822B707A-1CC2-492C-AE40-6AD70D224AA3}" dt="2023-05-22T08:48:06.477" v="1825" actId="478"/>
          <ac:picMkLst>
            <pc:docMk/>
            <pc:sldMk cId="2755281259" sldId="928"/>
            <ac:picMk id="22" creationId="{C5E1A6DF-9EDF-420B-B8BF-E319B085E046}"/>
          </ac:picMkLst>
        </pc:picChg>
        <pc:picChg chg="del">
          <ac:chgData name="yechangqing" userId="9869b692-37df-47ec-97b9-0debc9dd442f" providerId="ADAL" clId="{822B707A-1CC2-492C-AE40-6AD70D224AA3}" dt="2023-05-19T09:15:17.451" v="1494" actId="478"/>
          <ac:picMkLst>
            <pc:docMk/>
            <pc:sldMk cId="2755281259" sldId="928"/>
            <ac:picMk id="24" creationId="{DB38BB48-1D96-4A33-8FCD-716CF59665C5}"/>
          </ac:picMkLst>
        </pc:picChg>
      </pc:sldChg>
      <pc:sldChg chg="del">
        <pc:chgData name="yechangqing" userId="9869b692-37df-47ec-97b9-0debc9dd442f" providerId="ADAL" clId="{822B707A-1CC2-492C-AE40-6AD70D224AA3}" dt="2023-05-19T09:13:17.819" v="1480" actId="47"/>
        <pc:sldMkLst>
          <pc:docMk/>
          <pc:sldMk cId="2901192220" sldId="929"/>
        </pc:sldMkLst>
      </pc:sldChg>
      <pc:sldChg chg="modSp new del mod">
        <pc:chgData name="yechangqing" userId="9869b692-37df-47ec-97b9-0debc9dd442f" providerId="ADAL" clId="{822B707A-1CC2-492C-AE40-6AD70D224AA3}" dt="2023-05-17T06:52:23.555" v="211" actId="47"/>
        <pc:sldMkLst>
          <pc:docMk/>
          <pc:sldMk cId="3143779020" sldId="930"/>
        </pc:sldMkLst>
        <pc:spChg chg="mod">
          <ac:chgData name="yechangqing" userId="9869b692-37df-47ec-97b9-0debc9dd442f" providerId="ADAL" clId="{822B707A-1CC2-492C-AE40-6AD70D224AA3}" dt="2023-05-17T06:52:06.025" v="207"/>
          <ac:spMkLst>
            <pc:docMk/>
            <pc:sldMk cId="3143779020" sldId="930"/>
            <ac:spMk id="3" creationId="{803E7AF4-111C-4B01-9262-8514451F92C9}"/>
          </ac:spMkLst>
        </pc:spChg>
      </pc:sldChg>
      <pc:sldChg chg="addSp modSp add mod">
        <pc:chgData name="yechangqing" userId="9869b692-37df-47ec-97b9-0debc9dd442f" providerId="ADAL" clId="{822B707A-1CC2-492C-AE40-6AD70D224AA3}" dt="2023-05-21T12:52:34.362" v="1527" actId="1076"/>
        <pc:sldMkLst>
          <pc:docMk/>
          <pc:sldMk cId="2224388763" sldId="931"/>
        </pc:sldMkLst>
        <pc:spChg chg="mod">
          <ac:chgData name="yechangqing" userId="9869b692-37df-47ec-97b9-0debc9dd442f" providerId="ADAL" clId="{822B707A-1CC2-492C-AE40-6AD70D224AA3}" dt="2023-05-21T12:52:23.998" v="1522" actId="1076"/>
          <ac:spMkLst>
            <pc:docMk/>
            <pc:sldMk cId="2224388763" sldId="931"/>
            <ac:spMk id="5" creationId="{3E9C9EAA-0DAD-4F69-B336-5B4AC0DF841B}"/>
          </ac:spMkLst>
        </pc:spChg>
        <pc:graphicFrameChg chg="mod modGraphic">
          <ac:chgData name="yechangqing" userId="9869b692-37df-47ec-97b9-0debc9dd442f" providerId="ADAL" clId="{822B707A-1CC2-492C-AE40-6AD70D224AA3}" dt="2023-05-21T12:52:34.362" v="1527" actId="1076"/>
          <ac:graphicFrameMkLst>
            <pc:docMk/>
            <pc:sldMk cId="2224388763" sldId="931"/>
            <ac:graphicFrameMk id="4" creationId="{3FD62632-13F8-44E1-9DD5-B586EC599BC7}"/>
          </ac:graphicFrameMkLst>
        </pc:graphicFrameChg>
        <pc:picChg chg="add mod">
          <ac:chgData name="yechangqing" userId="9869b692-37df-47ec-97b9-0debc9dd442f" providerId="ADAL" clId="{822B707A-1CC2-492C-AE40-6AD70D224AA3}" dt="2023-05-21T12:52:25.324" v="1523" actId="1076"/>
          <ac:picMkLst>
            <pc:docMk/>
            <pc:sldMk cId="2224388763" sldId="931"/>
            <ac:picMk id="7" creationId="{8688DAAA-A360-410A-8D9D-BE383C51B475}"/>
          </ac:picMkLst>
        </pc:picChg>
      </pc:sldChg>
      <pc:sldChg chg="addSp delSp modSp new mod">
        <pc:chgData name="yechangqing" userId="9869b692-37df-47ec-97b9-0debc9dd442f" providerId="ADAL" clId="{822B707A-1CC2-492C-AE40-6AD70D224AA3}" dt="2023-05-19T06:32:07.102" v="734" actId="1076"/>
        <pc:sldMkLst>
          <pc:docMk/>
          <pc:sldMk cId="4054542143" sldId="932"/>
        </pc:sldMkLst>
        <pc:spChg chg="mod">
          <ac:chgData name="yechangqing" userId="9869b692-37df-47ec-97b9-0debc9dd442f" providerId="ADAL" clId="{822B707A-1CC2-492C-AE40-6AD70D224AA3}" dt="2023-05-17T08:31:01.211" v="422"/>
          <ac:spMkLst>
            <pc:docMk/>
            <pc:sldMk cId="4054542143" sldId="932"/>
            <ac:spMk id="3" creationId="{A33C01AF-E10C-4DDC-A2BC-F8628C2E9FB5}"/>
          </ac:spMkLst>
        </pc:spChg>
        <pc:spChg chg="add del mod">
          <ac:chgData name="yechangqing" userId="9869b692-37df-47ec-97b9-0debc9dd442f" providerId="ADAL" clId="{822B707A-1CC2-492C-AE40-6AD70D224AA3}" dt="2023-05-17T09:29:16.106" v="483"/>
          <ac:spMkLst>
            <pc:docMk/>
            <pc:sldMk cId="4054542143" sldId="932"/>
            <ac:spMk id="4" creationId="{7EC6A945-AE91-48D9-98CC-C0D756A491FE}"/>
          </ac:spMkLst>
        </pc:spChg>
        <pc:spChg chg="add del mod">
          <ac:chgData name="yechangqing" userId="9869b692-37df-47ec-97b9-0debc9dd442f" providerId="ADAL" clId="{822B707A-1CC2-492C-AE40-6AD70D224AA3}" dt="2023-05-19T06:31:03.662" v="716" actId="478"/>
          <ac:spMkLst>
            <pc:docMk/>
            <pc:sldMk cId="4054542143" sldId="932"/>
            <ac:spMk id="5" creationId="{1FBB1BD7-9F28-463A-AA7F-437667CB014D}"/>
          </ac:spMkLst>
        </pc:spChg>
        <pc:spChg chg="add mod">
          <ac:chgData name="yechangqing" userId="9869b692-37df-47ec-97b9-0debc9dd442f" providerId="ADAL" clId="{822B707A-1CC2-492C-AE40-6AD70D224AA3}" dt="2023-05-18T02:16:02.620" v="591" actId="1076"/>
          <ac:spMkLst>
            <pc:docMk/>
            <pc:sldMk cId="4054542143" sldId="932"/>
            <ac:spMk id="9" creationId="{CF4ABB27-501A-49E9-A2C0-ABAE166FFCD5}"/>
          </ac:spMkLst>
        </pc:spChg>
        <pc:spChg chg="add mod">
          <ac:chgData name="yechangqing" userId="9869b692-37df-47ec-97b9-0debc9dd442f" providerId="ADAL" clId="{822B707A-1CC2-492C-AE40-6AD70D224AA3}" dt="2023-05-18T02:15:38.536" v="585" actId="571"/>
          <ac:spMkLst>
            <pc:docMk/>
            <pc:sldMk cId="4054542143" sldId="932"/>
            <ac:spMk id="11" creationId="{EC1AA8B2-2438-4623-B9FC-F16CA9D3D123}"/>
          </ac:spMkLst>
        </pc:spChg>
        <pc:spChg chg="add mod">
          <ac:chgData name="yechangqing" userId="9869b692-37df-47ec-97b9-0debc9dd442f" providerId="ADAL" clId="{822B707A-1CC2-492C-AE40-6AD70D224AA3}" dt="2023-05-19T06:31:07.491" v="717" actId="1076"/>
          <ac:spMkLst>
            <pc:docMk/>
            <pc:sldMk cId="4054542143" sldId="932"/>
            <ac:spMk id="12" creationId="{B2831A09-F299-41D7-A452-6CDBF6DD84D8}"/>
          </ac:spMkLst>
        </pc:spChg>
        <pc:graphicFrameChg chg="add mod modGraphic">
          <ac:chgData name="yechangqing" userId="9869b692-37df-47ec-97b9-0debc9dd442f" providerId="ADAL" clId="{822B707A-1CC2-492C-AE40-6AD70D224AA3}" dt="2023-05-19T06:32:07.102" v="734" actId="1076"/>
          <ac:graphicFrameMkLst>
            <pc:docMk/>
            <pc:sldMk cId="4054542143" sldId="932"/>
            <ac:graphicFrameMk id="8" creationId="{2A46E72E-2164-4572-B849-8BA72D2E0F4B}"/>
          </ac:graphicFrameMkLst>
        </pc:graphicFrameChg>
        <pc:graphicFrameChg chg="add mod">
          <ac:chgData name="yechangqing" userId="9869b692-37df-47ec-97b9-0debc9dd442f" providerId="ADAL" clId="{822B707A-1CC2-492C-AE40-6AD70D224AA3}" dt="2023-05-18T02:15:38.536" v="585" actId="571"/>
          <ac:graphicFrameMkLst>
            <pc:docMk/>
            <pc:sldMk cId="4054542143" sldId="932"/>
            <ac:graphicFrameMk id="10" creationId="{2DCAE1D1-A204-40B3-BEBB-C9C0329B3851}"/>
          </ac:graphicFrameMkLst>
        </pc:graphicFrameChg>
        <pc:picChg chg="add mod">
          <ac:chgData name="yechangqing" userId="9869b692-37df-47ec-97b9-0debc9dd442f" providerId="ADAL" clId="{822B707A-1CC2-492C-AE40-6AD70D224AA3}" dt="2023-05-18T02:15:28.082" v="582" actId="1076"/>
          <ac:picMkLst>
            <pc:docMk/>
            <pc:sldMk cId="4054542143" sldId="932"/>
            <ac:picMk id="7" creationId="{F24FF050-4493-455B-968B-1948F46E651E}"/>
          </ac:picMkLst>
        </pc:picChg>
      </pc:sldChg>
      <pc:sldChg chg="addSp modSp new mod">
        <pc:chgData name="yechangqing" userId="9869b692-37df-47ec-97b9-0debc9dd442f" providerId="ADAL" clId="{822B707A-1CC2-492C-AE40-6AD70D224AA3}" dt="2023-05-21T12:55:03.555" v="1556" actId="1076"/>
        <pc:sldMkLst>
          <pc:docMk/>
          <pc:sldMk cId="2995539803" sldId="933"/>
        </pc:sldMkLst>
        <pc:spChg chg="mod">
          <ac:chgData name="yechangqing" userId="9869b692-37df-47ec-97b9-0debc9dd442f" providerId="ADAL" clId="{822B707A-1CC2-492C-AE40-6AD70D224AA3}" dt="2023-05-19T06:42:32.825" v="803"/>
          <ac:spMkLst>
            <pc:docMk/>
            <pc:sldMk cId="2995539803" sldId="933"/>
            <ac:spMk id="3" creationId="{B6FED502-DE8D-4D82-9881-626AE8B2E10F}"/>
          </ac:spMkLst>
        </pc:spChg>
        <pc:spChg chg="add mod">
          <ac:chgData name="yechangqing" userId="9869b692-37df-47ec-97b9-0debc9dd442f" providerId="ADAL" clId="{822B707A-1CC2-492C-AE40-6AD70D224AA3}" dt="2023-05-21T12:51:19.106" v="1506" actId="1076"/>
          <ac:spMkLst>
            <pc:docMk/>
            <pc:sldMk cId="2995539803" sldId="933"/>
            <ac:spMk id="4" creationId="{399BD4BA-2F05-44E2-82BC-09651D5C6B6B}"/>
          </ac:spMkLst>
        </pc:spChg>
        <pc:spChg chg="add mod">
          <ac:chgData name="yechangqing" userId="9869b692-37df-47ec-97b9-0debc9dd442f" providerId="ADAL" clId="{822B707A-1CC2-492C-AE40-6AD70D224AA3}" dt="2023-05-21T12:54:18.401" v="1546"/>
          <ac:spMkLst>
            <pc:docMk/>
            <pc:sldMk cId="2995539803" sldId="933"/>
            <ac:spMk id="7" creationId="{E535446C-3B6C-4C32-B716-673F08F90503}"/>
          </ac:spMkLst>
        </pc:spChg>
        <pc:graphicFrameChg chg="add mod modGraphic">
          <ac:chgData name="yechangqing" userId="9869b692-37df-47ec-97b9-0debc9dd442f" providerId="ADAL" clId="{822B707A-1CC2-492C-AE40-6AD70D224AA3}" dt="2023-05-21T12:55:03.555" v="1556" actId="1076"/>
          <ac:graphicFrameMkLst>
            <pc:docMk/>
            <pc:sldMk cId="2995539803" sldId="933"/>
            <ac:graphicFrameMk id="5" creationId="{F5FE9CF4-E4AB-4F04-9C95-0982EA6C3D1F}"/>
          </ac:graphicFrameMkLst>
        </pc:graphicFrameChg>
      </pc:sldChg>
      <pc:sldChg chg="addSp delSp modSp new mod">
        <pc:chgData name="yechangqing" userId="9869b692-37df-47ec-97b9-0debc9dd442f" providerId="ADAL" clId="{822B707A-1CC2-492C-AE40-6AD70D224AA3}" dt="2023-05-19T08:55:25.308" v="1475" actId="20577"/>
        <pc:sldMkLst>
          <pc:docMk/>
          <pc:sldMk cId="1428513701" sldId="934"/>
        </pc:sldMkLst>
        <pc:spChg chg="mod">
          <ac:chgData name="yechangqing" userId="9869b692-37df-47ec-97b9-0debc9dd442f" providerId="ADAL" clId="{822B707A-1CC2-492C-AE40-6AD70D224AA3}" dt="2023-05-19T07:06:12.981" v="1062"/>
          <ac:spMkLst>
            <pc:docMk/>
            <pc:sldMk cId="1428513701" sldId="934"/>
            <ac:spMk id="3" creationId="{C0964D16-8261-4097-99CB-7E5E7180A01A}"/>
          </ac:spMkLst>
        </pc:spChg>
        <pc:spChg chg="add mod ord">
          <ac:chgData name="yechangqing" userId="9869b692-37df-47ec-97b9-0debc9dd442f" providerId="ADAL" clId="{822B707A-1CC2-492C-AE40-6AD70D224AA3}" dt="2023-05-19T08:12:53.783" v="1298"/>
          <ac:spMkLst>
            <pc:docMk/>
            <pc:sldMk cId="1428513701" sldId="934"/>
            <ac:spMk id="4" creationId="{0A3AC0A0-72D8-46C5-9553-DFCB5BBCA800}"/>
          </ac:spMkLst>
        </pc:spChg>
        <pc:spChg chg="add mod">
          <ac:chgData name="yechangqing" userId="9869b692-37df-47ec-97b9-0debc9dd442f" providerId="ADAL" clId="{822B707A-1CC2-492C-AE40-6AD70D224AA3}" dt="2023-05-19T08:55:25.308" v="1475" actId="20577"/>
          <ac:spMkLst>
            <pc:docMk/>
            <pc:sldMk cId="1428513701" sldId="934"/>
            <ac:spMk id="6" creationId="{E47E2DA2-7AD6-4539-BB0A-74CF30383F53}"/>
          </ac:spMkLst>
        </pc:spChg>
        <pc:spChg chg="add mod">
          <ac:chgData name="yechangqing" userId="9869b692-37df-47ec-97b9-0debc9dd442f" providerId="ADAL" clId="{822B707A-1CC2-492C-AE40-6AD70D224AA3}" dt="2023-05-19T08:11:34.631" v="1252" actId="1076"/>
          <ac:spMkLst>
            <pc:docMk/>
            <pc:sldMk cId="1428513701" sldId="934"/>
            <ac:spMk id="11" creationId="{ADAF32BD-1721-4B4B-B17F-78471099E8B1}"/>
          </ac:spMkLst>
        </pc:spChg>
        <pc:graphicFrameChg chg="add mod modGraphic">
          <ac:chgData name="yechangqing" userId="9869b692-37df-47ec-97b9-0debc9dd442f" providerId="ADAL" clId="{822B707A-1CC2-492C-AE40-6AD70D224AA3}" dt="2023-05-19T08:54:49.353" v="1471" actId="20577"/>
          <ac:graphicFrameMkLst>
            <pc:docMk/>
            <pc:sldMk cId="1428513701" sldId="934"/>
            <ac:graphicFrameMk id="5" creationId="{0ED7F69B-E287-40D6-AA66-7C889DE114D2}"/>
          </ac:graphicFrameMkLst>
        </pc:graphicFrameChg>
        <pc:picChg chg="add mod">
          <ac:chgData name="yechangqing" userId="9869b692-37df-47ec-97b9-0debc9dd442f" providerId="ADAL" clId="{822B707A-1CC2-492C-AE40-6AD70D224AA3}" dt="2023-05-19T08:12:57.675" v="1299" actId="1076"/>
          <ac:picMkLst>
            <pc:docMk/>
            <pc:sldMk cId="1428513701" sldId="934"/>
            <ac:picMk id="8" creationId="{0B010B7C-B2DD-4297-AD2B-46A9509ECEB6}"/>
          </ac:picMkLst>
        </pc:picChg>
        <pc:picChg chg="add mod">
          <ac:chgData name="yechangqing" userId="9869b692-37df-47ec-97b9-0debc9dd442f" providerId="ADAL" clId="{822B707A-1CC2-492C-AE40-6AD70D224AA3}" dt="2023-05-19T08:10:29.347" v="1240"/>
          <ac:picMkLst>
            <pc:docMk/>
            <pc:sldMk cId="1428513701" sldId="934"/>
            <ac:picMk id="9" creationId="{3B0F331A-AB1B-434A-833A-0E4BC61FEB04}"/>
          </ac:picMkLst>
        </pc:picChg>
        <pc:cxnChg chg="add del mod">
          <ac:chgData name="yechangqing" userId="9869b692-37df-47ec-97b9-0debc9dd442f" providerId="ADAL" clId="{822B707A-1CC2-492C-AE40-6AD70D224AA3}" dt="2023-05-19T08:10:49.975" v="1244" actId="478"/>
          <ac:cxnSpMkLst>
            <pc:docMk/>
            <pc:sldMk cId="1428513701" sldId="934"/>
            <ac:cxnSpMk id="10" creationId="{24669823-3356-4F35-95F4-EAAA8D2C2B52}"/>
          </ac:cxnSpMkLst>
        </pc:cxnChg>
      </pc:sldChg>
      <pc:sldChg chg="add del">
        <pc:chgData name="yechangqing" userId="9869b692-37df-47ec-97b9-0debc9dd442f" providerId="ADAL" clId="{822B707A-1CC2-492C-AE40-6AD70D224AA3}" dt="2023-05-19T08:09:51.328" v="1230"/>
        <pc:sldMkLst>
          <pc:docMk/>
          <pc:sldMk cId="2939310" sldId="935"/>
        </pc:sldMkLst>
      </pc:sldChg>
      <pc:sldChg chg="addSp delSp modSp new add del mod">
        <pc:chgData name="yechangqing" userId="9869b692-37df-47ec-97b9-0debc9dd442f" providerId="ADAL" clId="{822B707A-1CC2-492C-AE40-6AD70D224AA3}" dt="2023-05-21T12:55:50.400" v="1603" actId="1076"/>
        <pc:sldMkLst>
          <pc:docMk/>
          <pc:sldMk cId="2026108760" sldId="935"/>
        </pc:sldMkLst>
        <pc:spChg chg="mod">
          <ac:chgData name="yechangqing" userId="9869b692-37df-47ec-97b9-0debc9dd442f" providerId="ADAL" clId="{822B707A-1CC2-492C-AE40-6AD70D224AA3}" dt="2023-05-19T07:48:08.616" v="1196"/>
          <ac:spMkLst>
            <pc:docMk/>
            <pc:sldMk cId="2026108760" sldId="935"/>
            <ac:spMk id="3" creationId="{2C7ACECD-32B1-4033-949A-00C7EC117ADC}"/>
          </ac:spMkLst>
        </pc:spChg>
        <pc:spChg chg="add mod">
          <ac:chgData name="yechangqing" userId="9869b692-37df-47ec-97b9-0debc9dd442f" providerId="ADAL" clId="{822B707A-1CC2-492C-AE40-6AD70D224AA3}" dt="2023-05-19T07:49:28.932" v="1223" actId="1076"/>
          <ac:spMkLst>
            <pc:docMk/>
            <pc:sldMk cId="2026108760" sldId="935"/>
            <ac:spMk id="4" creationId="{0ACF1D52-6291-4AF7-BEFE-1A5CFCA5721C}"/>
          </ac:spMkLst>
        </pc:spChg>
        <pc:spChg chg="add del mod">
          <ac:chgData name="yechangqing" userId="9869b692-37df-47ec-97b9-0debc9dd442f" providerId="ADAL" clId="{822B707A-1CC2-492C-AE40-6AD70D224AA3}" dt="2023-05-21T12:55:50.400" v="1603" actId="1076"/>
          <ac:spMkLst>
            <pc:docMk/>
            <pc:sldMk cId="2026108760" sldId="935"/>
            <ac:spMk id="9" creationId="{F6DD9CD0-B30B-495F-862B-4BEAF4A2B09C}"/>
          </ac:spMkLst>
        </pc:spChg>
        <pc:spChg chg="add mod">
          <ac:chgData name="yechangqing" userId="9869b692-37df-47ec-97b9-0debc9dd442f" providerId="ADAL" clId="{822B707A-1CC2-492C-AE40-6AD70D224AA3}" dt="2023-05-19T08:40:31.420" v="1423" actId="20577"/>
          <ac:spMkLst>
            <pc:docMk/>
            <pc:sldMk cId="2026108760" sldId="935"/>
            <ac:spMk id="11" creationId="{3611F08F-2EED-4300-88C1-7576F6752BFC}"/>
          </ac:spMkLst>
        </pc:spChg>
        <pc:graphicFrameChg chg="add mod modGraphic">
          <ac:chgData name="yechangqing" userId="9869b692-37df-47ec-97b9-0debc9dd442f" providerId="ADAL" clId="{822B707A-1CC2-492C-AE40-6AD70D224AA3}" dt="2023-05-19T08:40:17.487" v="1421" actId="20577"/>
          <ac:graphicFrameMkLst>
            <pc:docMk/>
            <pc:sldMk cId="2026108760" sldId="935"/>
            <ac:graphicFrameMk id="8" creationId="{0C42FDCC-B1F3-46C2-A5DF-BD95E27AD4C5}"/>
          </ac:graphicFrameMkLst>
        </pc:graphicFrameChg>
        <pc:picChg chg="add mod">
          <ac:chgData name="yechangqing" userId="9869b692-37df-47ec-97b9-0debc9dd442f" providerId="ADAL" clId="{822B707A-1CC2-492C-AE40-6AD70D224AA3}" dt="2023-05-19T07:49:08.823" v="1219" actId="1076"/>
          <ac:picMkLst>
            <pc:docMk/>
            <pc:sldMk cId="2026108760" sldId="935"/>
            <ac:picMk id="5" creationId="{16363D09-B22B-40A8-AD09-55CD54FB63B6}"/>
          </ac:picMkLst>
        </pc:picChg>
        <pc:cxnChg chg="add mod">
          <ac:chgData name="yechangqing" userId="9869b692-37df-47ec-97b9-0debc9dd442f" providerId="ADAL" clId="{822B707A-1CC2-492C-AE40-6AD70D224AA3}" dt="2023-05-19T07:49:24.451" v="1222" actId="1582"/>
          <ac:cxnSpMkLst>
            <pc:docMk/>
            <pc:sldMk cId="2026108760" sldId="935"/>
            <ac:cxnSpMk id="7" creationId="{9D627161-A11A-42C4-84B5-49D2C6E5CDAD}"/>
          </ac:cxnSpMkLst>
        </pc:cxnChg>
      </pc:sldChg>
      <pc:sldChg chg="add">
        <pc:chgData name="yechangqing" userId="9869b692-37df-47ec-97b9-0debc9dd442f" providerId="ADAL" clId="{822B707A-1CC2-492C-AE40-6AD70D224AA3}" dt="2023-05-19T08:58:01.952" v="1476"/>
        <pc:sldMkLst>
          <pc:docMk/>
          <pc:sldMk cId="498415762" sldId="936"/>
        </pc:sldMkLst>
      </pc:sldChg>
      <pc:sldChg chg="addSp delSp modSp add mod delAnim">
        <pc:chgData name="yechangqing" userId="9869b692-37df-47ec-97b9-0debc9dd442f" providerId="ADAL" clId="{822B707A-1CC2-492C-AE40-6AD70D224AA3}" dt="2023-05-22T08:11:39.371" v="1797" actId="20577"/>
        <pc:sldMkLst>
          <pc:docMk/>
          <pc:sldMk cId="1579301796" sldId="937"/>
        </pc:sldMkLst>
        <pc:spChg chg="mod">
          <ac:chgData name="yechangqing" userId="9869b692-37df-47ec-97b9-0debc9dd442f" providerId="ADAL" clId="{822B707A-1CC2-492C-AE40-6AD70D224AA3}" dt="2023-05-22T07:29:27.754" v="1625"/>
          <ac:spMkLst>
            <pc:docMk/>
            <pc:sldMk cId="1579301796" sldId="937"/>
            <ac:spMk id="3" creationId="{566BF69C-FBAE-40E5-80B3-C52F4C607B8F}"/>
          </ac:spMkLst>
        </pc:spChg>
        <pc:spChg chg="del">
          <ac:chgData name="yechangqing" userId="9869b692-37df-47ec-97b9-0debc9dd442f" providerId="ADAL" clId="{822B707A-1CC2-492C-AE40-6AD70D224AA3}" dt="2023-05-22T07:29:17.451" v="1617" actId="478"/>
          <ac:spMkLst>
            <pc:docMk/>
            <pc:sldMk cId="1579301796" sldId="937"/>
            <ac:spMk id="4" creationId="{3A942EA1-E26B-4CD7-AF51-2BA393A65AC1}"/>
          </ac:spMkLst>
        </pc:spChg>
        <pc:spChg chg="del">
          <ac:chgData name="yechangqing" userId="9869b692-37df-47ec-97b9-0debc9dd442f" providerId="ADAL" clId="{822B707A-1CC2-492C-AE40-6AD70D224AA3}" dt="2023-05-22T07:29:19.622" v="1618" actId="478"/>
          <ac:spMkLst>
            <pc:docMk/>
            <pc:sldMk cId="1579301796" sldId="937"/>
            <ac:spMk id="7" creationId="{2C02BD5C-C917-47D7-BF86-9556991000C9}"/>
          </ac:spMkLst>
        </pc:spChg>
        <pc:spChg chg="mod">
          <ac:chgData name="yechangqing" userId="9869b692-37df-47ec-97b9-0debc9dd442f" providerId="ADAL" clId="{822B707A-1CC2-492C-AE40-6AD70D224AA3}" dt="2023-05-22T08:11:39.371" v="1797" actId="20577"/>
          <ac:spMkLst>
            <pc:docMk/>
            <pc:sldMk cId="1579301796" sldId="937"/>
            <ac:spMk id="10" creationId="{587D0E44-983A-4D3F-9714-23ED5E3AFB27}"/>
          </ac:spMkLst>
        </pc:spChg>
        <pc:spChg chg="del">
          <ac:chgData name="yechangqing" userId="9869b692-37df-47ec-97b9-0debc9dd442f" providerId="ADAL" clId="{822B707A-1CC2-492C-AE40-6AD70D224AA3}" dt="2023-05-22T07:38:42.857" v="1742" actId="478"/>
          <ac:spMkLst>
            <pc:docMk/>
            <pc:sldMk cId="1579301796" sldId="937"/>
            <ac:spMk id="11" creationId="{4C3B29BB-86EB-46F3-B87A-40A2FF400ECD}"/>
          </ac:spMkLst>
        </pc:spChg>
        <pc:spChg chg="add mod">
          <ac:chgData name="yechangqing" userId="9869b692-37df-47ec-97b9-0debc9dd442f" providerId="ADAL" clId="{822B707A-1CC2-492C-AE40-6AD70D224AA3}" dt="2023-05-22T07:35:00.646" v="1724"/>
          <ac:spMkLst>
            <pc:docMk/>
            <pc:sldMk cId="1579301796" sldId="937"/>
            <ac:spMk id="14" creationId="{7ECAD982-7A05-4970-83E2-1DBD69115CC3}"/>
          </ac:spMkLst>
        </pc:spChg>
        <pc:spChg chg="add mod">
          <ac:chgData name="yechangqing" userId="9869b692-37df-47ec-97b9-0debc9dd442f" providerId="ADAL" clId="{822B707A-1CC2-492C-AE40-6AD70D224AA3}" dt="2023-05-22T07:39:29.187" v="1756" actId="14100"/>
          <ac:spMkLst>
            <pc:docMk/>
            <pc:sldMk cId="1579301796" sldId="937"/>
            <ac:spMk id="18" creationId="{AE8271E1-BAE1-4394-83C0-1178146B08CB}"/>
          </ac:spMkLst>
        </pc:spChg>
        <pc:spChg chg="add mod">
          <ac:chgData name="yechangqing" userId="9869b692-37df-47ec-97b9-0debc9dd442f" providerId="ADAL" clId="{822B707A-1CC2-492C-AE40-6AD70D224AA3}" dt="2023-05-22T08:11:37.556" v="1796" actId="20577"/>
          <ac:spMkLst>
            <pc:docMk/>
            <pc:sldMk cId="1579301796" sldId="937"/>
            <ac:spMk id="26" creationId="{1A34F854-8E81-4097-BA1C-C1C255CD3AA5}"/>
          </ac:spMkLst>
        </pc:spChg>
        <pc:picChg chg="add mod">
          <ac:chgData name="yechangqing" userId="9869b692-37df-47ec-97b9-0debc9dd442f" providerId="ADAL" clId="{822B707A-1CC2-492C-AE40-6AD70D224AA3}" dt="2023-05-22T07:29:22.655" v="1620" actId="1076"/>
          <ac:picMkLst>
            <pc:docMk/>
            <pc:sldMk cId="1579301796" sldId="937"/>
            <ac:picMk id="6" creationId="{4F4387CA-EFA1-43D9-B21D-249DBF616991}"/>
          </ac:picMkLst>
        </pc:picChg>
        <pc:picChg chg="del">
          <ac:chgData name="yechangqing" userId="9869b692-37df-47ec-97b9-0debc9dd442f" providerId="ADAL" clId="{822B707A-1CC2-492C-AE40-6AD70D224AA3}" dt="2023-05-22T07:29:11.740" v="1616" actId="478"/>
          <ac:picMkLst>
            <pc:docMk/>
            <pc:sldMk cId="1579301796" sldId="937"/>
            <ac:picMk id="8" creationId="{33759328-DB1D-41DF-887C-E9C10FC6C3D8}"/>
          </ac:picMkLst>
        </pc:picChg>
        <pc:picChg chg="del">
          <ac:chgData name="yechangqing" userId="9869b692-37df-47ec-97b9-0debc9dd442f" providerId="ADAL" clId="{822B707A-1CC2-492C-AE40-6AD70D224AA3}" dt="2023-05-22T07:33:47.023" v="1688" actId="478"/>
          <ac:picMkLst>
            <pc:docMk/>
            <pc:sldMk cId="1579301796" sldId="937"/>
            <ac:picMk id="9" creationId="{86A1E03A-B4F7-493E-B378-E31A35F49B78}"/>
          </ac:picMkLst>
        </pc:picChg>
        <pc:picChg chg="add del mod">
          <ac:chgData name="yechangqing" userId="9869b692-37df-47ec-97b9-0debc9dd442f" providerId="ADAL" clId="{822B707A-1CC2-492C-AE40-6AD70D224AA3}" dt="2023-05-22T07:38:59.378" v="1744" actId="478"/>
          <ac:picMkLst>
            <pc:docMk/>
            <pc:sldMk cId="1579301796" sldId="937"/>
            <ac:picMk id="15" creationId="{CBACCB71-DBB7-41D6-B6D6-C19477D3A197}"/>
          </ac:picMkLst>
        </pc:picChg>
        <pc:picChg chg="add mod">
          <ac:chgData name="yechangqing" userId="9869b692-37df-47ec-97b9-0debc9dd442f" providerId="ADAL" clId="{822B707A-1CC2-492C-AE40-6AD70D224AA3}" dt="2023-05-22T07:39:05.224" v="1748" actId="1076"/>
          <ac:picMkLst>
            <pc:docMk/>
            <pc:sldMk cId="1579301796" sldId="937"/>
            <ac:picMk id="17" creationId="{1D946117-1015-4E01-81AA-BC3378DC34C7}"/>
          </ac:picMkLst>
        </pc:picChg>
        <pc:picChg chg="add del mod">
          <ac:chgData name="yechangqing" userId="9869b692-37df-47ec-97b9-0debc9dd442f" providerId="ADAL" clId="{822B707A-1CC2-492C-AE40-6AD70D224AA3}" dt="2023-05-22T08:08:10.792" v="1770" actId="478"/>
          <ac:picMkLst>
            <pc:docMk/>
            <pc:sldMk cId="1579301796" sldId="937"/>
            <ac:picMk id="20" creationId="{AF7A0EE8-1B4B-4314-AC14-D36DAD3A6F7A}"/>
          </ac:picMkLst>
        </pc:picChg>
        <pc:picChg chg="del">
          <ac:chgData name="yechangqing" userId="9869b692-37df-47ec-97b9-0debc9dd442f" providerId="ADAL" clId="{822B707A-1CC2-492C-AE40-6AD70D224AA3}" dt="2023-05-22T07:38:25.434" v="1734" actId="478"/>
          <ac:picMkLst>
            <pc:docMk/>
            <pc:sldMk cId="1579301796" sldId="937"/>
            <ac:picMk id="22" creationId="{C5E1A6DF-9EDF-420B-B8BF-E319B085E046}"/>
          </ac:picMkLst>
        </pc:picChg>
        <pc:picChg chg="add del mod">
          <ac:chgData name="yechangqing" userId="9869b692-37df-47ec-97b9-0debc9dd442f" providerId="ADAL" clId="{822B707A-1CC2-492C-AE40-6AD70D224AA3}" dt="2023-05-22T08:11:07.664" v="1782" actId="478"/>
          <ac:picMkLst>
            <pc:docMk/>
            <pc:sldMk cId="1579301796" sldId="937"/>
            <ac:picMk id="25" creationId="{C92AAA7C-5802-46AB-A0FB-8DF83F9C8599}"/>
          </ac:picMkLst>
        </pc:picChg>
        <pc:picChg chg="add mod ord">
          <ac:chgData name="yechangqing" userId="9869b692-37df-47ec-97b9-0debc9dd442f" providerId="ADAL" clId="{822B707A-1CC2-492C-AE40-6AD70D224AA3}" dt="2023-05-22T08:11:15.469" v="1787" actId="167"/>
          <ac:picMkLst>
            <pc:docMk/>
            <pc:sldMk cId="1579301796" sldId="937"/>
            <ac:picMk id="28" creationId="{F3016774-1D8D-4749-9C6C-96DDFF1F03BE}"/>
          </ac:picMkLst>
        </pc:picChg>
        <pc:cxnChg chg="add mod">
          <ac:chgData name="yechangqing" userId="9869b692-37df-47ec-97b9-0debc9dd442f" providerId="ADAL" clId="{822B707A-1CC2-492C-AE40-6AD70D224AA3}" dt="2023-05-22T07:41:09.213" v="1769"/>
          <ac:cxnSpMkLst>
            <pc:docMk/>
            <pc:sldMk cId="1579301796" sldId="937"/>
            <ac:cxnSpMk id="23" creationId="{02F7D9DD-B87E-4D9B-A841-1DC9122800A5}"/>
          </ac:cxnSpMkLst>
        </pc:cxnChg>
      </pc:sldChg>
      <pc:sldChg chg="addSp modSp new del mod">
        <pc:chgData name="yechangqing" userId="9869b692-37df-47ec-97b9-0debc9dd442f" providerId="ADAL" clId="{822B707A-1CC2-492C-AE40-6AD70D224AA3}" dt="2023-05-21T14:34:32.258" v="1614" actId="47"/>
        <pc:sldMkLst>
          <pc:docMk/>
          <pc:sldMk cId="2535483985" sldId="937"/>
        </pc:sldMkLst>
        <pc:spChg chg="mod">
          <ac:chgData name="yechangqing" userId="9869b692-37df-47ec-97b9-0debc9dd442f" providerId="ADAL" clId="{822B707A-1CC2-492C-AE40-6AD70D224AA3}" dt="2023-05-21T12:58:54.268" v="1610"/>
          <ac:spMkLst>
            <pc:docMk/>
            <pc:sldMk cId="2535483985" sldId="937"/>
            <ac:spMk id="3" creationId="{42598840-F619-4767-ABE0-65EDAF0AC12C}"/>
          </ac:spMkLst>
        </pc:spChg>
        <pc:picChg chg="add mod">
          <ac:chgData name="yechangqing" userId="9869b692-37df-47ec-97b9-0debc9dd442f" providerId="ADAL" clId="{822B707A-1CC2-492C-AE40-6AD70D224AA3}" dt="2023-05-21T12:59:01.898" v="1613" actId="1076"/>
          <ac:picMkLst>
            <pc:docMk/>
            <pc:sldMk cId="2535483985" sldId="937"/>
            <ac:picMk id="5" creationId="{5DD1FD71-6DE3-4715-B022-B9A711219C1C}"/>
          </ac:picMkLst>
        </pc:picChg>
      </pc:sldChg>
      <pc:sldChg chg="addSp modSp new mod">
        <pc:chgData name="yechangqing" userId="9869b692-37df-47ec-97b9-0debc9dd442f" providerId="ADAL" clId="{822B707A-1CC2-492C-AE40-6AD70D224AA3}" dt="2023-05-22T08:56:33.269" v="1941" actId="1076"/>
        <pc:sldMkLst>
          <pc:docMk/>
          <pc:sldMk cId="3796981034" sldId="938"/>
        </pc:sldMkLst>
        <pc:spChg chg="mod">
          <ac:chgData name="yechangqing" userId="9869b692-37df-47ec-97b9-0debc9dd442f" providerId="ADAL" clId="{822B707A-1CC2-492C-AE40-6AD70D224AA3}" dt="2023-05-22T08:53:39.168" v="1851" actId="20577"/>
          <ac:spMkLst>
            <pc:docMk/>
            <pc:sldMk cId="3796981034" sldId="938"/>
            <ac:spMk id="3" creationId="{A7CD9E4A-D300-44F1-A9FE-30913AB859BB}"/>
          </ac:spMkLst>
        </pc:spChg>
        <pc:spChg chg="add mod">
          <ac:chgData name="yechangqing" userId="9869b692-37df-47ec-97b9-0debc9dd442f" providerId="ADAL" clId="{822B707A-1CC2-492C-AE40-6AD70D224AA3}" dt="2023-05-22T08:56:33.269" v="1941" actId="1076"/>
          <ac:spMkLst>
            <pc:docMk/>
            <pc:sldMk cId="3796981034" sldId="938"/>
            <ac:spMk id="4" creationId="{754E9831-B576-48ED-9137-AFC1E4DA5016}"/>
          </ac:spMkLst>
        </pc:spChg>
      </pc:sldChg>
    </pc:docChg>
  </pc:docChgLst>
  <pc:docChgLst>
    <pc:chgData name="yechangqing" userId="9869b692-37df-47ec-97b9-0debc9dd442f" providerId="ADAL" clId="{EF85BF7F-7BBE-4A05-AB8C-AA590591606B}"/>
    <pc:docChg chg="undo custSel addSld delSld modSld sldOrd">
      <pc:chgData name="yechangqing" userId="9869b692-37df-47ec-97b9-0debc9dd442f" providerId="ADAL" clId="{EF85BF7F-7BBE-4A05-AB8C-AA590591606B}" dt="2023-03-28T08:40:01.928" v="922" actId="47"/>
      <pc:docMkLst>
        <pc:docMk/>
      </pc:docMkLst>
      <pc:sldChg chg="addSp delSp modSp mod ord delAnim">
        <pc:chgData name="yechangqing" userId="9869b692-37df-47ec-97b9-0debc9dd442f" providerId="ADAL" clId="{EF85BF7F-7BBE-4A05-AB8C-AA590591606B}" dt="2023-03-28T06:29:13.607" v="139"/>
        <pc:sldMkLst>
          <pc:docMk/>
          <pc:sldMk cId="1989376727" sldId="810"/>
        </pc:sldMkLst>
        <pc:spChg chg="mod">
          <ac:chgData name="yechangqing" userId="9869b692-37df-47ec-97b9-0debc9dd442f" providerId="ADAL" clId="{EF85BF7F-7BBE-4A05-AB8C-AA590591606B}" dt="2023-03-28T06:29:13.607" v="139"/>
          <ac:spMkLst>
            <pc:docMk/>
            <pc:sldMk cId="1989376727" sldId="810"/>
            <ac:spMk id="5" creationId="{66C6B931-5D8D-45BA-ACF6-FD869F270600}"/>
          </ac:spMkLst>
        </pc:spChg>
        <pc:spChg chg="del">
          <ac:chgData name="yechangqing" userId="9869b692-37df-47ec-97b9-0debc9dd442f" providerId="ADAL" clId="{EF85BF7F-7BBE-4A05-AB8C-AA590591606B}" dt="2023-03-28T05:27:15.416" v="22" actId="478"/>
          <ac:spMkLst>
            <pc:docMk/>
            <pc:sldMk cId="1989376727" sldId="810"/>
            <ac:spMk id="10" creationId="{B4A688D8-59B4-419C-A201-8382E4AE0612}"/>
          </ac:spMkLst>
        </pc:spChg>
        <pc:picChg chg="add mod">
          <ac:chgData name="yechangqing" userId="9869b692-37df-47ec-97b9-0debc9dd442f" providerId="ADAL" clId="{EF85BF7F-7BBE-4A05-AB8C-AA590591606B}" dt="2023-03-28T06:28:54.982" v="133" actId="1076"/>
          <ac:picMkLst>
            <pc:docMk/>
            <pc:sldMk cId="1989376727" sldId="810"/>
            <ac:picMk id="6" creationId="{BF1AA73E-B64A-4200-9E55-A6D94C735CDF}"/>
          </ac:picMkLst>
        </pc:picChg>
      </pc:sldChg>
      <pc:sldChg chg="del">
        <pc:chgData name="yechangqing" userId="9869b692-37df-47ec-97b9-0debc9dd442f" providerId="ADAL" clId="{EF85BF7F-7BBE-4A05-AB8C-AA590591606B}" dt="2023-03-28T08:40:01.928" v="922" actId="47"/>
        <pc:sldMkLst>
          <pc:docMk/>
          <pc:sldMk cId="1882287255" sldId="841"/>
        </pc:sldMkLst>
      </pc:sldChg>
      <pc:sldChg chg="del">
        <pc:chgData name="yechangqing" userId="9869b692-37df-47ec-97b9-0debc9dd442f" providerId="ADAL" clId="{EF85BF7F-7BBE-4A05-AB8C-AA590591606B}" dt="2023-03-28T08:40:01.414" v="921" actId="47"/>
        <pc:sldMkLst>
          <pc:docMk/>
          <pc:sldMk cId="2808851533" sldId="842"/>
        </pc:sldMkLst>
      </pc:sldChg>
      <pc:sldChg chg="add del">
        <pc:chgData name="yechangqing" userId="9869b692-37df-47ec-97b9-0debc9dd442f" providerId="ADAL" clId="{EF85BF7F-7BBE-4A05-AB8C-AA590591606B}" dt="2023-03-28T08:40:01.219" v="920" actId="47"/>
        <pc:sldMkLst>
          <pc:docMk/>
          <pc:sldMk cId="2481795841" sldId="849"/>
        </pc:sldMkLst>
      </pc:sldChg>
      <pc:sldChg chg="add del">
        <pc:chgData name="yechangqing" userId="9869b692-37df-47ec-97b9-0debc9dd442f" providerId="ADAL" clId="{EF85BF7F-7BBE-4A05-AB8C-AA590591606B}" dt="2023-03-28T08:40:01" v="919" actId="47"/>
        <pc:sldMkLst>
          <pc:docMk/>
          <pc:sldMk cId="1318776204" sldId="852"/>
        </pc:sldMkLst>
      </pc:sldChg>
      <pc:sldChg chg="delSp modSp add del mod">
        <pc:chgData name="yechangqing" userId="9869b692-37df-47ec-97b9-0debc9dd442f" providerId="ADAL" clId="{EF85BF7F-7BBE-4A05-AB8C-AA590591606B}" dt="2023-03-28T07:36:51.263" v="660" actId="47"/>
        <pc:sldMkLst>
          <pc:docMk/>
          <pc:sldMk cId="1197340491" sldId="858"/>
        </pc:sldMkLst>
        <pc:spChg chg="mod">
          <ac:chgData name="yechangqing" userId="9869b692-37df-47ec-97b9-0debc9dd442f" providerId="ADAL" clId="{EF85BF7F-7BBE-4A05-AB8C-AA590591606B}" dt="2023-03-28T05:28:24.074" v="37" actId="27636"/>
          <ac:spMkLst>
            <pc:docMk/>
            <pc:sldMk cId="1197340491" sldId="858"/>
            <ac:spMk id="3" creationId="{45CB12BA-8D03-491E-93D6-54538F3421A4}"/>
          </ac:spMkLst>
        </pc:spChg>
        <pc:spChg chg="mod">
          <ac:chgData name="yechangqing" userId="9869b692-37df-47ec-97b9-0debc9dd442f" providerId="ADAL" clId="{EF85BF7F-7BBE-4A05-AB8C-AA590591606B}" dt="2023-03-28T05:46:28.642" v="47" actId="1076"/>
          <ac:spMkLst>
            <pc:docMk/>
            <pc:sldMk cId="1197340491" sldId="858"/>
            <ac:spMk id="9" creationId="{996DED26-12FA-412E-9F3B-BDDB502607F7}"/>
          </ac:spMkLst>
        </pc:spChg>
        <pc:spChg chg="mod">
          <ac:chgData name="yechangqing" userId="9869b692-37df-47ec-97b9-0debc9dd442f" providerId="ADAL" clId="{EF85BF7F-7BBE-4A05-AB8C-AA590591606B}" dt="2023-03-28T05:46:50.675" v="52" actId="1076"/>
          <ac:spMkLst>
            <pc:docMk/>
            <pc:sldMk cId="1197340491" sldId="858"/>
            <ac:spMk id="27" creationId="{5DB09092-1DDA-4FA0-984E-4D2E0D2D031A}"/>
          </ac:spMkLst>
        </pc:spChg>
        <pc:graphicFrameChg chg="mod modGraphic">
          <ac:chgData name="yechangqing" userId="9869b692-37df-47ec-97b9-0debc9dd442f" providerId="ADAL" clId="{EF85BF7F-7BBE-4A05-AB8C-AA590591606B}" dt="2023-03-28T05:49:39.669" v="79" actId="20577"/>
          <ac:graphicFrameMkLst>
            <pc:docMk/>
            <pc:sldMk cId="1197340491" sldId="858"/>
            <ac:graphicFrameMk id="10" creationId="{C3071DD6-57C3-44E7-89E2-8B66740CD03D}"/>
          </ac:graphicFrameMkLst>
        </pc:graphicFrameChg>
        <pc:picChg chg="mod">
          <ac:chgData name="yechangqing" userId="9869b692-37df-47ec-97b9-0debc9dd442f" providerId="ADAL" clId="{EF85BF7F-7BBE-4A05-AB8C-AA590591606B}" dt="2023-03-28T05:46:23.732" v="46" actId="1076"/>
          <ac:picMkLst>
            <pc:docMk/>
            <pc:sldMk cId="1197340491" sldId="858"/>
            <ac:picMk id="5" creationId="{0F6AE682-B00A-4D93-8EA0-C8C200E5BA84}"/>
          </ac:picMkLst>
        </pc:picChg>
        <pc:picChg chg="del">
          <ac:chgData name="yechangqing" userId="9869b692-37df-47ec-97b9-0debc9dd442f" providerId="ADAL" clId="{EF85BF7F-7BBE-4A05-AB8C-AA590591606B}" dt="2023-03-28T05:46:15.821" v="41" actId="478"/>
          <ac:picMkLst>
            <pc:docMk/>
            <pc:sldMk cId="1197340491" sldId="858"/>
            <ac:picMk id="7" creationId="{6C42B73A-8C57-4EE2-9DE3-9A2EBF3315B5}"/>
          </ac:picMkLst>
        </pc:picChg>
        <pc:cxnChg chg="del">
          <ac:chgData name="yechangqing" userId="9869b692-37df-47ec-97b9-0debc9dd442f" providerId="ADAL" clId="{EF85BF7F-7BBE-4A05-AB8C-AA590591606B}" dt="2023-03-28T05:46:17.899" v="43" actId="478"/>
          <ac:cxnSpMkLst>
            <pc:docMk/>
            <pc:sldMk cId="1197340491" sldId="858"/>
            <ac:cxnSpMk id="18" creationId="{63CC877E-9D32-4110-B0B6-B9DC43A431E3}"/>
          </ac:cxnSpMkLst>
        </pc:cxnChg>
        <pc:cxnChg chg="del">
          <ac:chgData name="yechangqing" userId="9869b692-37df-47ec-97b9-0debc9dd442f" providerId="ADAL" clId="{EF85BF7F-7BBE-4A05-AB8C-AA590591606B}" dt="2023-03-28T05:46:17.180" v="42" actId="478"/>
          <ac:cxnSpMkLst>
            <pc:docMk/>
            <pc:sldMk cId="1197340491" sldId="858"/>
            <ac:cxnSpMk id="20" creationId="{C0410830-B897-4990-9349-A4AB58D6CA4A}"/>
          </ac:cxnSpMkLst>
        </pc:cxnChg>
      </pc:sldChg>
      <pc:sldChg chg="del">
        <pc:chgData name="yechangqing" userId="9869b692-37df-47ec-97b9-0debc9dd442f" providerId="ADAL" clId="{EF85BF7F-7BBE-4A05-AB8C-AA590591606B}" dt="2023-03-28T05:27:59.573" v="25" actId="2696"/>
        <pc:sldMkLst>
          <pc:docMk/>
          <pc:sldMk cId="3800540783" sldId="858"/>
        </pc:sldMkLst>
      </pc:sldChg>
      <pc:sldChg chg="del">
        <pc:chgData name="yechangqing" userId="9869b692-37df-47ec-97b9-0debc9dd442f" providerId="ADAL" clId="{EF85BF7F-7BBE-4A05-AB8C-AA590591606B}" dt="2023-03-28T07:36:53.543" v="661" actId="47"/>
        <pc:sldMkLst>
          <pc:docMk/>
          <pc:sldMk cId="636634254" sldId="865"/>
        </pc:sldMkLst>
      </pc:sldChg>
      <pc:sldChg chg="modSp mod">
        <pc:chgData name="yechangqing" userId="9869b692-37df-47ec-97b9-0debc9dd442f" providerId="ADAL" clId="{EF85BF7F-7BBE-4A05-AB8C-AA590591606B}" dt="2023-03-28T05:26:30.953" v="20" actId="20577"/>
        <pc:sldMkLst>
          <pc:docMk/>
          <pc:sldMk cId="2537435361" sldId="868"/>
        </pc:sldMkLst>
        <pc:spChg chg="mod">
          <ac:chgData name="yechangqing" userId="9869b692-37df-47ec-97b9-0debc9dd442f" providerId="ADAL" clId="{EF85BF7F-7BBE-4A05-AB8C-AA590591606B}" dt="2023-03-28T05:26:30.953" v="20" actId="20577"/>
          <ac:spMkLst>
            <pc:docMk/>
            <pc:sldMk cId="2537435361" sldId="868"/>
            <ac:spMk id="4" creationId="{9283301B-C53B-4048-B618-485924E3568F}"/>
          </ac:spMkLst>
        </pc:spChg>
      </pc:sldChg>
      <pc:sldChg chg="addSp delSp modSp mod">
        <pc:chgData name="yechangqing" userId="9869b692-37df-47ec-97b9-0debc9dd442f" providerId="ADAL" clId="{EF85BF7F-7BBE-4A05-AB8C-AA590591606B}" dt="2023-03-27T09:25:17.180" v="10" actId="1076"/>
        <pc:sldMkLst>
          <pc:docMk/>
          <pc:sldMk cId="3705095069" sldId="869"/>
        </pc:sldMkLst>
        <pc:graphicFrameChg chg="del">
          <ac:chgData name="yechangqing" userId="9869b692-37df-47ec-97b9-0debc9dd442f" providerId="ADAL" clId="{EF85BF7F-7BBE-4A05-AB8C-AA590591606B}" dt="2023-03-27T09:24:53.074" v="0" actId="478"/>
          <ac:graphicFrameMkLst>
            <pc:docMk/>
            <pc:sldMk cId="3705095069" sldId="869"/>
            <ac:graphicFrameMk id="7" creationId="{5A1126E6-90DD-45BE-B939-2540C7D528D2}"/>
          </ac:graphicFrameMkLst>
        </pc:graphicFrameChg>
        <pc:graphicFrameChg chg="del">
          <ac:chgData name="yechangqing" userId="9869b692-37df-47ec-97b9-0debc9dd442f" providerId="ADAL" clId="{EF85BF7F-7BBE-4A05-AB8C-AA590591606B}" dt="2023-03-27T09:24:54.596" v="1" actId="478"/>
          <ac:graphicFrameMkLst>
            <pc:docMk/>
            <pc:sldMk cId="3705095069" sldId="869"/>
            <ac:graphicFrameMk id="8" creationId="{CE6BA594-40B3-4E89-B318-98F8EA8F24A9}"/>
          </ac:graphicFrameMkLst>
        </pc:graphicFrameChg>
        <pc:picChg chg="add mod">
          <ac:chgData name="yechangqing" userId="9869b692-37df-47ec-97b9-0debc9dd442f" providerId="ADAL" clId="{EF85BF7F-7BBE-4A05-AB8C-AA590591606B}" dt="2023-03-27T09:25:14.339" v="9" actId="1076"/>
          <ac:picMkLst>
            <pc:docMk/>
            <pc:sldMk cId="3705095069" sldId="869"/>
            <ac:picMk id="5" creationId="{DE54D0FA-9777-4B68-BA96-CC43607152E6}"/>
          </ac:picMkLst>
        </pc:picChg>
        <pc:picChg chg="add mod">
          <ac:chgData name="yechangqing" userId="9869b692-37df-47ec-97b9-0debc9dd442f" providerId="ADAL" clId="{EF85BF7F-7BBE-4A05-AB8C-AA590591606B}" dt="2023-03-27T09:25:17.180" v="10" actId="1076"/>
          <ac:picMkLst>
            <pc:docMk/>
            <pc:sldMk cId="3705095069" sldId="869"/>
            <ac:picMk id="10" creationId="{D8DCC302-8287-46F1-BAB9-47DC1FDF8108}"/>
          </ac:picMkLst>
        </pc:picChg>
      </pc:sldChg>
      <pc:sldChg chg="addSp delSp modSp mod">
        <pc:chgData name="yechangqing" userId="9869b692-37df-47ec-97b9-0debc9dd442f" providerId="ADAL" clId="{EF85BF7F-7BBE-4A05-AB8C-AA590591606B}" dt="2023-03-27T09:26:16.648" v="16" actId="1076"/>
        <pc:sldMkLst>
          <pc:docMk/>
          <pc:sldMk cId="230859728" sldId="873"/>
        </pc:sldMkLst>
        <pc:graphicFrameChg chg="del">
          <ac:chgData name="yechangqing" userId="9869b692-37df-47ec-97b9-0debc9dd442f" providerId="ADAL" clId="{EF85BF7F-7BBE-4A05-AB8C-AA590591606B}" dt="2023-03-27T09:25:48.022" v="11" actId="478"/>
          <ac:graphicFrameMkLst>
            <pc:docMk/>
            <pc:sldMk cId="230859728" sldId="873"/>
            <ac:graphicFrameMk id="11" creationId="{F4FFC8E6-66AF-475F-A024-2DB00C29D02F}"/>
          </ac:graphicFrameMkLst>
        </pc:graphicFrameChg>
        <pc:graphicFrameChg chg="add mod">
          <ac:chgData name="yechangqing" userId="9869b692-37df-47ec-97b9-0debc9dd442f" providerId="ADAL" clId="{EF85BF7F-7BBE-4A05-AB8C-AA590591606B}" dt="2023-03-27T09:26:16.648" v="16" actId="1076"/>
          <ac:graphicFrameMkLst>
            <pc:docMk/>
            <pc:sldMk cId="230859728" sldId="873"/>
            <ac:graphicFrameMk id="13" creationId="{F4FFC8E6-66AF-475F-A024-2DB00C29D02F}"/>
          </ac:graphicFrameMkLst>
        </pc:graphicFrameChg>
      </pc:sldChg>
      <pc:sldChg chg="addSp delSp modSp new mod">
        <pc:chgData name="yechangqing" userId="9869b692-37df-47ec-97b9-0debc9dd442f" providerId="ADAL" clId="{EF85BF7F-7BBE-4A05-AB8C-AA590591606B}" dt="2023-03-28T07:07:08.682" v="250" actId="14100"/>
        <pc:sldMkLst>
          <pc:docMk/>
          <pc:sldMk cId="562022469" sldId="876"/>
        </pc:sldMkLst>
        <pc:spChg chg="mod">
          <ac:chgData name="yechangqing" userId="9869b692-37df-47ec-97b9-0debc9dd442f" providerId="ADAL" clId="{EF85BF7F-7BBE-4A05-AB8C-AA590591606B}" dt="2023-03-28T06:04:01.968" v="87"/>
          <ac:spMkLst>
            <pc:docMk/>
            <pc:sldMk cId="562022469" sldId="876"/>
            <ac:spMk id="3" creationId="{93F0E017-244B-4589-A414-C3DB42D87DE6}"/>
          </ac:spMkLst>
        </pc:spChg>
        <pc:spChg chg="add del mod">
          <ac:chgData name="yechangqing" userId="9869b692-37df-47ec-97b9-0debc9dd442f" providerId="ADAL" clId="{EF85BF7F-7BBE-4A05-AB8C-AA590591606B}" dt="2023-03-28T06:34:57.367" v="191" actId="478"/>
          <ac:spMkLst>
            <pc:docMk/>
            <pc:sldMk cId="562022469" sldId="876"/>
            <ac:spMk id="6" creationId="{BFDB02B7-50CA-4B18-90BA-7591860F90E2}"/>
          </ac:spMkLst>
        </pc:spChg>
        <pc:spChg chg="add mod">
          <ac:chgData name="yechangqing" userId="9869b692-37df-47ec-97b9-0debc9dd442f" providerId="ADAL" clId="{EF85BF7F-7BBE-4A05-AB8C-AA590591606B}" dt="2023-03-28T07:06:43.797" v="243" actId="20577"/>
          <ac:spMkLst>
            <pc:docMk/>
            <pc:sldMk cId="562022469" sldId="876"/>
            <ac:spMk id="8" creationId="{0DF9DA2F-F3D5-454F-81CD-EE5ABE3A3FE5}"/>
          </ac:spMkLst>
        </pc:spChg>
        <pc:spChg chg="add mod">
          <ac:chgData name="yechangqing" userId="9869b692-37df-47ec-97b9-0debc9dd442f" providerId="ADAL" clId="{EF85BF7F-7BBE-4A05-AB8C-AA590591606B}" dt="2023-03-28T06:35:33.610" v="203" actId="1076"/>
          <ac:spMkLst>
            <pc:docMk/>
            <pc:sldMk cId="562022469" sldId="876"/>
            <ac:spMk id="11" creationId="{14CE1E53-5A25-4F1D-8754-58972494B6CF}"/>
          </ac:spMkLst>
        </pc:spChg>
        <pc:picChg chg="add mod">
          <ac:chgData name="yechangqing" userId="9869b692-37df-47ec-97b9-0debc9dd442f" providerId="ADAL" clId="{EF85BF7F-7BBE-4A05-AB8C-AA590591606B}" dt="2023-03-28T06:34:39.041" v="174" actId="1036"/>
          <ac:picMkLst>
            <pc:docMk/>
            <pc:sldMk cId="562022469" sldId="876"/>
            <ac:picMk id="5" creationId="{68F785CD-B26F-445F-AB27-3459EAE83E7E}"/>
          </ac:picMkLst>
        </pc:picChg>
        <pc:picChg chg="add del mod">
          <ac:chgData name="yechangqing" userId="9869b692-37df-47ec-97b9-0debc9dd442f" providerId="ADAL" clId="{EF85BF7F-7BBE-4A05-AB8C-AA590591606B}" dt="2023-03-28T06:34:54.428" v="190" actId="478"/>
          <ac:picMkLst>
            <pc:docMk/>
            <pc:sldMk cId="562022469" sldId="876"/>
            <ac:picMk id="10" creationId="{4BC0BD6B-FABD-4660-AEA7-935A5470CD85}"/>
          </ac:picMkLst>
        </pc:picChg>
        <pc:picChg chg="add del mod">
          <ac:chgData name="yechangqing" userId="9869b692-37df-47ec-97b9-0debc9dd442f" providerId="ADAL" clId="{EF85BF7F-7BBE-4A05-AB8C-AA590591606B}" dt="2023-03-28T07:06:53.317" v="244" actId="478"/>
          <ac:picMkLst>
            <pc:docMk/>
            <pc:sldMk cId="562022469" sldId="876"/>
            <ac:picMk id="12" creationId="{F23C33A8-3564-40C0-97CE-4674FC9F3F77}"/>
          </ac:picMkLst>
        </pc:picChg>
        <pc:picChg chg="add mod">
          <ac:chgData name="yechangqing" userId="9869b692-37df-47ec-97b9-0debc9dd442f" providerId="ADAL" clId="{EF85BF7F-7BBE-4A05-AB8C-AA590591606B}" dt="2023-03-28T06:35:46.883" v="206" actId="1076"/>
          <ac:picMkLst>
            <pc:docMk/>
            <pc:sldMk cId="562022469" sldId="876"/>
            <ac:picMk id="14" creationId="{ED0947D4-AFFF-4BE2-8C62-20B523DBAF42}"/>
          </ac:picMkLst>
        </pc:picChg>
        <pc:picChg chg="add mod">
          <ac:chgData name="yechangqing" userId="9869b692-37df-47ec-97b9-0debc9dd442f" providerId="ADAL" clId="{EF85BF7F-7BBE-4A05-AB8C-AA590591606B}" dt="2023-03-28T07:07:08.682" v="250" actId="14100"/>
          <ac:picMkLst>
            <pc:docMk/>
            <pc:sldMk cId="562022469" sldId="876"/>
            <ac:picMk id="16" creationId="{B3FA5FA7-C96E-408E-8735-6EAB3480BC5D}"/>
          </ac:picMkLst>
        </pc:picChg>
      </pc:sldChg>
      <pc:sldChg chg="addSp modSp new mod">
        <pc:chgData name="yechangqing" userId="9869b692-37df-47ec-97b9-0debc9dd442f" providerId="ADAL" clId="{EF85BF7F-7BBE-4A05-AB8C-AA590591606B}" dt="2023-03-28T07:45:21.043" v="783" actId="20577"/>
        <pc:sldMkLst>
          <pc:docMk/>
          <pc:sldMk cId="334177157" sldId="877"/>
        </pc:sldMkLst>
        <pc:spChg chg="mod">
          <ac:chgData name="yechangqing" userId="9869b692-37df-47ec-97b9-0debc9dd442f" providerId="ADAL" clId="{EF85BF7F-7BBE-4A05-AB8C-AA590591606B}" dt="2023-03-28T06:36:15.640" v="227"/>
          <ac:spMkLst>
            <pc:docMk/>
            <pc:sldMk cId="334177157" sldId="877"/>
            <ac:spMk id="3" creationId="{9C279A8D-A5BF-426F-8BD5-6060CCCBE9DC}"/>
          </ac:spMkLst>
        </pc:spChg>
        <pc:spChg chg="add mod">
          <ac:chgData name="yechangqing" userId="9869b692-37df-47ec-97b9-0debc9dd442f" providerId="ADAL" clId="{EF85BF7F-7BBE-4A05-AB8C-AA590591606B}" dt="2023-03-28T07:23:04.135" v="258" actId="1076"/>
          <ac:spMkLst>
            <pc:docMk/>
            <pc:sldMk cId="334177157" sldId="877"/>
            <ac:spMk id="4" creationId="{D9813186-9B7C-4F0E-91B0-DCCDA12279BC}"/>
          </ac:spMkLst>
        </pc:spChg>
        <pc:spChg chg="add mod">
          <ac:chgData name="yechangqing" userId="9869b692-37df-47ec-97b9-0debc9dd442f" providerId="ADAL" clId="{EF85BF7F-7BBE-4A05-AB8C-AA590591606B}" dt="2023-03-28T07:32:57.364" v="603" actId="20577"/>
          <ac:spMkLst>
            <pc:docMk/>
            <pc:sldMk cId="334177157" sldId="877"/>
            <ac:spMk id="7" creationId="{82FBE670-DD5D-45F5-B19B-A83C75E839AE}"/>
          </ac:spMkLst>
        </pc:spChg>
        <pc:spChg chg="add mod">
          <ac:chgData name="yechangqing" userId="9869b692-37df-47ec-97b9-0debc9dd442f" providerId="ADAL" clId="{EF85BF7F-7BBE-4A05-AB8C-AA590591606B}" dt="2023-03-28T07:45:21.043" v="783" actId="20577"/>
          <ac:spMkLst>
            <pc:docMk/>
            <pc:sldMk cId="334177157" sldId="877"/>
            <ac:spMk id="8" creationId="{B92946CA-AE1B-4497-9805-BE8F87B80B18}"/>
          </ac:spMkLst>
        </pc:spChg>
        <pc:picChg chg="add mod">
          <ac:chgData name="yechangqing" userId="9869b692-37df-47ec-97b9-0debc9dd442f" providerId="ADAL" clId="{EF85BF7F-7BBE-4A05-AB8C-AA590591606B}" dt="2023-03-28T07:32:55.715" v="602" actId="1076"/>
          <ac:picMkLst>
            <pc:docMk/>
            <pc:sldMk cId="334177157" sldId="877"/>
            <ac:picMk id="6" creationId="{03A8BEEE-4544-421A-8D77-02EB6FA11319}"/>
          </ac:picMkLst>
        </pc:picChg>
      </pc:sldChg>
      <pc:sldChg chg="addSp modSp new mod">
        <pc:chgData name="yechangqing" userId="9869b692-37df-47ec-97b9-0debc9dd442f" providerId="ADAL" clId="{EF85BF7F-7BBE-4A05-AB8C-AA590591606B}" dt="2023-03-28T08:17:25.195" v="906" actId="404"/>
        <pc:sldMkLst>
          <pc:docMk/>
          <pc:sldMk cId="1519706152" sldId="878"/>
        </pc:sldMkLst>
        <pc:spChg chg="mod">
          <ac:chgData name="yechangqing" userId="9869b692-37df-47ec-97b9-0debc9dd442f" providerId="ADAL" clId="{EF85BF7F-7BBE-4A05-AB8C-AA590591606B}" dt="2023-03-28T07:45:53.249" v="799" actId="20577"/>
          <ac:spMkLst>
            <pc:docMk/>
            <pc:sldMk cId="1519706152" sldId="878"/>
            <ac:spMk id="3" creationId="{3DB326B1-3E2F-48F9-B501-C1DDF420F4E1}"/>
          </ac:spMkLst>
        </pc:spChg>
        <pc:graphicFrameChg chg="add mod modGraphic">
          <ac:chgData name="yechangqing" userId="9869b692-37df-47ec-97b9-0debc9dd442f" providerId="ADAL" clId="{EF85BF7F-7BBE-4A05-AB8C-AA590591606B}" dt="2023-03-28T08:17:25.195" v="906" actId="404"/>
          <ac:graphicFrameMkLst>
            <pc:docMk/>
            <pc:sldMk cId="1519706152" sldId="878"/>
            <ac:graphicFrameMk id="4" creationId="{F412D227-5794-4679-B26E-9727D792B859}"/>
          </ac:graphicFrameMkLst>
        </pc:graphicFrameChg>
      </pc:sldChg>
      <pc:sldChg chg="modSp add del mod">
        <pc:chgData name="yechangqing" userId="9869b692-37df-47ec-97b9-0debc9dd442f" providerId="ADAL" clId="{EF85BF7F-7BBE-4A05-AB8C-AA590591606B}" dt="2023-03-28T07:45:42.086" v="787" actId="47"/>
        <pc:sldMkLst>
          <pc:docMk/>
          <pc:sldMk cId="2270744247" sldId="878"/>
        </pc:sldMkLst>
        <pc:spChg chg="mod">
          <ac:chgData name="yechangqing" userId="9869b692-37df-47ec-97b9-0debc9dd442f" providerId="ADAL" clId="{EF85BF7F-7BBE-4A05-AB8C-AA590591606B}" dt="2023-03-28T07:45:38.044" v="786" actId="20577"/>
          <ac:spMkLst>
            <pc:docMk/>
            <pc:sldMk cId="2270744247" sldId="878"/>
            <ac:spMk id="3" creationId="{93F0E017-244B-4589-A414-C3DB42D87DE6}"/>
          </ac:spMkLst>
        </pc:spChg>
      </pc:sldChg>
      <pc:sldChg chg="add del">
        <pc:chgData name="yechangqing" userId="9869b692-37df-47ec-97b9-0debc9dd442f" providerId="ADAL" clId="{EF85BF7F-7BBE-4A05-AB8C-AA590591606B}" dt="2023-03-28T07:45:43.377" v="788" actId="47"/>
        <pc:sldMkLst>
          <pc:docMk/>
          <pc:sldMk cId="2561404585" sldId="879"/>
        </pc:sldMkLst>
      </pc:sldChg>
      <pc:sldChg chg="addSp delSp modSp new del mod">
        <pc:chgData name="yechangqing" userId="9869b692-37df-47ec-97b9-0debc9dd442f" providerId="ADAL" clId="{EF85BF7F-7BBE-4A05-AB8C-AA590591606B}" dt="2023-03-28T08:32:13.708" v="916" actId="680"/>
        <pc:sldMkLst>
          <pc:docMk/>
          <pc:sldMk cId="2952079404" sldId="879"/>
        </pc:sldMkLst>
        <pc:picChg chg="add del mod">
          <ac:chgData name="yechangqing" userId="9869b692-37df-47ec-97b9-0debc9dd442f" providerId="ADAL" clId="{EF85BF7F-7BBE-4A05-AB8C-AA590591606B}" dt="2023-03-28T08:32:13.201" v="915" actId="22"/>
          <ac:picMkLst>
            <pc:docMk/>
            <pc:sldMk cId="2952079404" sldId="879"/>
            <ac:picMk id="5" creationId="{765989AC-7844-4C68-89E3-941DCCF18CEF}"/>
          </ac:picMkLst>
        </pc:picChg>
      </pc:sldChg>
    </pc:docChg>
  </pc:docChgLst>
  <pc:docChgLst>
    <pc:chgData name="yechangqing" userId="9869b692-37df-47ec-97b9-0debc9dd442f" providerId="ADAL" clId="{C04FC9AD-EB26-40D4-B9BF-738A041598C3}"/>
    <pc:docChg chg="modSld">
      <pc:chgData name="yechangqing" userId="9869b692-37df-47ec-97b9-0debc9dd442f" providerId="ADAL" clId="{C04FC9AD-EB26-40D4-B9BF-738A041598C3}" dt="2023-10-19T06:32:24.819" v="3" actId="20577"/>
      <pc:docMkLst>
        <pc:docMk/>
      </pc:docMkLst>
      <pc:sldChg chg="modSp mod">
        <pc:chgData name="yechangqing" userId="9869b692-37df-47ec-97b9-0debc9dd442f" providerId="ADAL" clId="{C04FC9AD-EB26-40D4-B9BF-738A041598C3}" dt="2023-10-19T06:32:24.819" v="3" actId="20577"/>
        <pc:sldMkLst>
          <pc:docMk/>
          <pc:sldMk cId="0" sldId="258"/>
        </pc:sldMkLst>
        <pc:spChg chg="mod">
          <ac:chgData name="yechangqing" userId="9869b692-37df-47ec-97b9-0debc9dd442f" providerId="ADAL" clId="{C04FC9AD-EB26-40D4-B9BF-738A041598C3}" dt="2023-10-19T06:32:24.819" v="3" actId="20577"/>
          <ac:spMkLst>
            <pc:docMk/>
            <pc:sldMk cId="0" sldId="258"/>
            <ac:spMk id="3076" creationId="{E2B2CE97-30DD-4DCC-9817-F5778BBFDA7C}"/>
          </ac:spMkLst>
        </pc:spChg>
      </pc:sldChg>
    </pc:docChg>
  </pc:docChgLst>
  <pc:docChgLst>
    <pc:chgData name="yechangqing" userId="9869b692-37df-47ec-97b9-0debc9dd442f" providerId="ADAL" clId="{B3629527-7647-45BB-B5F4-3E535EB7AD3F}"/>
    <pc:docChg chg="undo custSel addSld delSld modSld">
      <pc:chgData name="yechangqing" userId="9869b692-37df-47ec-97b9-0debc9dd442f" providerId="ADAL" clId="{B3629527-7647-45BB-B5F4-3E535EB7AD3F}" dt="2023-05-30T07:48:39.009" v="1651"/>
      <pc:docMkLst>
        <pc:docMk/>
      </pc:docMkLst>
      <pc:sldChg chg="modSp mod">
        <pc:chgData name="yechangqing" userId="9869b692-37df-47ec-97b9-0debc9dd442f" providerId="ADAL" clId="{B3629527-7647-45BB-B5F4-3E535EB7AD3F}" dt="2023-05-23T10:38:20.855" v="3" actId="20577"/>
        <pc:sldMkLst>
          <pc:docMk/>
          <pc:sldMk cId="0" sldId="258"/>
        </pc:sldMkLst>
        <pc:spChg chg="mod">
          <ac:chgData name="yechangqing" userId="9869b692-37df-47ec-97b9-0debc9dd442f" providerId="ADAL" clId="{B3629527-7647-45BB-B5F4-3E535EB7AD3F}" dt="2023-05-23T10:38:20.855" v="3" actId="20577"/>
          <ac:spMkLst>
            <pc:docMk/>
            <pc:sldMk cId="0" sldId="258"/>
            <ac:spMk id="3076" creationId="{E2B2CE97-30DD-4DCC-9817-F5778BBFDA7C}"/>
          </ac:spMkLst>
        </pc:spChg>
      </pc:sldChg>
      <pc:sldChg chg="modSp add del mod">
        <pc:chgData name="yechangqing" userId="9869b692-37df-47ec-97b9-0debc9dd442f" providerId="ADAL" clId="{B3629527-7647-45BB-B5F4-3E535EB7AD3F}" dt="2023-05-23T12:33:56.620" v="54" actId="47"/>
        <pc:sldMkLst>
          <pc:docMk/>
          <pc:sldMk cId="224956528" sldId="452"/>
        </pc:sldMkLst>
        <pc:spChg chg="mod">
          <ac:chgData name="yechangqing" userId="9869b692-37df-47ec-97b9-0debc9dd442f" providerId="ADAL" clId="{B3629527-7647-45BB-B5F4-3E535EB7AD3F}" dt="2023-05-23T12:33:47.387" v="48" actId="948"/>
          <ac:spMkLst>
            <pc:docMk/>
            <pc:sldMk cId="224956528" sldId="452"/>
            <ac:spMk id="10" creationId="{2591AB24-17E3-4A6B-9FF9-2E57C00F8E7C}"/>
          </ac:spMkLst>
        </pc:spChg>
        <pc:spChg chg="mod">
          <ac:chgData name="yechangqing" userId="9869b692-37df-47ec-97b9-0debc9dd442f" providerId="ADAL" clId="{B3629527-7647-45BB-B5F4-3E535EB7AD3F}" dt="2023-05-23T12:26:56.534" v="31" actId="27636"/>
          <ac:spMkLst>
            <pc:docMk/>
            <pc:sldMk cId="224956528" sldId="452"/>
            <ac:spMk id="6148" creationId="{4F0E55FD-B4E6-4003-B2AB-3D72A51AE3D5}"/>
          </ac:spMkLst>
        </pc:spChg>
      </pc:sldChg>
      <pc:sldChg chg="addSp delSp modSp add mod modNotesTx">
        <pc:chgData name="yechangqing" userId="9869b692-37df-47ec-97b9-0debc9dd442f" providerId="ADAL" clId="{B3629527-7647-45BB-B5F4-3E535EB7AD3F}" dt="2023-05-28T09:38:08.486" v="798"/>
        <pc:sldMkLst>
          <pc:docMk/>
          <pc:sldMk cId="2666828055" sldId="455"/>
        </pc:sldMkLst>
        <pc:spChg chg="mod">
          <ac:chgData name="yechangqing" userId="9869b692-37df-47ec-97b9-0debc9dd442f" providerId="ADAL" clId="{B3629527-7647-45BB-B5F4-3E535EB7AD3F}" dt="2023-05-23T13:17:24.158" v="234"/>
          <ac:spMkLst>
            <pc:docMk/>
            <pc:sldMk cId="2666828055" sldId="455"/>
            <ac:spMk id="3" creationId="{BD3978E6-7871-4AA0-AA5D-4A1DD403F87B}"/>
          </ac:spMkLst>
        </pc:spChg>
        <pc:spChg chg="add mod">
          <ac:chgData name="yechangqing" userId="9869b692-37df-47ec-97b9-0debc9dd442f" providerId="ADAL" clId="{B3629527-7647-45BB-B5F4-3E535EB7AD3F}" dt="2023-05-28T09:38:08.486" v="798"/>
          <ac:spMkLst>
            <pc:docMk/>
            <pc:sldMk cId="2666828055" sldId="455"/>
            <ac:spMk id="5" creationId="{9EBDE8B9-FDB1-42AC-A85F-7C21DB21FEA2}"/>
          </ac:spMkLst>
        </pc:spChg>
        <pc:spChg chg="mod">
          <ac:chgData name="yechangqing" userId="9869b692-37df-47ec-97b9-0debc9dd442f" providerId="ADAL" clId="{B3629527-7647-45BB-B5F4-3E535EB7AD3F}" dt="2023-05-23T12:41:49.932" v="108" actId="1035"/>
          <ac:spMkLst>
            <pc:docMk/>
            <pc:sldMk cId="2666828055" sldId="455"/>
            <ac:spMk id="7" creationId="{24400568-EB3B-4A32-A9F0-B97A4C7825F8}"/>
          </ac:spMkLst>
        </pc:spChg>
        <pc:spChg chg="add mod">
          <ac:chgData name="yechangqing" userId="9869b692-37df-47ec-97b9-0debc9dd442f" providerId="ADAL" clId="{B3629527-7647-45BB-B5F4-3E535EB7AD3F}" dt="2023-05-23T12:46:48.323" v="217"/>
          <ac:spMkLst>
            <pc:docMk/>
            <pc:sldMk cId="2666828055" sldId="455"/>
            <ac:spMk id="14" creationId="{399AF271-272E-4774-9D6C-7AF3B7468DF1}"/>
          </ac:spMkLst>
        </pc:spChg>
        <pc:spChg chg="add del mod">
          <ac:chgData name="yechangqing" userId="9869b692-37df-47ec-97b9-0debc9dd442f" providerId="ADAL" clId="{B3629527-7647-45BB-B5F4-3E535EB7AD3F}" dt="2023-05-23T13:17:33.955" v="235" actId="478"/>
          <ac:spMkLst>
            <pc:docMk/>
            <pc:sldMk cId="2666828055" sldId="455"/>
            <ac:spMk id="20" creationId="{0FE9E7C7-3EC1-40FF-A8C5-B17B1748DAD0}"/>
          </ac:spMkLst>
        </pc:spChg>
        <pc:spChg chg="add del">
          <ac:chgData name="yechangqing" userId="9869b692-37df-47ec-97b9-0debc9dd442f" providerId="ADAL" clId="{B3629527-7647-45BB-B5F4-3E535EB7AD3F}" dt="2023-05-23T13:29:27.799" v="284" actId="478"/>
          <ac:spMkLst>
            <pc:docMk/>
            <pc:sldMk cId="2666828055" sldId="455"/>
            <ac:spMk id="21" creationId="{471151FA-485D-4712-9D06-848F2D3A0A43}"/>
          </ac:spMkLst>
        </pc:spChg>
        <pc:spChg chg="del">
          <ac:chgData name="yechangqing" userId="9869b692-37df-47ec-97b9-0debc9dd442f" providerId="ADAL" clId="{B3629527-7647-45BB-B5F4-3E535EB7AD3F}" dt="2023-05-23T12:41:44.320" v="100" actId="478"/>
          <ac:spMkLst>
            <pc:docMk/>
            <pc:sldMk cId="2666828055" sldId="455"/>
            <ac:spMk id="24" creationId="{3C477F5B-5AF1-4926-853C-9AD1248C0DE6}"/>
          </ac:spMkLst>
        </pc:spChg>
        <pc:spChg chg="add del mod">
          <ac:chgData name="yechangqing" userId="9869b692-37df-47ec-97b9-0debc9dd442f" providerId="ADAL" clId="{B3629527-7647-45BB-B5F4-3E535EB7AD3F}" dt="2023-05-23T13:44:56.057" v="331" actId="478"/>
          <ac:spMkLst>
            <pc:docMk/>
            <pc:sldMk cId="2666828055" sldId="455"/>
            <ac:spMk id="25" creationId="{B56986DB-573F-4A1B-B5E9-79BEBCB9115F}"/>
          </ac:spMkLst>
        </pc:spChg>
        <pc:spChg chg="del mod">
          <ac:chgData name="yechangqing" userId="9869b692-37df-47ec-97b9-0debc9dd442f" providerId="ADAL" clId="{B3629527-7647-45BB-B5F4-3E535EB7AD3F}" dt="2023-05-23T12:46:50.800" v="218" actId="478"/>
          <ac:spMkLst>
            <pc:docMk/>
            <pc:sldMk cId="2666828055" sldId="455"/>
            <ac:spMk id="6148" creationId="{4F0E55FD-B4E6-4003-B2AB-3D72A51AE3D5}"/>
          </ac:spMkLst>
        </pc:spChg>
        <pc:picChg chg="mod">
          <ac:chgData name="yechangqing" userId="9869b692-37df-47ec-97b9-0debc9dd442f" providerId="ADAL" clId="{B3629527-7647-45BB-B5F4-3E535EB7AD3F}" dt="2023-05-23T12:41:49.932" v="108" actId="1035"/>
          <ac:picMkLst>
            <pc:docMk/>
            <pc:sldMk cId="2666828055" sldId="455"/>
            <ac:picMk id="4" creationId="{9FCECEB1-C17E-405C-86B9-E510E925165D}"/>
          </ac:picMkLst>
        </pc:picChg>
        <pc:picChg chg="add mod">
          <ac:chgData name="yechangqing" userId="9869b692-37df-47ec-97b9-0debc9dd442f" providerId="ADAL" clId="{B3629527-7647-45BB-B5F4-3E535EB7AD3F}" dt="2023-05-23T14:02:28.005" v="454" actId="1076"/>
          <ac:picMkLst>
            <pc:docMk/>
            <pc:sldMk cId="2666828055" sldId="455"/>
            <ac:picMk id="9" creationId="{614657CC-A6B4-486F-B785-5029992250B3}"/>
          </ac:picMkLst>
        </pc:picChg>
        <pc:picChg chg="mod">
          <ac:chgData name="yechangqing" userId="9869b692-37df-47ec-97b9-0debc9dd442f" providerId="ADAL" clId="{B3629527-7647-45BB-B5F4-3E535EB7AD3F}" dt="2023-05-24T10:45:47.044" v="642" actId="1076"/>
          <ac:picMkLst>
            <pc:docMk/>
            <pc:sldMk cId="2666828055" sldId="455"/>
            <ac:picMk id="15" creationId="{3E67BEE9-BFEB-4F29-9FE1-8D8AD95A1C89}"/>
          </ac:picMkLst>
        </pc:picChg>
        <pc:picChg chg="del mod">
          <ac:chgData name="yechangqing" userId="9869b692-37df-47ec-97b9-0debc9dd442f" providerId="ADAL" clId="{B3629527-7647-45BB-B5F4-3E535EB7AD3F}" dt="2023-05-23T12:41:39.065" v="97" actId="478"/>
          <ac:picMkLst>
            <pc:docMk/>
            <pc:sldMk cId="2666828055" sldId="455"/>
            <ac:picMk id="22" creationId="{F5B353F2-A789-4D37-9777-8A11B14AC0EE}"/>
          </ac:picMkLst>
        </pc:picChg>
        <pc:picChg chg="add mod">
          <ac:chgData name="yechangqing" userId="9869b692-37df-47ec-97b9-0debc9dd442f" providerId="ADAL" clId="{B3629527-7647-45BB-B5F4-3E535EB7AD3F}" dt="2023-05-23T13:45:00.764" v="333" actId="1076"/>
          <ac:picMkLst>
            <pc:docMk/>
            <pc:sldMk cId="2666828055" sldId="455"/>
            <ac:picMk id="23" creationId="{5C73EE78-B2FA-4CA3-8027-CF1997923792}"/>
          </ac:picMkLst>
        </pc:picChg>
        <pc:cxnChg chg="mod">
          <ac:chgData name="yechangqing" userId="9869b692-37df-47ec-97b9-0debc9dd442f" providerId="ADAL" clId="{B3629527-7647-45BB-B5F4-3E535EB7AD3F}" dt="2023-05-23T12:41:49.932" v="108" actId="1035"/>
          <ac:cxnSpMkLst>
            <pc:docMk/>
            <pc:sldMk cId="2666828055" sldId="455"/>
            <ac:cxnSpMk id="6" creationId="{0E97DF9C-F836-4072-8878-82FC9773ABE5}"/>
          </ac:cxnSpMkLst>
        </pc:cxnChg>
        <pc:cxnChg chg="mod">
          <ac:chgData name="yechangqing" userId="9869b692-37df-47ec-97b9-0debc9dd442f" providerId="ADAL" clId="{B3629527-7647-45BB-B5F4-3E535EB7AD3F}" dt="2023-05-23T12:41:49.932" v="108" actId="1035"/>
          <ac:cxnSpMkLst>
            <pc:docMk/>
            <pc:sldMk cId="2666828055" sldId="455"/>
            <ac:cxnSpMk id="12" creationId="{1CD400D9-0256-41BC-BE12-C0BC9F5BB075}"/>
          </ac:cxnSpMkLst>
        </pc:cxnChg>
        <pc:cxnChg chg="del">
          <ac:chgData name="yechangqing" userId="9869b692-37df-47ec-97b9-0debc9dd442f" providerId="ADAL" clId="{B3629527-7647-45BB-B5F4-3E535EB7AD3F}" dt="2023-05-23T12:41:41.674" v="98" actId="478"/>
          <ac:cxnSpMkLst>
            <pc:docMk/>
            <pc:sldMk cId="2666828055" sldId="455"/>
            <ac:cxnSpMk id="19" creationId="{9FB0471F-BE1B-4155-9012-1EC3D8A3AEBB}"/>
          </ac:cxnSpMkLst>
        </pc:cxnChg>
      </pc:sldChg>
      <pc:sldChg chg="modSp mod">
        <pc:chgData name="yechangqing" userId="9869b692-37df-47ec-97b9-0debc9dd442f" providerId="ADAL" clId="{B3629527-7647-45BB-B5F4-3E535EB7AD3F}" dt="2023-05-28T09:38:50.089" v="803" actId="20577"/>
        <pc:sldMkLst>
          <pc:docMk/>
          <pc:sldMk cId="2265891491" sldId="870"/>
        </pc:sldMkLst>
        <pc:spChg chg="mod">
          <ac:chgData name="yechangqing" userId="9869b692-37df-47ec-97b9-0debc9dd442f" providerId="ADAL" clId="{B3629527-7647-45BB-B5F4-3E535EB7AD3F}" dt="2023-05-28T09:38:50.089" v="803" actId="20577"/>
          <ac:spMkLst>
            <pc:docMk/>
            <pc:sldMk cId="2265891491" sldId="870"/>
            <ac:spMk id="4" creationId="{6DFC154B-EDF7-48AE-BFE0-59D76A176C29}"/>
          </ac:spMkLst>
        </pc:spChg>
      </pc:sldChg>
      <pc:sldChg chg="modSp add del mod">
        <pc:chgData name="yechangqing" userId="9869b692-37df-47ec-97b9-0debc9dd442f" providerId="ADAL" clId="{B3629527-7647-45BB-B5F4-3E535EB7AD3F}" dt="2023-05-29T08:58:18.937" v="813" actId="14100"/>
        <pc:sldMkLst>
          <pc:docMk/>
          <pc:sldMk cId="2693303189" sldId="922"/>
        </pc:sldMkLst>
        <pc:spChg chg="mod">
          <ac:chgData name="yechangqing" userId="9869b692-37df-47ec-97b9-0debc9dd442f" providerId="ADAL" clId="{B3629527-7647-45BB-B5F4-3E535EB7AD3F}" dt="2023-05-29T08:58:18.937" v="813" actId="14100"/>
          <ac:spMkLst>
            <pc:docMk/>
            <pc:sldMk cId="2693303189" sldId="922"/>
            <ac:spMk id="12" creationId="{9060C2C3-E8A5-4C71-90C2-619B8C0A7B54}"/>
          </ac:spMkLst>
        </pc:spChg>
      </pc:sldChg>
      <pc:sldChg chg="modSp add del mod">
        <pc:chgData name="yechangqing" userId="9869b692-37df-47ec-97b9-0debc9dd442f" providerId="ADAL" clId="{B3629527-7647-45BB-B5F4-3E535EB7AD3F}" dt="2023-05-29T09:20:53.422" v="1130" actId="1076"/>
        <pc:sldMkLst>
          <pc:docMk/>
          <pc:sldMk cId="2484925289" sldId="925"/>
        </pc:sldMkLst>
        <pc:spChg chg="mod">
          <ac:chgData name="yechangqing" userId="9869b692-37df-47ec-97b9-0debc9dd442f" providerId="ADAL" clId="{B3629527-7647-45BB-B5F4-3E535EB7AD3F}" dt="2023-05-29T09:12:31.273" v="1062" actId="1076"/>
          <ac:spMkLst>
            <pc:docMk/>
            <pc:sldMk cId="2484925289" sldId="925"/>
            <ac:spMk id="5" creationId="{3E9C9EAA-0DAD-4F69-B336-5B4AC0DF841B}"/>
          </ac:spMkLst>
        </pc:spChg>
        <pc:spChg chg="mod">
          <ac:chgData name="yechangqing" userId="9869b692-37df-47ec-97b9-0debc9dd442f" providerId="ADAL" clId="{B3629527-7647-45BB-B5F4-3E535EB7AD3F}" dt="2023-05-29T09:09:20.549" v="1026" actId="20577"/>
          <ac:spMkLst>
            <pc:docMk/>
            <pc:sldMk cId="2484925289" sldId="925"/>
            <ac:spMk id="7" creationId="{286BCC86-19B4-407F-8840-A350B1C42F44}"/>
          </ac:spMkLst>
        </pc:spChg>
        <pc:graphicFrameChg chg="mod modGraphic">
          <ac:chgData name="yechangqing" userId="9869b692-37df-47ec-97b9-0debc9dd442f" providerId="ADAL" clId="{B3629527-7647-45BB-B5F4-3E535EB7AD3F}" dt="2023-05-29T09:20:53.422" v="1130" actId="1076"/>
          <ac:graphicFrameMkLst>
            <pc:docMk/>
            <pc:sldMk cId="2484925289" sldId="925"/>
            <ac:graphicFrameMk id="4" creationId="{3FD62632-13F8-44E1-9DD5-B586EC599BC7}"/>
          </ac:graphicFrameMkLst>
        </pc:graphicFrameChg>
      </pc:sldChg>
      <pc:sldChg chg="del">
        <pc:chgData name="yechangqing" userId="9869b692-37df-47ec-97b9-0debc9dd442f" providerId="ADAL" clId="{B3629527-7647-45BB-B5F4-3E535EB7AD3F}" dt="2023-05-30T02:27:35.785" v="1420" actId="47"/>
        <pc:sldMkLst>
          <pc:docMk/>
          <pc:sldMk cId="2755281259" sldId="928"/>
        </pc:sldMkLst>
      </pc:sldChg>
      <pc:sldChg chg="del">
        <pc:chgData name="yechangqing" userId="9869b692-37df-47ec-97b9-0debc9dd442f" providerId="ADAL" clId="{B3629527-7647-45BB-B5F4-3E535EB7AD3F}" dt="2023-05-24T09:41:03.755" v="630" actId="47"/>
        <pc:sldMkLst>
          <pc:docMk/>
          <pc:sldMk cId="2224388763" sldId="931"/>
        </pc:sldMkLst>
      </pc:sldChg>
      <pc:sldChg chg="delSp del mod">
        <pc:chgData name="yechangqing" userId="9869b692-37df-47ec-97b9-0debc9dd442f" providerId="ADAL" clId="{B3629527-7647-45BB-B5F4-3E535EB7AD3F}" dt="2023-05-24T10:52:18.797" v="647" actId="47"/>
        <pc:sldMkLst>
          <pc:docMk/>
          <pc:sldMk cId="4054542143" sldId="932"/>
        </pc:sldMkLst>
        <pc:picChg chg="del">
          <ac:chgData name="yechangqing" userId="9869b692-37df-47ec-97b9-0debc9dd442f" providerId="ADAL" clId="{B3629527-7647-45BB-B5F4-3E535EB7AD3F}" dt="2023-05-24T09:41:10.461" v="631" actId="478"/>
          <ac:picMkLst>
            <pc:docMk/>
            <pc:sldMk cId="4054542143" sldId="932"/>
            <ac:picMk id="7" creationId="{F24FF050-4493-455B-968B-1948F46E651E}"/>
          </ac:picMkLst>
        </pc:picChg>
      </pc:sldChg>
      <pc:sldChg chg="del">
        <pc:chgData name="yechangqing" userId="9869b692-37df-47ec-97b9-0debc9dd442f" providerId="ADAL" clId="{B3629527-7647-45BB-B5F4-3E535EB7AD3F}" dt="2023-05-24T10:52:21.957" v="648" actId="47"/>
        <pc:sldMkLst>
          <pc:docMk/>
          <pc:sldMk cId="2995539803" sldId="933"/>
        </pc:sldMkLst>
      </pc:sldChg>
      <pc:sldChg chg="del">
        <pc:chgData name="yechangqing" userId="9869b692-37df-47ec-97b9-0debc9dd442f" providerId="ADAL" clId="{B3629527-7647-45BB-B5F4-3E535EB7AD3F}" dt="2023-05-24T10:52:23.235" v="649" actId="47"/>
        <pc:sldMkLst>
          <pc:docMk/>
          <pc:sldMk cId="1428513701" sldId="934"/>
        </pc:sldMkLst>
      </pc:sldChg>
      <pc:sldChg chg="del">
        <pc:chgData name="yechangqing" userId="9869b692-37df-47ec-97b9-0debc9dd442f" providerId="ADAL" clId="{B3629527-7647-45BB-B5F4-3E535EB7AD3F}" dt="2023-05-24T10:52:24.457" v="650" actId="47"/>
        <pc:sldMkLst>
          <pc:docMk/>
          <pc:sldMk cId="2026108760" sldId="935"/>
        </pc:sldMkLst>
      </pc:sldChg>
      <pc:sldChg chg="del">
        <pc:chgData name="yechangqing" userId="9869b692-37df-47ec-97b9-0debc9dd442f" providerId="ADAL" clId="{B3629527-7647-45BB-B5F4-3E535EB7AD3F}" dt="2023-05-24T10:53:27.287" v="668" actId="47"/>
        <pc:sldMkLst>
          <pc:docMk/>
          <pc:sldMk cId="498415762" sldId="936"/>
        </pc:sldMkLst>
      </pc:sldChg>
      <pc:sldChg chg="addSp delSp modSp mod">
        <pc:chgData name="yechangqing" userId="9869b692-37df-47ec-97b9-0debc9dd442f" providerId="ADAL" clId="{B3629527-7647-45BB-B5F4-3E535EB7AD3F}" dt="2023-05-30T07:28:51.178" v="1511" actId="167"/>
        <pc:sldMkLst>
          <pc:docMk/>
          <pc:sldMk cId="1579301796" sldId="937"/>
        </pc:sldMkLst>
        <pc:spChg chg="mod">
          <ac:chgData name="yechangqing" userId="9869b692-37df-47ec-97b9-0debc9dd442f" providerId="ADAL" clId="{B3629527-7647-45BB-B5F4-3E535EB7AD3F}" dt="2023-05-30T07:19:08.612" v="1482" actId="20577"/>
          <ac:spMkLst>
            <pc:docMk/>
            <pc:sldMk cId="1579301796" sldId="937"/>
            <ac:spMk id="10" creationId="{587D0E44-983A-4D3F-9714-23ED5E3AFB27}"/>
          </ac:spMkLst>
        </pc:spChg>
        <pc:spChg chg="mod">
          <ac:chgData name="yechangqing" userId="9869b692-37df-47ec-97b9-0debc9dd442f" providerId="ADAL" clId="{B3629527-7647-45BB-B5F4-3E535EB7AD3F}" dt="2023-05-30T06:05:36.430" v="1440" actId="1076"/>
          <ac:spMkLst>
            <pc:docMk/>
            <pc:sldMk cId="1579301796" sldId="937"/>
            <ac:spMk id="14" creationId="{7ECAD982-7A05-4970-83E2-1DBD69115CC3}"/>
          </ac:spMkLst>
        </pc:spChg>
        <pc:spChg chg="mod">
          <ac:chgData name="yechangqing" userId="9869b692-37df-47ec-97b9-0debc9dd442f" providerId="ADAL" clId="{B3629527-7647-45BB-B5F4-3E535EB7AD3F}" dt="2023-05-30T07:19:06.867" v="1481" actId="20577"/>
          <ac:spMkLst>
            <pc:docMk/>
            <pc:sldMk cId="1579301796" sldId="937"/>
            <ac:spMk id="26" creationId="{1A34F854-8E81-4097-BA1C-C1C255CD3AA5}"/>
          </ac:spMkLst>
        </pc:spChg>
        <pc:picChg chg="add mod">
          <ac:chgData name="yechangqing" userId="9869b692-37df-47ec-97b9-0debc9dd442f" providerId="ADAL" clId="{B3629527-7647-45BB-B5F4-3E535EB7AD3F}" dt="2023-05-30T06:06:57.246" v="1452" actId="1076"/>
          <ac:picMkLst>
            <pc:docMk/>
            <pc:sldMk cId="1579301796" sldId="937"/>
            <ac:picMk id="5" creationId="{59D29879-760E-4094-A2E5-3E415C461E67}"/>
          </ac:picMkLst>
        </pc:picChg>
        <pc:picChg chg="del">
          <ac:chgData name="yechangqing" userId="9869b692-37df-47ec-97b9-0debc9dd442f" providerId="ADAL" clId="{B3629527-7647-45BB-B5F4-3E535EB7AD3F}" dt="2023-05-30T06:06:51.562" v="1447" actId="478"/>
          <ac:picMkLst>
            <pc:docMk/>
            <pc:sldMk cId="1579301796" sldId="937"/>
            <ac:picMk id="6" creationId="{4F4387CA-EFA1-43D9-B21D-249DBF616991}"/>
          </ac:picMkLst>
        </pc:picChg>
        <pc:picChg chg="add mod ord">
          <ac:chgData name="yechangqing" userId="9869b692-37df-47ec-97b9-0debc9dd442f" providerId="ADAL" clId="{B3629527-7647-45BB-B5F4-3E535EB7AD3F}" dt="2023-05-30T07:28:51.178" v="1511" actId="167"/>
          <ac:picMkLst>
            <pc:docMk/>
            <pc:sldMk cId="1579301796" sldId="937"/>
            <ac:picMk id="8" creationId="{736BD45F-A32A-4B62-BFCC-BC7D0F9DDFF1}"/>
          </ac:picMkLst>
        </pc:picChg>
        <pc:picChg chg="add mod ord">
          <ac:chgData name="yechangqing" userId="9869b692-37df-47ec-97b9-0debc9dd442f" providerId="ADAL" clId="{B3629527-7647-45BB-B5F4-3E535EB7AD3F}" dt="2023-05-30T07:17:03.264" v="1473" actId="1076"/>
          <ac:picMkLst>
            <pc:docMk/>
            <pc:sldMk cId="1579301796" sldId="937"/>
            <ac:picMk id="11" creationId="{BACE1C1E-0151-4986-BEFE-93FE0AB4BD12}"/>
          </ac:picMkLst>
        </pc:picChg>
        <pc:picChg chg="del">
          <ac:chgData name="yechangqing" userId="9869b692-37df-47ec-97b9-0debc9dd442f" providerId="ADAL" clId="{B3629527-7647-45BB-B5F4-3E535EB7AD3F}" dt="2023-05-30T07:16:30.194" v="1467" actId="478"/>
          <ac:picMkLst>
            <pc:docMk/>
            <pc:sldMk cId="1579301796" sldId="937"/>
            <ac:picMk id="17" creationId="{1D946117-1015-4E01-81AA-BC3378DC34C7}"/>
          </ac:picMkLst>
        </pc:picChg>
        <pc:picChg chg="del mod">
          <ac:chgData name="yechangqing" userId="9869b692-37df-47ec-97b9-0debc9dd442f" providerId="ADAL" clId="{B3629527-7647-45BB-B5F4-3E535EB7AD3F}" dt="2023-05-30T07:14:01.888" v="1454" actId="478"/>
          <ac:picMkLst>
            <pc:docMk/>
            <pc:sldMk cId="1579301796" sldId="937"/>
            <ac:picMk id="28" creationId="{F3016774-1D8D-4749-9C6C-96DDFF1F03BE}"/>
          </ac:picMkLst>
        </pc:picChg>
        <pc:cxnChg chg="mod">
          <ac:chgData name="yechangqing" userId="9869b692-37df-47ec-97b9-0debc9dd442f" providerId="ADAL" clId="{B3629527-7647-45BB-B5F4-3E535EB7AD3F}" dt="2023-05-30T07:28:47.697" v="1510" actId="14100"/>
          <ac:cxnSpMkLst>
            <pc:docMk/>
            <pc:sldMk cId="1579301796" sldId="937"/>
            <ac:cxnSpMk id="23" creationId="{02F7D9DD-B87E-4D9B-A841-1DC9122800A5}"/>
          </ac:cxnSpMkLst>
        </pc:cxnChg>
      </pc:sldChg>
      <pc:sldChg chg="del">
        <pc:chgData name="yechangqing" userId="9869b692-37df-47ec-97b9-0debc9dd442f" providerId="ADAL" clId="{B3629527-7647-45BB-B5F4-3E535EB7AD3F}" dt="2023-05-24T10:53:42.699" v="669" actId="47"/>
        <pc:sldMkLst>
          <pc:docMk/>
          <pc:sldMk cId="3796981034" sldId="938"/>
        </pc:sldMkLst>
      </pc:sldChg>
      <pc:sldChg chg="new del">
        <pc:chgData name="yechangqing" userId="9869b692-37df-47ec-97b9-0debc9dd442f" providerId="ADAL" clId="{B3629527-7647-45BB-B5F4-3E535EB7AD3F}" dt="2023-05-23T10:38:25.485" v="5" actId="47"/>
        <pc:sldMkLst>
          <pc:docMk/>
          <pc:sldMk cId="1330299780" sldId="939"/>
        </pc:sldMkLst>
      </pc:sldChg>
      <pc:sldChg chg="addSp modSp new mod modNotesTx">
        <pc:chgData name="yechangqing" userId="9869b692-37df-47ec-97b9-0debc9dd442f" providerId="ADAL" clId="{B3629527-7647-45BB-B5F4-3E535EB7AD3F}" dt="2023-05-28T09:38:38.706" v="800" actId="1076"/>
        <pc:sldMkLst>
          <pc:docMk/>
          <pc:sldMk cId="3951697819" sldId="939"/>
        </pc:sldMkLst>
        <pc:spChg chg="mod">
          <ac:chgData name="yechangqing" userId="9869b692-37df-47ec-97b9-0debc9dd442f" providerId="ADAL" clId="{B3629527-7647-45BB-B5F4-3E535EB7AD3F}" dt="2023-05-23T13:48:45.004" v="405"/>
          <ac:spMkLst>
            <pc:docMk/>
            <pc:sldMk cId="3951697819" sldId="939"/>
            <ac:spMk id="3" creationId="{D2A6B29A-CC13-4D57-A55B-D2D64B292EE6}"/>
          </ac:spMkLst>
        </pc:spChg>
        <pc:spChg chg="add mod">
          <ac:chgData name="yechangqing" userId="9869b692-37df-47ec-97b9-0debc9dd442f" providerId="ADAL" clId="{B3629527-7647-45BB-B5F4-3E535EB7AD3F}" dt="2023-05-24T10:08:36.154" v="633" actId="1076"/>
          <ac:spMkLst>
            <pc:docMk/>
            <pc:sldMk cId="3951697819" sldId="939"/>
            <ac:spMk id="4" creationId="{EBCF8DB0-7360-416E-8C6A-C5E9E5DD66C4}"/>
          </ac:spMkLst>
        </pc:spChg>
        <pc:picChg chg="add mod">
          <ac:chgData name="yechangqing" userId="9869b692-37df-47ec-97b9-0debc9dd442f" providerId="ADAL" clId="{B3629527-7647-45BB-B5F4-3E535EB7AD3F}" dt="2023-05-24T03:59:47.240" v="515" actId="1076"/>
          <ac:picMkLst>
            <pc:docMk/>
            <pc:sldMk cId="3951697819" sldId="939"/>
            <ac:picMk id="6" creationId="{BF10806C-B1D5-4CE0-BE93-D16D5AA1F0D5}"/>
          </ac:picMkLst>
        </pc:picChg>
        <pc:picChg chg="add mod">
          <ac:chgData name="yechangqing" userId="9869b692-37df-47ec-97b9-0debc9dd442f" providerId="ADAL" clId="{B3629527-7647-45BB-B5F4-3E535EB7AD3F}" dt="2023-05-24T09:39:44.277" v="629" actId="1076"/>
          <ac:picMkLst>
            <pc:docMk/>
            <pc:sldMk cId="3951697819" sldId="939"/>
            <ac:picMk id="8" creationId="{B1B039AF-5D04-4272-BD4C-FA7135503406}"/>
          </ac:picMkLst>
        </pc:picChg>
        <pc:picChg chg="add mod">
          <ac:chgData name="yechangqing" userId="9869b692-37df-47ec-97b9-0debc9dd442f" providerId="ADAL" clId="{B3629527-7647-45BB-B5F4-3E535EB7AD3F}" dt="2023-05-24T10:44:47.650" v="639" actId="1076"/>
          <ac:picMkLst>
            <pc:docMk/>
            <pc:sldMk cId="3951697819" sldId="939"/>
            <ac:picMk id="10" creationId="{36C49A6D-E31F-447F-A036-1FEF153DF46F}"/>
          </ac:picMkLst>
        </pc:picChg>
        <pc:picChg chg="add mod">
          <ac:chgData name="yechangqing" userId="9869b692-37df-47ec-97b9-0debc9dd442f" providerId="ADAL" clId="{B3629527-7647-45BB-B5F4-3E535EB7AD3F}" dt="2023-05-24T09:31:53.458" v="567" actId="1076"/>
          <ac:picMkLst>
            <pc:docMk/>
            <pc:sldMk cId="3951697819" sldId="939"/>
            <ac:picMk id="12" creationId="{2A9B7AB9-E73D-4B54-ABC7-EF8AFE83AF37}"/>
          </ac:picMkLst>
        </pc:picChg>
        <pc:picChg chg="add mod">
          <ac:chgData name="yechangqing" userId="9869b692-37df-47ec-97b9-0debc9dd442f" providerId="ADAL" clId="{B3629527-7647-45BB-B5F4-3E535EB7AD3F}" dt="2023-05-28T09:38:38.706" v="800" actId="1076"/>
          <ac:picMkLst>
            <pc:docMk/>
            <pc:sldMk cId="3951697819" sldId="939"/>
            <ac:picMk id="14" creationId="{02697588-551E-460E-8459-BC81FC873C70}"/>
          </ac:picMkLst>
        </pc:picChg>
        <pc:picChg chg="add mod">
          <ac:chgData name="yechangqing" userId="9869b692-37df-47ec-97b9-0debc9dd442f" providerId="ADAL" clId="{B3629527-7647-45BB-B5F4-3E535EB7AD3F}" dt="2023-05-24T10:50:02.632" v="644" actId="1076"/>
          <ac:picMkLst>
            <pc:docMk/>
            <pc:sldMk cId="3951697819" sldId="939"/>
            <ac:picMk id="16" creationId="{3400FBBA-7939-4F63-97F8-D5DF9D267442}"/>
          </ac:picMkLst>
        </pc:picChg>
      </pc:sldChg>
      <pc:sldChg chg="addSp delSp modSp add mod">
        <pc:chgData name="yechangqing" userId="9869b692-37df-47ec-97b9-0debc9dd442f" providerId="ADAL" clId="{B3629527-7647-45BB-B5F4-3E535EB7AD3F}" dt="2023-05-26T14:24:47.843" v="741" actId="21"/>
        <pc:sldMkLst>
          <pc:docMk/>
          <pc:sldMk cId="2593246136" sldId="940"/>
        </pc:sldMkLst>
        <pc:spChg chg="add del mod">
          <ac:chgData name="yechangqing" userId="9869b692-37df-47ec-97b9-0debc9dd442f" providerId="ADAL" clId="{B3629527-7647-45BB-B5F4-3E535EB7AD3F}" dt="2023-05-23T12:45:46.639" v="205"/>
          <ac:spMkLst>
            <pc:docMk/>
            <pc:sldMk cId="2593246136" sldId="940"/>
            <ac:spMk id="7" creationId="{AB515D57-202B-41E6-B40A-6F771B4B2092}"/>
          </ac:spMkLst>
        </pc:spChg>
        <pc:spChg chg="add del mod">
          <ac:chgData name="yechangqing" userId="9869b692-37df-47ec-97b9-0debc9dd442f" providerId="ADAL" clId="{B3629527-7647-45BB-B5F4-3E535EB7AD3F}" dt="2023-05-23T12:45:54.414" v="208"/>
          <ac:spMkLst>
            <pc:docMk/>
            <pc:sldMk cId="2593246136" sldId="940"/>
            <ac:spMk id="8" creationId="{39C38B52-9583-4B60-87C2-E6062979C33D}"/>
          </ac:spMkLst>
        </pc:spChg>
        <pc:spChg chg="add mod">
          <ac:chgData name="yechangqing" userId="9869b692-37df-47ec-97b9-0debc9dd442f" providerId="ADAL" clId="{B3629527-7647-45BB-B5F4-3E535EB7AD3F}" dt="2023-05-23T12:46:30.245" v="216"/>
          <ac:spMkLst>
            <pc:docMk/>
            <pc:sldMk cId="2593246136" sldId="940"/>
            <ac:spMk id="9" creationId="{D2DF31CC-B6C4-476C-94D9-577D0707E0D7}"/>
          </ac:spMkLst>
        </pc:spChg>
        <pc:spChg chg="mod">
          <ac:chgData name="yechangqing" userId="9869b692-37df-47ec-97b9-0debc9dd442f" providerId="ADAL" clId="{B3629527-7647-45BB-B5F4-3E535EB7AD3F}" dt="2023-05-26T14:24:47.843" v="741" actId="21"/>
          <ac:spMkLst>
            <pc:docMk/>
            <pc:sldMk cId="2593246136" sldId="940"/>
            <ac:spMk id="10" creationId="{2591AB24-17E3-4A6B-9FF9-2E57C00F8E7C}"/>
          </ac:spMkLst>
        </pc:spChg>
        <pc:spChg chg="mod">
          <ac:chgData name="yechangqing" userId="9869b692-37df-47ec-97b9-0debc9dd442f" providerId="ADAL" clId="{B3629527-7647-45BB-B5F4-3E535EB7AD3F}" dt="2023-05-23T12:37:15.520" v="81" actId="1076"/>
          <ac:spMkLst>
            <pc:docMk/>
            <pc:sldMk cId="2593246136" sldId="940"/>
            <ac:spMk id="12" creationId="{1C346B08-F405-4B28-B0E2-CFDE8137EB14}"/>
          </ac:spMkLst>
        </pc:spChg>
        <pc:spChg chg="del mod">
          <ac:chgData name="yechangqing" userId="9869b692-37df-47ec-97b9-0debc9dd442f" providerId="ADAL" clId="{B3629527-7647-45BB-B5F4-3E535EB7AD3F}" dt="2023-05-23T12:45:48.505" v="206" actId="478"/>
          <ac:spMkLst>
            <pc:docMk/>
            <pc:sldMk cId="2593246136" sldId="940"/>
            <ac:spMk id="6148" creationId="{4F0E55FD-B4E6-4003-B2AB-3D72A51AE3D5}"/>
          </ac:spMkLst>
        </pc:spChg>
        <pc:picChg chg="mod">
          <ac:chgData name="yechangqing" userId="9869b692-37df-47ec-97b9-0debc9dd442f" providerId="ADAL" clId="{B3629527-7647-45BB-B5F4-3E535EB7AD3F}" dt="2023-05-23T12:37:12.669" v="80" actId="1076"/>
          <ac:picMkLst>
            <pc:docMk/>
            <pc:sldMk cId="2593246136" sldId="940"/>
            <ac:picMk id="3" creationId="{47356013-8B61-430D-B4B6-D4BA19188BBD}"/>
          </ac:picMkLst>
        </pc:picChg>
      </pc:sldChg>
      <pc:sldChg chg="addSp delSp modSp add del mod delAnim">
        <pc:chgData name="yechangqing" userId="9869b692-37df-47ec-97b9-0debc9dd442f" providerId="ADAL" clId="{B3629527-7647-45BB-B5F4-3E535EB7AD3F}" dt="2023-05-30T06:03:51.368" v="1439" actId="47"/>
        <pc:sldMkLst>
          <pc:docMk/>
          <pc:sldMk cId="968435923" sldId="941"/>
        </pc:sldMkLst>
        <pc:spChg chg="del">
          <ac:chgData name="yechangqing" userId="9869b692-37df-47ec-97b9-0debc9dd442f" providerId="ADAL" clId="{B3629527-7647-45BB-B5F4-3E535EB7AD3F}" dt="2023-05-30T02:27:06.270" v="1411" actId="478"/>
          <ac:spMkLst>
            <pc:docMk/>
            <pc:sldMk cId="968435923" sldId="941"/>
            <ac:spMk id="7" creationId="{2C02BD5C-C917-47D7-BF86-9556991000C9}"/>
          </ac:spMkLst>
        </pc:spChg>
        <pc:picChg chg="del">
          <ac:chgData name="yechangqing" userId="9869b692-37df-47ec-97b9-0debc9dd442f" providerId="ADAL" clId="{B3629527-7647-45BB-B5F4-3E535EB7AD3F}" dt="2023-05-30T02:27:03.350" v="1410" actId="478"/>
          <ac:picMkLst>
            <pc:docMk/>
            <pc:sldMk cId="968435923" sldId="941"/>
            <ac:picMk id="8" creationId="{33759328-DB1D-41DF-887C-E9C10FC6C3D8}"/>
          </ac:picMkLst>
        </pc:picChg>
        <pc:picChg chg="add mod">
          <ac:chgData name="yechangqing" userId="9869b692-37df-47ec-97b9-0debc9dd442f" providerId="ADAL" clId="{B3629527-7647-45BB-B5F4-3E535EB7AD3F}" dt="2023-05-30T02:27:18.251" v="1419" actId="1076"/>
          <ac:picMkLst>
            <pc:docMk/>
            <pc:sldMk cId="968435923" sldId="941"/>
            <ac:picMk id="9" creationId="{CD70AA16-5A29-4E4B-88E6-08659A35D8A8}"/>
          </ac:picMkLst>
        </pc:picChg>
      </pc:sldChg>
      <pc:sldChg chg="addSp modSp new mod">
        <pc:chgData name="yechangqing" userId="9869b692-37df-47ec-97b9-0debc9dd442f" providerId="ADAL" clId="{B3629527-7647-45BB-B5F4-3E535EB7AD3F}" dt="2023-05-25T09:15:28.067" v="729"/>
        <pc:sldMkLst>
          <pc:docMk/>
          <pc:sldMk cId="1839981959" sldId="942"/>
        </pc:sldMkLst>
        <pc:spChg chg="mod">
          <ac:chgData name="yechangqing" userId="9869b692-37df-47ec-97b9-0debc9dd442f" providerId="ADAL" clId="{B3629527-7647-45BB-B5F4-3E535EB7AD3F}" dt="2023-05-25T09:07:23.439" v="677"/>
          <ac:spMkLst>
            <pc:docMk/>
            <pc:sldMk cId="1839981959" sldId="942"/>
            <ac:spMk id="3" creationId="{2BF2D2E7-9765-488A-8A03-52EE16C6AFD1}"/>
          </ac:spMkLst>
        </pc:spChg>
        <pc:spChg chg="add mod">
          <ac:chgData name="yechangqing" userId="9869b692-37df-47ec-97b9-0debc9dd442f" providerId="ADAL" clId="{B3629527-7647-45BB-B5F4-3E535EB7AD3F}" dt="2023-05-25T09:15:28.067" v="729"/>
          <ac:spMkLst>
            <pc:docMk/>
            <pc:sldMk cId="1839981959" sldId="942"/>
            <ac:spMk id="4" creationId="{0AE0150B-1091-4CB2-BE61-94979778C37A}"/>
          </ac:spMkLst>
        </pc:spChg>
      </pc:sldChg>
      <pc:sldChg chg="modSp new del mod">
        <pc:chgData name="yechangqing" userId="9869b692-37df-47ec-97b9-0debc9dd442f" providerId="ADAL" clId="{B3629527-7647-45BB-B5F4-3E535EB7AD3F}" dt="2023-05-25T09:16:43.198" v="739" actId="47"/>
        <pc:sldMkLst>
          <pc:docMk/>
          <pc:sldMk cId="1902637046" sldId="943"/>
        </pc:sldMkLst>
        <pc:spChg chg="mod">
          <ac:chgData name="yechangqing" userId="9869b692-37df-47ec-97b9-0debc9dd442f" providerId="ADAL" clId="{B3629527-7647-45BB-B5F4-3E535EB7AD3F}" dt="2023-05-25T09:16:32.861" v="738"/>
          <ac:spMkLst>
            <pc:docMk/>
            <pc:sldMk cId="1902637046" sldId="943"/>
            <ac:spMk id="3" creationId="{5C4A3FD3-FB53-4CEA-85A8-E707D0D51BA0}"/>
          </ac:spMkLst>
        </pc:spChg>
      </pc:sldChg>
      <pc:sldChg chg="modSp new del mod">
        <pc:chgData name="yechangqing" userId="9869b692-37df-47ec-97b9-0debc9dd442f" providerId="ADAL" clId="{B3629527-7647-45BB-B5F4-3E535EB7AD3F}" dt="2023-05-29T08:58:13.755" v="811" actId="47"/>
        <pc:sldMkLst>
          <pc:docMk/>
          <pc:sldMk cId="2074819510" sldId="943"/>
        </pc:sldMkLst>
        <pc:spChg chg="mod">
          <ac:chgData name="yechangqing" userId="9869b692-37df-47ec-97b9-0debc9dd442f" providerId="ADAL" clId="{B3629527-7647-45BB-B5F4-3E535EB7AD3F}" dt="2023-05-29T08:57:03.411" v="810"/>
          <ac:spMkLst>
            <pc:docMk/>
            <pc:sldMk cId="2074819510" sldId="943"/>
            <ac:spMk id="3" creationId="{88C0248E-7F4F-40A8-B212-08CF92051B79}"/>
          </ac:spMkLst>
        </pc:spChg>
      </pc:sldChg>
      <pc:sldChg chg="addSp modSp new mod">
        <pc:chgData name="yechangqing" userId="9869b692-37df-47ec-97b9-0debc9dd442f" providerId="ADAL" clId="{B3629527-7647-45BB-B5F4-3E535EB7AD3F}" dt="2023-05-29T09:27:56.157" v="1168"/>
        <pc:sldMkLst>
          <pc:docMk/>
          <pc:sldMk cId="3085806168" sldId="943"/>
        </pc:sldMkLst>
        <pc:spChg chg="mod">
          <ac:chgData name="yechangqing" userId="9869b692-37df-47ec-97b9-0debc9dd442f" providerId="ADAL" clId="{B3629527-7647-45BB-B5F4-3E535EB7AD3F}" dt="2023-05-29T09:01:35.793" v="932"/>
          <ac:spMkLst>
            <pc:docMk/>
            <pc:sldMk cId="3085806168" sldId="943"/>
            <ac:spMk id="3" creationId="{042518B3-BB08-4748-9688-B6D778569A03}"/>
          </ac:spMkLst>
        </pc:spChg>
        <pc:spChg chg="add mod">
          <ac:chgData name="yechangqing" userId="9869b692-37df-47ec-97b9-0debc9dd442f" providerId="ADAL" clId="{B3629527-7647-45BB-B5F4-3E535EB7AD3F}" dt="2023-05-29T09:27:56.157" v="1168"/>
          <ac:spMkLst>
            <pc:docMk/>
            <pc:sldMk cId="3085806168" sldId="943"/>
            <ac:spMk id="6" creationId="{21A05973-661A-4B5E-BF02-48BB772A8E2A}"/>
          </ac:spMkLst>
        </pc:spChg>
        <pc:picChg chg="add mod modCrop">
          <ac:chgData name="yechangqing" userId="9869b692-37df-47ec-97b9-0debc9dd442f" providerId="ADAL" clId="{B3629527-7647-45BB-B5F4-3E535EB7AD3F}" dt="2023-05-29T09:01:29.555" v="929" actId="1076"/>
          <ac:picMkLst>
            <pc:docMk/>
            <pc:sldMk cId="3085806168" sldId="943"/>
            <ac:picMk id="5" creationId="{39EE723F-5F29-4221-9041-AB8C9E2833E7}"/>
          </ac:picMkLst>
        </pc:picChg>
      </pc:sldChg>
      <pc:sldChg chg="addSp delSp modSp new mod">
        <pc:chgData name="yechangqing" userId="9869b692-37df-47ec-97b9-0debc9dd442f" providerId="ADAL" clId="{B3629527-7647-45BB-B5F4-3E535EB7AD3F}" dt="2023-05-30T02:28:55.500" v="1424" actId="1076"/>
        <pc:sldMkLst>
          <pc:docMk/>
          <pc:sldMk cId="1667926569" sldId="944"/>
        </pc:sldMkLst>
        <pc:spChg chg="mod">
          <ac:chgData name="yechangqing" userId="9869b692-37df-47ec-97b9-0debc9dd442f" providerId="ADAL" clId="{B3629527-7647-45BB-B5F4-3E535EB7AD3F}" dt="2023-05-29T09:27:44.908" v="1164"/>
          <ac:spMkLst>
            <pc:docMk/>
            <pc:sldMk cId="1667926569" sldId="944"/>
            <ac:spMk id="3" creationId="{21CAF711-89EB-4216-853E-51E4DD4C3BF7}"/>
          </ac:spMkLst>
        </pc:spChg>
        <pc:spChg chg="add mod">
          <ac:chgData name="yechangqing" userId="9869b692-37df-47ec-97b9-0debc9dd442f" providerId="ADAL" clId="{B3629527-7647-45BB-B5F4-3E535EB7AD3F}" dt="2023-05-29T13:55:49.088" v="1400" actId="1076"/>
          <ac:spMkLst>
            <pc:docMk/>
            <pc:sldMk cId="1667926569" sldId="944"/>
            <ac:spMk id="4" creationId="{F761B38B-C9FA-435E-B1F5-C4C3E4FF8677}"/>
          </ac:spMkLst>
        </pc:spChg>
        <pc:spChg chg="add del mod">
          <ac:chgData name="yechangqing" userId="9869b692-37df-47ec-97b9-0debc9dd442f" providerId="ADAL" clId="{B3629527-7647-45BB-B5F4-3E535EB7AD3F}" dt="2023-05-29T09:31:34.749" v="1292" actId="478"/>
          <ac:spMkLst>
            <pc:docMk/>
            <pc:sldMk cId="1667926569" sldId="944"/>
            <ac:spMk id="5" creationId="{837ECFBD-0256-4F8C-BE61-25F954EBF859}"/>
          </ac:spMkLst>
        </pc:spChg>
        <pc:spChg chg="add del mod">
          <ac:chgData name="yechangqing" userId="9869b692-37df-47ec-97b9-0debc9dd442f" providerId="ADAL" clId="{B3629527-7647-45BB-B5F4-3E535EB7AD3F}" dt="2023-05-29T13:52:02.858" v="1315" actId="478"/>
          <ac:spMkLst>
            <pc:docMk/>
            <pc:sldMk cId="1667926569" sldId="944"/>
            <ac:spMk id="9" creationId="{AC5AE44D-8B31-4F66-B8DB-F89CF25CC54B}"/>
          </ac:spMkLst>
        </pc:spChg>
        <pc:spChg chg="add del mod">
          <ac:chgData name="yechangqing" userId="9869b692-37df-47ec-97b9-0debc9dd442f" providerId="ADAL" clId="{B3629527-7647-45BB-B5F4-3E535EB7AD3F}" dt="2023-05-29T13:52:05.282" v="1316" actId="478"/>
          <ac:spMkLst>
            <pc:docMk/>
            <pc:sldMk cId="1667926569" sldId="944"/>
            <ac:spMk id="10" creationId="{B6A08C32-096D-4AD5-B095-A3B81A98AC92}"/>
          </ac:spMkLst>
        </pc:spChg>
        <pc:picChg chg="add mod">
          <ac:chgData name="yechangqing" userId="9869b692-37df-47ec-97b9-0debc9dd442f" providerId="ADAL" clId="{B3629527-7647-45BB-B5F4-3E535EB7AD3F}" dt="2023-05-29T13:56:05.519" v="1404" actId="14100"/>
          <ac:picMkLst>
            <pc:docMk/>
            <pc:sldMk cId="1667926569" sldId="944"/>
            <ac:picMk id="12" creationId="{60086AA6-5D74-4D57-8A2F-5C3A8E336BC7}"/>
          </ac:picMkLst>
        </pc:picChg>
        <pc:picChg chg="add mod">
          <ac:chgData name="yechangqing" userId="9869b692-37df-47ec-97b9-0debc9dd442f" providerId="ADAL" clId="{B3629527-7647-45BB-B5F4-3E535EB7AD3F}" dt="2023-05-29T13:56:10.026" v="1405" actId="1076"/>
          <ac:picMkLst>
            <pc:docMk/>
            <pc:sldMk cId="1667926569" sldId="944"/>
            <ac:picMk id="14" creationId="{F954A58B-A3A9-4FFF-A9FB-CF0BB3E0D7D3}"/>
          </ac:picMkLst>
        </pc:picChg>
        <pc:picChg chg="add mod">
          <ac:chgData name="yechangqing" userId="9869b692-37df-47ec-97b9-0debc9dd442f" providerId="ADAL" clId="{B3629527-7647-45BB-B5F4-3E535EB7AD3F}" dt="2023-05-30T02:28:55.500" v="1424" actId="1076"/>
          <ac:picMkLst>
            <pc:docMk/>
            <pc:sldMk cId="1667926569" sldId="944"/>
            <ac:picMk id="16" creationId="{5AEEEF5A-712B-444C-A138-439E86BCDE70}"/>
          </ac:picMkLst>
        </pc:picChg>
        <pc:cxnChg chg="add mod">
          <ac:chgData name="yechangqing" userId="9869b692-37df-47ec-97b9-0debc9dd442f" providerId="ADAL" clId="{B3629527-7647-45BB-B5F4-3E535EB7AD3F}" dt="2023-05-29T09:32:20.059" v="1303" actId="693"/>
          <ac:cxnSpMkLst>
            <pc:docMk/>
            <pc:sldMk cId="1667926569" sldId="944"/>
            <ac:cxnSpMk id="7" creationId="{AD74C067-1DCE-4649-A3F8-7B6D4334A461}"/>
          </ac:cxnSpMkLst>
        </pc:cxnChg>
      </pc:sldChg>
      <pc:sldChg chg="addSp delSp modSp new del mod">
        <pc:chgData name="yechangqing" userId="9869b692-37df-47ec-97b9-0debc9dd442f" providerId="ADAL" clId="{B3629527-7647-45BB-B5F4-3E535EB7AD3F}" dt="2023-05-29T09:20:45.536" v="1129" actId="47"/>
        <pc:sldMkLst>
          <pc:docMk/>
          <pc:sldMk cId="3285350200" sldId="944"/>
        </pc:sldMkLst>
        <pc:spChg chg="mod">
          <ac:chgData name="yechangqing" userId="9869b692-37df-47ec-97b9-0debc9dd442f" providerId="ADAL" clId="{B3629527-7647-45BB-B5F4-3E535EB7AD3F}" dt="2023-05-29T09:12:58.438" v="1074" actId="27636"/>
          <ac:spMkLst>
            <pc:docMk/>
            <pc:sldMk cId="3285350200" sldId="944"/>
            <ac:spMk id="3" creationId="{D5F7CD93-1592-434D-907A-446EF913902E}"/>
          </ac:spMkLst>
        </pc:spChg>
        <pc:spChg chg="add mod">
          <ac:chgData name="yechangqing" userId="9869b692-37df-47ec-97b9-0debc9dd442f" providerId="ADAL" clId="{B3629527-7647-45BB-B5F4-3E535EB7AD3F}" dt="2023-05-29T09:19:49.280" v="1125" actId="1076"/>
          <ac:spMkLst>
            <pc:docMk/>
            <pc:sldMk cId="3285350200" sldId="944"/>
            <ac:spMk id="6" creationId="{35AAF0EB-E6A0-4C67-B1F3-F2BC50C10836}"/>
          </ac:spMkLst>
        </pc:spChg>
        <pc:picChg chg="add del mod">
          <ac:chgData name="yechangqing" userId="9869b692-37df-47ec-97b9-0debc9dd442f" providerId="ADAL" clId="{B3629527-7647-45BB-B5F4-3E535EB7AD3F}" dt="2023-05-29T09:19:40.816" v="1123" actId="478"/>
          <ac:picMkLst>
            <pc:docMk/>
            <pc:sldMk cId="3285350200" sldId="944"/>
            <ac:picMk id="5" creationId="{8650BDCB-B295-4443-A27F-B3F6E855F808}"/>
          </ac:picMkLst>
        </pc:picChg>
        <pc:picChg chg="add mod">
          <ac:chgData name="yechangqing" userId="9869b692-37df-47ec-97b9-0debc9dd442f" providerId="ADAL" clId="{B3629527-7647-45BB-B5F4-3E535EB7AD3F}" dt="2023-05-29T09:19:51.755" v="1128" actId="1076"/>
          <ac:picMkLst>
            <pc:docMk/>
            <pc:sldMk cId="3285350200" sldId="944"/>
            <ac:picMk id="8" creationId="{1F27D80C-232A-4AFA-B983-B57776463D2D}"/>
          </ac:picMkLst>
        </pc:picChg>
      </pc:sldChg>
      <pc:sldChg chg="addSp modSp new mod modNotesTx">
        <pc:chgData name="yechangqing" userId="9869b692-37df-47ec-97b9-0debc9dd442f" providerId="ADAL" clId="{B3629527-7647-45BB-B5F4-3E535EB7AD3F}" dt="2023-05-30T02:37:32.528" v="1438" actId="20577"/>
        <pc:sldMkLst>
          <pc:docMk/>
          <pc:sldMk cId="2156261421" sldId="945"/>
        </pc:sldMkLst>
        <pc:spChg chg="mod">
          <ac:chgData name="yechangqing" userId="9869b692-37df-47ec-97b9-0debc9dd442f" providerId="ADAL" clId="{B3629527-7647-45BB-B5F4-3E535EB7AD3F}" dt="2023-05-29T13:52:38.928" v="1343"/>
          <ac:spMkLst>
            <pc:docMk/>
            <pc:sldMk cId="2156261421" sldId="945"/>
            <ac:spMk id="3" creationId="{AC6FA050-A13E-494A-9A4E-81BF6D4F8217}"/>
          </ac:spMkLst>
        </pc:spChg>
        <pc:spChg chg="add mod">
          <ac:chgData name="yechangqing" userId="9869b692-37df-47ec-97b9-0debc9dd442f" providerId="ADAL" clId="{B3629527-7647-45BB-B5F4-3E535EB7AD3F}" dt="2023-05-29T13:57:53.343" v="1409"/>
          <ac:spMkLst>
            <pc:docMk/>
            <pc:sldMk cId="2156261421" sldId="945"/>
            <ac:spMk id="6" creationId="{BF7E3BF4-FB4B-40F9-9D5F-665023B0032D}"/>
          </ac:spMkLst>
        </pc:spChg>
        <pc:picChg chg="add mod">
          <ac:chgData name="yechangqing" userId="9869b692-37df-47ec-97b9-0debc9dd442f" providerId="ADAL" clId="{B3629527-7647-45BB-B5F4-3E535EB7AD3F}" dt="2023-05-29T13:53:16.437" v="1383" actId="1076"/>
          <ac:picMkLst>
            <pc:docMk/>
            <pc:sldMk cId="2156261421" sldId="945"/>
            <ac:picMk id="5" creationId="{0611EAA9-922C-4727-B7EC-37C299AB49E4}"/>
          </ac:picMkLst>
        </pc:picChg>
      </pc:sldChg>
      <pc:sldChg chg="addSp modSp new mod">
        <pc:chgData name="yechangqing" userId="9869b692-37df-47ec-97b9-0debc9dd442f" providerId="ADAL" clId="{B3629527-7647-45BB-B5F4-3E535EB7AD3F}" dt="2023-05-30T07:48:39.009" v="1651"/>
        <pc:sldMkLst>
          <pc:docMk/>
          <pc:sldMk cId="2899268883" sldId="946"/>
        </pc:sldMkLst>
        <pc:spChg chg="mod">
          <ac:chgData name="yechangqing" userId="9869b692-37df-47ec-97b9-0debc9dd442f" providerId="ADAL" clId="{B3629527-7647-45BB-B5F4-3E535EB7AD3F}" dt="2023-05-30T07:48:39.009" v="1651"/>
          <ac:spMkLst>
            <pc:docMk/>
            <pc:sldMk cId="2899268883" sldId="946"/>
            <ac:spMk id="3" creationId="{5CA917F1-4965-45D1-B7E0-B8C6A53C68D1}"/>
          </ac:spMkLst>
        </pc:spChg>
        <pc:spChg chg="add mod">
          <ac:chgData name="yechangqing" userId="9869b692-37df-47ec-97b9-0debc9dd442f" providerId="ADAL" clId="{B3629527-7647-45BB-B5F4-3E535EB7AD3F}" dt="2023-05-30T07:44:46.753" v="1649"/>
          <ac:spMkLst>
            <pc:docMk/>
            <pc:sldMk cId="2899268883" sldId="946"/>
            <ac:spMk id="4" creationId="{CE5121A4-96F9-4B8D-847F-215592DB2FB7}"/>
          </ac:spMkLst>
        </pc:spChg>
      </pc:sldChg>
    </pc:docChg>
  </pc:docChgLst>
  <pc:docChgLst>
    <pc:chgData name="yechangqing" userId="9869b692-37df-47ec-97b9-0debc9dd442f" providerId="ADAL" clId="{56478C88-6D6D-41C9-98F1-DCD4B742476E}"/>
    <pc:docChg chg="undo redo custSel addSld delSld modSld sldOrd">
      <pc:chgData name="yechangqing" userId="9869b692-37df-47ec-97b9-0debc9dd442f" providerId="ADAL" clId="{56478C88-6D6D-41C9-98F1-DCD4B742476E}" dt="2023-04-11T08:32:13.608" v="2454"/>
      <pc:docMkLst>
        <pc:docMk/>
      </pc:docMkLst>
      <pc:sldChg chg="modSp mod">
        <pc:chgData name="yechangqing" userId="9869b692-37df-47ec-97b9-0debc9dd442f" providerId="ADAL" clId="{56478C88-6D6D-41C9-98F1-DCD4B742476E}" dt="2023-04-06T07:43:30.440" v="1" actId="20577"/>
        <pc:sldMkLst>
          <pc:docMk/>
          <pc:sldMk cId="0" sldId="258"/>
        </pc:sldMkLst>
        <pc:spChg chg="mod">
          <ac:chgData name="yechangqing" userId="9869b692-37df-47ec-97b9-0debc9dd442f" providerId="ADAL" clId="{56478C88-6D6D-41C9-98F1-DCD4B742476E}" dt="2023-04-06T07:43:30.440" v="1" actId="20577"/>
          <ac:spMkLst>
            <pc:docMk/>
            <pc:sldMk cId="0" sldId="258"/>
            <ac:spMk id="3076" creationId="{E2B2CE97-30DD-4DCC-9817-F5778BBFDA7C}"/>
          </ac:spMkLst>
        </pc:spChg>
      </pc:sldChg>
      <pc:sldChg chg="del">
        <pc:chgData name="yechangqing" userId="9869b692-37df-47ec-97b9-0debc9dd442f" providerId="ADAL" clId="{56478C88-6D6D-41C9-98F1-DCD4B742476E}" dt="2023-04-10T09:02:01.492" v="2168" actId="47"/>
        <pc:sldMkLst>
          <pc:docMk/>
          <pc:sldMk cId="1989376727" sldId="810"/>
        </pc:sldMkLst>
      </pc:sldChg>
      <pc:sldChg chg="del">
        <pc:chgData name="yechangqing" userId="9869b692-37df-47ec-97b9-0debc9dd442f" providerId="ADAL" clId="{56478C88-6D6D-41C9-98F1-DCD4B742476E}" dt="2023-04-07T03:50:07.677" v="4" actId="47"/>
        <pc:sldMkLst>
          <pc:docMk/>
          <pc:sldMk cId="1576827347" sldId="833"/>
        </pc:sldMkLst>
      </pc:sldChg>
      <pc:sldChg chg="del">
        <pc:chgData name="yechangqing" userId="9869b692-37df-47ec-97b9-0debc9dd442f" providerId="ADAL" clId="{56478C88-6D6D-41C9-98F1-DCD4B742476E}" dt="2023-04-07T03:50:06.879" v="3" actId="47"/>
        <pc:sldMkLst>
          <pc:docMk/>
          <pc:sldMk cId="2069897552" sldId="866"/>
        </pc:sldMkLst>
      </pc:sldChg>
      <pc:sldChg chg="del">
        <pc:chgData name="yechangqing" userId="9869b692-37df-47ec-97b9-0debc9dd442f" providerId="ADAL" clId="{56478C88-6D6D-41C9-98F1-DCD4B742476E}" dt="2023-04-07T03:50:06.695" v="2" actId="47"/>
        <pc:sldMkLst>
          <pc:docMk/>
          <pc:sldMk cId="96724508" sldId="867"/>
        </pc:sldMkLst>
      </pc:sldChg>
      <pc:sldChg chg="del">
        <pc:chgData name="yechangqing" userId="9869b692-37df-47ec-97b9-0debc9dd442f" providerId="ADAL" clId="{56478C88-6D6D-41C9-98F1-DCD4B742476E}" dt="2023-04-07T03:50:08.802" v="5" actId="47"/>
        <pc:sldMkLst>
          <pc:docMk/>
          <pc:sldMk cId="2537435361" sldId="868"/>
        </pc:sldMkLst>
      </pc:sldChg>
      <pc:sldChg chg="modSp mod">
        <pc:chgData name="yechangqing" userId="9869b692-37df-47ec-97b9-0debc9dd442f" providerId="ADAL" clId="{56478C88-6D6D-41C9-98F1-DCD4B742476E}" dt="2023-04-07T03:52:53.952" v="132"/>
        <pc:sldMkLst>
          <pc:docMk/>
          <pc:sldMk cId="2265891491" sldId="870"/>
        </pc:sldMkLst>
        <pc:spChg chg="mod">
          <ac:chgData name="yechangqing" userId="9869b692-37df-47ec-97b9-0debc9dd442f" providerId="ADAL" clId="{56478C88-6D6D-41C9-98F1-DCD4B742476E}" dt="2023-04-07T03:52:53.952" v="132"/>
          <ac:spMkLst>
            <pc:docMk/>
            <pc:sldMk cId="2265891491" sldId="870"/>
            <ac:spMk id="4" creationId="{6DFC154B-EDF7-48AE-BFE0-59D76A176C29}"/>
          </ac:spMkLst>
        </pc:spChg>
      </pc:sldChg>
      <pc:sldChg chg="del">
        <pc:chgData name="yechangqing" userId="9869b692-37df-47ec-97b9-0debc9dd442f" providerId="ADAL" clId="{56478C88-6D6D-41C9-98F1-DCD4B742476E}" dt="2023-04-10T09:02:00.523" v="2167" actId="47"/>
        <pc:sldMkLst>
          <pc:docMk/>
          <pc:sldMk cId="191815853" sldId="871"/>
        </pc:sldMkLst>
      </pc:sldChg>
      <pc:sldChg chg="del">
        <pc:chgData name="yechangqing" userId="9869b692-37df-47ec-97b9-0debc9dd442f" providerId="ADAL" clId="{56478C88-6D6D-41C9-98F1-DCD4B742476E}" dt="2023-04-10T09:02:05.410" v="2171" actId="47"/>
        <pc:sldMkLst>
          <pc:docMk/>
          <pc:sldMk cId="1967062252" sldId="872"/>
        </pc:sldMkLst>
      </pc:sldChg>
      <pc:sldChg chg="del">
        <pc:chgData name="yechangqing" userId="9869b692-37df-47ec-97b9-0debc9dd442f" providerId="ADAL" clId="{56478C88-6D6D-41C9-98F1-DCD4B742476E}" dt="2023-04-10T09:01:43.650" v="2158" actId="47"/>
        <pc:sldMkLst>
          <pc:docMk/>
          <pc:sldMk cId="3177492416" sldId="874"/>
        </pc:sldMkLst>
      </pc:sldChg>
      <pc:sldChg chg="del">
        <pc:chgData name="yechangqing" userId="9869b692-37df-47ec-97b9-0debc9dd442f" providerId="ADAL" clId="{56478C88-6D6D-41C9-98F1-DCD4B742476E}" dt="2023-04-10T09:02:03.044" v="2169" actId="47"/>
        <pc:sldMkLst>
          <pc:docMk/>
          <pc:sldMk cId="562022469" sldId="876"/>
        </pc:sldMkLst>
      </pc:sldChg>
      <pc:sldChg chg="del">
        <pc:chgData name="yechangqing" userId="9869b692-37df-47ec-97b9-0debc9dd442f" providerId="ADAL" clId="{56478C88-6D6D-41C9-98F1-DCD4B742476E}" dt="2023-04-10T09:02:04.170" v="2170" actId="47"/>
        <pc:sldMkLst>
          <pc:docMk/>
          <pc:sldMk cId="334177157" sldId="877"/>
        </pc:sldMkLst>
      </pc:sldChg>
      <pc:sldChg chg="del">
        <pc:chgData name="yechangqing" userId="9869b692-37df-47ec-97b9-0debc9dd442f" providerId="ADAL" clId="{56478C88-6D6D-41C9-98F1-DCD4B742476E}" dt="2023-04-10T09:01:45.479" v="2160" actId="47"/>
        <pc:sldMkLst>
          <pc:docMk/>
          <pc:sldMk cId="2294204684" sldId="879"/>
        </pc:sldMkLst>
      </pc:sldChg>
      <pc:sldChg chg="del">
        <pc:chgData name="yechangqing" userId="9869b692-37df-47ec-97b9-0debc9dd442f" providerId="ADAL" clId="{56478C88-6D6D-41C9-98F1-DCD4B742476E}" dt="2023-04-07T03:50:15.028" v="6" actId="47"/>
        <pc:sldMkLst>
          <pc:docMk/>
          <pc:sldMk cId="918464557" sldId="880"/>
        </pc:sldMkLst>
      </pc:sldChg>
      <pc:sldChg chg="del">
        <pc:chgData name="yechangqing" userId="9869b692-37df-47ec-97b9-0debc9dd442f" providerId="ADAL" clId="{56478C88-6D6D-41C9-98F1-DCD4B742476E}" dt="2023-04-10T09:01:47.134" v="2161" actId="47"/>
        <pc:sldMkLst>
          <pc:docMk/>
          <pc:sldMk cId="4074030084" sldId="881"/>
        </pc:sldMkLst>
      </pc:sldChg>
      <pc:sldChg chg="del">
        <pc:chgData name="yechangqing" userId="9869b692-37df-47ec-97b9-0debc9dd442f" providerId="ADAL" clId="{56478C88-6D6D-41C9-98F1-DCD4B742476E}" dt="2023-04-10T09:01:44.681" v="2159" actId="47"/>
        <pc:sldMkLst>
          <pc:docMk/>
          <pc:sldMk cId="1579509753" sldId="882"/>
        </pc:sldMkLst>
      </pc:sldChg>
      <pc:sldChg chg="del">
        <pc:chgData name="yechangqing" userId="9869b692-37df-47ec-97b9-0debc9dd442f" providerId="ADAL" clId="{56478C88-6D6D-41C9-98F1-DCD4B742476E}" dt="2023-04-10T09:01:48.302" v="2162" actId="47"/>
        <pc:sldMkLst>
          <pc:docMk/>
          <pc:sldMk cId="360257917" sldId="884"/>
        </pc:sldMkLst>
      </pc:sldChg>
      <pc:sldChg chg="del">
        <pc:chgData name="yechangqing" userId="9869b692-37df-47ec-97b9-0debc9dd442f" providerId="ADAL" clId="{56478C88-6D6D-41C9-98F1-DCD4B742476E}" dt="2023-04-10T09:01:53.942" v="2164" actId="47"/>
        <pc:sldMkLst>
          <pc:docMk/>
          <pc:sldMk cId="2000630752" sldId="885"/>
        </pc:sldMkLst>
      </pc:sldChg>
      <pc:sldChg chg="modSp del mod">
        <pc:chgData name="yechangqing" userId="9869b692-37df-47ec-97b9-0debc9dd442f" providerId="ADAL" clId="{56478C88-6D6D-41C9-98F1-DCD4B742476E}" dt="2023-04-10T09:01:57.711" v="2165" actId="47"/>
        <pc:sldMkLst>
          <pc:docMk/>
          <pc:sldMk cId="2981077881" sldId="887"/>
        </pc:sldMkLst>
        <pc:picChg chg="mod">
          <ac:chgData name="yechangqing" userId="9869b692-37df-47ec-97b9-0debc9dd442f" providerId="ADAL" clId="{56478C88-6D6D-41C9-98F1-DCD4B742476E}" dt="2023-04-07T03:54:01.799" v="134" actId="1076"/>
          <ac:picMkLst>
            <pc:docMk/>
            <pc:sldMk cId="2981077881" sldId="887"/>
            <ac:picMk id="23" creationId="{0A1845B4-CB35-4BFA-AF28-A6E0C2E8547E}"/>
          </ac:picMkLst>
        </pc:picChg>
      </pc:sldChg>
      <pc:sldChg chg="del">
        <pc:chgData name="yechangqing" userId="9869b692-37df-47ec-97b9-0debc9dd442f" providerId="ADAL" clId="{56478C88-6D6D-41C9-98F1-DCD4B742476E}" dt="2023-04-10T09:01:49.876" v="2163" actId="47"/>
        <pc:sldMkLst>
          <pc:docMk/>
          <pc:sldMk cId="1861282302" sldId="888"/>
        </pc:sldMkLst>
      </pc:sldChg>
      <pc:sldChg chg="modSp del">
        <pc:chgData name="yechangqing" userId="9869b692-37df-47ec-97b9-0debc9dd442f" providerId="ADAL" clId="{56478C88-6D6D-41C9-98F1-DCD4B742476E}" dt="2023-04-10T09:01:58.649" v="2166" actId="47"/>
        <pc:sldMkLst>
          <pc:docMk/>
          <pc:sldMk cId="197843870" sldId="889"/>
        </pc:sldMkLst>
        <pc:spChg chg="mod">
          <ac:chgData name="yechangqing" userId="9869b692-37df-47ec-97b9-0debc9dd442f" providerId="ADAL" clId="{56478C88-6D6D-41C9-98F1-DCD4B742476E}" dt="2023-04-07T08:50:35.266" v="1304"/>
          <ac:spMkLst>
            <pc:docMk/>
            <pc:sldMk cId="197843870" sldId="889"/>
            <ac:spMk id="15" creationId="{FBF511B6-AC76-477E-B489-A5B5B9B16CB5}"/>
          </ac:spMkLst>
        </pc:spChg>
      </pc:sldChg>
      <pc:sldChg chg="new del">
        <pc:chgData name="yechangqing" userId="9869b692-37df-47ec-97b9-0debc9dd442f" providerId="ADAL" clId="{56478C88-6D6D-41C9-98F1-DCD4B742476E}" dt="2023-04-07T03:50:30.366" v="8" actId="47"/>
        <pc:sldMkLst>
          <pc:docMk/>
          <pc:sldMk cId="3350970901" sldId="890"/>
        </pc:sldMkLst>
      </pc:sldChg>
      <pc:sldChg chg="addSp delSp modSp new mod">
        <pc:chgData name="yechangqing" userId="9869b692-37df-47ec-97b9-0debc9dd442f" providerId="ADAL" clId="{56478C88-6D6D-41C9-98F1-DCD4B742476E}" dt="2023-04-10T07:11:18.923" v="2093" actId="1076"/>
        <pc:sldMkLst>
          <pc:docMk/>
          <pc:sldMk cId="3714872745" sldId="890"/>
        </pc:sldMkLst>
        <pc:spChg chg="mod">
          <ac:chgData name="yechangqing" userId="9869b692-37df-47ec-97b9-0debc9dd442f" providerId="ADAL" clId="{56478C88-6D6D-41C9-98F1-DCD4B742476E}" dt="2023-04-07T06:34:48.348" v="151" actId="20577"/>
          <ac:spMkLst>
            <pc:docMk/>
            <pc:sldMk cId="3714872745" sldId="890"/>
            <ac:spMk id="3" creationId="{9E60B2D3-E95F-4D5C-ADF3-89A447711FBF}"/>
          </ac:spMkLst>
        </pc:spChg>
        <pc:spChg chg="add del mod">
          <ac:chgData name="yechangqing" userId="9869b692-37df-47ec-97b9-0debc9dd442f" providerId="ADAL" clId="{56478C88-6D6D-41C9-98F1-DCD4B742476E}" dt="2023-04-07T06:49:56.574" v="260"/>
          <ac:spMkLst>
            <pc:docMk/>
            <pc:sldMk cId="3714872745" sldId="890"/>
            <ac:spMk id="4" creationId="{4E68054D-930C-48AF-A022-5701D777C50A}"/>
          </ac:spMkLst>
        </pc:spChg>
        <pc:spChg chg="add mod">
          <ac:chgData name="yechangqing" userId="9869b692-37df-47ec-97b9-0debc9dd442f" providerId="ADAL" clId="{56478C88-6D6D-41C9-98F1-DCD4B742476E}" dt="2023-04-07T06:50:05.611" v="266" actId="20577"/>
          <ac:spMkLst>
            <pc:docMk/>
            <pc:sldMk cId="3714872745" sldId="890"/>
            <ac:spMk id="7" creationId="{B04FC78E-C054-441A-8D32-F6348B418AD1}"/>
          </ac:spMkLst>
        </pc:spChg>
        <pc:spChg chg="add mod">
          <ac:chgData name="yechangqing" userId="9869b692-37df-47ec-97b9-0debc9dd442f" providerId="ADAL" clId="{56478C88-6D6D-41C9-98F1-DCD4B742476E}" dt="2023-04-07T06:46:30.753" v="255" actId="1036"/>
          <ac:spMkLst>
            <pc:docMk/>
            <pc:sldMk cId="3714872745" sldId="890"/>
            <ac:spMk id="13" creationId="{131AE9BC-6B46-4D8E-A1E1-C8133492F549}"/>
          </ac:spMkLst>
        </pc:spChg>
        <pc:picChg chg="add mod">
          <ac:chgData name="yechangqing" userId="9869b692-37df-47ec-97b9-0debc9dd442f" providerId="ADAL" clId="{56478C88-6D6D-41C9-98F1-DCD4B742476E}" dt="2023-04-07T06:46:21.600" v="249" actId="1076"/>
          <ac:picMkLst>
            <pc:docMk/>
            <pc:sldMk cId="3714872745" sldId="890"/>
            <ac:picMk id="5" creationId="{707E128C-B318-48B6-A4F5-25CE0F76A366}"/>
          </ac:picMkLst>
        </pc:picChg>
        <pc:picChg chg="add mod">
          <ac:chgData name="yechangqing" userId="9869b692-37df-47ec-97b9-0debc9dd442f" providerId="ADAL" clId="{56478C88-6D6D-41C9-98F1-DCD4B742476E}" dt="2023-04-07T06:46:38.710" v="256" actId="14100"/>
          <ac:picMkLst>
            <pc:docMk/>
            <pc:sldMk cId="3714872745" sldId="890"/>
            <ac:picMk id="6" creationId="{9303373A-D728-4BCC-8F66-D42151BD0FAA}"/>
          </ac:picMkLst>
        </pc:picChg>
        <pc:picChg chg="add del mod">
          <ac:chgData name="yechangqing" userId="9869b692-37df-47ec-97b9-0debc9dd442f" providerId="ADAL" clId="{56478C88-6D6D-41C9-98F1-DCD4B742476E}" dt="2023-04-07T06:35:12.901" v="159" actId="478"/>
          <ac:picMkLst>
            <pc:docMk/>
            <pc:sldMk cId="3714872745" sldId="890"/>
            <ac:picMk id="8" creationId="{B0B44D81-03CF-4A70-974A-BE7A55F9F77E}"/>
          </ac:picMkLst>
        </pc:picChg>
        <pc:picChg chg="add del mod">
          <ac:chgData name="yechangqing" userId="9869b692-37df-47ec-97b9-0debc9dd442f" providerId="ADAL" clId="{56478C88-6D6D-41C9-98F1-DCD4B742476E}" dt="2023-04-07T06:35:07.079" v="158" actId="478"/>
          <ac:picMkLst>
            <pc:docMk/>
            <pc:sldMk cId="3714872745" sldId="890"/>
            <ac:picMk id="9" creationId="{4A2FF2D4-1FE9-425A-A267-9377F4C6FFBB}"/>
          </ac:picMkLst>
        </pc:picChg>
        <pc:picChg chg="add mod">
          <ac:chgData name="yechangqing" userId="9869b692-37df-47ec-97b9-0debc9dd442f" providerId="ADAL" clId="{56478C88-6D6D-41C9-98F1-DCD4B742476E}" dt="2023-04-07T06:46:30.753" v="255" actId="1036"/>
          <ac:picMkLst>
            <pc:docMk/>
            <pc:sldMk cId="3714872745" sldId="890"/>
            <ac:picMk id="11" creationId="{6285D800-9EAE-4D51-84BE-87DD9B89BCA1}"/>
          </ac:picMkLst>
        </pc:picChg>
        <pc:picChg chg="add mod">
          <ac:chgData name="yechangqing" userId="9869b692-37df-47ec-97b9-0debc9dd442f" providerId="ADAL" clId="{56478C88-6D6D-41C9-98F1-DCD4B742476E}" dt="2023-04-07T06:45:51.291" v="247" actId="1076"/>
          <ac:picMkLst>
            <pc:docMk/>
            <pc:sldMk cId="3714872745" sldId="890"/>
            <ac:picMk id="15" creationId="{B53FF41F-8B24-4EA8-97CF-F90213924528}"/>
          </ac:picMkLst>
        </pc:picChg>
        <pc:picChg chg="add mod">
          <ac:chgData name="yechangqing" userId="9869b692-37df-47ec-97b9-0debc9dd442f" providerId="ADAL" clId="{56478C88-6D6D-41C9-98F1-DCD4B742476E}" dt="2023-04-07T06:45:49.908" v="246" actId="1076"/>
          <ac:picMkLst>
            <pc:docMk/>
            <pc:sldMk cId="3714872745" sldId="890"/>
            <ac:picMk id="17" creationId="{9E249DBE-0A20-4F21-A1FB-65C8B8C26EAE}"/>
          </ac:picMkLst>
        </pc:picChg>
        <pc:picChg chg="add mod">
          <ac:chgData name="yechangqing" userId="9869b692-37df-47ec-97b9-0debc9dd442f" providerId="ADAL" clId="{56478C88-6D6D-41C9-98F1-DCD4B742476E}" dt="2023-04-10T07:11:18.923" v="2093" actId="1076"/>
          <ac:picMkLst>
            <pc:docMk/>
            <pc:sldMk cId="3714872745" sldId="890"/>
            <ac:picMk id="2050" creationId="{8B3BB89F-3D57-44FB-9D90-AE2B2371A312}"/>
          </ac:picMkLst>
        </pc:picChg>
      </pc:sldChg>
      <pc:sldChg chg="addSp modSp new mod">
        <pc:chgData name="yechangqing" userId="9869b692-37df-47ec-97b9-0debc9dd442f" providerId="ADAL" clId="{56478C88-6D6D-41C9-98F1-DCD4B742476E}" dt="2023-04-08T09:50:34.975" v="1537" actId="1076"/>
        <pc:sldMkLst>
          <pc:docMk/>
          <pc:sldMk cId="3282104464" sldId="891"/>
        </pc:sldMkLst>
        <pc:spChg chg="mod">
          <ac:chgData name="yechangqing" userId="9869b692-37df-47ec-97b9-0debc9dd442f" providerId="ADAL" clId="{56478C88-6D6D-41C9-98F1-DCD4B742476E}" dt="2023-04-07T08:33:16.245" v="1273"/>
          <ac:spMkLst>
            <pc:docMk/>
            <pc:sldMk cId="3282104464" sldId="891"/>
            <ac:spMk id="3" creationId="{CAB834B9-6166-4CDB-A2A2-D5465CD3EB84}"/>
          </ac:spMkLst>
        </pc:spChg>
        <pc:graphicFrameChg chg="add mod modGraphic">
          <ac:chgData name="yechangqing" userId="9869b692-37df-47ec-97b9-0debc9dd442f" providerId="ADAL" clId="{56478C88-6D6D-41C9-98F1-DCD4B742476E}" dt="2023-04-08T09:50:34.975" v="1537" actId="1076"/>
          <ac:graphicFrameMkLst>
            <pc:docMk/>
            <pc:sldMk cId="3282104464" sldId="891"/>
            <ac:graphicFrameMk id="4" creationId="{D9DB8577-072B-444F-A0A9-3B2C1CCCCC40}"/>
          </ac:graphicFrameMkLst>
        </pc:graphicFrameChg>
        <pc:picChg chg="add mod">
          <ac:chgData name="yechangqing" userId="9869b692-37df-47ec-97b9-0debc9dd442f" providerId="ADAL" clId="{56478C88-6D6D-41C9-98F1-DCD4B742476E}" dt="2023-04-07T08:58:15.714" v="1426" actId="1076"/>
          <ac:picMkLst>
            <pc:docMk/>
            <pc:sldMk cId="3282104464" sldId="891"/>
            <ac:picMk id="6" creationId="{F1435860-6F61-40C3-926C-C9BB38BE7DFB}"/>
          </ac:picMkLst>
        </pc:picChg>
      </pc:sldChg>
      <pc:sldChg chg="delSp modSp add mod delAnim">
        <pc:chgData name="yechangqing" userId="9869b692-37df-47ec-97b9-0debc9dd442f" providerId="ADAL" clId="{56478C88-6D6D-41C9-98F1-DCD4B742476E}" dt="2023-04-07T07:03:18.934" v="275" actId="13926"/>
        <pc:sldMkLst>
          <pc:docMk/>
          <pc:sldMk cId="2316598967" sldId="892"/>
        </pc:sldMkLst>
        <pc:spChg chg="mod">
          <ac:chgData name="yechangqing" userId="9869b692-37df-47ec-97b9-0debc9dd442f" providerId="ADAL" clId="{56478C88-6D6D-41C9-98F1-DCD4B742476E}" dt="2023-04-07T06:59:59.015" v="272"/>
          <ac:spMkLst>
            <pc:docMk/>
            <pc:sldMk cId="2316598967" sldId="892"/>
            <ac:spMk id="3" creationId="{02D7AF5A-7903-4E4C-97B0-36649EBC1047}"/>
          </ac:spMkLst>
        </pc:spChg>
        <pc:spChg chg="mod">
          <ac:chgData name="yechangqing" userId="9869b692-37df-47ec-97b9-0debc9dd442f" providerId="ADAL" clId="{56478C88-6D6D-41C9-98F1-DCD4B742476E}" dt="2023-04-07T07:03:18.934" v="275" actId="13926"/>
          <ac:spMkLst>
            <pc:docMk/>
            <pc:sldMk cId="2316598967" sldId="892"/>
            <ac:spMk id="8" creationId="{1A250DFE-A7C0-43F3-8382-CA898FB04346}"/>
          </ac:spMkLst>
        </pc:spChg>
        <pc:picChg chg="del">
          <ac:chgData name="yechangqing" userId="9869b692-37df-47ec-97b9-0debc9dd442f" providerId="ADAL" clId="{56478C88-6D6D-41C9-98F1-DCD4B742476E}" dt="2023-04-07T06:59:25.968" v="269" actId="478"/>
          <ac:picMkLst>
            <pc:docMk/>
            <pc:sldMk cId="2316598967" sldId="892"/>
            <ac:picMk id="23" creationId="{0A1845B4-CB35-4BFA-AF28-A6E0C2E8547E}"/>
          </ac:picMkLst>
        </pc:picChg>
      </pc:sldChg>
      <pc:sldChg chg="addSp delSp modSp add mod ord delAnim">
        <pc:chgData name="yechangqing" userId="9869b692-37df-47ec-97b9-0debc9dd442f" providerId="ADAL" clId="{56478C88-6D6D-41C9-98F1-DCD4B742476E}" dt="2023-04-08T12:10:52.931" v="1756" actId="20578"/>
        <pc:sldMkLst>
          <pc:docMk/>
          <pc:sldMk cId="449673618" sldId="893"/>
        </pc:sldMkLst>
        <pc:spChg chg="mod">
          <ac:chgData name="yechangqing" userId="9869b692-37df-47ec-97b9-0debc9dd442f" providerId="ADAL" clId="{56478C88-6D6D-41C9-98F1-DCD4B742476E}" dt="2023-04-07T07:03:27.589" v="279" actId="27636"/>
          <ac:spMkLst>
            <pc:docMk/>
            <pc:sldMk cId="449673618" sldId="893"/>
            <ac:spMk id="3" creationId="{02D7AF5A-7903-4E4C-97B0-36649EBC1047}"/>
          </ac:spMkLst>
        </pc:spChg>
        <pc:spChg chg="mod">
          <ac:chgData name="yechangqing" userId="9869b692-37df-47ec-97b9-0debc9dd442f" providerId="ADAL" clId="{56478C88-6D6D-41C9-98F1-DCD4B742476E}" dt="2023-04-07T07:53:01.522" v="946" actId="403"/>
          <ac:spMkLst>
            <pc:docMk/>
            <pc:sldMk cId="449673618" sldId="893"/>
            <ac:spMk id="8" creationId="{1A250DFE-A7C0-43F3-8382-CA898FB04346}"/>
          </ac:spMkLst>
        </pc:spChg>
        <pc:spChg chg="add del mod">
          <ac:chgData name="yechangqing" userId="9869b692-37df-47ec-97b9-0debc9dd442f" providerId="ADAL" clId="{56478C88-6D6D-41C9-98F1-DCD4B742476E}" dt="2023-04-07T07:08:07.320" v="288" actId="478"/>
          <ac:spMkLst>
            <pc:docMk/>
            <pc:sldMk cId="449673618" sldId="893"/>
            <ac:spMk id="12" creationId="{422AA3C2-9C7B-476B-90AA-EA189D293662}"/>
          </ac:spMkLst>
        </pc:spChg>
        <pc:spChg chg="add mod">
          <ac:chgData name="yechangqing" userId="9869b692-37df-47ec-97b9-0debc9dd442f" providerId="ADAL" clId="{56478C88-6D6D-41C9-98F1-DCD4B742476E}" dt="2023-04-07T07:15:12.107" v="384" actId="20577"/>
          <ac:spMkLst>
            <pc:docMk/>
            <pc:sldMk cId="449673618" sldId="893"/>
            <ac:spMk id="13" creationId="{523A4DC7-4D62-4155-AB75-6661A3A7817F}"/>
          </ac:spMkLst>
        </pc:spChg>
        <pc:spChg chg="add del mod">
          <ac:chgData name="yechangqing" userId="9869b692-37df-47ec-97b9-0debc9dd442f" providerId="ADAL" clId="{56478C88-6D6D-41C9-98F1-DCD4B742476E}" dt="2023-04-07T07:31:52.043" v="606" actId="478"/>
          <ac:spMkLst>
            <pc:docMk/>
            <pc:sldMk cId="449673618" sldId="893"/>
            <ac:spMk id="14" creationId="{6B5CB18C-CD0F-49BF-8A97-A0BCB572FACB}"/>
          </ac:spMkLst>
        </pc:spChg>
        <pc:spChg chg="add mod">
          <ac:chgData name="yechangqing" userId="9869b692-37df-47ec-97b9-0debc9dd442f" providerId="ADAL" clId="{56478C88-6D6D-41C9-98F1-DCD4B742476E}" dt="2023-04-08T12:10:52.931" v="1756" actId="20578"/>
          <ac:spMkLst>
            <pc:docMk/>
            <pc:sldMk cId="449673618" sldId="893"/>
            <ac:spMk id="16" creationId="{0888CF22-3357-4CF6-A142-ED907E414F45}"/>
          </ac:spMkLst>
        </pc:spChg>
        <pc:spChg chg="add mod">
          <ac:chgData name="yechangqing" userId="9869b692-37df-47ec-97b9-0debc9dd442f" providerId="ADAL" clId="{56478C88-6D6D-41C9-98F1-DCD4B742476E}" dt="2023-04-07T07:53:36.292" v="960" actId="571"/>
          <ac:spMkLst>
            <pc:docMk/>
            <pc:sldMk cId="449673618" sldId="893"/>
            <ac:spMk id="17" creationId="{17B53226-39A4-4615-A1A4-C8585250AEFF}"/>
          </ac:spMkLst>
        </pc:spChg>
        <pc:picChg chg="del">
          <ac:chgData name="yechangqing" userId="9869b692-37df-47ec-97b9-0debc9dd442f" providerId="ADAL" clId="{56478C88-6D6D-41C9-98F1-DCD4B742476E}" dt="2023-04-07T07:06:51.321" v="283" actId="478"/>
          <ac:picMkLst>
            <pc:docMk/>
            <pc:sldMk cId="449673618" sldId="893"/>
            <ac:picMk id="7" creationId="{C590A6BC-F68D-47F9-9B3A-354AA0AD7F4D}"/>
          </ac:picMkLst>
        </pc:picChg>
        <pc:picChg chg="del">
          <ac:chgData name="yechangqing" userId="9869b692-37df-47ec-97b9-0debc9dd442f" providerId="ADAL" clId="{56478C88-6D6D-41C9-98F1-DCD4B742476E}" dt="2023-04-07T07:04:14.879" v="281" actId="478"/>
          <ac:picMkLst>
            <pc:docMk/>
            <pc:sldMk cId="449673618" sldId="893"/>
            <ac:picMk id="11" creationId="{BE298333-7DA9-4B36-864D-197086E0FB7F}"/>
          </ac:picMkLst>
        </pc:picChg>
        <pc:picChg chg="del">
          <ac:chgData name="yechangqing" userId="9869b692-37df-47ec-97b9-0debc9dd442f" providerId="ADAL" clId="{56478C88-6D6D-41C9-98F1-DCD4B742476E}" dt="2023-04-07T07:03:32.075" v="280" actId="478"/>
          <ac:picMkLst>
            <pc:docMk/>
            <pc:sldMk cId="449673618" sldId="893"/>
            <ac:picMk id="15" creationId="{D6040491-DAE4-49A0-ABB3-CE973B896A3C}"/>
          </ac:picMkLst>
        </pc:picChg>
        <pc:picChg chg="del">
          <ac:chgData name="yechangqing" userId="9869b692-37df-47ec-97b9-0debc9dd442f" providerId="ADAL" clId="{56478C88-6D6D-41C9-98F1-DCD4B742476E}" dt="2023-04-07T07:31:19.860" v="561" actId="478"/>
          <ac:picMkLst>
            <pc:docMk/>
            <pc:sldMk cId="449673618" sldId="893"/>
            <ac:picMk id="19" creationId="{4912339A-F56F-40AF-B5E6-7C2A2AD0DF2A}"/>
          </ac:picMkLst>
        </pc:picChg>
      </pc:sldChg>
      <pc:sldChg chg="addSp delSp modSp new mod">
        <pc:chgData name="yechangqing" userId="9869b692-37df-47ec-97b9-0debc9dd442f" providerId="ADAL" clId="{56478C88-6D6D-41C9-98F1-DCD4B742476E}" dt="2023-04-07T07:50:54.209" v="922" actId="1076"/>
        <pc:sldMkLst>
          <pc:docMk/>
          <pc:sldMk cId="730788113" sldId="894"/>
        </pc:sldMkLst>
        <pc:spChg chg="mod">
          <ac:chgData name="yechangqing" userId="9869b692-37df-47ec-97b9-0debc9dd442f" providerId="ADAL" clId="{56478C88-6D6D-41C9-98F1-DCD4B742476E}" dt="2023-04-07T07:37:01.563" v="658"/>
          <ac:spMkLst>
            <pc:docMk/>
            <pc:sldMk cId="730788113" sldId="894"/>
            <ac:spMk id="3" creationId="{96D45386-B6A0-4D62-AE1A-A9B286F1C53F}"/>
          </ac:spMkLst>
        </pc:spChg>
        <pc:spChg chg="add mod">
          <ac:chgData name="yechangqing" userId="9869b692-37df-47ec-97b9-0debc9dd442f" providerId="ADAL" clId="{56478C88-6D6D-41C9-98F1-DCD4B742476E}" dt="2023-04-07T07:50:14.447" v="919" actId="1076"/>
          <ac:spMkLst>
            <pc:docMk/>
            <pc:sldMk cId="730788113" sldId="894"/>
            <ac:spMk id="6" creationId="{E2E91304-159F-40E0-9F5C-B37657F7267A}"/>
          </ac:spMkLst>
        </pc:spChg>
        <pc:graphicFrameChg chg="add mod modGraphic">
          <ac:chgData name="yechangqing" userId="9869b692-37df-47ec-97b9-0debc9dd442f" providerId="ADAL" clId="{56478C88-6D6D-41C9-98F1-DCD4B742476E}" dt="2023-04-07T07:44:58.275" v="873" actId="1076"/>
          <ac:graphicFrameMkLst>
            <pc:docMk/>
            <pc:sldMk cId="730788113" sldId="894"/>
            <ac:graphicFrameMk id="4" creationId="{722D5D10-9B5A-48B3-9010-534ABFA08FA5}"/>
          </ac:graphicFrameMkLst>
        </pc:graphicFrameChg>
        <pc:graphicFrameChg chg="add del mod">
          <ac:chgData name="yechangqing" userId="9869b692-37df-47ec-97b9-0debc9dd442f" providerId="ADAL" clId="{56478C88-6D6D-41C9-98F1-DCD4B742476E}" dt="2023-04-07T07:50:52.045" v="920" actId="478"/>
          <ac:graphicFrameMkLst>
            <pc:docMk/>
            <pc:sldMk cId="730788113" sldId="894"/>
            <ac:graphicFrameMk id="5" creationId="{20DDB331-3603-4C0F-AD66-FDC31115BA64}"/>
          </ac:graphicFrameMkLst>
        </pc:graphicFrameChg>
        <pc:picChg chg="add mod">
          <ac:chgData name="yechangqing" userId="9869b692-37df-47ec-97b9-0debc9dd442f" providerId="ADAL" clId="{56478C88-6D6D-41C9-98F1-DCD4B742476E}" dt="2023-04-07T07:50:54.209" v="922" actId="1076"/>
          <ac:picMkLst>
            <pc:docMk/>
            <pc:sldMk cId="730788113" sldId="894"/>
            <ac:picMk id="8" creationId="{10C3D672-D18C-46AB-B03D-6728D6B4298B}"/>
          </ac:picMkLst>
        </pc:picChg>
      </pc:sldChg>
      <pc:sldChg chg="addSp delSp modSp new mod modAnim">
        <pc:chgData name="yechangqing" userId="9869b692-37df-47ec-97b9-0debc9dd442f" providerId="ADAL" clId="{56478C88-6D6D-41C9-98F1-DCD4B742476E}" dt="2023-04-08T12:50:44.906" v="1759" actId="1076"/>
        <pc:sldMkLst>
          <pc:docMk/>
          <pc:sldMk cId="2003538341" sldId="895"/>
        </pc:sldMkLst>
        <pc:spChg chg="mod">
          <ac:chgData name="yechangqing" userId="9869b692-37df-47ec-97b9-0debc9dd442f" providerId="ADAL" clId="{56478C88-6D6D-41C9-98F1-DCD4B742476E}" dt="2023-04-07T07:53:32.906" v="958" actId="20577"/>
          <ac:spMkLst>
            <pc:docMk/>
            <pc:sldMk cId="2003538341" sldId="895"/>
            <ac:spMk id="3" creationId="{FA8F8CC3-6194-4930-BC9C-97C92CB87346}"/>
          </ac:spMkLst>
        </pc:spChg>
        <pc:spChg chg="add mod">
          <ac:chgData name="yechangqing" userId="9869b692-37df-47ec-97b9-0debc9dd442f" providerId="ADAL" clId="{56478C88-6D6D-41C9-98F1-DCD4B742476E}" dt="2023-04-07T07:54:52.010" v="966" actId="14100"/>
          <ac:spMkLst>
            <pc:docMk/>
            <pc:sldMk cId="2003538341" sldId="895"/>
            <ac:spMk id="5" creationId="{8D54B69E-99D6-41FF-A061-2ED1C8470159}"/>
          </ac:spMkLst>
        </pc:spChg>
        <pc:spChg chg="add del mod">
          <ac:chgData name="yechangqing" userId="9869b692-37df-47ec-97b9-0debc9dd442f" providerId="ADAL" clId="{56478C88-6D6D-41C9-98F1-DCD4B742476E}" dt="2023-04-07T07:54:53.200" v="967" actId="478"/>
          <ac:spMkLst>
            <pc:docMk/>
            <pc:sldMk cId="2003538341" sldId="895"/>
            <ac:spMk id="6" creationId="{0BA07347-941B-467A-9C68-224B15E2F7C7}"/>
          </ac:spMkLst>
        </pc:spChg>
        <pc:spChg chg="add mod">
          <ac:chgData name="yechangqing" userId="9869b692-37df-47ec-97b9-0debc9dd442f" providerId="ADAL" clId="{56478C88-6D6D-41C9-98F1-DCD4B742476E}" dt="2023-04-07T07:55:07.462" v="970" actId="20577"/>
          <ac:spMkLst>
            <pc:docMk/>
            <pc:sldMk cId="2003538341" sldId="895"/>
            <ac:spMk id="7" creationId="{1378F46E-1E17-4D19-B486-317802867534}"/>
          </ac:spMkLst>
        </pc:spChg>
        <pc:spChg chg="add mod">
          <ac:chgData name="yechangqing" userId="9869b692-37df-47ec-97b9-0debc9dd442f" providerId="ADAL" clId="{56478C88-6D6D-41C9-98F1-DCD4B742476E}" dt="2023-04-07T08:01:39.303" v="1021"/>
          <ac:spMkLst>
            <pc:docMk/>
            <pc:sldMk cId="2003538341" sldId="895"/>
            <ac:spMk id="10" creationId="{94DDADA9-2EDB-42A2-B8F4-5B0C37AEF25A}"/>
          </ac:spMkLst>
        </pc:spChg>
        <pc:spChg chg="add mod">
          <ac:chgData name="yechangqing" userId="9869b692-37df-47ec-97b9-0debc9dd442f" providerId="ADAL" clId="{56478C88-6D6D-41C9-98F1-DCD4B742476E}" dt="2023-04-07T08:04:51.676" v="1043" actId="1037"/>
          <ac:spMkLst>
            <pc:docMk/>
            <pc:sldMk cId="2003538341" sldId="895"/>
            <ac:spMk id="13" creationId="{F5E98C3C-2839-4943-9AF6-195774186344}"/>
          </ac:spMkLst>
        </pc:spChg>
        <pc:spChg chg="add del mod">
          <ac:chgData name="yechangqing" userId="9869b692-37df-47ec-97b9-0debc9dd442f" providerId="ADAL" clId="{56478C88-6D6D-41C9-98F1-DCD4B742476E}" dt="2023-04-07T08:04:42.507" v="1029"/>
          <ac:spMkLst>
            <pc:docMk/>
            <pc:sldMk cId="2003538341" sldId="895"/>
            <ac:spMk id="14" creationId="{2A7449A1-2D51-484A-82E6-B902757D61CF}"/>
          </ac:spMkLst>
        </pc:spChg>
        <pc:spChg chg="add mod">
          <ac:chgData name="yechangqing" userId="9869b692-37df-47ec-97b9-0debc9dd442f" providerId="ADAL" clId="{56478C88-6D6D-41C9-98F1-DCD4B742476E}" dt="2023-04-07T08:08:05.618" v="1094" actId="1076"/>
          <ac:spMkLst>
            <pc:docMk/>
            <pc:sldMk cId="2003538341" sldId="895"/>
            <ac:spMk id="16" creationId="{7FE3D41D-7F95-4205-BB2C-32CDE8A5FA08}"/>
          </ac:spMkLst>
        </pc:spChg>
        <pc:spChg chg="add mod">
          <ac:chgData name="yechangqing" userId="9869b692-37df-47ec-97b9-0debc9dd442f" providerId="ADAL" clId="{56478C88-6D6D-41C9-98F1-DCD4B742476E}" dt="2023-04-07T08:09:18.849" v="1110" actId="1582"/>
          <ac:spMkLst>
            <pc:docMk/>
            <pc:sldMk cId="2003538341" sldId="895"/>
            <ac:spMk id="17" creationId="{FBA8EAFE-1A8F-4EEE-83DD-0F96EDEEDB73}"/>
          </ac:spMkLst>
        </pc:spChg>
        <pc:picChg chg="add del mod">
          <ac:chgData name="yechangqing" userId="9869b692-37df-47ec-97b9-0debc9dd442f" providerId="ADAL" clId="{56478C88-6D6D-41C9-98F1-DCD4B742476E}" dt="2023-04-07T08:04:51.676" v="1043" actId="1037"/>
          <ac:picMkLst>
            <pc:docMk/>
            <pc:sldMk cId="2003538341" sldId="895"/>
            <ac:picMk id="9" creationId="{1C625C7E-242F-4F21-9F8D-33F2CA94297E}"/>
          </ac:picMkLst>
        </pc:picChg>
        <pc:picChg chg="add mod">
          <ac:chgData name="yechangqing" userId="9869b692-37df-47ec-97b9-0debc9dd442f" providerId="ADAL" clId="{56478C88-6D6D-41C9-98F1-DCD4B742476E}" dt="2023-04-07T07:58:52.711" v="1000" actId="554"/>
          <ac:picMkLst>
            <pc:docMk/>
            <pc:sldMk cId="2003538341" sldId="895"/>
            <ac:picMk id="12" creationId="{BEBE9B51-8656-4AF1-86B6-40D61643EBC1}"/>
          </ac:picMkLst>
        </pc:picChg>
        <pc:picChg chg="add mod">
          <ac:chgData name="yechangqing" userId="9869b692-37df-47ec-97b9-0debc9dd442f" providerId="ADAL" clId="{56478C88-6D6D-41C9-98F1-DCD4B742476E}" dt="2023-04-08T12:50:44.906" v="1759" actId="1076"/>
          <ac:picMkLst>
            <pc:docMk/>
            <pc:sldMk cId="2003538341" sldId="895"/>
            <ac:picMk id="19" creationId="{834E0CF5-8C25-4DFF-9DED-EF5D68B36A95}"/>
          </ac:picMkLst>
        </pc:picChg>
      </pc:sldChg>
      <pc:sldChg chg="addSp delSp modSp new mod modAnim">
        <pc:chgData name="yechangqing" userId="9869b692-37df-47ec-97b9-0debc9dd442f" providerId="ADAL" clId="{56478C88-6D6D-41C9-98F1-DCD4B742476E}" dt="2023-04-10T07:09:49.855" v="2080" actId="1037"/>
        <pc:sldMkLst>
          <pc:docMk/>
          <pc:sldMk cId="2269501449" sldId="896"/>
        </pc:sldMkLst>
        <pc:spChg chg="mod">
          <ac:chgData name="yechangqing" userId="9869b692-37df-47ec-97b9-0debc9dd442f" providerId="ADAL" clId="{56478C88-6D6D-41C9-98F1-DCD4B742476E}" dt="2023-04-07T08:08:34.637" v="1105"/>
          <ac:spMkLst>
            <pc:docMk/>
            <pc:sldMk cId="2269501449" sldId="896"/>
            <ac:spMk id="3" creationId="{932EEE73-F850-438A-B8D6-8DEE5C290F5C}"/>
          </ac:spMkLst>
        </pc:spChg>
        <pc:spChg chg="add mod">
          <ac:chgData name="yechangqing" userId="9869b692-37df-47ec-97b9-0debc9dd442f" providerId="ADAL" clId="{56478C88-6D6D-41C9-98F1-DCD4B742476E}" dt="2023-04-07T08:12:55.077" v="1129" actId="208"/>
          <ac:spMkLst>
            <pc:docMk/>
            <pc:sldMk cId="2269501449" sldId="896"/>
            <ac:spMk id="16" creationId="{E90DFBEB-C5BB-4A90-A600-68C9922CA286}"/>
          </ac:spMkLst>
        </pc:spChg>
        <pc:spChg chg="add mod">
          <ac:chgData name="yechangqing" userId="9869b692-37df-47ec-97b9-0debc9dd442f" providerId="ADAL" clId="{56478C88-6D6D-41C9-98F1-DCD4B742476E}" dt="2023-04-08T07:28:00.432" v="1504" actId="20577"/>
          <ac:spMkLst>
            <pc:docMk/>
            <pc:sldMk cId="2269501449" sldId="896"/>
            <ac:spMk id="22" creationId="{F0DDBCB9-5ABB-4268-9091-FFF4794E6C2C}"/>
          </ac:spMkLst>
        </pc:spChg>
        <pc:picChg chg="add mod">
          <ac:chgData name="yechangqing" userId="9869b692-37df-47ec-97b9-0debc9dd442f" providerId="ADAL" clId="{56478C88-6D6D-41C9-98F1-DCD4B742476E}" dt="2023-04-07T08:09:53.639" v="1113" actId="1076"/>
          <ac:picMkLst>
            <pc:docMk/>
            <pc:sldMk cId="2269501449" sldId="896"/>
            <ac:picMk id="5" creationId="{8821975F-AED6-475A-B4B9-5058B5CB3CCF}"/>
          </ac:picMkLst>
        </pc:picChg>
        <pc:picChg chg="add mod">
          <ac:chgData name="yechangqing" userId="9869b692-37df-47ec-97b9-0debc9dd442f" providerId="ADAL" clId="{56478C88-6D6D-41C9-98F1-DCD4B742476E}" dt="2023-04-07T08:09:59.934" v="1115" actId="1076"/>
          <ac:picMkLst>
            <pc:docMk/>
            <pc:sldMk cId="2269501449" sldId="896"/>
            <ac:picMk id="7" creationId="{8A17F46B-DFF5-4364-9BA5-62D4C2E20A14}"/>
          </ac:picMkLst>
        </pc:picChg>
        <pc:picChg chg="add mod">
          <ac:chgData name="yechangqing" userId="9869b692-37df-47ec-97b9-0debc9dd442f" providerId="ADAL" clId="{56478C88-6D6D-41C9-98F1-DCD4B742476E}" dt="2023-04-07T08:10:10.650" v="1117" actId="1076"/>
          <ac:picMkLst>
            <pc:docMk/>
            <pc:sldMk cId="2269501449" sldId="896"/>
            <ac:picMk id="9" creationId="{AC54DAD5-A996-4758-B3CA-839B06EF05B4}"/>
          </ac:picMkLst>
        </pc:picChg>
        <pc:picChg chg="add del">
          <ac:chgData name="yechangqing" userId="9869b692-37df-47ec-97b9-0debc9dd442f" providerId="ADAL" clId="{56478C88-6D6D-41C9-98F1-DCD4B742476E}" dt="2023-04-07T08:11:41.486" v="1119" actId="478"/>
          <ac:picMkLst>
            <pc:docMk/>
            <pc:sldMk cId="2269501449" sldId="896"/>
            <ac:picMk id="11" creationId="{2D2E2688-7BBD-4D57-9F72-6BAF500C7CC7}"/>
          </ac:picMkLst>
        </pc:picChg>
        <pc:picChg chg="add del">
          <ac:chgData name="yechangqing" userId="9869b692-37df-47ec-97b9-0debc9dd442f" providerId="ADAL" clId="{56478C88-6D6D-41C9-98F1-DCD4B742476E}" dt="2023-04-07T08:12:04.903" v="1121" actId="478"/>
          <ac:picMkLst>
            <pc:docMk/>
            <pc:sldMk cId="2269501449" sldId="896"/>
            <ac:picMk id="13" creationId="{4D3482A4-F34B-4A11-9D0D-244D8C4B0386}"/>
          </ac:picMkLst>
        </pc:picChg>
        <pc:picChg chg="add mod">
          <ac:chgData name="yechangqing" userId="9869b692-37df-47ec-97b9-0debc9dd442f" providerId="ADAL" clId="{56478C88-6D6D-41C9-98F1-DCD4B742476E}" dt="2023-04-10T07:09:49.855" v="2080" actId="1037"/>
          <ac:picMkLst>
            <pc:docMk/>
            <pc:sldMk cId="2269501449" sldId="896"/>
            <ac:picMk id="15" creationId="{3EF5230C-8AAA-4816-AB8D-80B146736056}"/>
          </ac:picMkLst>
        </pc:picChg>
        <pc:picChg chg="add mod">
          <ac:chgData name="yechangqing" userId="9869b692-37df-47ec-97b9-0debc9dd442f" providerId="ADAL" clId="{56478C88-6D6D-41C9-98F1-DCD4B742476E}" dt="2023-04-07T08:26:05.260" v="1253" actId="1076"/>
          <ac:picMkLst>
            <pc:docMk/>
            <pc:sldMk cId="2269501449" sldId="896"/>
            <ac:picMk id="18" creationId="{6291F9F0-70C0-41AA-8115-B0D4002E47E4}"/>
          </ac:picMkLst>
        </pc:picChg>
        <pc:picChg chg="add mod">
          <ac:chgData name="yechangqing" userId="9869b692-37df-47ec-97b9-0debc9dd442f" providerId="ADAL" clId="{56478C88-6D6D-41C9-98F1-DCD4B742476E}" dt="2023-04-10T07:09:45.912" v="2079" actId="1037"/>
          <ac:picMkLst>
            <pc:docMk/>
            <pc:sldMk cId="2269501449" sldId="896"/>
            <ac:picMk id="24" creationId="{8A880192-B9D9-4891-BCD1-84CFE24D06C7}"/>
          </ac:picMkLst>
        </pc:picChg>
        <pc:cxnChg chg="add mod">
          <ac:chgData name="yechangqing" userId="9869b692-37df-47ec-97b9-0debc9dd442f" providerId="ADAL" clId="{56478C88-6D6D-41C9-98F1-DCD4B742476E}" dt="2023-04-07T08:13:48.115" v="1136" actId="108"/>
          <ac:cxnSpMkLst>
            <pc:docMk/>
            <pc:sldMk cId="2269501449" sldId="896"/>
            <ac:cxnSpMk id="20" creationId="{68F84187-DB2F-49B3-BE17-4C7329B7714A}"/>
          </ac:cxnSpMkLst>
        </pc:cxnChg>
      </pc:sldChg>
      <pc:sldChg chg="addSp modSp new mod">
        <pc:chgData name="yechangqing" userId="9869b692-37df-47ec-97b9-0debc9dd442f" providerId="ADAL" clId="{56478C88-6D6D-41C9-98F1-DCD4B742476E}" dt="2023-04-08T07:23:20.556" v="1489"/>
        <pc:sldMkLst>
          <pc:docMk/>
          <pc:sldMk cId="3186544967" sldId="897"/>
        </pc:sldMkLst>
        <pc:spChg chg="mod">
          <ac:chgData name="yechangqing" userId="9869b692-37df-47ec-97b9-0debc9dd442f" providerId="ADAL" clId="{56478C88-6D6D-41C9-98F1-DCD4B742476E}" dt="2023-04-08T07:23:20.556" v="1489"/>
          <ac:spMkLst>
            <pc:docMk/>
            <pc:sldMk cId="3186544967" sldId="897"/>
            <ac:spMk id="3" creationId="{E9832C1C-AD2E-466E-A8A6-292C81FE1B9C}"/>
          </ac:spMkLst>
        </pc:spChg>
        <pc:graphicFrameChg chg="add mod modGraphic">
          <ac:chgData name="yechangqing" userId="9869b692-37df-47ec-97b9-0debc9dd442f" providerId="ADAL" clId="{56478C88-6D6D-41C9-98F1-DCD4B742476E}" dt="2023-04-07T08:24:46.772" v="1250" actId="1076"/>
          <ac:graphicFrameMkLst>
            <pc:docMk/>
            <pc:sldMk cId="3186544967" sldId="897"/>
            <ac:graphicFrameMk id="4" creationId="{34D22CDC-BAC0-411D-96BF-2F8CAF8215AE}"/>
          </ac:graphicFrameMkLst>
        </pc:graphicFrameChg>
      </pc:sldChg>
      <pc:sldChg chg="addSp delSp modSp new mod">
        <pc:chgData name="yechangqing" userId="9869b692-37df-47ec-97b9-0debc9dd442f" providerId="ADAL" clId="{56478C88-6D6D-41C9-98F1-DCD4B742476E}" dt="2023-04-07T09:26:56.618" v="1457" actId="1035"/>
        <pc:sldMkLst>
          <pc:docMk/>
          <pc:sldMk cId="3081127318" sldId="898"/>
        </pc:sldMkLst>
        <pc:spChg chg="mod">
          <ac:chgData name="yechangqing" userId="9869b692-37df-47ec-97b9-0debc9dd442f" providerId="ADAL" clId="{56478C88-6D6D-41C9-98F1-DCD4B742476E}" dt="2023-04-07T08:57:19.536" v="1419" actId="20577"/>
          <ac:spMkLst>
            <pc:docMk/>
            <pc:sldMk cId="3081127318" sldId="898"/>
            <ac:spMk id="3" creationId="{AC58B7B8-806C-4664-B4D3-055AE8F8CEE7}"/>
          </ac:spMkLst>
        </pc:spChg>
        <pc:spChg chg="add mod">
          <ac:chgData name="yechangqing" userId="9869b692-37df-47ec-97b9-0debc9dd442f" providerId="ADAL" clId="{56478C88-6D6D-41C9-98F1-DCD4B742476E}" dt="2023-04-07T09:26:56.618" v="1457" actId="1035"/>
          <ac:spMkLst>
            <pc:docMk/>
            <pc:sldMk cId="3081127318" sldId="898"/>
            <ac:spMk id="6" creationId="{5DD523D9-4DB6-40C4-8CA0-28CE7A690E68}"/>
          </ac:spMkLst>
        </pc:spChg>
        <pc:spChg chg="add mod">
          <ac:chgData name="yechangqing" userId="9869b692-37df-47ec-97b9-0debc9dd442f" providerId="ADAL" clId="{56478C88-6D6D-41C9-98F1-DCD4B742476E}" dt="2023-04-07T09:26:56.618" v="1457" actId="1035"/>
          <ac:spMkLst>
            <pc:docMk/>
            <pc:sldMk cId="3081127318" sldId="898"/>
            <ac:spMk id="7" creationId="{469BF395-F5C5-4FC2-96A5-86B87660AA46}"/>
          </ac:spMkLst>
        </pc:spChg>
        <pc:picChg chg="add mod">
          <ac:chgData name="yechangqing" userId="9869b692-37df-47ec-97b9-0debc9dd442f" providerId="ADAL" clId="{56478C88-6D6D-41C9-98F1-DCD4B742476E}" dt="2023-04-07T09:26:56.618" v="1457" actId="1035"/>
          <ac:picMkLst>
            <pc:docMk/>
            <pc:sldMk cId="3081127318" sldId="898"/>
            <ac:picMk id="5" creationId="{F612FB31-0233-4693-93DA-2286D1EA0DF2}"/>
          </ac:picMkLst>
        </pc:picChg>
        <pc:picChg chg="add del mod">
          <ac:chgData name="yechangqing" userId="9869b692-37df-47ec-97b9-0debc9dd442f" providerId="ADAL" clId="{56478C88-6D6D-41C9-98F1-DCD4B742476E}" dt="2023-04-07T09:26:56.618" v="1457" actId="1035"/>
          <ac:picMkLst>
            <pc:docMk/>
            <pc:sldMk cId="3081127318" sldId="898"/>
            <ac:picMk id="9" creationId="{324B1F6F-D4D6-463F-8A67-9CCE379524F9}"/>
          </ac:picMkLst>
        </pc:picChg>
        <pc:picChg chg="add del mod">
          <ac:chgData name="yechangqing" userId="9869b692-37df-47ec-97b9-0debc9dd442f" providerId="ADAL" clId="{56478C88-6D6D-41C9-98F1-DCD4B742476E}" dt="2023-04-07T09:26:50.084" v="1452" actId="22"/>
          <ac:picMkLst>
            <pc:docMk/>
            <pc:sldMk cId="3081127318" sldId="898"/>
            <ac:picMk id="11" creationId="{FF712654-0041-48B4-85B6-59234E8A09F3}"/>
          </ac:picMkLst>
        </pc:picChg>
      </pc:sldChg>
      <pc:sldChg chg="addSp modSp new mod modShow modNotesTx">
        <pc:chgData name="yechangqing" userId="9869b692-37df-47ec-97b9-0debc9dd442f" providerId="ADAL" clId="{56478C88-6D6D-41C9-98F1-DCD4B742476E}" dt="2023-04-08T09:52:18.798" v="1546" actId="729"/>
        <pc:sldMkLst>
          <pc:docMk/>
          <pc:sldMk cId="320458267" sldId="899"/>
        </pc:sldMkLst>
        <pc:spChg chg="mod">
          <ac:chgData name="yechangqing" userId="9869b692-37df-47ec-97b9-0debc9dd442f" providerId="ADAL" clId="{56478C88-6D6D-41C9-98F1-DCD4B742476E}" dt="2023-04-07T09:27:34.630" v="1460" actId="20577"/>
          <ac:spMkLst>
            <pc:docMk/>
            <pc:sldMk cId="320458267" sldId="899"/>
            <ac:spMk id="3" creationId="{1CCD553C-AD2F-4110-B1C9-8EAA9BD1C166}"/>
          </ac:spMkLst>
        </pc:spChg>
        <pc:spChg chg="add mod">
          <ac:chgData name="yechangqing" userId="9869b692-37df-47ec-97b9-0debc9dd442f" providerId="ADAL" clId="{56478C88-6D6D-41C9-98F1-DCD4B742476E}" dt="2023-04-08T07:37:09.900" v="1507"/>
          <ac:spMkLst>
            <pc:docMk/>
            <pc:sldMk cId="320458267" sldId="899"/>
            <ac:spMk id="6" creationId="{DD79F84C-D570-4E76-95D5-D20126D66814}"/>
          </ac:spMkLst>
        </pc:spChg>
        <pc:picChg chg="add mod">
          <ac:chgData name="yechangqing" userId="9869b692-37df-47ec-97b9-0debc9dd442f" providerId="ADAL" clId="{56478C88-6D6D-41C9-98F1-DCD4B742476E}" dt="2023-04-07T09:28:09.681" v="1462" actId="1076"/>
          <ac:picMkLst>
            <pc:docMk/>
            <pc:sldMk cId="320458267" sldId="899"/>
            <ac:picMk id="5" creationId="{221FD8FC-49F1-4ED5-9CD8-F634CD057C8A}"/>
          </ac:picMkLst>
        </pc:picChg>
      </pc:sldChg>
      <pc:sldChg chg="addSp delSp modSp new mod">
        <pc:chgData name="yechangqing" userId="9869b692-37df-47ec-97b9-0debc9dd442f" providerId="ADAL" clId="{56478C88-6D6D-41C9-98F1-DCD4B742476E}" dt="2023-04-08T12:06:23.430" v="1734" actId="1076"/>
        <pc:sldMkLst>
          <pc:docMk/>
          <pc:sldMk cId="1264078796" sldId="900"/>
        </pc:sldMkLst>
        <pc:spChg chg="mod">
          <ac:chgData name="yechangqing" userId="9869b692-37df-47ec-97b9-0debc9dd442f" providerId="ADAL" clId="{56478C88-6D6D-41C9-98F1-DCD4B742476E}" dt="2023-04-08T07:37:50.087" v="1521"/>
          <ac:spMkLst>
            <pc:docMk/>
            <pc:sldMk cId="1264078796" sldId="900"/>
            <ac:spMk id="3" creationId="{D5BE9C11-B653-459C-9E8D-E31122A26F38}"/>
          </ac:spMkLst>
        </pc:spChg>
        <pc:graphicFrameChg chg="add mod modGraphic">
          <ac:chgData name="yechangqing" userId="9869b692-37df-47ec-97b9-0debc9dd442f" providerId="ADAL" clId="{56478C88-6D6D-41C9-98F1-DCD4B742476E}" dt="2023-04-08T12:05:39.705" v="1733" actId="403"/>
          <ac:graphicFrameMkLst>
            <pc:docMk/>
            <pc:sldMk cId="1264078796" sldId="900"/>
            <ac:graphicFrameMk id="12" creationId="{1A6A1DBD-0BA5-46FD-B45F-BE31F114799B}"/>
          </ac:graphicFrameMkLst>
        </pc:graphicFrameChg>
        <pc:picChg chg="add del mod">
          <ac:chgData name="yechangqing" userId="9869b692-37df-47ec-97b9-0debc9dd442f" providerId="ADAL" clId="{56478C88-6D6D-41C9-98F1-DCD4B742476E}" dt="2023-04-08T11:48:29.839" v="1648" actId="478"/>
          <ac:picMkLst>
            <pc:docMk/>
            <pc:sldMk cId="1264078796" sldId="900"/>
            <ac:picMk id="5" creationId="{56F01439-AA75-4B1D-ACF9-18F787785C4A}"/>
          </ac:picMkLst>
        </pc:picChg>
        <pc:picChg chg="add del mod">
          <ac:chgData name="yechangqing" userId="9869b692-37df-47ec-97b9-0debc9dd442f" providerId="ADAL" clId="{56478C88-6D6D-41C9-98F1-DCD4B742476E}" dt="2023-04-08T12:00:08.887" v="1725" actId="478"/>
          <ac:picMkLst>
            <pc:docMk/>
            <pc:sldMk cId="1264078796" sldId="900"/>
            <ac:picMk id="7" creationId="{461CC64F-9823-4195-9432-1D81047505CE}"/>
          </ac:picMkLst>
        </pc:picChg>
        <pc:picChg chg="add mod">
          <ac:chgData name="yechangqing" userId="9869b692-37df-47ec-97b9-0debc9dd442f" providerId="ADAL" clId="{56478C88-6D6D-41C9-98F1-DCD4B742476E}" dt="2023-04-08T11:54:38.533" v="1672" actId="1035"/>
          <ac:picMkLst>
            <pc:docMk/>
            <pc:sldMk cId="1264078796" sldId="900"/>
            <ac:picMk id="9" creationId="{B8E52C62-B62B-4C5A-8D3F-BAE4819F19F9}"/>
          </ac:picMkLst>
        </pc:picChg>
        <pc:picChg chg="add mod">
          <ac:chgData name="yechangqing" userId="9869b692-37df-47ec-97b9-0debc9dd442f" providerId="ADAL" clId="{56478C88-6D6D-41C9-98F1-DCD4B742476E}" dt="2023-04-08T12:06:23.430" v="1734" actId="1076"/>
          <ac:picMkLst>
            <pc:docMk/>
            <pc:sldMk cId="1264078796" sldId="900"/>
            <ac:picMk id="11" creationId="{2C31684E-EC79-460F-843D-AC1CF73CF4AE}"/>
          </ac:picMkLst>
        </pc:picChg>
        <pc:picChg chg="add mod">
          <ac:chgData name="yechangqing" userId="9869b692-37df-47ec-97b9-0debc9dd442f" providerId="ADAL" clId="{56478C88-6D6D-41C9-98F1-DCD4B742476E}" dt="2023-04-08T12:00:16.212" v="1729" actId="1076"/>
          <ac:picMkLst>
            <pc:docMk/>
            <pc:sldMk cId="1264078796" sldId="900"/>
            <ac:picMk id="14" creationId="{F442CF09-194A-4D4C-9EC3-26DB346A7525}"/>
          </ac:picMkLst>
        </pc:picChg>
      </pc:sldChg>
      <pc:sldChg chg="addSp modSp new mod">
        <pc:chgData name="yechangqing" userId="9869b692-37df-47ec-97b9-0debc9dd442f" providerId="ADAL" clId="{56478C88-6D6D-41C9-98F1-DCD4B742476E}" dt="2023-04-08T10:10:42.914" v="1575" actId="1076"/>
        <pc:sldMkLst>
          <pc:docMk/>
          <pc:sldMk cId="4131570786" sldId="901"/>
        </pc:sldMkLst>
        <pc:spChg chg="mod">
          <ac:chgData name="yechangqing" userId="9869b692-37df-47ec-97b9-0debc9dd442f" providerId="ADAL" clId="{56478C88-6D6D-41C9-98F1-DCD4B742476E}" dt="2023-04-08T10:04:38.885" v="1569"/>
          <ac:spMkLst>
            <pc:docMk/>
            <pc:sldMk cId="4131570786" sldId="901"/>
            <ac:spMk id="3" creationId="{8E7A6C08-6535-4657-BF79-C2A1159D4A90}"/>
          </ac:spMkLst>
        </pc:spChg>
        <pc:spChg chg="add mod">
          <ac:chgData name="yechangqing" userId="9869b692-37df-47ec-97b9-0debc9dd442f" providerId="ADAL" clId="{56478C88-6D6D-41C9-98F1-DCD4B742476E}" dt="2023-04-08T10:10:34.568" v="1573" actId="1076"/>
          <ac:spMkLst>
            <pc:docMk/>
            <pc:sldMk cId="4131570786" sldId="901"/>
            <ac:spMk id="4" creationId="{71386056-814A-44F2-B19F-A0595875055D}"/>
          </ac:spMkLst>
        </pc:spChg>
        <pc:picChg chg="add mod">
          <ac:chgData name="yechangqing" userId="9869b692-37df-47ec-97b9-0debc9dd442f" providerId="ADAL" clId="{56478C88-6D6D-41C9-98F1-DCD4B742476E}" dt="2023-04-08T10:10:42.914" v="1575" actId="1076"/>
          <ac:picMkLst>
            <pc:docMk/>
            <pc:sldMk cId="4131570786" sldId="901"/>
            <ac:picMk id="6" creationId="{A56E7BEB-1DAC-4285-90ED-E7C401F91437}"/>
          </ac:picMkLst>
        </pc:picChg>
      </pc:sldChg>
      <pc:sldChg chg="addSp delSp modSp new mod modShow">
        <pc:chgData name="yechangqing" userId="9869b692-37df-47ec-97b9-0debc9dd442f" providerId="ADAL" clId="{56478C88-6D6D-41C9-98F1-DCD4B742476E}" dt="2023-04-09T09:52:00.337" v="1972" actId="729"/>
        <pc:sldMkLst>
          <pc:docMk/>
          <pc:sldMk cId="2981731294" sldId="902"/>
        </pc:sldMkLst>
        <pc:spChg chg="mod">
          <ac:chgData name="yechangqing" userId="9869b692-37df-47ec-97b9-0debc9dd442f" providerId="ADAL" clId="{56478C88-6D6D-41C9-98F1-DCD4B742476E}" dt="2023-04-08T10:27:27.917" v="1580"/>
          <ac:spMkLst>
            <pc:docMk/>
            <pc:sldMk cId="2981731294" sldId="902"/>
            <ac:spMk id="3" creationId="{A15C6C99-203F-431F-B76F-A4795AF482F5}"/>
          </ac:spMkLst>
        </pc:spChg>
        <pc:spChg chg="add del mod">
          <ac:chgData name="yechangqing" userId="9869b692-37df-47ec-97b9-0debc9dd442f" providerId="ADAL" clId="{56478C88-6D6D-41C9-98F1-DCD4B742476E}" dt="2023-04-08T10:28:31.816" v="1586"/>
          <ac:spMkLst>
            <pc:docMk/>
            <pc:sldMk cId="2981731294" sldId="902"/>
            <ac:spMk id="6" creationId="{C467DE5A-9B35-42E0-8CFE-75CC84040CE8}"/>
          </ac:spMkLst>
        </pc:spChg>
        <pc:spChg chg="add mod">
          <ac:chgData name="yechangqing" userId="9869b692-37df-47ec-97b9-0debc9dd442f" providerId="ADAL" clId="{56478C88-6D6D-41C9-98F1-DCD4B742476E}" dt="2023-04-08T10:33:57.151" v="1643" actId="1076"/>
          <ac:spMkLst>
            <pc:docMk/>
            <pc:sldMk cId="2981731294" sldId="902"/>
            <ac:spMk id="7" creationId="{F8A07016-E7AC-4460-8D06-CFB231194610}"/>
          </ac:spMkLst>
        </pc:spChg>
        <pc:picChg chg="add mod">
          <ac:chgData name="yechangqing" userId="9869b692-37df-47ec-97b9-0debc9dd442f" providerId="ADAL" clId="{56478C88-6D6D-41C9-98F1-DCD4B742476E}" dt="2023-04-08T10:33:28.437" v="1642" actId="1076"/>
          <ac:picMkLst>
            <pc:docMk/>
            <pc:sldMk cId="2981731294" sldId="902"/>
            <ac:picMk id="5" creationId="{F6727121-6966-44D6-9CD3-9C40434AC7A3}"/>
          </ac:picMkLst>
        </pc:picChg>
      </pc:sldChg>
      <pc:sldChg chg="addSp delSp modSp new mod modNotesTx">
        <pc:chgData name="yechangqing" userId="9869b692-37df-47ec-97b9-0debc9dd442f" providerId="ADAL" clId="{56478C88-6D6D-41C9-98F1-DCD4B742476E}" dt="2023-04-09T13:25:22.196" v="1973" actId="21"/>
        <pc:sldMkLst>
          <pc:docMk/>
          <pc:sldMk cId="3656981185" sldId="903"/>
        </pc:sldMkLst>
        <pc:spChg chg="mod">
          <ac:chgData name="yechangqing" userId="9869b692-37df-47ec-97b9-0debc9dd442f" providerId="ADAL" clId="{56478C88-6D6D-41C9-98F1-DCD4B742476E}" dt="2023-04-08T12:09:07.018" v="1755" actId="27636"/>
          <ac:spMkLst>
            <pc:docMk/>
            <pc:sldMk cId="3656981185" sldId="903"/>
            <ac:spMk id="3" creationId="{A7736788-ABE1-47F6-84AD-2A8BD8856DAD}"/>
          </ac:spMkLst>
        </pc:spChg>
        <pc:spChg chg="add mod">
          <ac:chgData name="yechangqing" userId="9869b692-37df-47ec-97b9-0debc9dd442f" providerId="ADAL" clId="{56478C88-6D6D-41C9-98F1-DCD4B742476E}" dt="2023-04-08T14:07:47.037" v="1874" actId="1076"/>
          <ac:spMkLst>
            <pc:docMk/>
            <pc:sldMk cId="3656981185" sldId="903"/>
            <ac:spMk id="6" creationId="{EFDB3E72-589A-4C0B-9685-876B05F8B4DC}"/>
          </ac:spMkLst>
        </pc:spChg>
        <pc:spChg chg="add del mod">
          <ac:chgData name="yechangqing" userId="9869b692-37df-47ec-97b9-0debc9dd442f" providerId="ADAL" clId="{56478C88-6D6D-41C9-98F1-DCD4B742476E}" dt="2023-04-08T14:05:12.067" v="1829" actId="22"/>
          <ac:spMkLst>
            <pc:docMk/>
            <pc:sldMk cId="3656981185" sldId="903"/>
            <ac:spMk id="12" creationId="{BAB3D8E9-A6C4-48AE-9F53-0A46F9EF21E8}"/>
          </ac:spMkLst>
        </pc:spChg>
        <pc:spChg chg="add del mod">
          <ac:chgData name="yechangqing" userId="9869b692-37df-47ec-97b9-0debc9dd442f" providerId="ADAL" clId="{56478C88-6D6D-41C9-98F1-DCD4B742476E}" dt="2023-04-08T14:05:46.300" v="1840" actId="22"/>
          <ac:spMkLst>
            <pc:docMk/>
            <pc:sldMk cId="3656981185" sldId="903"/>
            <ac:spMk id="14" creationId="{7C0283D6-7755-4949-B3C1-E345C561547F}"/>
          </ac:spMkLst>
        </pc:spChg>
        <pc:spChg chg="add del mod">
          <ac:chgData name="yechangqing" userId="9869b692-37df-47ec-97b9-0debc9dd442f" providerId="ADAL" clId="{56478C88-6D6D-41C9-98F1-DCD4B742476E}" dt="2023-04-08T14:08:59.372" v="1886" actId="478"/>
          <ac:spMkLst>
            <pc:docMk/>
            <pc:sldMk cId="3656981185" sldId="903"/>
            <ac:spMk id="16" creationId="{E888A902-F200-4B3E-9C5C-000DB7AF32B1}"/>
          </ac:spMkLst>
        </pc:spChg>
        <pc:spChg chg="add mod">
          <ac:chgData name="yechangqing" userId="9869b692-37df-47ec-97b9-0debc9dd442f" providerId="ADAL" clId="{56478C88-6D6D-41C9-98F1-DCD4B742476E}" dt="2023-04-08T15:14:28.675" v="1944" actId="1076"/>
          <ac:spMkLst>
            <pc:docMk/>
            <pc:sldMk cId="3656981185" sldId="903"/>
            <ac:spMk id="17" creationId="{699C196B-C3C9-4EDF-99E0-615EB62167D1}"/>
          </ac:spMkLst>
        </pc:spChg>
        <pc:graphicFrameChg chg="add del mod">
          <ac:chgData name="yechangqing" userId="9869b692-37df-47ec-97b9-0debc9dd442f" providerId="ADAL" clId="{56478C88-6D6D-41C9-98F1-DCD4B742476E}" dt="2023-04-08T14:04:57.054" v="1822"/>
          <ac:graphicFrameMkLst>
            <pc:docMk/>
            <pc:sldMk cId="3656981185" sldId="903"/>
            <ac:graphicFrameMk id="9" creationId="{DDF3C6B2-1EBB-4F07-B578-803762E76DDE}"/>
          </ac:graphicFrameMkLst>
        </pc:graphicFrameChg>
        <pc:graphicFrameChg chg="add del mod">
          <ac:chgData name="yechangqing" userId="9869b692-37df-47ec-97b9-0debc9dd442f" providerId="ADAL" clId="{56478C88-6D6D-41C9-98F1-DCD4B742476E}" dt="2023-04-08T14:04:59.430" v="1824"/>
          <ac:graphicFrameMkLst>
            <pc:docMk/>
            <pc:sldMk cId="3656981185" sldId="903"/>
            <ac:graphicFrameMk id="10" creationId="{9BAC4688-7ABF-44EC-9497-54EF5F10A9F5}"/>
          </ac:graphicFrameMkLst>
        </pc:graphicFrameChg>
        <pc:graphicFrameChg chg="add mod modGraphic">
          <ac:chgData name="yechangqing" userId="9869b692-37df-47ec-97b9-0debc9dd442f" providerId="ADAL" clId="{56478C88-6D6D-41C9-98F1-DCD4B742476E}" dt="2023-04-08T14:44:24.282" v="1925" actId="1076"/>
          <ac:graphicFrameMkLst>
            <pc:docMk/>
            <pc:sldMk cId="3656981185" sldId="903"/>
            <ac:graphicFrameMk id="15" creationId="{CAC66411-78CD-45BA-8B9C-915A6B06A05E}"/>
          </ac:graphicFrameMkLst>
        </pc:graphicFrameChg>
        <pc:picChg chg="add mod modCrop">
          <ac:chgData name="yechangqing" userId="9869b692-37df-47ec-97b9-0debc9dd442f" providerId="ADAL" clId="{56478C88-6D6D-41C9-98F1-DCD4B742476E}" dt="2023-04-08T14:08:22.866" v="1884" actId="1076"/>
          <ac:picMkLst>
            <pc:docMk/>
            <pc:sldMk cId="3656981185" sldId="903"/>
            <ac:picMk id="5" creationId="{7F06479E-5A71-46EE-B64C-7DA3C7894CE0}"/>
          </ac:picMkLst>
        </pc:picChg>
        <pc:picChg chg="add del mod">
          <ac:chgData name="yechangqing" userId="9869b692-37df-47ec-97b9-0debc9dd442f" providerId="ADAL" clId="{56478C88-6D6D-41C9-98F1-DCD4B742476E}" dt="2023-04-09T13:25:22.196" v="1973" actId="21"/>
          <ac:picMkLst>
            <pc:docMk/>
            <pc:sldMk cId="3656981185" sldId="903"/>
            <ac:picMk id="8" creationId="{6BC9EDF0-1B01-42FC-B3C7-482DA1434DF3}"/>
          </ac:picMkLst>
        </pc:picChg>
      </pc:sldChg>
      <pc:sldChg chg="addSp delSp modSp new mod modNotesTx">
        <pc:chgData name="yechangqing" userId="9869b692-37df-47ec-97b9-0debc9dd442f" providerId="ADAL" clId="{56478C88-6D6D-41C9-98F1-DCD4B742476E}" dt="2023-04-10T07:06:13.842" v="2076" actId="478"/>
        <pc:sldMkLst>
          <pc:docMk/>
          <pc:sldMk cId="2205862068" sldId="904"/>
        </pc:sldMkLst>
        <pc:spChg chg="mod">
          <ac:chgData name="yechangqing" userId="9869b692-37df-47ec-97b9-0debc9dd442f" providerId="ADAL" clId="{56478C88-6D6D-41C9-98F1-DCD4B742476E}" dt="2023-04-10T02:21:36.434" v="2069"/>
          <ac:spMkLst>
            <pc:docMk/>
            <pc:sldMk cId="2205862068" sldId="904"/>
            <ac:spMk id="3" creationId="{E155DAD5-5927-4F54-8F7B-99CDB68E1116}"/>
          </ac:spMkLst>
        </pc:spChg>
        <pc:spChg chg="add del mod">
          <ac:chgData name="yechangqing" userId="9869b692-37df-47ec-97b9-0debc9dd442f" providerId="ADAL" clId="{56478C88-6D6D-41C9-98F1-DCD4B742476E}" dt="2023-04-10T07:06:13.842" v="2076" actId="478"/>
          <ac:spMkLst>
            <pc:docMk/>
            <pc:sldMk cId="2205862068" sldId="904"/>
            <ac:spMk id="13" creationId="{C04CF985-5A80-47E0-9837-5A0DC633801D}"/>
          </ac:spMkLst>
        </pc:spChg>
        <pc:picChg chg="add mod">
          <ac:chgData name="yechangqing" userId="9869b692-37df-47ec-97b9-0debc9dd442f" providerId="ADAL" clId="{56478C88-6D6D-41C9-98F1-DCD4B742476E}" dt="2023-04-08T14:52:49.319" v="1933" actId="1035"/>
          <ac:picMkLst>
            <pc:docMk/>
            <pc:sldMk cId="2205862068" sldId="904"/>
            <ac:picMk id="5" creationId="{D9A9EF04-43DE-4803-9A73-3C20ABA57FDD}"/>
          </ac:picMkLst>
        </pc:picChg>
        <pc:picChg chg="add del mod">
          <ac:chgData name="yechangqing" userId="9869b692-37df-47ec-97b9-0debc9dd442f" providerId="ADAL" clId="{56478C88-6D6D-41C9-98F1-DCD4B742476E}" dt="2023-04-08T14:52:18.832" v="1929" actId="478"/>
          <ac:picMkLst>
            <pc:docMk/>
            <pc:sldMk cId="2205862068" sldId="904"/>
            <ac:picMk id="7" creationId="{6276B81D-0A56-4831-BEB6-3125E576A2F4}"/>
          </ac:picMkLst>
        </pc:picChg>
        <pc:picChg chg="add mod">
          <ac:chgData name="yechangqing" userId="9869b692-37df-47ec-97b9-0debc9dd442f" providerId="ADAL" clId="{56478C88-6D6D-41C9-98F1-DCD4B742476E}" dt="2023-04-08T14:52:44.509" v="1931" actId="1076"/>
          <ac:picMkLst>
            <pc:docMk/>
            <pc:sldMk cId="2205862068" sldId="904"/>
            <ac:picMk id="9" creationId="{E4C16ED2-3692-4AD3-8EC2-9CC77FE633CE}"/>
          </ac:picMkLst>
        </pc:picChg>
        <pc:picChg chg="add mod">
          <ac:chgData name="yechangqing" userId="9869b692-37df-47ec-97b9-0debc9dd442f" providerId="ADAL" clId="{56478C88-6D6D-41C9-98F1-DCD4B742476E}" dt="2023-04-09T13:28:39.548" v="1977" actId="1076"/>
          <ac:picMkLst>
            <pc:docMk/>
            <pc:sldMk cId="2205862068" sldId="904"/>
            <ac:picMk id="11" creationId="{FE0AE6C7-52D7-40D0-A20C-D8D6E8C6AAFD}"/>
          </ac:picMkLst>
        </pc:picChg>
      </pc:sldChg>
      <pc:sldChg chg="addSp modSp new mod">
        <pc:chgData name="yechangqing" userId="9869b692-37df-47ec-97b9-0debc9dd442f" providerId="ADAL" clId="{56478C88-6D6D-41C9-98F1-DCD4B742476E}" dt="2023-04-10T02:22:25.717" v="2072"/>
        <pc:sldMkLst>
          <pc:docMk/>
          <pc:sldMk cId="3474005615" sldId="905"/>
        </pc:sldMkLst>
        <pc:spChg chg="mod">
          <ac:chgData name="yechangqing" userId="9869b692-37df-47ec-97b9-0debc9dd442f" providerId="ADAL" clId="{56478C88-6D6D-41C9-98F1-DCD4B742476E}" dt="2023-04-08T15:15:23.100" v="1971" actId="27636"/>
          <ac:spMkLst>
            <pc:docMk/>
            <pc:sldMk cId="3474005615" sldId="905"/>
            <ac:spMk id="3" creationId="{83113B93-CD28-4C47-9EAD-F5D563C6C54B}"/>
          </ac:spMkLst>
        </pc:spChg>
        <pc:spChg chg="add mod">
          <ac:chgData name="yechangqing" userId="9869b692-37df-47ec-97b9-0debc9dd442f" providerId="ADAL" clId="{56478C88-6D6D-41C9-98F1-DCD4B742476E}" dt="2023-04-10T02:22:25.717" v="2072"/>
          <ac:spMkLst>
            <pc:docMk/>
            <pc:sldMk cId="3474005615" sldId="905"/>
            <ac:spMk id="9" creationId="{8AF5C6C5-6572-4FC6-9585-A1135A83EC75}"/>
          </ac:spMkLst>
        </pc:spChg>
        <pc:picChg chg="add mod">
          <ac:chgData name="yechangqing" userId="9869b692-37df-47ec-97b9-0debc9dd442f" providerId="ADAL" clId="{56478C88-6D6D-41C9-98F1-DCD4B742476E}" dt="2023-04-09T13:55:29.594" v="2020" actId="552"/>
          <ac:picMkLst>
            <pc:docMk/>
            <pc:sldMk cId="3474005615" sldId="905"/>
            <ac:picMk id="4" creationId="{A1C9C360-479B-48A0-8A8D-13534FD51B26}"/>
          </ac:picMkLst>
        </pc:picChg>
        <pc:picChg chg="add mod">
          <ac:chgData name="yechangqing" userId="9869b692-37df-47ec-97b9-0debc9dd442f" providerId="ADAL" clId="{56478C88-6D6D-41C9-98F1-DCD4B742476E}" dt="2023-04-09T13:54:49.173" v="2009" actId="1076"/>
          <ac:picMkLst>
            <pc:docMk/>
            <pc:sldMk cId="3474005615" sldId="905"/>
            <ac:picMk id="6" creationId="{419AA086-7C79-4149-BABE-D2E79EE712F2}"/>
          </ac:picMkLst>
        </pc:picChg>
        <pc:picChg chg="add mod">
          <ac:chgData name="yechangqing" userId="9869b692-37df-47ec-97b9-0debc9dd442f" providerId="ADAL" clId="{56478C88-6D6D-41C9-98F1-DCD4B742476E}" dt="2023-04-09T13:55:29.594" v="2020" actId="552"/>
          <ac:picMkLst>
            <pc:docMk/>
            <pc:sldMk cId="3474005615" sldId="905"/>
            <ac:picMk id="8" creationId="{AC2A9AA5-531C-4398-9FE6-BF1BFD0B8BE8}"/>
          </ac:picMkLst>
        </pc:picChg>
      </pc:sldChg>
      <pc:sldChg chg="addSp delSp modSp new mod">
        <pc:chgData name="yechangqing" userId="9869b692-37df-47ec-97b9-0debc9dd442f" providerId="ADAL" clId="{56478C88-6D6D-41C9-98F1-DCD4B742476E}" dt="2023-04-10T09:01:31.146" v="2157" actId="1076"/>
        <pc:sldMkLst>
          <pc:docMk/>
          <pc:sldMk cId="375530592" sldId="906"/>
        </pc:sldMkLst>
        <pc:spChg chg="mod">
          <ac:chgData name="yechangqing" userId="9869b692-37df-47ec-97b9-0debc9dd442f" providerId="ADAL" clId="{56478C88-6D6D-41C9-98F1-DCD4B742476E}" dt="2023-04-09T14:11:12.162" v="2066"/>
          <ac:spMkLst>
            <pc:docMk/>
            <pc:sldMk cId="375530592" sldId="906"/>
            <ac:spMk id="3" creationId="{2035579D-6BF1-4672-B221-B3CA5ABE082A}"/>
          </ac:spMkLst>
        </pc:spChg>
        <pc:spChg chg="add mod">
          <ac:chgData name="yechangqing" userId="9869b692-37df-47ec-97b9-0debc9dd442f" providerId="ADAL" clId="{56478C88-6D6D-41C9-98F1-DCD4B742476E}" dt="2023-04-10T09:00:43.830" v="2152"/>
          <ac:spMkLst>
            <pc:docMk/>
            <pc:sldMk cId="375530592" sldId="906"/>
            <ac:spMk id="6" creationId="{B04FBD59-8C7E-4067-A87C-943BC48C4E59}"/>
          </ac:spMkLst>
        </pc:spChg>
        <pc:picChg chg="add mod">
          <ac:chgData name="yechangqing" userId="9869b692-37df-47ec-97b9-0debc9dd442f" providerId="ADAL" clId="{56478C88-6D6D-41C9-98F1-DCD4B742476E}" dt="2023-04-10T09:00:40.835" v="2150" actId="1076"/>
          <ac:picMkLst>
            <pc:docMk/>
            <pc:sldMk cId="375530592" sldId="906"/>
            <ac:picMk id="5" creationId="{510D3CEF-46C2-474C-85B2-D5566926B38A}"/>
          </ac:picMkLst>
        </pc:picChg>
        <pc:picChg chg="add del mod">
          <ac:chgData name="yechangqing" userId="9869b692-37df-47ec-97b9-0debc9dd442f" providerId="ADAL" clId="{56478C88-6D6D-41C9-98F1-DCD4B742476E}" dt="2023-04-10T09:01:15.250" v="2155" actId="478"/>
          <ac:picMkLst>
            <pc:docMk/>
            <pc:sldMk cId="375530592" sldId="906"/>
            <ac:picMk id="8" creationId="{52BC5C75-8879-4CDD-818F-BDFDABF91F97}"/>
          </ac:picMkLst>
        </pc:picChg>
        <pc:picChg chg="add mod">
          <ac:chgData name="yechangqing" userId="9869b692-37df-47ec-97b9-0debc9dd442f" providerId="ADAL" clId="{56478C88-6D6D-41C9-98F1-DCD4B742476E}" dt="2023-04-10T09:01:31.146" v="2157" actId="1076"/>
          <ac:picMkLst>
            <pc:docMk/>
            <pc:sldMk cId="375530592" sldId="906"/>
            <ac:picMk id="10" creationId="{06033667-F8F0-4834-B4A2-9E429AA2FF86}"/>
          </ac:picMkLst>
        </pc:picChg>
      </pc:sldChg>
      <pc:sldChg chg="new del">
        <pc:chgData name="yechangqing" userId="9869b692-37df-47ec-97b9-0debc9dd442f" providerId="ADAL" clId="{56478C88-6D6D-41C9-98F1-DCD4B742476E}" dt="2023-04-09T13:28:51.876" v="1995" actId="680"/>
        <pc:sldMkLst>
          <pc:docMk/>
          <pc:sldMk cId="3558183304" sldId="906"/>
        </pc:sldMkLst>
      </pc:sldChg>
      <pc:sldChg chg="modSp add mod">
        <pc:chgData name="yechangqing" userId="9869b692-37df-47ec-97b9-0debc9dd442f" providerId="ADAL" clId="{56478C88-6D6D-41C9-98F1-DCD4B742476E}" dt="2023-04-10T09:02:33.661" v="2174" actId="207"/>
        <pc:sldMkLst>
          <pc:docMk/>
          <pc:sldMk cId="2042319463" sldId="907"/>
        </pc:sldMkLst>
        <pc:spChg chg="mod">
          <ac:chgData name="yechangqing" userId="9869b692-37df-47ec-97b9-0debc9dd442f" providerId="ADAL" clId="{56478C88-6D6D-41C9-98F1-DCD4B742476E}" dt="2023-04-10T09:02:33.661" v="2174" actId="207"/>
          <ac:spMkLst>
            <pc:docMk/>
            <pc:sldMk cId="2042319463" sldId="907"/>
            <ac:spMk id="4" creationId="{6DFC154B-EDF7-48AE-BFE0-59D76A176C29}"/>
          </ac:spMkLst>
        </pc:spChg>
      </pc:sldChg>
      <pc:sldChg chg="modSp new del mod">
        <pc:chgData name="yechangqing" userId="9869b692-37df-47ec-97b9-0debc9dd442f" providerId="ADAL" clId="{56478C88-6D6D-41C9-98F1-DCD4B742476E}" dt="2023-04-10T07:36:52.323" v="2094" actId="47"/>
        <pc:sldMkLst>
          <pc:docMk/>
          <pc:sldMk cId="2613586619" sldId="907"/>
        </pc:sldMkLst>
        <pc:spChg chg="mod">
          <ac:chgData name="yechangqing" userId="9869b692-37df-47ec-97b9-0debc9dd442f" providerId="ADAL" clId="{56478C88-6D6D-41C9-98F1-DCD4B742476E}" dt="2023-04-10T07:10:39.884" v="2091"/>
          <ac:spMkLst>
            <pc:docMk/>
            <pc:sldMk cId="2613586619" sldId="907"/>
            <ac:spMk id="3" creationId="{BA20E312-F061-4E77-A0DD-7AB4D73534E5}"/>
          </ac:spMkLst>
        </pc:spChg>
      </pc:sldChg>
      <pc:sldChg chg="modSp add mod">
        <pc:chgData name="yechangqing" userId="9869b692-37df-47ec-97b9-0debc9dd442f" providerId="ADAL" clId="{56478C88-6D6D-41C9-98F1-DCD4B742476E}" dt="2023-04-10T09:02:50.699" v="2180" actId="108"/>
        <pc:sldMkLst>
          <pc:docMk/>
          <pc:sldMk cId="1123058633" sldId="908"/>
        </pc:sldMkLst>
        <pc:spChg chg="mod">
          <ac:chgData name="yechangqing" userId="9869b692-37df-47ec-97b9-0debc9dd442f" providerId="ADAL" clId="{56478C88-6D6D-41C9-98F1-DCD4B742476E}" dt="2023-04-10T09:02:50.699" v="2180" actId="108"/>
          <ac:spMkLst>
            <pc:docMk/>
            <pc:sldMk cId="1123058633" sldId="908"/>
            <ac:spMk id="4" creationId="{6DFC154B-EDF7-48AE-BFE0-59D76A176C29}"/>
          </ac:spMkLst>
        </pc:spChg>
      </pc:sldChg>
      <pc:sldChg chg="addSp modSp new mod">
        <pc:chgData name="yechangqing" userId="9869b692-37df-47ec-97b9-0debc9dd442f" providerId="ADAL" clId="{56478C88-6D6D-41C9-98F1-DCD4B742476E}" dt="2023-04-11T05:41:37.130" v="2400"/>
        <pc:sldMkLst>
          <pc:docMk/>
          <pc:sldMk cId="1639516676" sldId="909"/>
        </pc:sldMkLst>
        <pc:spChg chg="mod">
          <ac:chgData name="yechangqing" userId="9869b692-37df-47ec-97b9-0debc9dd442f" providerId="ADAL" clId="{56478C88-6D6D-41C9-98F1-DCD4B742476E}" dt="2023-04-10T09:03:22.877" v="2185"/>
          <ac:spMkLst>
            <pc:docMk/>
            <pc:sldMk cId="1639516676" sldId="909"/>
            <ac:spMk id="3" creationId="{A4EB3C61-6036-4F80-8DB0-8B182CC9A07D}"/>
          </ac:spMkLst>
        </pc:spChg>
        <pc:spChg chg="add mod">
          <ac:chgData name="yechangqing" userId="9869b692-37df-47ec-97b9-0debc9dd442f" providerId="ADAL" clId="{56478C88-6D6D-41C9-98F1-DCD4B742476E}" dt="2023-04-11T05:41:37.130" v="2400"/>
          <ac:spMkLst>
            <pc:docMk/>
            <pc:sldMk cId="1639516676" sldId="909"/>
            <ac:spMk id="4" creationId="{0065E9FA-861F-46EC-A98B-D6AF42661B82}"/>
          </ac:spMkLst>
        </pc:spChg>
        <pc:picChg chg="add mod">
          <ac:chgData name="yechangqing" userId="9869b692-37df-47ec-97b9-0debc9dd442f" providerId="ADAL" clId="{56478C88-6D6D-41C9-98F1-DCD4B742476E}" dt="2023-04-10T12:37:25.370" v="2279" actId="1076"/>
          <ac:picMkLst>
            <pc:docMk/>
            <pc:sldMk cId="1639516676" sldId="909"/>
            <ac:picMk id="6" creationId="{E756E0DF-9453-469F-B2A4-76FAEDB9FC91}"/>
          </ac:picMkLst>
        </pc:picChg>
      </pc:sldChg>
      <pc:sldChg chg="addSp modSp new mod">
        <pc:chgData name="yechangqing" userId="9869b692-37df-47ec-97b9-0debc9dd442f" providerId="ADAL" clId="{56478C88-6D6D-41C9-98F1-DCD4B742476E}" dt="2023-04-11T08:27:19.950" v="2445" actId="122"/>
        <pc:sldMkLst>
          <pc:docMk/>
          <pc:sldMk cId="1825993768" sldId="910"/>
        </pc:sldMkLst>
        <pc:spChg chg="mod">
          <ac:chgData name="yechangqing" userId="9869b692-37df-47ec-97b9-0debc9dd442f" providerId="ADAL" clId="{56478C88-6D6D-41C9-98F1-DCD4B742476E}" dt="2023-04-10T12:38:29.599" v="2284"/>
          <ac:spMkLst>
            <pc:docMk/>
            <pc:sldMk cId="1825993768" sldId="910"/>
            <ac:spMk id="3" creationId="{0376108C-49B3-40F1-977F-DAEE2AF5A43B}"/>
          </ac:spMkLst>
        </pc:spChg>
        <pc:graphicFrameChg chg="add mod modGraphic">
          <ac:chgData name="yechangqing" userId="9869b692-37df-47ec-97b9-0debc9dd442f" providerId="ADAL" clId="{56478C88-6D6D-41C9-98F1-DCD4B742476E}" dt="2023-04-11T08:27:19.950" v="2445" actId="122"/>
          <ac:graphicFrameMkLst>
            <pc:docMk/>
            <pc:sldMk cId="1825993768" sldId="910"/>
            <ac:graphicFrameMk id="4" creationId="{888C0917-44E5-4263-A0B1-C0D5A85FF377}"/>
          </ac:graphicFrameMkLst>
        </pc:graphicFrameChg>
      </pc:sldChg>
      <pc:sldChg chg="modSp new mod">
        <pc:chgData name="yechangqing" userId="9869b692-37df-47ec-97b9-0debc9dd442f" providerId="ADAL" clId="{56478C88-6D6D-41C9-98F1-DCD4B742476E}" dt="2023-04-11T08:32:13.608" v="2454"/>
        <pc:sldMkLst>
          <pc:docMk/>
          <pc:sldMk cId="2630991616" sldId="911"/>
        </pc:sldMkLst>
        <pc:spChg chg="mod">
          <ac:chgData name="yechangqing" userId="9869b692-37df-47ec-97b9-0debc9dd442f" providerId="ADAL" clId="{56478C88-6D6D-41C9-98F1-DCD4B742476E}" dt="2023-04-11T08:32:13.608" v="2454"/>
          <ac:spMkLst>
            <pc:docMk/>
            <pc:sldMk cId="2630991616" sldId="911"/>
            <ac:spMk id="3" creationId="{3D109F68-C5DB-4F53-AF57-CF3FDC286A29}"/>
          </ac:spMkLst>
        </pc:spChg>
      </pc:sldChg>
    </pc:docChg>
  </pc:docChgLst>
  <pc:docChgLst>
    <pc:chgData name="yechangqing" userId="9869b692-37df-47ec-97b9-0debc9dd442f" providerId="ADAL" clId="{1376788C-D1C9-42DF-ABB2-C31539E99CCA}"/>
    <pc:docChg chg="undo redo custSel addSld delSld modSld">
      <pc:chgData name="yechangqing" userId="9869b692-37df-47ec-97b9-0debc9dd442f" providerId="ADAL" clId="{1376788C-D1C9-42DF-ABB2-C31539E99CCA}" dt="2023-10-10T08:42:01.270" v="1477" actId="1076"/>
      <pc:docMkLst>
        <pc:docMk/>
      </pc:docMkLst>
      <pc:sldChg chg="modSp mod">
        <pc:chgData name="yechangqing" userId="9869b692-37df-47ec-97b9-0debc9dd442f" providerId="ADAL" clId="{1376788C-D1C9-42DF-ABB2-C31539E99CCA}" dt="2023-10-09T08:23:06.809" v="7" actId="20577"/>
        <pc:sldMkLst>
          <pc:docMk/>
          <pc:sldMk cId="0" sldId="258"/>
        </pc:sldMkLst>
        <pc:spChg chg="mod">
          <ac:chgData name="yechangqing" userId="9869b692-37df-47ec-97b9-0debc9dd442f" providerId="ADAL" clId="{1376788C-D1C9-42DF-ABB2-C31539E99CCA}" dt="2023-10-09T08:23:06.809" v="7" actId="20577"/>
          <ac:spMkLst>
            <pc:docMk/>
            <pc:sldMk cId="0" sldId="258"/>
            <ac:spMk id="3076" creationId="{E2B2CE97-30DD-4DCC-9817-F5778BBFDA7C}"/>
          </ac:spMkLst>
        </pc:spChg>
      </pc:sldChg>
      <pc:sldChg chg="modSp mod">
        <pc:chgData name="yechangqing" userId="9869b692-37df-47ec-97b9-0debc9dd442f" providerId="ADAL" clId="{1376788C-D1C9-42DF-ABB2-C31539E99CCA}" dt="2023-10-09T08:44:55.436" v="94" actId="1076"/>
        <pc:sldMkLst>
          <pc:docMk/>
          <pc:sldMk cId="1486186027" sldId="1026"/>
        </pc:sldMkLst>
        <pc:spChg chg="mod">
          <ac:chgData name="yechangqing" userId="9869b692-37df-47ec-97b9-0debc9dd442f" providerId="ADAL" clId="{1376788C-D1C9-42DF-ABB2-C31539E99CCA}" dt="2023-10-09T08:44:55.436" v="94" actId="1076"/>
          <ac:spMkLst>
            <pc:docMk/>
            <pc:sldMk cId="1486186027" sldId="1026"/>
            <ac:spMk id="4" creationId="{F4BF395B-31C8-45FD-BB36-744E25A6BAD9}"/>
          </ac:spMkLst>
        </pc:spChg>
      </pc:sldChg>
      <pc:sldChg chg="addSp delSp modSp new mod">
        <pc:chgData name="yechangqing" userId="9869b692-37df-47ec-97b9-0debc9dd442f" providerId="ADAL" clId="{1376788C-D1C9-42DF-ABB2-C31539E99CCA}" dt="2023-10-10T05:55:21.656" v="693" actId="1036"/>
        <pc:sldMkLst>
          <pc:docMk/>
          <pc:sldMk cId="1581895031" sldId="1027"/>
        </pc:sldMkLst>
        <pc:spChg chg="mod">
          <ac:chgData name="yechangqing" userId="9869b692-37df-47ec-97b9-0debc9dd442f" providerId="ADAL" clId="{1376788C-D1C9-42DF-ABB2-C31539E99CCA}" dt="2023-10-09T08:47:19.755" v="111" actId="20577"/>
          <ac:spMkLst>
            <pc:docMk/>
            <pc:sldMk cId="1581895031" sldId="1027"/>
            <ac:spMk id="3" creationId="{D3C99B43-1354-4695-B595-FF2898EC45A0}"/>
          </ac:spMkLst>
        </pc:spChg>
        <pc:spChg chg="add del">
          <ac:chgData name="yechangqing" userId="9869b692-37df-47ec-97b9-0debc9dd442f" providerId="ADAL" clId="{1376788C-D1C9-42DF-ABB2-C31539E99CCA}" dt="2023-10-09T08:55:45.079" v="122" actId="22"/>
          <ac:spMkLst>
            <pc:docMk/>
            <pc:sldMk cId="1581895031" sldId="1027"/>
            <ac:spMk id="7" creationId="{EFEBBC6D-9DA7-47FA-BD21-A62749A7852A}"/>
          </ac:spMkLst>
        </pc:spChg>
        <pc:spChg chg="add del">
          <ac:chgData name="yechangqing" userId="9869b692-37df-47ec-97b9-0debc9dd442f" providerId="ADAL" clId="{1376788C-D1C9-42DF-ABB2-C31539E99CCA}" dt="2023-10-09T08:55:47.603" v="124" actId="22"/>
          <ac:spMkLst>
            <pc:docMk/>
            <pc:sldMk cId="1581895031" sldId="1027"/>
            <ac:spMk id="9" creationId="{57157372-1E52-4932-B29D-B043E1D886A9}"/>
          </ac:spMkLst>
        </pc:spChg>
        <pc:spChg chg="add del">
          <ac:chgData name="yechangqing" userId="9869b692-37df-47ec-97b9-0debc9dd442f" providerId="ADAL" clId="{1376788C-D1C9-42DF-ABB2-C31539E99CCA}" dt="2023-10-09T08:55:50.013" v="126" actId="22"/>
          <ac:spMkLst>
            <pc:docMk/>
            <pc:sldMk cId="1581895031" sldId="1027"/>
            <ac:spMk id="11" creationId="{78491566-477D-4BB7-A21D-8D9DACD3E808}"/>
          </ac:spMkLst>
        </pc:spChg>
        <pc:spChg chg="add mod">
          <ac:chgData name="yechangqing" userId="9869b692-37df-47ec-97b9-0debc9dd442f" providerId="ADAL" clId="{1376788C-D1C9-42DF-ABB2-C31539E99CCA}" dt="2023-10-09T09:01:34.959" v="232" actId="1035"/>
          <ac:spMkLst>
            <pc:docMk/>
            <pc:sldMk cId="1581895031" sldId="1027"/>
            <ac:spMk id="13" creationId="{5D9ADEBB-2B89-4EAC-9627-8AB05B2F9F65}"/>
          </ac:spMkLst>
        </pc:spChg>
        <pc:spChg chg="add del">
          <ac:chgData name="yechangqing" userId="9869b692-37df-47ec-97b9-0debc9dd442f" providerId="ADAL" clId="{1376788C-D1C9-42DF-ABB2-C31539E99CCA}" dt="2023-10-09T08:57:58.368" v="151" actId="22"/>
          <ac:spMkLst>
            <pc:docMk/>
            <pc:sldMk cId="1581895031" sldId="1027"/>
            <ac:spMk id="17" creationId="{01F2C5AC-52F6-4600-8DD2-A00DB774D41F}"/>
          </ac:spMkLst>
        </pc:spChg>
        <pc:spChg chg="add mod">
          <ac:chgData name="yechangqing" userId="9869b692-37df-47ec-97b9-0debc9dd442f" providerId="ADAL" clId="{1376788C-D1C9-42DF-ABB2-C31539E99CCA}" dt="2023-10-09T09:01:34.959" v="232" actId="1035"/>
          <ac:spMkLst>
            <pc:docMk/>
            <pc:sldMk cId="1581895031" sldId="1027"/>
            <ac:spMk id="19" creationId="{CD27CB9E-9C5D-4F9B-BF0A-8C28199374C7}"/>
          </ac:spMkLst>
        </pc:spChg>
        <pc:spChg chg="add mod">
          <ac:chgData name="yechangqing" userId="9869b692-37df-47ec-97b9-0debc9dd442f" providerId="ADAL" clId="{1376788C-D1C9-42DF-ABB2-C31539E99CCA}" dt="2023-10-10T05:55:21.656" v="693" actId="1036"/>
          <ac:spMkLst>
            <pc:docMk/>
            <pc:sldMk cId="1581895031" sldId="1027"/>
            <ac:spMk id="21" creationId="{21D6B505-334C-4158-900E-E687BAABB126}"/>
          </ac:spMkLst>
        </pc:spChg>
        <pc:spChg chg="add mod">
          <ac:chgData name="yechangqing" userId="9869b692-37df-47ec-97b9-0debc9dd442f" providerId="ADAL" clId="{1376788C-D1C9-42DF-ABB2-C31539E99CCA}" dt="2023-10-09T09:01:55.051" v="273" actId="20577"/>
          <ac:spMkLst>
            <pc:docMk/>
            <pc:sldMk cId="1581895031" sldId="1027"/>
            <ac:spMk id="22" creationId="{19532056-A03A-4AD0-9D11-0CDC06C9B776}"/>
          </ac:spMkLst>
        </pc:spChg>
        <pc:spChg chg="add mod">
          <ac:chgData name="yechangqing" userId="9869b692-37df-47ec-97b9-0debc9dd442f" providerId="ADAL" clId="{1376788C-D1C9-42DF-ABB2-C31539E99CCA}" dt="2023-10-09T12:02:36.658" v="507" actId="1076"/>
          <ac:spMkLst>
            <pc:docMk/>
            <pc:sldMk cId="1581895031" sldId="1027"/>
            <ac:spMk id="23" creationId="{124B7ACB-2883-4DEB-A91E-2A3A17A4003C}"/>
          </ac:spMkLst>
        </pc:spChg>
        <pc:picChg chg="add mod">
          <ac:chgData name="yechangqing" userId="9869b692-37df-47ec-97b9-0debc9dd442f" providerId="ADAL" clId="{1376788C-D1C9-42DF-ABB2-C31539E99CCA}" dt="2023-10-09T09:04:25.461" v="293" actId="1076"/>
          <ac:picMkLst>
            <pc:docMk/>
            <pc:sldMk cId="1581895031" sldId="1027"/>
            <ac:picMk id="5" creationId="{D5BD13AA-8759-49C6-81F2-59C118BF4D73}"/>
          </ac:picMkLst>
        </pc:picChg>
        <pc:picChg chg="add del mod modCrop">
          <ac:chgData name="yechangqing" userId="9869b692-37df-47ec-97b9-0debc9dd442f" providerId="ADAL" clId="{1376788C-D1C9-42DF-ABB2-C31539E99CCA}" dt="2023-10-10T05:52:32.134" v="688" actId="478"/>
          <ac:picMkLst>
            <pc:docMk/>
            <pc:sldMk cId="1581895031" sldId="1027"/>
            <ac:picMk id="15" creationId="{E3024055-BEA1-4358-BEFC-DA2EC00C8D70}"/>
          </ac:picMkLst>
        </pc:picChg>
        <pc:picChg chg="add mod modCrop">
          <ac:chgData name="yechangqing" userId="9869b692-37df-47ec-97b9-0debc9dd442f" providerId="ADAL" clId="{1376788C-D1C9-42DF-ABB2-C31539E99CCA}" dt="2023-10-10T05:52:37.535" v="690" actId="1076"/>
          <ac:picMkLst>
            <pc:docMk/>
            <pc:sldMk cId="1581895031" sldId="1027"/>
            <ac:picMk id="25" creationId="{9FE9A2B6-10D5-47F7-8FF7-3CE73A8A5872}"/>
          </ac:picMkLst>
        </pc:picChg>
      </pc:sldChg>
      <pc:sldChg chg="addSp delSp modSp add mod">
        <pc:chgData name="yechangqing" userId="9869b692-37df-47ec-97b9-0debc9dd442f" providerId="ADAL" clId="{1376788C-D1C9-42DF-ABB2-C31539E99CCA}" dt="2023-10-10T07:11:17.652" v="930" actId="20577"/>
        <pc:sldMkLst>
          <pc:docMk/>
          <pc:sldMk cId="287502113" sldId="1028"/>
        </pc:sldMkLst>
        <pc:spChg chg="mod">
          <ac:chgData name="yechangqing" userId="9869b692-37df-47ec-97b9-0debc9dd442f" providerId="ADAL" clId="{1376788C-D1C9-42DF-ABB2-C31539E99CCA}" dt="2023-10-09T09:04:08.991" v="290" actId="20577"/>
          <ac:spMkLst>
            <pc:docMk/>
            <pc:sldMk cId="287502113" sldId="1028"/>
            <ac:spMk id="3" creationId="{D3C99B43-1354-4695-B595-FF2898EC45A0}"/>
          </ac:spMkLst>
        </pc:spChg>
        <pc:spChg chg="add mod">
          <ac:chgData name="yechangqing" userId="9869b692-37df-47ec-97b9-0debc9dd442f" providerId="ADAL" clId="{1376788C-D1C9-42DF-ABB2-C31539E99CCA}" dt="2023-10-10T07:11:17.652" v="930" actId="20577"/>
          <ac:spMkLst>
            <pc:docMk/>
            <pc:sldMk cId="287502113" sldId="1028"/>
            <ac:spMk id="12" creationId="{CD79F708-F426-4BB4-B2F0-787A890E77F4}"/>
          </ac:spMkLst>
        </pc:spChg>
        <pc:spChg chg="del">
          <ac:chgData name="yechangqing" userId="9869b692-37df-47ec-97b9-0debc9dd442f" providerId="ADAL" clId="{1376788C-D1C9-42DF-ABB2-C31539E99CCA}" dt="2023-10-09T09:04:35.232" v="296" actId="478"/>
          <ac:spMkLst>
            <pc:docMk/>
            <pc:sldMk cId="287502113" sldId="1028"/>
            <ac:spMk id="13" creationId="{5D9ADEBB-2B89-4EAC-9627-8AB05B2F9F65}"/>
          </ac:spMkLst>
        </pc:spChg>
        <pc:spChg chg="add mod">
          <ac:chgData name="yechangqing" userId="9869b692-37df-47ec-97b9-0debc9dd442f" providerId="ADAL" clId="{1376788C-D1C9-42DF-ABB2-C31539E99CCA}" dt="2023-10-09T12:14:21.215" v="593" actId="14100"/>
          <ac:spMkLst>
            <pc:docMk/>
            <pc:sldMk cId="287502113" sldId="1028"/>
            <ac:spMk id="14" creationId="{8393FF55-F922-441D-9B07-A518CD74FA2B}"/>
          </ac:spMkLst>
        </pc:spChg>
        <pc:spChg chg="del mod">
          <ac:chgData name="yechangqing" userId="9869b692-37df-47ec-97b9-0debc9dd442f" providerId="ADAL" clId="{1376788C-D1C9-42DF-ABB2-C31539E99CCA}" dt="2023-10-09T09:04:39.038" v="298" actId="478"/>
          <ac:spMkLst>
            <pc:docMk/>
            <pc:sldMk cId="287502113" sldId="1028"/>
            <ac:spMk id="19" creationId="{CD27CB9E-9C5D-4F9B-BF0A-8C28199374C7}"/>
          </ac:spMkLst>
        </pc:spChg>
        <pc:spChg chg="del">
          <ac:chgData name="yechangqing" userId="9869b692-37df-47ec-97b9-0debc9dd442f" providerId="ADAL" clId="{1376788C-D1C9-42DF-ABB2-C31539E99CCA}" dt="2023-10-09T09:04:13.356" v="291" actId="478"/>
          <ac:spMkLst>
            <pc:docMk/>
            <pc:sldMk cId="287502113" sldId="1028"/>
            <ac:spMk id="21" creationId="{21D6B505-334C-4158-900E-E687BAABB126}"/>
          </ac:spMkLst>
        </pc:spChg>
        <pc:spChg chg="mod">
          <ac:chgData name="yechangqing" userId="9869b692-37df-47ec-97b9-0debc9dd442f" providerId="ADAL" clId="{1376788C-D1C9-42DF-ABB2-C31539E99CCA}" dt="2023-10-09T09:04:42.984" v="307" actId="20577"/>
          <ac:spMkLst>
            <pc:docMk/>
            <pc:sldMk cId="287502113" sldId="1028"/>
            <ac:spMk id="22" creationId="{19532056-A03A-4AD0-9D11-0CDC06C9B776}"/>
          </ac:spMkLst>
        </pc:spChg>
        <pc:picChg chg="del">
          <ac:chgData name="yechangqing" userId="9869b692-37df-47ec-97b9-0debc9dd442f" providerId="ADAL" clId="{1376788C-D1C9-42DF-ABB2-C31539E99CCA}" dt="2023-10-09T09:03:15.462" v="276" actId="478"/>
          <ac:picMkLst>
            <pc:docMk/>
            <pc:sldMk cId="287502113" sldId="1028"/>
            <ac:picMk id="5" creationId="{D5BD13AA-8759-49C6-81F2-59C118BF4D73}"/>
          </ac:picMkLst>
        </pc:picChg>
        <pc:picChg chg="add mod">
          <ac:chgData name="yechangqing" userId="9869b692-37df-47ec-97b9-0debc9dd442f" providerId="ADAL" clId="{1376788C-D1C9-42DF-ABB2-C31539E99CCA}" dt="2023-10-09T09:04:33.828" v="295" actId="1076"/>
          <ac:picMkLst>
            <pc:docMk/>
            <pc:sldMk cId="287502113" sldId="1028"/>
            <ac:picMk id="6" creationId="{651E1F57-ACBD-4535-B5A9-FF487939D6C3}"/>
          </ac:picMkLst>
        </pc:picChg>
        <pc:picChg chg="add mod">
          <ac:chgData name="yechangqing" userId="9869b692-37df-47ec-97b9-0debc9dd442f" providerId="ADAL" clId="{1376788C-D1C9-42DF-ABB2-C31539E99CCA}" dt="2023-10-09T12:14:30.623" v="595" actId="1076"/>
          <ac:picMkLst>
            <pc:docMk/>
            <pc:sldMk cId="287502113" sldId="1028"/>
            <ac:picMk id="9" creationId="{07F06EE0-3914-46C4-8C39-1077AB7331C7}"/>
          </ac:picMkLst>
        </pc:picChg>
        <pc:picChg chg="del">
          <ac:chgData name="yechangqing" userId="9869b692-37df-47ec-97b9-0debc9dd442f" providerId="ADAL" clId="{1376788C-D1C9-42DF-ABB2-C31539E99CCA}" dt="2023-10-09T09:03:08.885" v="275" actId="478"/>
          <ac:picMkLst>
            <pc:docMk/>
            <pc:sldMk cId="287502113" sldId="1028"/>
            <ac:picMk id="15" creationId="{E3024055-BEA1-4358-BEFC-DA2EC00C8D70}"/>
          </ac:picMkLst>
        </pc:picChg>
      </pc:sldChg>
      <pc:sldChg chg="addSp delSp modSp new mod">
        <pc:chgData name="yechangqing" userId="9869b692-37df-47ec-97b9-0debc9dd442f" providerId="ADAL" clId="{1376788C-D1C9-42DF-ABB2-C31539E99CCA}" dt="2023-10-10T08:03:38.196" v="1427" actId="20577"/>
        <pc:sldMkLst>
          <pc:docMk/>
          <pc:sldMk cId="60568232" sldId="1029"/>
        </pc:sldMkLst>
        <pc:spChg chg="mod">
          <ac:chgData name="yechangqing" userId="9869b692-37df-47ec-97b9-0debc9dd442f" providerId="ADAL" clId="{1376788C-D1C9-42DF-ABB2-C31539E99CCA}" dt="2023-10-09T12:13:28.982" v="579" actId="20577"/>
          <ac:spMkLst>
            <pc:docMk/>
            <pc:sldMk cId="60568232" sldId="1029"/>
            <ac:spMk id="3" creationId="{5B79E66E-56E9-4FC0-9068-8AD8D83AB5AA}"/>
          </ac:spMkLst>
        </pc:spChg>
        <pc:spChg chg="add mod">
          <ac:chgData name="yechangqing" userId="9869b692-37df-47ec-97b9-0debc9dd442f" providerId="ADAL" clId="{1376788C-D1C9-42DF-ABB2-C31539E99CCA}" dt="2023-10-10T07:33:28.785" v="1203" actId="13926"/>
          <ac:spMkLst>
            <pc:docMk/>
            <pc:sldMk cId="60568232" sldId="1029"/>
            <ac:spMk id="5" creationId="{D5FD235E-BDC8-48E6-83BB-89ECD97F5522}"/>
          </ac:spMkLst>
        </pc:spChg>
        <pc:spChg chg="add del">
          <ac:chgData name="yechangqing" userId="9869b692-37df-47ec-97b9-0debc9dd442f" providerId="ADAL" clId="{1376788C-D1C9-42DF-ABB2-C31539E99CCA}" dt="2023-10-10T07:33:10.059" v="1190" actId="22"/>
          <ac:spMkLst>
            <pc:docMk/>
            <pc:sldMk cId="60568232" sldId="1029"/>
            <ac:spMk id="9" creationId="{D93117D9-A5F1-431A-B144-21F6A73DBA0A}"/>
          </ac:spMkLst>
        </pc:spChg>
        <pc:spChg chg="add mod">
          <ac:chgData name="yechangqing" userId="9869b692-37df-47ec-97b9-0debc9dd442f" providerId="ADAL" clId="{1376788C-D1C9-42DF-ABB2-C31539E99CCA}" dt="2023-10-10T07:38:25.162" v="1329" actId="1076"/>
          <ac:spMkLst>
            <pc:docMk/>
            <pc:sldMk cId="60568232" sldId="1029"/>
            <ac:spMk id="12" creationId="{81CF1C95-B678-433F-A0F4-24BAA79384A9}"/>
          </ac:spMkLst>
        </pc:spChg>
        <pc:graphicFrameChg chg="add mod modGraphic">
          <ac:chgData name="yechangqing" userId="9869b692-37df-47ec-97b9-0debc9dd442f" providerId="ADAL" clId="{1376788C-D1C9-42DF-ABB2-C31539E99CCA}" dt="2023-10-10T08:03:38.196" v="1427" actId="20577"/>
          <ac:graphicFrameMkLst>
            <pc:docMk/>
            <pc:sldMk cId="60568232" sldId="1029"/>
            <ac:graphicFrameMk id="4" creationId="{4A47573C-E266-43B2-904C-A4B6B38DC2AA}"/>
          </ac:graphicFrameMkLst>
        </pc:graphicFrameChg>
        <pc:picChg chg="add mod">
          <ac:chgData name="yechangqing" userId="9869b692-37df-47ec-97b9-0debc9dd442f" providerId="ADAL" clId="{1376788C-D1C9-42DF-ABB2-C31539E99CCA}" dt="2023-10-10T07:33:01.696" v="1188" actId="1076"/>
          <ac:picMkLst>
            <pc:docMk/>
            <pc:sldMk cId="60568232" sldId="1029"/>
            <ac:picMk id="7" creationId="{0B22AE34-4043-4362-9BAD-4B4D1C5A0F9D}"/>
          </ac:picMkLst>
        </pc:picChg>
        <pc:picChg chg="add mod">
          <ac:chgData name="yechangqing" userId="9869b692-37df-47ec-97b9-0debc9dd442f" providerId="ADAL" clId="{1376788C-D1C9-42DF-ABB2-C31539E99CCA}" dt="2023-10-10T07:34:27.975" v="1214" actId="1076"/>
          <ac:picMkLst>
            <pc:docMk/>
            <pc:sldMk cId="60568232" sldId="1029"/>
            <ac:picMk id="11" creationId="{32F581AA-E69C-45C4-B15E-414964DFB4AE}"/>
          </ac:picMkLst>
        </pc:picChg>
        <pc:picChg chg="add mod">
          <ac:chgData name="yechangqing" userId="9869b692-37df-47ec-97b9-0debc9dd442f" providerId="ADAL" clId="{1376788C-D1C9-42DF-ABB2-C31539E99CCA}" dt="2023-10-10T07:38:26.462" v="1330" actId="1076"/>
          <ac:picMkLst>
            <pc:docMk/>
            <pc:sldMk cId="60568232" sldId="1029"/>
            <ac:picMk id="14" creationId="{256A5177-ABD2-4ED2-A2C3-FF7693232483}"/>
          </ac:picMkLst>
        </pc:picChg>
      </pc:sldChg>
      <pc:sldChg chg="addSp delSp modSp new mod">
        <pc:chgData name="yechangqing" userId="9869b692-37df-47ec-97b9-0debc9dd442f" providerId="ADAL" clId="{1376788C-D1C9-42DF-ABB2-C31539E99CCA}" dt="2023-10-10T08:42:01.270" v="1477" actId="1076"/>
        <pc:sldMkLst>
          <pc:docMk/>
          <pc:sldMk cId="2939366491" sldId="1030"/>
        </pc:sldMkLst>
        <pc:spChg chg="mod">
          <ac:chgData name="yechangqing" userId="9869b692-37df-47ec-97b9-0debc9dd442f" providerId="ADAL" clId="{1376788C-D1C9-42DF-ABB2-C31539E99CCA}" dt="2023-10-09T12:13:38.796" v="590" actId="20577"/>
          <ac:spMkLst>
            <pc:docMk/>
            <pc:sldMk cId="2939366491" sldId="1030"/>
            <ac:spMk id="3" creationId="{992E1E58-8ADA-40F2-B61C-6BBB9D2483B6}"/>
          </ac:spMkLst>
        </pc:spChg>
        <pc:spChg chg="add del mod">
          <ac:chgData name="yechangqing" userId="9869b692-37df-47ec-97b9-0debc9dd442f" providerId="ADAL" clId="{1376788C-D1C9-42DF-ABB2-C31539E99CCA}" dt="2023-10-10T06:02:28.178" v="823" actId="478"/>
          <ac:spMkLst>
            <pc:docMk/>
            <pc:sldMk cId="2939366491" sldId="1030"/>
            <ac:spMk id="4" creationId="{0137F4AA-3A55-4D64-AF34-2E42FE1D60CE}"/>
          </ac:spMkLst>
        </pc:spChg>
        <pc:spChg chg="add mod">
          <ac:chgData name="yechangqing" userId="9869b692-37df-47ec-97b9-0debc9dd442f" providerId="ADAL" clId="{1376788C-D1C9-42DF-ABB2-C31539E99CCA}" dt="2023-10-10T08:42:01.270" v="1477" actId="1076"/>
          <ac:spMkLst>
            <pc:docMk/>
            <pc:sldMk cId="2939366491" sldId="1030"/>
            <ac:spMk id="8" creationId="{CA10A5EA-041D-46B5-9A48-54C2F614347A}"/>
          </ac:spMkLst>
        </pc:spChg>
        <pc:graphicFrameChg chg="add del mod modGraphic">
          <ac:chgData name="yechangqing" userId="9869b692-37df-47ec-97b9-0debc9dd442f" providerId="ADAL" clId="{1376788C-D1C9-42DF-ABB2-C31539E99CCA}" dt="2023-10-10T08:04:47.858" v="1430" actId="478"/>
          <ac:graphicFrameMkLst>
            <pc:docMk/>
            <pc:sldMk cId="2939366491" sldId="1030"/>
            <ac:graphicFrameMk id="7" creationId="{795CEB16-FF64-4BA4-A9C1-D9397A8DE105}"/>
          </ac:graphicFrameMkLst>
        </pc:graphicFrameChg>
        <pc:picChg chg="add mod">
          <ac:chgData name="yechangqing" userId="9869b692-37df-47ec-97b9-0debc9dd442f" providerId="ADAL" clId="{1376788C-D1C9-42DF-ABB2-C31539E99CCA}" dt="2023-10-10T08:13:16.257" v="1450" actId="1076"/>
          <ac:picMkLst>
            <pc:docMk/>
            <pc:sldMk cId="2939366491" sldId="1030"/>
            <ac:picMk id="6" creationId="{10C027DB-674E-4EE0-BD79-9603F854E16B}"/>
          </ac:picMkLst>
        </pc:picChg>
        <pc:picChg chg="add mod ord">
          <ac:chgData name="yechangqing" userId="9869b692-37df-47ec-97b9-0debc9dd442f" providerId="ADAL" clId="{1376788C-D1C9-42DF-ABB2-C31539E99CCA}" dt="2023-10-10T08:13:13.593" v="1449" actId="1076"/>
          <ac:picMkLst>
            <pc:docMk/>
            <pc:sldMk cId="2939366491" sldId="1030"/>
            <ac:picMk id="10" creationId="{DE49CF63-EDD1-485E-9035-007A14A5FD6F}"/>
          </ac:picMkLst>
        </pc:picChg>
      </pc:sldChg>
      <pc:sldChg chg="addSp delSp modSp new mod">
        <pc:chgData name="yechangqing" userId="9869b692-37df-47ec-97b9-0debc9dd442f" providerId="ADAL" clId="{1376788C-D1C9-42DF-ABB2-C31539E99CCA}" dt="2023-10-10T08:16:28.693" v="1456" actId="1076"/>
        <pc:sldMkLst>
          <pc:docMk/>
          <pc:sldMk cId="73289798" sldId="1031"/>
        </pc:sldMkLst>
        <pc:spChg chg="mod">
          <ac:chgData name="yechangqing" userId="9869b692-37df-47ec-97b9-0debc9dd442f" providerId="ADAL" clId="{1376788C-D1C9-42DF-ABB2-C31539E99CCA}" dt="2023-10-10T07:38:41.851" v="1356" actId="20577"/>
          <ac:spMkLst>
            <pc:docMk/>
            <pc:sldMk cId="73289798" sldId="1031"/>
            <ac:spMk id="3" creationId="{38DF0BDA-0547-43EF-B863-8300450841AF}"/>
          </ac:spMkLst>
        </pc:spChg>
        <pc:spChg chg="add del mod">
          <ac:chgData name="yechangqing" userId="9869b692-37df-47ec-97b9-0debc9dd442f" providerId="ADAL" clId="{1376788C-D1C9-42DF-ABB2-C31539E99CCA}" dt="2023-10-10T08:16:24.143" v="1452" actId="478"/>
          <ac:spMkLst>
            <pc:docMk/>
            <pc:sldMk cId="73289798" sldId="1031"/>
            <ac:spMk id="5" creationId="{A22A6C6F-43D1-492C-BABC-C8723B997D39}"/>
          </ac:spMkLst>
        </pc:spChg>
        <pc:picChg chg="add mod">
          <ac:chgData name="yechangqing" userId="9869b692-37df-47ec-97b9-0debc9dd442f" providerId="ADAL" clId="{1376788C-D1C9-42DF-ABB2-C31539E99CCA}" dt="2023-10-10T07:38:50.304" v="1360" actId="1076"/>
          <ac:picMkLst>
            <pc:docMk/>
            <pc:sldMk cId="73289798" sldId="1031"/>
            <ac:picMk id="4" creationId="{586B30D8-982F-4DDD-A95E-2A4C0E43BAF6}"/>
          </ac:picMkLst>
        </pc:picChg>
        <pc:picChg chg="add mod">
          <ac:chgData name="yechangqing" userId="9869b692-37df-47ec-97b9-0debc9dd442f" providerId="ADAL" clId="{1376788C-D1C9-42DF-ABB2-C31539E99CCA}" dt="2023-10-10T08:16:28.693" v="1456" actId="1076"/>
          <ac:picMkLst>
            <pc:docMk/>
            <pc:sldMk cId="73289798" sldId="1031"/>
            <ac:picMk id="7" creationId="{26ED4EE4-FF8C-46E7-B5FD-3CF942906410}"/>
          </ac:picMkLst>
        </pc:picChg>
      </pc:sldChg>
      <pc:sldChg chg="del">
        <pc:chgData name="yechangqing" userId="9869b692-37df-47ec-97b9-0debc9dd442f" providerId="ADAL" clId="{1376788C-D1C9-42DF-ABB2-C31539E99CCA}" dt="2023-10-09T08:44:20.518" v="60" actId="47"/>
        <pc:sldMkLst>
          <pc:docMk/>
          <pc:sldMk cId="3723363159" sldId="1049"/>
        </pc:sldMkLst>
      </pc:sldChg>
      <pc:sldChg chg="del">
        <pc:chgData name="yechangqing" userId="9869b692-37df-47ec-97b9-0debc9dd442f" providerId="ADAL" clId="{1376788C-D1C9-42DF-ABB2-C31539E99CCA}" dt="2023-10-09T08:44:20.727" v="61" actId="47"/>
        <pc:sldMkLst>
          <pc:docMk/>
          <pc:sldMk cId="2710208098" sldId="1056"/>
        </pc:sldMkLst>
      </pc:sldChg>
      <pc:sldChg chg="del">
        <pc:chgData name="yechangqing" userId="9869b692-37df-47ec-97b9-0debc9dd442f" providerId="ADAL" clId="{1376788C-D1C9-42DF-ABB2-C31539E99CCA}" dt="2023-10-09T08:44:20.915" v="62" actId="47"/>
        <pc:sldMkLst>
          <pc:docMk/>
          <pc:sldMk cId="1622058299" sldId="1057"/>
        </pc:sldMkLst>
      </pc:sldChg>
      <pc:sldChg chg="del">
        <pc:chgData name="yechangqing" userId="9869b692-37df-47ec-97b9-0debc9dd442f" providerId="ADAL" clId="{1376788C-D1C9-42DF-ABB2-C31539E99CCA}" dt="2023-10-09T08:44:21.418" v="65" actId="47"/>
        <pc:sldMkLst>
          <pc:docMk/>
          <pc:sldMk cId="2496779683" sldId="1059"/>
        </pc:sldMkLst>
      </pc:sldChg>
      <pc:sldChg chg="del">
        <pc:chgData name="yechangqing" userId="9869b692-37df-47ec-97b9-0debc9dd442f" providerId="ADAL" clId="{1376788C-D1C9-42DF-ABB2-C31539E99CCA}" dt="2023-10-09T08:44:21.905" v="66" actId="47"/>
        <pc:sldMkLst>
          <pc:docMk/>
          <pc:sldMk cId="113586543" sldId="1060"/>
        </pc:sldMkLst>
      </pc:sldChg>
      <pc:sldChg chg="del">
        <pc:chgData name="yechangqing" userId="9869b692-37df-47ec-97b9-0debc9dd442f" providerId="ADAL" clId="{1376788C-D1C9-42DF-ABB2-C31539E99CCA}" dt="2023-10-09T08:44:22.362" v="67" actId="47"/>
        <pc:sldMkLst>
          <pc:docMk/>
          <pc:sldMk cId="1917789370" sldId="1061"/>
        </pc:sldMkLst>
      </pc:sldChg>
      <pc:sldChg chg="del">
        <pc:chgData name="yechangqing" userId="9869b692-37df-47ec-97b9-0debc9dd442f" providerId="ADAL" clId="{1376788C-D1C9-42DF-ABB2-C31539E99CCA}" dt="2023-10-09T08:44:21.264" v="64" actId="47"/>
        <pc:sldMkLst>
          <pc:docMk/>
          <pc:sldMk cId="474300692" sldId="1063"/>
        </pc:sldMkLst>
      </pc:sldChg>
      <pc:sldChg chg="del">
        <pc:chgData name="yechangqing" userId="9869b692-37df-47ec-97b9-0debc9dd442f" providerId="ADAL" clId="{1376788C-D1C9-42DF-ABB2-C31539E99CCA}" dt="2023-10-09T08:44:25.948" v="68" actId="47"/>
        <pc:sldMkLst>
          <pc:docMk/>
          <pc:sldMk cId="569632952" sldId="1064"/>
        </pc:sldMkLst>
      </pc:sldChg>
      <pc:sldChg chg="del">
        <pc:chgData name="yechangqing" userId="9869b692-37df-47ec-97b9-0debc9dd442f" providerId="ADAL" clId="{1376788C-D1C9-42DF-ABB2-C31539E99CCA}" dt="2023-10-09T08:44:21.102" v="63" actId="47"/>
        <pc:sldMkLst>
          <pc:docMk/>
          <pc:sldMk cId="2172706184" sldId="1066"/>
        </pc:sldMkLst>
      </pc:sldChg>
      <pc:sldChg chg="del">
        <pc:chgData name="yechangqing" userId="9869b692-37df-47ec-97b9-0debc9dd442f" providerId="ADAL" clId="{1376788C-D1C9-42DF-ABB2-C31539E99CCA}" dt="2023-10-09T08:44:26.104" v="69" actId="47"/>
        <pc:sldMkLst>
          <pc:docMk/>
          <pc:sldMk cId="1852318968" sldId="1067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409B3C11-F805-4C3D-B9B8-752E9494D35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3596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FD5A85D1-4FA1-4E48-AC75-56CE810179C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7745" y="0"/>
            <a:ext cx="2943596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32DBAE-07B3-4811-AC70-5CD08B07C79A}" type="datetimeFigureOut">
              <a:rPr lang="zh-CN" altLang="en-US" smtClean="0"/>
              <a:t>2024/4/2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6B965668-4C6A-4879-8D96-399A01EADBC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7076"/>
            <a:ext cx="2943596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B486C0A-2161-431B-8BC4-0048994DB6D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7745" y="9427076"/>
            <a:ext cx="2943596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CCF8C8-E817-4D99-A4D5-E1B58232D36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045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0B81A020-D781-4672-BA54-ABD7001C275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3596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B23EE2D2-A42B-4EA8-A6E2-21B8CFFEE99D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7745" y="0"/>
            <a:ext cx="2943596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00688EF-04A8-4DA9-97EE-1D7B6287A4F1}" type="datetimeFigureOut">
              <a:rPr lang="zh-CN" altLang="en-US"/>
              <a:pPr>
                <a:defRPr/>
              </a:pPr>
              <a:t>2024/4/2</a:t>
            </a:fld>
            <a:endParaRPr lang="zh-CN" altLang="en-US"/>
          </a:p>
        </p:txBody>
      </p:sp>
      <p:sp>
        <p:nvSpPr>
          <p:cNvPr id="4" name="幻灯片图像占位符 3">
            <a:extLst>
              <a:ext uri="{FF2B5EF4-FFF2-40B4-BE49-F238E27FC236}">
                <a16:creationId xmlns:a16="http://schemas.microsoft.com/office/drawing/2014/main" id="{7E3F9AEB-5FCC-40FB-B809-DBA64CD28BB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39838"/>
            <a:ext cx="4465637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>
            <a:extLst>
              <a:ext uri="{FF2B5EF4-FFF2-40B4-BE49-F238E27FC236}">
                <a16:creationId xmlns:a16="http://schemas.microsoft.com/office/drawing/2014/main" id="{CD219B32-0C7D-43E5-A1A6-6402D83227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292" y="4776431"/>
            <a:ext cx="5434330" cy="3907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二级</a:t>
            </a:r>
          </a:p>
          <a:p>
            <a:pPr lvl="2"/>
            <a:r>
              <a:rPr lang="zh-CN" altLang="en-US" noProof="0"/>
              <a:t>三级</a:t>
            </a:r>
          </a:p>
          <a:p>
            <a:pPr lvl="3"/>
            <a:r>
              <a:rPr lang="zh-CN" altLang="en-US" noProof="0"/>
              <a:t>四级</a:t>
            </a:r>
          </a:p>
          <a:p>
            <a:pPr lvl="4"/>
            <a:r>
              <a:rPr lang="zh-CN" altLang="en-US" noProof="0"/>
              <a:t>五级</a:t>
            </a:r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1BA2490-8EBA-4D74-8B34-F46176D0EE1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7076"/>
            <a:ext cx="2943596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ACB40F5-D785-4BC8-9F88-EE2EB0C3A9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7745" y="9427076"/>
            <a:ext cx="2943596" cy="4979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4AB2B21-51AE-4EEE-A1A4-F8380AC8188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4AB2B21-51AE-4EEE-A1A4-F8380AC81888}" type="slidenum">
              <a:rPr lang="zh-CN" altLang="en-US" smtClean="0"/>
              <a:pPr>
                <a:defRPr/>
              </a:pPr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745890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6F81F87-3656-48AB-9014-9E3519E1D6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AA6449F1-A1A1-4340-BEE6-378C3C43D2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82EA2E3-E792-44B1-9C12-EAC8D7DA6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36F20ED-ACC7-476D-87B9-07469AA7B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4BED3E8-BAFC-4B0E-8E44-3CCC9E302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0181D9-487F-424F-A4D5-93BA9AD789F5}" type="slidenum">
              <a:rPr lang="en-US" altLang="zh-CN" smtClean="0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253687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949644D-5E54-4C9B-96BA-935A40795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477F78AA-C8A4-45EE-ABDD-144A88C43A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99AF2BC-DBFB-4196-AED8-34F081F922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584E868-4C12-43B9-A254-4F633C906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11F3D4A-353D-423F-94DC-FF532D205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D355C76-69FD-4F91-A4DE-D0A213274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DF84ED-8940-479A-9125-DE6802CCBBB1}" type="slidenum">
              <a:rPr lang="en-US" altLang="zh-CN" smtClean="0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833969630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E9330DF-AB01-439C-BDCD-184FA5F00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D3DAB032-124F-4899-9A09-4928847F1F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4A951B5-882E-4BCC-9563-00616EB6B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20A1958-5038-438C-A828-55CE92E47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B77E22A-1AF0-4A43-A267-0738B8449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DF84ED-8940-479A-9125-DE6802CCBBB1}" type="slidenum">
              <a:rPr lang="en-US" altLang="zh-CN" smtClean="0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970443870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58F6BC8D-FA25-406E-87A6-512A92214C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5D6D06E9-D819-4469-83B9-EF767FDEA2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A9BE229-70F9-46C9-9C23-D13F3E0C0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702BC56-B600-4640-A2CD-1C14EE086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46CC9A1-C95D-4A78-8512-708949A02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DF84ED-8940-479A-9125-DE6802CCBBB1}" type="slidenum">
              <a:rPr lang="en-US" altLang="zh-CN" smtClean="0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467333256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9498AAD-E6DB-4F0D-BE69-17D3644391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651F035-FB6A-4B26-B3EC-702505AE12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014A0C8-A198-416B-BB49-C7F1DE13A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14E4F9A-19C7-470E-9B2C-3DEEB285B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77C12D0-E88E-434A-994C-0E93E3C76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DF84ED-8940-479A-9125-DE6802CCBBB1}" type="slidenum">
              <a:rPr lang="en-US" altLang="zh-CN" smtClean="0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08534697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9E2EEC6-667E-4C9C-81DE-4F8355F73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DE96B14-FB7A-4106-9F19-E36C0D749C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CD1A0CE-E429-446A-9806-2E2DC1338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A139376-B66C-4CDF-98C5-855A96911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A498D8F-E820-472C-899F-EA257400E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DF84ED-8940-479A-9125-DE6802CCBBB1}" type="slidenum">
              <a:rPr lang="en-US" altLang="zh-CN" smtClean="0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815519629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DB279F0-3E23-410E-9F14-D877396F3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09CFE51-C81B-458F-912E-E086467D37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2B77B75-1744-4F06-8518-9F0D997099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302D0D2-1210-45E6-BC22-C26E687FD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88EE33D-4664-4C31-8E80-215F011EA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9F2BC3D-4F5D-43D3-9F17-143784DFB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DF84ED-8940-479A-9125-DE6802CCBBB1}" type="slidenum">
              <a:rPr lang="en-US" altLang="zh-CN" smtClean="0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287081931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857AE3B-5A9B-47F4-9A17-6917B0C9E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CD9D50F-E60D-4375-AB5B-D11B905749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70BB658-8866-4022-B721-E59414D431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90C4F2AA-CCF8-4D0C-9C95-8BC48033B0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8EB9082D-6F7D-4BFE-9E75-266537FC79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314AEAFA-B66D-4B8D-B253-140662E04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4EDA7EA0-5FD0-4ABB-90D3-C3D3C50B2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A8C19922-4A26-480F-AC43-90948A7B6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DF84ED-8940-479A-9125-DE6802CCBBB1}" type="slidenum">
              <a:rPr lang="en-US" altLang="zh-CN" smtClean="0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097964309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DEF6414-AC35-4DDA-936F-06CA2B884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5B54E9A6-10CA-469C-8973-0C3F2122B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5FB95FA7-EC69-4349-92AC-0FA6EEF65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5187E545-7A27-40F0-9E9C-36B576DF0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DF84ED-8940-479A-9125-DE6802CCBBB1}" type="slidenum">
              <a:rPr lang="en-US" altLang="zh-CN" smtClean="0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929743775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168A9493-819D-4ED5-AB1D-C277B44B3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F5FBD330-F806-4915-AD5A-505A78137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9338402-4305-4C02-AF32-BF11EC312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DF84ED-8940-479A-9125-DE6802CCBBB1}" type="slidenum">
              <a:rPr lang="en-US" altLang="zh-CN" smtClean="0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313382878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8FF7779-C9DC-4BDD-AD7F-A9C01D958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85D69EF-3C81-4AFB-A1C6-4712316A21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1147849-41C6-4007-81BE-769B87729D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1966A9D-AB91-464F-A35D-7F5067D19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8A3C781-3611-4A05-8D33-9E05D51A9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824AD0D-B246-43FB-9EFC-B3CF5F6D9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DF84ED-8940-479A-9125-DE6802CCBBB1}" type="slidenum">
              <a:rPr lang="en-US" altLang="zh-CN" smtClean="0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035890746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PPT内页副本1">
            <a:extLst>
              <a:ext uri="{FF2B5EF4-FFF2-40B4-BE49-F238E27FC236}">
                <a16:creationId xmlns:a16="http://schemas.microsoft.com/office/drawing/2014/main" id="{427CADE0-5D59-48D7-B880-E1682443E79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4">
            <a:extLst>
              <a:ext uri="{FF2B5EF4-FFF2-40B4-BE49-F238E27FC236}">
                <a16:creationId xmlns:a16="http://schemas.microsoft.com/office/drawing/2014/main" id="{9348FDCA-98FE-4D45-894D-8C9E1E7055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784D09B-03DB-42A7-A9A5-146C6CBACC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3310071-454F-422B-9A85-A073DD2E36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8DEF2B-8039-4C1E-A573-46AE1706B516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  <p:sp>
        <p:nvSpPr>
          <p:cNvPr id="12" name="文本占位符 11">
            <a:extLst>
              <a:ext uri="{FF2B5EF4-FFF2-40B4-BE49-F238E27FC236}">
                <a16:creationId xmlns:a16="http://schemas.microsoft.com/office/drawing/2014/main" id="{B7296F4C-DFB7-4BEE-B399-2E1E730B1F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28600" y="136525"/>
            <a:ext cx="5257800" cy="838200"/>
          </a:xfrm>
        </p:spPr>
        <p:txBody>
          <a:bodyPr/>
          <a:lstStyle>
            <a:lvl1pPr marL="0" indent="0">
              <a:buNone/>
              <a:defRPr sz="4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zh-CN" altLang="en-US" dirty="0"/>
              <a:t>目录</a:t>
            </a:r>
          </a:p>
        </p:txBody>
      </p:sp>
    </p:spTree>
    <p:extLst>
      <p:ext uri="{BB962C8B-B14F-4D97-AF65-F5344CB8AC3E}">
        <p14:creationId xmlns:p14="http://schemas.microsoft.com/office/powerpoint/2010/main" val="2884256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6BC1E515-0B88-4D07-A3A0-0FA342141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E2739E7-BA22-4199-8449-C0D4BE1DCC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BFF116A-2462-402F-9CAB-9E789B91B5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2FD7F7F-1C84-4664-A17A-08E0FF9C65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9A1E558-B7E7-4798-B517-D41E8FB8F5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EDF84ED-8940-479A-9125-DE6802CCBBB1}" type="slidenum">
              <a:rPr lang="en-US" altLang="zh-CN" smtClean="0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866910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6" r:id="rId9"/>
    <p:sldLayoutId id="2147483661" r:id="rId10"/>
    <p:sldLayoutId id="2147483662" r:id="rId11"/>
    <p:sldLayoutId id="2147483663" r:id="rId12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0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0" descr="2">
            <a:extLst>
              <a:ext uri="{FF2B5EF4-FFF2-40B4-BE49-F238E27FC236}">
                <a16:creationId xmlns:a16="http://schemas.microsoft.com/office/drawing/2014/main" id="{7CC63E9D-6895-4804-83EB-1948F52A1B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11">
            <a:extLst>
              <a:ext uri="{FF2B5EF4-FFF2-40B4-BE49-F238E27FC236}">
                <a16:creationId xmlns:a16="http://schemas.microsoft.com/office/drawing/2014/main" id="{56930872-1753-4C67-8007-D7F17A78D6D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57200" y="2132013"/>
            <a:ext cx="8229600" cy="1981200"/>
          </a:xfrm>
        </p:spPr>
        <p:txBody>
          <a:bodyPr anchor="ctr"/>
          <a:lstStyle/>
          <a:p>
            <a:pPr eaLnBrk="1" hangingPunct="1">
              <a:defRPr/>
            </a:pPr>
            <a:r>
              <a:rPr lang="zh-CN" altLang="en-US" sz="4400" b="1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组会报告</a:t>
            </a:r>
            <a:endParaRPr lang="zh-CN" altLang="zh-CN" sz="4400" b="1" dirty="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076" name="Rectangle 12">
            <a:extLst>
              <a:ext uri="{FF2B5EF4-FFF2-40B4-BE49-F238E27FC236}">
                <a16:creationId xmlns:a16="http://schemas.microsoft.com/office/drawing/2014/main" id="{E2B2CE97-30DD-4DCC-9817-F5778BBFDA7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324100" y="5102224"/>
            <a:ext cx="4495800" cy="1374775"/>
          </a:xfrm>
        </p:spPr>
        <p:txBody>
          <a:bodyPr/>
          <a:lstStyle/>
          <a:p>
            <a:pPr eaLnBrk="1" hangingPunct="1">
              <a:defRPr/>
            </a:pPr>
            <a:endParaRPr lang="en-US" altLang="zh-CN" b="1" dirty="0">
              <a:ea typeface="+mn-ea"/>
              <a:cs typeface="+mn-ea"/>
              <a:sym typeface="+mn-lt"/>
            </a:endParaRPr>
          </a:p>
          <a:p>
            <a:pPr eaLnBrk="1" hangingPunct="1">
              <a:defRPr/>
            </a:pPr>
            <a:r>
              <a:rPr lang="en-US" altLang="zh-CN" b="1" dirty="0">
                <a:ea typeface="+mn-ea"/>
                <a:cs typeface="+mn-ea"/>
                <a:sym typeface="+mn-lt"/>
              </a:rPr>
              <a:t>2024</a:t>
            </a:r>
            <a:r>
              <a:rPr lang="zh-CN" altLang="en-US" b="1" dirty="0">
                <a:ea typeface="+mn-ea"/>
                <a:cs typeface="+mn-ea"/>
                <a:sym typeface="+mn-lt"/>
              </a:rPr>
              <a:t>年</a:t>
            </a:r>
            <a:r>
              <a:rPr lang="en-US" altLang="zh-CN" b="1" dirty="0">
                <a:cs typeface="+mn-ea"/>
                <a:sym typeface="+mn-lt"/>
              </a:rPr>
              <a:t>04</a:t>
            </a:r>
            <a:r>
              <a:rPr lang="zh-CN" altLang="en-US" b="1" dirty="0">
                <a:ea typeface="+mn-ea"/>
                <a:cs typeface="+mn-ea"/>
                <a:sym typeface="+mn-lt"/>
              </a:rPr>
              <a:t>月</a:t>
            </a:r>
            <a:r>
              <a:rPr lang="en-US" altLang="zh-CN" b="1" dirty="0">
                <a:ea typeface="+mn-ea"/>
                <a:cs typeface="+mn-ea"/>
                <a:sym typeface="+mn-lt"/>
              </a:rPr>
              <a:t>02</a:t>
            </a:r>
            <a:r>
              <a:rPr lang="zh-CN" altLang="en-US" b="1" dirty="0">
                <a:ea typeface="+mn-ea"/>
                <a:cs typeface="+mn-ea"/>
                <a:sym typeface="+mn-lt"/>
              </a:rPr>
              <a:t>日</a:t>
            </a:r>
            <a:endParaRPr lang="en-US" altLang="zh-CN" b="1" dirty="0">
              <a:ea typeface="+mn-ea"/>
              <a:cs typeface="+mn-ea"/>
              <a:sym typeface="+mn-lt"/>
            </a:endParaRPr>
          </a:p>
          <a:p>
            <a:pPr eaLnBrk="1" hangingPunct="1">
              <a:defRPr/>
            </a:pPr>
            <a:r>
              <a:rPr lang="zh-CN" altLang="en-US" b="1" dirty="0">
                <a:ea typeface="+mn-ea"/>
                <a:cs typeface="+mn-ea"/>
                <a:sym typeface="+mn-lt"/>
              </a:rPr>
              <a:t>叶昌庆</a:t>
            </a:r>
            <a:endParaRPr lang="en-US" altLang="zh-CN" b="1" dirty="0">
              <a:ea typeface="+mn-ea"/>
              <a:cs typeface="+mn-ea"/>
              <a:sym typeface="+mn-lt"/>
            </a:endParaRPr>
          </a:p>
          <a:p>
            <a:pPr eaLnBrk="1" hangingPunct="1">
              <a:defRPr/>
            </a:pPr>
            <a:endParaRPr lang="en-US" altLang="zh-CN" b="1" dirty="0">
              <a:ea typeface="+mn-ea"/>
              <a:cs typeface="+mn-ea"/>
              <a:sym typeface="+mn-lt"/>
            </a:endParaRPr>
          </a:p>
          <a:p>
            <a:pPr eaLnBrk="1" hangingPunct="1">
              <a:defRPr/>
            </a:pPr>
            <a:endParaRPr lang="en-US" altLang="zh-CN" b="1" dirty="0">
              <a:ea typeface="+mn-ea"/>
              <a:cs typeface="+mn-ea"/>
              <a:sym typeface="+mn-lt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782B0452-FACA-4046-B3F0-E07FD6664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0181D9-487F-424F-A4D5-93BA9AD789F5}" type="slidenum">
              <a:rPr lang="en-US" altLang="zh-CN" smtClean="0"/>
              <a:pPr>
                <a:defRPr/>
              </a:pPr>
              <a:t>1</a:t>
            </a:fld>
            <a:endParaRPr lang="en-US" altLang="zh-C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2E44E072-316C-4C3A-989A-B0BBC574D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8DEF2B-8039-4C1E-A573-46AE1706B516}" type="slidenum">
              <a:rPr lang="en-US" altLang="zh-CN" smtClean="0"/>
              <a:pPr>
                <a:defRPr/>
              </a:pPr>
              <a:t>2</a:t>
            </a:fld>
            <a:endParaRPr lang="en-US" altLang="zh-CN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121AF9F-1F79-479A-9482-8469A4BB4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zh-CN" altLang="en-US" dirty="0"/>
              <a:t>目录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9049CF84-B5FD-4770-9C98-8E9A70CB2C1B}"/>
              </a:ext>
            </a:extLst>
          </p:cNvPr>
          <p:cNvSpPr txBox="1"/>
          <p:nvPr/>
        </p:nvSpPr>
        <p:spPr>
          <a:xfrm>
            <a:off x="723900" y="2286000"/>
            <a:ext cx="7696200" cy="465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dirty="0"/>
              <a:t>1</a:t>
            </a:r>
            <a:r>
              <a:rPr lang="zh-CN" altLang="en-US" dirty="0"/>
              <a:t>、方案一低噪放大器仿真结果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868018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7BD3C17D-D20C-4C6D-A803-929756EB2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8DEF2B-8039-4C1E-A573-46AE1706B516}" type="slidenum">
              <a:rPr lang="en-US" altLang="zh-CN" smtClean="0"/>
              <a:pPr>
                <a:defRPr/>
              </a:pPr>
              <a:t>3</a:t>
            </a:fld>
            <a:endParaRPr lang="en-US" altLang="zh-CN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B2F9117-B230-49BA-8D5F-27333458A01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系统稳定性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3CAA944D-3FF6-4659-ABFF-DFA57591337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4660"/>
          <a:stretch/>
        </p:blipFill>
        <p:spPr>
          <a:xfrm>
            <a:off x="4572000" y="1280474"/>
            <a:ext cx="4278254" cy="1780905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3CC8BF60-35C9-456C-88D5-A51017C63604}"/>
              </a:ext>
            </a:extLst>
          </p:cNvPr>
          <p:cNvSpPr txBox="1"/>
          <p:nvPr/>
        </p:nvSpPr>
        <p:spPr>
          <a:xfrm>
            <a:off x="320792" y="1295400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反馈系统：</a:t>
            </a: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7AE1F578-6C5F-4289-A5C6-DA3110AB23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313" y="1985407"/>
            <a:ext cx="3973454" cy="848568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9FFFBBB9-CB00-430F-AA07-25BE07B410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7570" y="3021250"/>
            <a:ext cx="4013486" cy="3517663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8AC9726C-C2CA-4C8E-955E-9B30DE7C3FB2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56965"/>
          <a:stretch/>
        </p:blipFill>
        <p:spPr>
          <a:xfrm>
            <a:off x="4417348" y="4780081"/>
            <a:ext cx="4587557" cy="457200"/>
          </a:xfrm>
          <a:prstGeom prst="rect">
            <a:avLst/>
          </a:prstGeom>
        </p:spPr>
      </p:pic>
      <p:sp>
        <p:nvSpPr>
          <p:cNvPr id="13" name="文本框 12">
            <a:extLst>
              <a:ext uri="{FF2B5EF4-FFF2-40B4-BE49-F238E27FC236}">
                <a16:creationId xmlns:a16="http://schemas.microsoft.com/office/drawing/2014/main" id="{1F0E0CB9-98CB-4128-B9A1-46B3C33143AF}"/>
              </a:ext>
            </a:extLst>
          </p:cNvPr>
          <p:cNvSpPr txBox="1"/>
          <p:nvPr/>
        </p:nvSpPr>
        <p:spPr>
          <a:xfrm>
            <a:off x="4417348" y="4038600"/>
            <a:ext cx="1688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T(s)</a:t>
            </a:r>
            <a:r>
              <a:rPr lang="zh-CN" altLang="en-US" dirty="0"/>
              <a:t>：环路增益</a:t>
            </a:r>
          </a:p>
        </p:txBody>
      </p:sp>
    </p:spTree>
    <p:extLst>
      <p:ext uri="{BB962C8B-B14F-4D97-AF65-F5344CB8AC3E}">
        <p14:creationId xmlns:p14="http://schemas.microsoft.com/office/powerpoint/2010/main" val="2278939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B8618F31-D501-4C2E-87EA-7A5297A06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8DEF2B-8039-4C1E-A573-46AE1706B516}" type="slidenum">
              <a:rPr lang="en-US" altLang="zh-CN" smtClean="0"/>
              <a:pPr>
                <a:defRPr/>
              </a:pPr>
              <a:t>4</a:t>
            </a:fld>
            <a:endParaRPr lang="en-US" altLang="zh-CN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F2533A2-0AAA-4AA9-8E68-0BC2DE0532E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zh-CN" dirty="0"/>
              <a:t>8</a:t>
            </a:r>
            <a:r>
              <a:rPr lang="zh-CN" altLang="en-US" dirty="0"/>
              <a:t>级</a:t>
            </a:r>
            <a:r>
              <a:rPr lang="en-US" altLang="zh-CN" dirty="0"/>
              <a:t>JFET</a:t>
            </a:r>
            <a:r>
              <a:rPr lang="zh-CN" altLang="en-US" dirty="0"/>
              <a:t>放大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FECA7283-80D0-48FC-8632-795FF258DB5C}"/>
              </a:ext>
            </a:extLst>
          </p:cNvPr>
          <p:cNvSpPr txBox="1"/>
          <p:nvPr/>
        </p:nvSpPr>
        <p:spPr>
          <a:xfrm>
            <a:off x="6096000" y="6352143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相位裕度：</a:t>
            </a:r>
            <a:r>
              <a:rPr lang="en-US" altLang="zh-CN" dirty="0"/>
              <a:t>101.59°</a:t>
            </a:r>
            <a:endParaRPr lang="zh-CN" altLang="en-US" dirty="0"/>
          </a:p>
        </p:txBody>
      </p:sp>
      <p:pic>
        <p:nvPicPr>
          <p:cNvPr id="18" name="图片 17">
            <a:extLst>
              <a:ext uri="{FF2B5EF4-FFF2-40B4-BE49-F238E27FC236}">
                <a16:creationId xmlns:a16="http://schemas.microsoft.com/office/drawing/2014/main" id="{46ED4465-EA0D-4D6C-B612-DB355BC9AD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390" y="974725"/>
            <a:ext cx="8093220" cy="2911524"/>
          </a:xfrm>
          <a:prstGeom prst="rect">
            <a:avLst/>
          </a:prstGeom>
        </p:spPr>
      </p:pic>
      <p:pic>
        <p:nvPicPr>
          <p:cNvPr id="20" name="图片 19">
            <a:extLst>
              <a:ext uri="{FF2B5EF4-FFF2-40B4-BE49-F238E27FC236}">
                <a16:creationId xmlns:a16="http://schemas.microsoft.com/office/drawing/2014/main" id="{8AE1C6C9-6AC0-443E-80E6-D62FDE3268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3733800"/>
            <a:ext cx="3809464" cy="2340000"/>
          </a:xfrm>
          <a:prstGeom prst="rect">
            <a:avLst/>
          </a:prstGeom>
        </p:spPr>
      </p:pic>
      <p:sp>
        <p:nvSpPr>
          <p:cNvPr id="21" name="文本框 20">
            <a:extLst>
              <a:ext uri="{FF2B5EF4-FFF2-40B4-BE49-F238E27FC236}">
                <a16:creationId xmlns:a16="http://schemas.microsoft.com/office/drawing/2014/main" id="{59D92598-2478-4DD0-A939-91311D24EAA1}"/>
              </a:ext>
            </a:extLst>
          </p:cNvPr>
          <p:cNvSpPr txBox="1"/>
          <p:nvPr/>
        </p:nvSpPr>
        <p:spPr>
          <a:xfrm>
            <a:off x="66085" y="6352143"/>
            <a:ext cx="48815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在</a:t>
            </a:r>
            <a:r>
              <a:rPr lang="en-US" altLang="zh-CN" dirty="0"/>
              <a:t>100Hz~100kHz</a:t>
            </a:r>
            <a:r>
              <a:rPr lang="zh-CN" altLang="en-US" dirty="0"/>
              <a:t>频带范围内，稳定</a:t>
            </a:r>
            <a:r>
              <a:rPr lang="en-US" altLang="zh-CN" dirty="0"/>
              <a:t>60dB</a:t>
            </a:r>
            <a:r>
              <a:rPr lang="zh-CN" altLang="en-US" dirty="0"/>
              <a:t>增益</a:t>
            </a:r>
          </a:p>
        </p:txBody>
      </p:sp>
      <p:pic>
        <p:nvPicPr>
          <p:cNvPr id="23" name="图片 22">
            <a:extLst>
              <a:ext uri="{FF2B5EF4-FFF2-40B4-BE49-F238E27FC236}">
                <a16:creationId xmlns:a16="http://schemas.microsoft.com/office/drawing/2014/main" id="{413F6790-899A-4503-9A44-69F8F83857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99134" y="3733800"/>
            <a:ext cx="3809465" cy="23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999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AB9B145A-7065-4A03-B011-C6B1486AB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8DEF2B-8039-4C1E-A573-46AE1706B516}" type="slidenum">
              <a:rPr lang="en-US" altLang="zh-CN" smtClean="0"/>
              <a:pPr>
                <a:defRPr/>
              </a:pPr>
              <a:t>5</a:t>
            </a:fld>
            <a:endParaRPr lang="en-US" altLang="zh-CN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DE71F9C-7AD7-4463-9A96-0A4D053EADD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zh-CN" altLang="en-US" dirty="0"/>
              <a:t>阶跃响应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62FD4C61-A296-4F9C-9DA7-D8C0B417FB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6912" y="1828800"/>
            <a:ext cx="5210175" cy="3200400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C8595AF1-5A74-4C4B-988B-11B1EEDF84F3}"/>
              </a:ext>
            </a:extLst>
          </p:cNvPr>
          <p:cNvSpPr txBox="1"/>
          <p:nvPr/>
        </p:nvSpPr>
        <p:spPr>
          <a:xfrm>
            <a:off x="1447800" y="5323443"/>
            <a:ext cx="48815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不存在过冲现象，放大器表现稳定</a:t>
            </a:r>
            <a:endParaRPr lang="en-US" altLang="zh-CN" dirty="0"/>
          </a:p>
          <a:p>
            <a:r>
              <a:rPr lang="zh-CN" altLang="en-US" dirty="0"/>
              <a:t>（存在直流偏置是为了保证</a:t>
            </a:r>
            <a:r>
              <a:rPr lang="en-US" altLang="zh-CN" dirty="0"/>
              <a:t>JFET</a:t>
            </a:r>
            <a:r>
              <a:rPr lang="zh-CN" altLang="en-US" dirty="0"/>
              <a:t>静态工作点）</a:t>
            </a:r>
          </a:p>
        </p:txBody>
      </p:sp>
    </p:spTree>
    <p:extLst>
      <p:ext uri="{BB962C8B-B14F-4D97-AF65-F5344CB8AC3E}">
        <p14:creationId xmlns:p14="http://schemas.microsoft.com/office/powerpoint/2010/main" val="1143112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F519E2A5-C077-4F91-BBD6-64C8753F5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8DEF2B-8039-4C1E-A573-46AE1706B516}" type="slidenum">
              <a:rPr lang="en-US" altLang="zh-CN" smtClean="0"/>
              <a:pPr>
                <a:defRPr/>
              </a:pPr>
              <a:t>6</a:t>
            </a:fld>
            <a:endParaRPr lang="en-US" altLang="zh-CN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FA12E17-F9CA-4226-9720-9BA4BBE3E3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zh-CN" altLang="en-US" dirty="0"/>
              <a:t>原理图设计</a:t>
            </a:r>
          </a:p>
        </p:txBody>
      </p:sp>
    </p:spTree>
    <p:extLst>
      <p:ext uri="{BB962C8B-B14F-4D97-AF65-F5344CB8AC3E}">
        <p14:creationId xmlns:p14="http://schemas.microsoft.com/office/powerpoint/2010/main" val="21570697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380803</TotalTime>
  <Words>79</Words>
  <Application>Microsoft Office PowerPoint</Application>
  <PresentationFormat>全屏显示(4:3)</PresentationFormat>
  <Paragraphs>23</Paragraphs>
  <Slides>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0" baseType="lpstr">
      <vt:lpstr>等线</vt:lpstr>
      <vt:lpstr>等线 Light</vt:lpstr>
      <vt:lpstr>Arial</vt:lpstr>
      <vt:lpstr>Office 主题​​</vt:lpstr>
      <vt:lpstr>组会报告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yechangqing</cp:lastModifiedBy>
  <cp:revision>4828</cp:revision>
  <cp:lastPrinted>2023-09-04T07:35:07Z</cp:lastPrinted>
  <dcterms:created xsi:type="dcterms:W3CDTF">1601-01-01T00:00:00Z</dcterms:created>
  <dcterms:modified xsi:type="dcterms:W3CDTF">2024-04-02T08:30:46Z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