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BB470F-77C7-4312-B295-BA8E61275041}" v="6" dt="2022-12-11T03:06:40.339"/>
    <p1510:client id="{91E8A070-31ED-4DC6-8A58-D1C7CBE1036D}" v="45" dt="2022-12-10T13:05:22.2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吴 瑀湦" userId="78652dc710e2697a" providerId="LiveId" clId="{0BBB470F-77C7-4312-B295-BA8E61275041}"/>
    <pc:docChg chg="modSld">
      <pc:chgData name="吴 瑀湦" userId="78652dc710e2697a" providerId="LiveId" clId="{0BBB470F-77C7-4312-B295-BA8E61275041}" dt="2022-12-11T03:06:41.107" v="26" actId="20577"/>
      <pc:docMkLst>
        <pc:docMk/>
      </pc:docMkLst>
      <pc:sldChg chg="modSp mod">
        <pc:chgData name="吴 瑀湦" userId="78652dc710e2697a" providerId="LiveId" clId="{0BBB470F-77C7-4312-B295-BA8E61275041}" dt="2022-12-11T03:05:32.776" v="17" actId="20577"/>
        <pc:sldMkLst>
          <pc:docMk/>
          <pc:sldMk cId="834917547" sldId="261"/>
        </pc:sldMkLst>
        <pc:spChg chg="mod">
          <ac:chgData name="吴 瑀湦" userId="78652dc710e2697a" providerId="LiveId" clId="{0BBB470F-77C7-4312-B295-BA8E61275041}" dt="2022-12-11T03:05:32.776" v="17" actId="20577"/>
          <ac:spMkLst>
            <pc:docMk/>
            <pc:sldMk cId="834917547" sldId="261"/>
            <ac:spMk id="3" creationId="{E37AABF2-7C90-46D9-B192-6E3A1B136FD0}"/>
          </ac:spMkLst>
        </pc:spChg>
      </pc:sldChg>
      <pc:sldChg chg="modSp mod">
        <pc:chgData name="吴 瑀湦" userId="78652dc710e2697a" providerId="LiveId" clId="{0BBB470F-77C7-4312-B295-BA8E61275041}" dt="2022-12-11T03:06:41.107" v="26" actId="20577"/>
        <pc:sldMkLst>
          <pc:docMk/>
          <pc:sldMk cId="3221932030" sldId="264"/>
        </pc:sldMkLst>
        <pc:spChg chg="mod">
          <ac:chgData name="吴 瑀湦" userId="78652dc710e2697a" providerId="LiveId" clId="{0BBB470F-77C7-4312-B295-BA8E61275041}" dt="2022-12-11T03:06:41.107" v="26" actId="20577"/>
          <ac:spMkLst>
            <pc:docMk/>
            <pc:sldMk cId="3221932030" sldId="264"/>
            <ac:spMk id="7" creationId="{D2FBB491-28F6-C409-F03E-377EF42B6DEF}"/>
          </ac:spMkLst>
        </pc:spChg>
      </pc:sldChg>
    </pc:docChg>
  </pc:docChgLst>
  <pc:docChgLst>
    <pc:chgData name="吴 瑀湦" userId="78652dc710e2697a" providerId="LiveId" clId="{91E8A070-31ED-4DC6-8A58-D1C7CBE1036D}"/>
    <pc:docChg chg="undo redo custSel addSld delSld modSld addMainMaster delMainMaster">
      <pc:chgData name="吴 瑀湦" userId="78652dc710e2697a" providerId="LiveId" clId="{91E8A070-31ED-4DC6-8A58-D1C7CBE1036D}" dt="2022-12-10T13:10:07.253" v="3477" actId="20577"/>
      <pc:docMkLst>
        <pc:docMk/>
      </pc:docMkLst>
      <pc:sldChg chg="addSp modSp new mod setBg modClrScheme setClrOvrMap chgLayout">
        <pc:chgData name="吴 瑀湦" userId="78652dc710e2697a" providerId="LiveId" clId="{91E8A070-31ED-4DC6-8A58-D1C7CBE1036D}" dt="2022-12-10T13:05:44.030" v="3313" actId="20577"/>
        <pc:sldMkLst>
          <pc:docMk/>
          <pc:sldMk cId="3010954563" sldId="256"/>
        </pc:sldMkLst>
        <pc:spChg chg="mod">
          <ac:chgData name="吴 瑀湦" userId="78652dc710e2697a" providerId="LiveId" clId="{91E8A070-31ED-4DC6-8A58-D1C7CBE1036D}" dt="2022-12-10T11:54:55.653" v="108" actId="14100"/>
          <ac:spMkLst>
            <pc:docMk/>
            <pc:sldMk cId="3010954563" sldId="256"/>
            <ac:spMk id="2" creationId="{BF89DDA0-D68F-79B3-1D6C-2B6B9241B015}"/>
          </ac:spMkLst>
        </pc:spChg>
        <pc:spChg chg="mod">
          <ac:chgData name="吴 瑀湦" userId="78652dc710e2697a" providerId="LiveId" clId="{91E8A070-31ED-4DC6-8A58-D1C7CBE1036D}" dt="2022-12-10T13:05:44.030" v="3313" actId="20577"/>
          <ac:spMkLst>
            <pc:docMk/>
            <pc:sldMk cId="3010954563" sldId="256"/>
            <ac:spMk id="3" creationId="{66B82C1C-6614-51B6-B9F5-6A1FD18260B3}"/>
          </ac:spMkLst>
        </pc:spChg>
        <pc:spChg chg="add">
          <ac:chgData name="吴 瑀湦" userId="78652dc710e2697a" providerId="LiveId" clId="{91E8A070-31ED-4DC6-8A58-D1C7CBE1036D}" dt="2022-12-10T11:54:44.404" v="104" actId="26606"/>
          <ac:spMkLst>
            <pc:docMk/>
            <pc:sldMk cId="3010954563" sldId="256"/>
            <ac:spMk id="9" creationId="{4EFE82FE-7465-AE46-88DF-34D347E83B84}"/>
          </ac:spMkLst>
        </pc:spChg>
        <pc:spChg chg="add">
          <ac:chgData name="吴 瑀湦" userId="78652dc710e2697a" providerId="LiveId" clId="{91E8A070-31ED-4DC6-8A58-D1C7CBE1036D}" dt="2022-12-10T11:54:44.404" v="104" actId="26606"/>
          <ac:spMkLst>
            <pc:docMk/>
            <pc:sldMk cId="3010954563" sldId="256"/>
            <ac:spMk id="11" creationId="{B4F75AE3-A3AC-DE4C-98FE-EC9DC3BF8DA5}"/>
          </ac:spMkLst>
        </pc:spChg>
        <pc:grpChg chg="add">
          <ac:chgData name="吴 瑀湦" userId="78652dc710e2697a" providerId="LiveId" clId="{91E8A070-31ED-4DC6-8A58-D1C7CBE1036D}" dt="2022-12-10T11:54:44.404" v="104" actId="26606"/>
          <ac:grpSpMkLst>
            <pc:docMk/>
            <pc:sldMk cId="3010954563" sldId="256"/>
            <ac:grpSpMk id="15" creationId="{44406D7A-DB1A-D940-8AD1-93FAF9DD7199}"/>
          </ac:grpSpMkLst>
        </pc:grpChg>
        <pc:picChg chg="add mod">
          <ac:chgData name="吴 瑀湦" userId="78652dc710e2697a" providerId="LiveId" clId="{91E8A070-31ED-4DC6-8A58-D1C7CBE1036D}" dt="2022-12-10T11:54:48.326" v="105" actId="27614"/>
          <ac:picMkLst>
            <pc:docMk/>
            <pc:sldMk cId="3010954563" sldId="256"/>
            <ac:picMk id="4" creationId="{4E4C779A-81A4-CC83-2283-D7A2F3D859FB}"/>
          </ac:picMkLst>
        </pc:picChg>
        <pc:cxnChg chg="add">
          <ac:chgData name="吴 瑀湦" userId="78652dc710e2697a" providerId="LiveId" clId="{91E8A070-31ED-4DC6-8A58-D1C7CBE1036D}" dt="2022-12-10T11:54:44.404" v="104" actId="26606"/>
          <ac:cxnSpMkLst>
            <pc:docMk/>
            <pc:sldMk cId="3010954563" sldId="256"/>
            <ac:cxnSpMk id="13" creationId="{41C79BB7-CCAB-2243-9830-5569626C4D01}"/>
          </ac:cxnSpMkLst>
        </pc:cxnChg>
      </pc:sldChg>
      <pc:sldChg chg="addSp delSp modSp new mod setBg">
        <pc:chgData name="吴 瑀湦" userId="78652dc710e2697a" providerId="LiveId" clId="{91E8A070-31ED-4DC6-8A58-D1C7CBE1036D}" dt="2022-12-10T13:06:10.022" v="3325" actId="207"/>
        <pc:sldMkLst>
          <pc:docMk/>
          <pc:sldMk cId="3552613100" sldId="257"/>
        </pc:sldMkLst>
        <pc:spChg chg="mod">
          <ac:chgData name="吴 瑀湦" userId="78652dc710e2697a" providerId="LiveId" clId="{91E8A070-31ED-4DC6-8A58-D1C7CBE1036D}" dt="2022-12-10T12:15:59.762" v="1108" actId="113"/>
          <ac:spMkLst>
            <pc:docMk/>
            <pc:sldMk cId="3552613100" sldId="257"/>
            <ac:spMk id="2" creationId="{C43B74E2-D278-E7E5-F83D-5F0C7936E973}"/>
          </ac:spMkLst>
        </pc:spChg>
        <pc:spChg chg="mod">
          <ac:chgData name="吴 瑀湦" userId="78652dc710e2697a" providerId="LiveId" clId="{91E8A070-31ED-4DC6-8A58-D1C7CBE1036D}" dt="2022-12-10T13:06:10.022" v="3325" actId="207"/>
          <ac:spMkLst>
            <pc:docMk/>
            <pc:sldMk cId="3552613100" sldId="257"/>
            <ac:spMk id="3" creationId="{DCA52462-E047-9BCA-EA2F-C64937B9D254}"/>
          </ac:spMkLst>
        </pc:spChg>
        <pc:spChg chg="add del mod">
          <ac:chgData name="吴 瑀湦" userId="78652dc710e2697a" providerId="LiveId" clId="{91E8A070-31ED-4DC6-8A58-D1C7CBE1036D}" dt="2022-12-10T12:12:48.500" v="954" actId="478"/>
          <ac:spMkLst>
            <pc:docMk/>
            <pc:sldMk cId="3552613100" sldId="257"/>
            <ac:spMk id="4" creationId="{346E1B40-25C2-8D52-DD73-A825D1655A75}"/>
          </ac:spMkLst>
        </pc:spChg>
        <pc:spChg chg="add del">
          <ac:chgData name="吴 瑀湦" userId="78652dc710e2697a" providerId="LiveId" clId="{91E8A070-31ED-4DC6-8A58-D1C7CBE1036D}" dt="2022-12-10T11:58:19.431" v="252" actId="26606"/>
          <ac:spMkLst>
            <pc:docMk/>
            <pc:sldMk cId="3552613100" sldId="257"/>
            <ac:spMk id="9" creationId="{C7F2E4D6-EF46-1C43-8F3E-3620C3C83F36}"/>
          </ac:spMkLst>
        </pc:spChg>
        <pc:spChg chg="add del">
          <ac:chgData name="吴 瑀湦" userId="78652dc710e2697a" providerId="LiveId" clId="{91E8A070-31ED-4DC6-8A58-D1C7CBE1036D}" dt="2022-12-10T11:58:35.281" v="254" actId="26606"/>
          <ac:spMkLst>
            <pc:docMk/>
            <pc:sldMk cId="3552613100" sldId="257"/>
            <ac:spMk id="19" creationId="{C7F2E4D6-EF46-1C43-8F3E-3620C3C83F36}"/>
          </ac:spMkLst>
        </pc:spChg>
        <pc:spChg chg="add">
          <ac:chgData name="吴 瑀湦" userId="78652dc710e2697a" providerId="LiveId" clId="{91E8A070-31ED-4DC6-8A58-D1C7CBE1036D}" dt="2022-12-10T11:58:35.291" v="255" actId="26606"/>
          <ac:spMkLst>
            <pc:docMk/>
            <pc:sldMk cId="3552613100" sldId="257"/>
            <ac:spMk id="28" creationId="{C7F2E4D6-EF46-1C43-8F3E-3620C3C83F36}"/>
          </ac:spMkLst>
        </pc:spChg>
        <pc:grpChg chg="add del">
          <ac:chgData name="吴 瑀湦" userId="78652dc710e2697a" providerId="LiveId" clId="{91E8A070-31ED-4DC6-8A58-D1C7CBE1036D}" dt="2022-12-10T11:58:19.431" v="252" actId="26606"/>
          <ac:grpSpMkLst>
            <pc:docMk/>
            <pc:sldMk cId="3552613100" sldId="257"/>
            <ac:grpSpMk id="11" creationId="{70EBDB1D-17AA-8140-B216-35CBA8C9E411}"/>
          </ac:grpSpMkLst>
        </pc:grpChg>
        <pc:grpChg chg="add del">
          <ac:chgData name="吴 瑀湦" userId="78652dc710e2697a" providerId="LiveId" clId="{91E8A070-31ED-4DC6-8A58-D1C7CBE1036D}" dt="2022-12-10T11:58:35.281" v="254" actId="26606"/>
          <ac:grpSpMkLst>
            <pc:docMk/>
            <pc:sldMk cId="3552613100" sldId="257"/>
            <ac:grpSpMk id="20" creationId="{7A00BDF4-7643-A942-A588-F24E4E09AADE}"/>
          </ac:grpSpMkLst>
        </pc:grpChg>
        <pc:grpChg chg="add">
          <ac:chgData name="吴 瑀湦" userId="78652dc710e2697a" providerId="LiveId" clId="{91E8A070-31ED-4DC6-8A58-D1C7CBE1036D}" dt="2022-12-10T11:58:35.291" v="255" actId="26606"/>
          <ac:grpSpMkLst>
            <pc:docMk/>
            <pc:sldMk cId="3552613100" sldId="257"/>
            <ac:grpSpMk id="29" creationId="{70EBDB1D-17AA-8140-B216-35CBA8C9E411}"/>
          </ac:grpSpMkLst>
        </pc:grpChg>
        <pc:picChg chg="add del">
          <ac:chgData name="吴 瑀湦" userId="78652dc710e2697a" providerId="LiveId" clId="{91E8A070-31ED-4DC6-8A58-D1C7CBE1036D}" dt="2022-12-10T11:58:19.431" v="252" actId="26606"/>
          <ac:picMkLst>
            <pc:docMk/>
            <pc:sldMk cId="3552613100" sldId="257"/>
            <ac:picMk id="5" creationId="{163A7F1A-91A5-DF9D-186E-27EE10771398}"/>
          </ac:picMkLst>
        </pc:picChg>
        <pc:picChg chg="add del">
          <ac:chgData name="吴 瑀湦" userId="78652dc710e2697a" providerId="LiveId" clId="{91E8A070-31ED-4DC6-8A58-D1C7CBE1036D}" dt="2022-12-10T11:58:35.281" v="254" actId="26606"/>
          <ac:picMkLst>
            <pc:docMk/>
            <pc:sldMk cId="3552613100" sldId="257"/>
            <ac:picMk id="25" creationId="{14BD4209-8888-9E76-1A9D-223DEFD9CC63}"/>
          </ac:picMkLst>
        </pc:picChg>
        <pc:picChg chg="add mod">
          <ac:chgData name="吴 瑀湦" userId="78652dc710e2697a" providerId="LiveId" clId="{91E8A070-31ED-4DC6-8A58-D1C7CBE1036D}" dt="2022-12-10T12:03:32.363" v="541" actId="14100"/>
          <ac:picMkLst>
            <pc:docMk/>
            <pc:sldMk cId="3552613100" sldId="257"/>
            <ac:picMk id="30" creationId="{163A7F1A-91A5-DF9D-186E-27EE10771398}"/>
          </ac:picMkLst>
        </pc:picChg>
        <pc:cxnChg chg="add del">
          <ac:chgData name="吴 瑀湦" userId="78652dc710e2697a" providerId="LiveId" clId="{91E8A070-31ED-4DC6-8A58-D1C7CBE1036D}" dt="2022-12-10T11:58:19.431" v="252" actId="26606"/>
          <ac:cxnSpMkLst>
            <pc:docMk/>
            <pc:sldMk cId="3552613100" sldId="257"/>
            <ac:cxnSpMk id="17" creationId="{BF3CF3DF-4809-5B42-9F22-981391379297}"/>
          </ac:cxnSpMkLst>
        </pc:cxnChg>
        <pc:cxnChg chg="add del">
          <ac:chgData name="吴 瑀湦" userId="78652dc710e2697a" providerId="LiveId" clId="{91E8A070-31ED-4DC6-8A58-D1C7CBE1036D}" dt="2022-12-10T11:58:35.281" v="254" actId="26606"/>
          <ac:cxnSpMkLst>
            <pc:docMk/>
            <pc:sldMk cId="3552613100" sldId="257"/>
            <ac:cxnSpMk id="26" creationId="{BF3CF3DF-4809-5B42-9F22-981391379297}"/>
          </ac:cxnSpMkLst>
        </pc:cxnChg>
        <pc:cxnChg chg="add">
          <ac:chgData name="吴 瑀湦" userId="78652dc710e2697a" providerId="LiveId" clId="{91E8A070-31ED-4DC6-8A58-D1C7CBE1036D}" dt="2022-12-10T11:58:35.291" v="255" actId="26606"/>
          <ac:cxnSpMkLst>
            <pc:docMk/>
            <pc:sldMk cId="3552613100" sldId="257"/>
            <ac:cxnSpMk id="31" creationId="{BF3CF3DF-4809-5B42-9F22-981391379297}"/>
          </ac:cxnSpMkLst>
        </pc:cxnChg>
      </pc:sldChg>
      <pc:sldChg chg="addSp delSp modSp new del mod">
        <pc:chgData name="吴 瑀湦" userId="78652dc710e2697a" providerId="LiveId" clId="{91E8A070-31ED-4DC6-8A58-D1C7CBE1036D}" dt="2022-12-10T12:11:50.831" v="941" actId="47"/>
        <pc:sldMkLst>
          <pc:docMk/>
          <pc:sldMk cId="940746543" sldId="258"/>
        </pc:sldMkLst>
        <pc:spChg chg="del mod">
          <ac:chgData name="吴 瑀湦" userId="78652dc710e2697a" providerId="LiveId" clId="{91E8A070-31ED-4DC6-8A58-D1C7CBE1036D}" dt="2022-12-10T12:07:53.854" v="821" actId="478"/>
          <ac:spMkLst>
            <pc:docMk/>
            <pc:sldMk cId="940746543" sldId="258"/>
            <ac:spMk id="2" creationId="{573A9102-6756-5BCB-2A8C-2327E6910FE2}"/>
          </ac:spMkLst>
        </pc:spChg>
        <pc:spChg chg="add del mod">
          <ac:chgData name="吴 瑀湦" userId="78652dc710e2697a" providerId="LiveId" clId="{91E8A070-31ED-4DC6-8A58-D1C7CBE1036D}" dt="2022-12-10T12:06:25.117" v="808" actId="26606"/>
          <ac:spMkLst>
            <pc:docMk/>
            <pc:sldMk cId="940746543" sldId="258"/>
            <ac:spMk id="3" creationId="{EC6D13BC-5E3E-A9D2-9151-CC8877892747}"/>
          </ac:spMkLst>
        </pc:spChg>
        <pc:spChg chg="add mod">
          <ac:chgData name="吴 瑀湦" userId="78652dc710e2697a" providerId="LiveId" clId="{91E8A070-31ED-4DC6-8A58-D1C7CBE1036D}" dt="2022-12-10T12:06:06.796" v="802"/>
          <ac:spMkLst>
            <pc:docMk/>
            <pc:sldMk cId="940746543" sldId="258"/>
            <ac:spMk id="5" creationId="{CAB7B678-7095-2A43-F926-7DE2EE38CEBF}"/>
          </ac:spMkLst>
        </pc:spChg>
        <pc:spChg chg="add mod">
          <ac:chgData name="吴 瑀湦" userId="78652dc710e2697a" providerId="LiveId" clId="{91E8A070-31ED-4DC6-8A58-D1C7CBE1036D}" dt="2022-12-10T12:06:06.796" v="802"/>
          <ac:spMkLst>
            <pc:docMk/>
            <pc:sldMk cId="940746543" sldId="258"/>
            <ac:spMk id="6" creationId="{0E636BFB-CC47-4B3B-A405-F03D4FE34511}"/>
          </ac:spMkLst>
        </pc:spChg>
        <pc:spChg chg="add mod">
          <ac:chgData name="吴 瑀湦" userId="78652dc710e2697a" providerId="LiveId" clId="{91E8A070-31ED-4DC6-8A58-D1C7CBE1036D}" dt="2022-12-10T12:06:14.028" v="804"/>
          <ac:spMkLst>
            <pc:docMk/>
            <pc:sldMk cId="940746543" sldId="258"/>
            <ac:spMk id="8" creationId="{427B4168-8D1D-CBB0-5511-9E446141F212}"/>
          </ac:spMkLst>
        </pc:spChg>
        <pc:spChg chg="add mod">
          <ac:chgData name="吴 瑀湦" userId="78652dc710e2697a" providerId="LiveId" clId="{91E8A070-31ED-4DC6-8A58-D1C7CBE1036D}" dt="2022-12-10T12:06:14.028" v="804"/>
          <ac:spMkLst>
            <pc:docMk/>
            <pc:sldMk cId="940746543" sldId="258"/>
            <ac:spMk id="9" creationId="{BB118051-B507-8A43-8306-253E90E6A5AC}"/>
          </ac:spMkLst>
        </pc:spChg>
        <pc:spChg chg="add del mod">
          <ac:chgData name="吴 瑀湦" userId="78652dc710e2697a" providerId="LiveId" clId="{91E8A070-31ED-4DC6-8A58-D1C7CBE1036D}" dt="2022-12-10T12:06:45.220" v="810" actId="478"/>
          <ac:spMkLst>
            <pc:docMk/>
            <pc:sldMk cId="940746543" sldId="258"/>
            <ac:spMk id="12" creationId="{B4B61FCA-4533-890C-C9FE-BF2358F737B9}"/>
          </ac:spMkLst>
        </pc:spChg>
        <pc:spChg chg="add del mod">
          <ac:chgData name="吴 瑀湦" userId="78652dc710e2697a" providerId="LiveId" clId="{91E8A070-31ED-4DC6-8A58-D1C7CBE1036D}" dt="2022-12-10T12:07:56.053" v="822" actId="478"/>
          <ac:spMkLst>
            <pc:docMk/>
            <pc:sldMk cId="940746543" sldId="258"/>
            <ac:spMk id="16" creationId="{3292C6B8-DB37-E1FD-D7EC-09F4A91D6654}"/>
          </ac:spMkLst>
        </pc:spChg>
        <pc:grpChg chg="add mod">
          <ac:chgData name="吴 瑀湦" userId="78652dc710e2697a" providerId="LiveId" clId="{91E8A070-31ED-4DC6-8A58-D1C7CBE1036D}" dt="2022-12-10T12:06:55.627" v="813" actId="1076"/>
          <ac:grpSpMkLst>
            <pc:docMk/>
            <pc:sldMk cId="940746543" sldId="258"/>
            <ac:grpSpMk id="4" creationId="{5F164845-94DC-FAD9-90AC-1980006F10CE}"/>
          </ac:grpSpMkLst>
        </pc:grpChg>
        <pc:grpChg chg="add mod">
          <ac:chgData name="吴 瑀湦" userId="78652dc710e2697a" providerId="LiveId" clId="{91E8A070-31ED-4DC6-8A58-D1C7CBE1036D}" dt="2022-12-10T12:07:38.634" v="820" actId="14100"/>
          <ac:grpSpMkLst>
            <pc:docMk/>
            <pc:sldMk cId="940746543" sldId="258"/>
            <ac:grpSpMk id="7" creationId="{CBF641D7-7AF7-E3D7-0BA2-9E5368F56D2F}"/>
          </ac:grpSpMkLst>
        </pc:grpChg>
        <pc:graphicFrameChg chg="add del">
          <ac:chgData name="吴 瑀湦" userId="78652dc710e2697a" providerId="LiveId" clId="{91E8A070-31ED-4DC6-8A58-D1C7CBE1036D}" dt="2022-12-10T12:06:25.117" v="807" actId="26606"/>
          <ac:graphicFrameMkLst>
            <pc:docMk/>
            <pc:sldMk cId="940746543" sldId="258"/>
            <ac:graphicFrameMk id="11" creationId="{030289C1-5FAA-FC05-0C2F-A8C2746E0658}"/>
          </ac:graphicFrameMkLst>
        </pc:graphicFrameChg>
        <pc:graphicFrameChg chg="add del">
          <ac:chgData name="吴 瑀湦" userId="78652dc710e2697a" providerId="LiveId" clId="{91E8A070-31ED-4DC6-8A58-D1C7CBE1036D}" dt="2022-12-10T12:06:43.061" v="809" actId="478"/>
          <ac:graphicFrameMkLst>
            <pc:docMk/>
            <pc:sldMk cId="940746543" sldId="258"/>
            <ac:graphicFrameMk id="13" creationId="{094468D8-CA68-1330-8B4C-982DA8C79776}"/>
          </ac:graphicFrameMkLst>
        </pc:graphicFrameChg>
        <pc:picChg chg="add mod">
          <ac:chgData name="吴 瑀湦" userId="78652dc710e2697a" providerId="LiveId" clId="{91E8A070-31ED-4DC6-8A58-D1C7CBE1036D}" dt="2022-12-10T12:07:31.703" v="819" actId="1076"/>
          <ac:picMkLst>
            <pc:docMk/>
            <pc:sldMk cId="940746543" sldId="258"/>
            <ac:picMk id="14" creationId="{3DB42C5B-7F3D-8507-90F6-2ED15D9B9FD6}"/>
          </ac:picMkLst>
        </pc:picChg>
      </pc:sldChg>
      <pc:sldChg chg="addSp delSp modSp new mod setBg setClrOvrMap">
        <pc:chgData name="吴 瑀湦" userId="78652dc710e2697a" providerId="LiveId" clId="{91E8A070-31ED-4DC6-8A58-D1C7CBE1036D}" dt="2022-12-10T13:07:18.948" v="3364" actId="20577"/>
        <pc:sldMkLst>
          <pc:docMk/>
          <pc:sldMk cId="2714929211" sldId="259"/>
        </pc:sldMkLst>
        <pc:spChg chg="del">
          <ac:chgData name="吴 瑀湦" userId="78652dc710e2697a" providerId="LiveId" clId="{91E8A070-31ED-4DC6-8A58-D1C7CBE1036D}" dt="2022-12-10T12:08:17.245" v="824" actId="478"/>
          <ac:spMkLst>
            <pc:docMk/>
            <pc:sldMk cId="2714929211" sldId="259"/>
            <ac:spMk id="2" creationId="{B2813218-267A-381B-1F7D-BF5973EC4A04}"/>
          </ac:spMkLst>
        </pc:spChg>
        <pc:spChg chg="del">
          <ac:chgData name="吴 瑀湦" userId="78652dc710e2697a" providerId="LiveId" clId="{91E8A070-31ED-4DC6-8A58-D1C7CBE1036D}" dt="2022-12-10T12:08:17.245" v="824" actId="478"/>
          <ac:spMkLst>
            <pc:docMk/>
            <pc:sldMk cId="2714929211" sldId="259"/>
            <ac:spMk id="3" creationId="{6D0F8BE0-DBF2-ED7E-CFAB-E6CACA3262AD}"/>
          </ac:spMkLst>
        </pc:spChg>
        <pc:spChg chg="del mod topLvl">
          <ac:chgData name="吴 瑀湦" userId="78652dc710e2697a" providerId="LiveId" clId="{91E8A070-31ED-4DC6-8A58-D1C7CBE1036D}" dt="2022-12-10T12:08:42.863" v="833" actId="478"/>
          <ac:spMkLst>
            <pc:docMk/>
            <pc:sldMk cId="2714929211" sldId="259"/>
            <ac:spMk id="5" creationId="{F6736EEA-402A-33E4-14D3-2905DA2F4A56}"/>
          </ac:spMkLst>
        </pc:spChg>
        <pc:spChg chg="add del mod topLvl">
          <ac:chgData name="吴 瑀湦" userId="78652dc710e2697a" providerId="LiveId" clId="{91E8A070-31ED-4DC6-8A58-D1C7CBE1036D}" dt="2022-12-10T12:12:10.398" v="943" actId="21"/>
          <ac:spMkLst>
            <pc:docMk/>
            <pc:sldMk cId="2714929211" sldId="259"/>
            <ac:spMk id="6" creationId="{C47AF39F-EFC8-3565-25DB-EABBCAD89EA9}"/>
          </ac:spMkLst>
        </pc:spChg>
        <pc:spChg chg="del mod topLvl">
          <ac:chgData name="吴 瑀湦" userId="78652dc710e2697a" providerId="LiveId" clId="{91E8A070-31ED-4DC6-8A58-D1C7CBE1036D}" dt="2022-12-10T12:09:05.854" v="841" actId="478"/>
          <ac:spMkLst>
            <pc:docMk/>
            <pc:sldMk cId="2714929211" sldId="259"/>
            <ac:spMk id="8" creationId="{47249CE8-C6F2-B31A-FCBB-6CB923926D18}"/>
          </ac:spMkLst>
        </pc:spChg>
        <pc:spChg chg="mod ord topLvl">
          <ac:chgData name="吴 瑀湦" userId="78652dc710e2697a" providerId="LiveId" clId="{91E8A070-31ED-4DC6-8A58-D1C7CBE1036D}" dt="2022-12-10T13:07:18.948" v="3364" actId="20577"/>
          <ac:spMkLst>
            <pc:docMk/>
            <pc:sldMk cId="2714929211" sldId="259"/>
            <ac:spMk id="9" creationId="{976401A0-A19C-DAEF-6ACF-2D9762D16490}"/>
          </ac:spMkLst>
        </pc:spChg>
        <pc:spChg chg="add mod">
          <ac:chgData name="吴 瑀湦" userId="78652dc710e2697a" providerId="LiveId" clId="{91E8A070-31ED-4DC6-8A58-D1C7CBE1036D}" dt="2022-12-10T12:15:56.050" v="1106" actId="113"/>
          <ac:spMkLst>
            <pc:docMk/>
            <pc:sldMk cId="2714929211" sldId="259"/>
            <ac:spMk id="11" creationId="{B099E140-C5BA-ABB0-AC82-3E2514A6BB9B}"/>
          </ac:spMkLst>
        </pc:spChg>
        <pc:spChg chg="add del">
          <ac:chgData name="吴 瑀湦" userId="78652dc710e2697a" providerId="LiveId" clId="{91E8A070-31ED-4DC6-8A58-D1C7CBE1036D}" dt="2022-12-10T12:13:57.128" v="994" actId="26606"/>
          <ac:spMkLst>
            <pc:docMk/>
            <pc:sldMk cId="2714929211" sldId="259"/>
            <ac:spMk id="15" creationId="{C7F2E4D6-EF46-1C43-8F3E-3620C3C83F36}"/>
          </ac:spMkLst>
        </pc:spChg>
        <pc:spChg chg="add del">
          <ac:chgData name="吴 瑀湦" userId="78652dc710e2697a" providerId="LiveId" clId="{91E8A070-31ED-4DC6-8A58-D1C7CBE1036D}" dt="2022-12-10T12:13:57.128" v="994" actId="26606"/>
          <ac:spMkLst>
            <pc:docMk/>
            <pc:sldMk cId="2714929211" sldId="259"/>
            <ac:spMk id="17" creationId="{14ACB00F-615E-0E4F-9794-329E08F6E499}"/>
          </ac:spMkLst>
        </pc:spChg>
        <pc:spChg chg="add">
          <ac:chgData name="吴 瑀湦" userId="78652dc710e2697a" providerId="LiveId" clId="{91E8A070-31ED-4DC6-8A58-D1C7CBE1036D}" dt="2022-12-10T12:13:57.128" v="994" actId="26606"/>
          <ac:spMkLst>
            <pc:docMk/>
            <pc:sldMk cId="2714929211" sldId="259"/>
            <ac:spMk id="33" creationId="{C7F2E4D6-EF46-1C43-8F3E-3620C3C83F36}"/>
          </ac:spMkLst>
        </pc:spChg>
        <pc:spChg chg="add">
          <ac:chgData name="吴 瑀湦" userId="78652dc710e2697a" providerId="LiveId" clId="{91E8A070-31ED-4DC6-8A58-D1C7CBE1036D}" dt="2022-12-10T12:13:57.128" v="994" actId="26606"/>
          <ac:spMkLst>
            <pc:docMk/>
            <pc:sldMk cId="2714929211" sldId="259"/>
            <ac:spMk id="35" creationId="{14ACB00F-615E-0E4F-9794-329E08F6E499}"/>
          </ac:spMkLst>
        </pc:spChg>
        <pc:grpChg chg="add del mod">
          <ac:chgData name="吴 瑀湦" userId="78652dc710e2697a" providerId="LiveId" clId="{91E8A070-31ED-4DC6-8A58-D1C7CBE1036D}" dt="2022-12-10T12:08:27.405" v="826" actId="165"/>
          <ac:grpSpMkLst>
            <pc:docMk/>
            <pc:sldMk cId="2714929211" sldId="259"/>
            <ac:grpSpMk id="4" creationId="{A5D5DF02-3E33-6CD1-99F8-B9D8820AF653}"/>
          </ac:grpSpMkLst>
        </pc:grpChg>
        <pc:grpChg chg="add del mod">
          <ac:chgData name="吴 瑀湦" userId="78652dc710e2697a" providerId="LiveId" clId="{91E8A070-31ED-4DC6-8A58-D1C7CBE1036D}" dt="2022-12-10T12:09:02.133" v="840" actId="165"/>
          <ac:grpSpMkLst>
            <pc:docMk/>
            <pc:sldMk cId="2714929211" sldId="259"/>
            <ac:grpSpMk id="7" creationId="{1051A020-A493-506E-8C00-8C5623F55D68}"/>
          </ac:grpSpMkLst>
        </pc:grpChg>
        <pc:grpChg chg="add del">
          <ac:chgData name="吴 瑀湦" userId="78652dc710e2697a" providerId="LiveId" clId="{91E8A070-31ED-4DC6-8A58-D1C7CBE1036D}" dt="2022-12-10T12:13:57.128" v="994" actId="26606"/>
          <ac:grpSpMkLst>
            <pc:docMk/>
            <pc:sldMk cId="2714929211" sldId="259"/>
            <ac:grpSpMk id="21" creationId="{35B55452-0B37-B747-9C68-70C4EF8F7539}"/>
          </ac:grpSpMkLst>
        </pc:grpChg>
        <pc:grpChg chg="add">
          <ac:chgData name="吴 瑀湦" userId="78652dc710e2697a" providerId="LiveId" clId="{91E8A070-31ED-4DC6-8A58-D1C7CBE1036D}" dt="2022-12-10T12:13:57.128" v="994" actId="26606"/>
          <ac:grpSpMkLst>
            <pc:docMk/>
            <pc:sldMk cId="2714929211" sldId="259"/>
            <ac:grpSpMk id="39" creationId="{35B55452-0B37-B747-9C68-70C4EF8F7539}"/>
          </ac:grpSpMkLst>
        </pc:grpChg>
        <pc:picChg chg="add mod">
          <ac:chgData name="吴 瑀湦" userId="78652dc710e2697a" providerId="LiveId" clId="{91E8A070-31ED-4DC6-8A58-D1C7CBE1036D}" dt="2022-12-10T12:12:16.949" v="945" actId="26606"/>
          <ac:picMkLst>
            <pc:docMk/>
            <pc:sldMk cId="2714929211" sldId="259"/>
            <ac:picMk id="10" creationId="{E06E6A05-818C-F32D-F944-E07448D096FD}"/>
          </ac:picMkLst>
        </pc:picChg>
        <pc:cxnChg chg="add del">
          <ac:chgData name="吴 瑀湦" userId="78652dc710e2697a" providerId="LiveId" clId="{91E8A070-31ED-4DC6-8A58-D1C7CBE1036D}" dt="2022-12-10T12:13:57.128" v="994" actId="26606"/>
          <ac:cxnSpMkLst>
            <pc:docMk/>
            <pc:sldMk cId="2714929211" sldId="259"/>
            <ac:cxnSpMk id="19" creationId="{1D2BBFA3-6EA8-1C48-B3A5-DFCC389D2821}"/>
          </ac:cxnSpMkLst>
        </pc:cxnChg>
        <pc:cxnChg chg="add">
          <ac:chgData name="吴 瑀湦" userId="78652dc710e2697a" providerId="LiveId" clId="{91E8A070-31ED-4DC6-8A58-D1C7CBE1036D}" dt="2022-12-10T12:13:57.128" v="994" actId="26606"/>
          <ac:cxnSpMkLst>
            <pc:docMk/>
            <pc:sldMk cId="2714929211" sldId="259"/>
            <ac:cxnSpMk id="37" creationId="{1D2BBFA3-6EA8-1C48-B3A5-DFCC389D2821}"/>
          </ac:cxnSpMkLst>
        </pc:cxnChg>
      </pc:sldChg>
      <pc:sldChg chg="addSp delSp modSp new mod">
        <pc:chgData name="吴 瑀湦" userId="78652dc710e2697a" providerId="LiveId" clId="{91E8A070-31ED-4DC6-8A58-D1C7CBE1036D}" dt="2022-12-10T12:33:46.065" v="1944" actId="1076"/>
        <pc:sldMkLst>
          <pc:docMk/>
          <pc:sldMk cId="1805685490" sldId="260"/>
        </pc:sldMkLst>
        <pc:spChg chg="mod">
          <ac:chgData name="吴 瑀湦" userId="78652dc710e2697a" providerId="LiveId" clId="{91E8A070-31ED-4DC6-8A58-D1C7CBE1036D}" dt="2022-12-10T12:32:59.851" v="1925" actId="1076"/>
          <ac:spMkLst>
            <pc:docMk/>
            <pc:sldMk cId="1805685490" sldId="260"/>
            <ac:spMk id="2" creationId="{C6CE69AC-8E4E-E521-B00B-0612B0D72654}"/>
          </ac:spMkLst>
        </pc:spChg>
        <pc:spChg chg="add del mod">
          <ac:chgData name="吴 瑀湦" userId="78652dc710e2697a" providerId="LiveId" clId="{91E8A070-31ED-4DC6-8A58-D1C7CBE1036D}" dt="2022-12-10T12:33:07.981" v="1927" actId="14100"/>
          <ac:spMkLst>
            <pc:docMk/>
            <pc:sldMk cId="1805685490" sldId="260"/>
            <ac:spMk id="3" creationId="{E37AABF2-7C90-46D9-B192-6E3A1B136FD0}"/>
          </ac:spMkLst>
        </pc:spChg>
        <pc:grpChg chg="add mod">
          <ac:chgData name="吴 瑀湦" userId="78652dc710e2697a" providerId="LiveId" clId="{91E8A070-31ED-4DC6-8A58-D1C7CBE1036D}" dt="2022-12-10T12:33:41.211" v="1941" actId="14100"/>
          <ac:grpSpMkLst>
            <pc:docMk/>
            <pc:sldMk cId="1805685490" sldId="260"/>
            <ac:grpSpMk id="4" creationId="{A3157C76-095E-E412-D9BC-A619C653E781}"/>
          </ac:grpSpMkLst>
        </pc:grpChg>
        <pc:grpChg chg="mod">
          <ac:chgData name="吴 瑀湦" userId="78652dc710e2697a" providerId="LiveId" clId="{91E8A070-31ED-4DC6-8A58-D1C7CBE1036D}" dt="2022-12-10T12:33:41.211" v="1941" actId="14100"/>
          <ac:grpSpMkLst>
            <pc:docMk/>
            <pc:sldMk cId="1805685490" sldId="260"/>
            <ac:grpSpMk id="6" creationId="{885B5957-838B-47B3-D786-F5D10D7B9685}"/>
          </ac:grpSpMkLst>
        </pc:grpChg>
        <pc:graphicFrameChg chg="add del">
          <ac:chgData name="吴 瑀湦" userId="78652dc710e2697a" providerId="LiveId" clId="{91E8A070-31ED-4DC6-8A58-D1C7CBE1036D}" dt="2022-12-10T12:32:28.500" v="1919" actId="26606"/>
          <ac:graphicFrameMkLst>
            <pc:docMk/>
            <pc:sldMk cId="1805685490" sldId="260"/>
            <ac:graphicFrameMk id="16" creationId="{8A9B5CF6-CFA4-B674-413F-3A47E88DA335}"/>
          </ac:graphicFrameMkLst>
        </pc:graphicFrameChg>
        <pc:graphicFrameChg chg="add del">
          <ac:chgData name="吴 瑀湦" userId="78652dc710e2697a" providerId="LiveId" clId="{91E8A070-31ED-4DC6-8A58-D1C7CBE1036D}" dt="2022-12-10T12:32:56.862" v="1924" actId="26606"/>
          <ac:graphicFrameMkLst>
            <pc:docMk/>
            <pc:sldMk cId="1805685490" sldId="260"/>
            <ac:graphicFrameMk id="17" creationId="{D7D737E3-4B6A-2C9D-FFDF-F3D7BB816C44}"/>
          </ac:graphicFrameMkLst>
        </pc:graphicFrameChg>
        <pc:picChg chg="mod">
          <ac:chgData name="吴 瑀湦" userId="78652dc710e2697a" providerId="LiveId" clId="{91E8A070-31ED-4DC6-8A58-D1C7CBE1036D}" dt="2022-12-10T12:33:41.211" v="1941" actId="14100"/>
          <ac:picMkLst>
            <pc:docMk/>
            <pc:sldMk cId="1805685490" sldId="260"/>
            <ac:picMk id="5" creationId="{8DFA9791-839E-A450-F72E-31A9FF3694B9}"/>
          </ac:picMkLst>
        </pc:picChg>
        <pc:picChg chg="mod">
          <ac:chgData name="吴 瑀湦" userId="78652dc710e2697a" providerId="LiveId" clId="{91E8A070-31ED-4DC6-8A58-D1C7CBE1036D}" dt="2022-12-10T12:33:41.211" v="1941" actId="14100"/>
          <ac:picMkLst>
            <pc:docMk/>
            <pc:sldMk cId="1805685490" sldId="260"/>
            <ac:picMk id="7" creationId="{163B0ECB-9711-F992-98D5-F14516F28894}"/>
          </ac:picMkLst>
        </pc:picChg>
        <pc:picChg chg="mod">
          <ac:chgData name="吴 瑀湦" userId="78652dc710e2697a" providerId="LiveId" clId="{91E8A070-31ED-4DC6-8A58-D1C7CBE1036D}" dt="2022-12-10T12:33:41.211" v="1941" actId="14100"/>
          <ac:picMkLst>
            <pc:docMk/>
            <pc:sldMk cId="1805685490" sldId="260"/>
            <ac:picMk id="8" creationId="{7D399F4A-BD77-3B96-92E3-EBE63EFC20D2}"/>
          </ac:picMkLst>
        </pc:picChg>
        <pc:picChg chg="mod">
          <ac:chgData name="吴 瑀湦" userId="78652dc710e2697a" providerId="LiveId" clId="{91E8A070-31ED-4DC6-8A58-D1C7CBE1036D}" dt="2022-12-10T12:33:41.211" v="1941" actId="14100"/>
          <ac:picMkLst>
            <pc:docMk/>
            <pc:sldMk cId="1805685490" sldId="260"/>
            <ac:picMk id="9" creationId="{6C6ED80D-1E7C-4279-09B2-859A7D9647AE}"/>
          </ac:picMkLst>
        </pc:picChg>
        <pc:picChg chg="mod">
          <ac:chgData name="吴 瑀湦" userId="78652dc710e2697a" providerId="LiveId" clId="{91E8A070-31ED-4DC6-8A58-D1C7CBE1036D}" dt="2022-12-10T12:33:41.211" v="1941" actId="14100"/>
          <ac:picMkLst>
            <pc:docMk/>
            <pc:sldMk cId="1805685490" sldId="260"/>
            <ac:picMk id="10" creationId="{3AD0E135-9CCA-11F1-803D-599A5BFB2CD6}"/>
          </ac:picMkLst>
        </pc:picChg>
        <pc:picChg chg="mod">
          <ac:chgData name="吴 瑀湦" userId="78652dc710e2697a" providerId="LiveId" clId="{91E8A070-31ED-4DC6-8A58-D1C7CBE1036D}" dt="2022-12-10T12:33:41.211" v="1941" actId="14100"/>
          <ac:picMkLst>
            <pc:docMk/>
            <pc:sldMk cId="1805685490" sldId="260"/>
            <ac:picMk id="11" creationId="{B847F494-D8E1-81EC-BB5C-CF206BC03A7B}"/>
          </ac:picMkLst>
        </pc:picChg>
        <pc:picChg chg="mod">
          <ac:chgData name="吴 瑀湦" userId="78652dc710e2697a" providerId="LiveId" clId="{91E8A070-31ED-4DC6-8A58-D1C7CBE1036D}" dt="2022-12-10T12:33:41.211" v="1941" actId="14100"/>
          <ac:picMkLst>
            <pc:docMk/>
            <pc:sldMk cId="1805685490" sldId="260"/>
            <ac:picMk id="12" creationId="{FF8C9400-4A8B-CF8D-D4A6-5251B9B1E609}"/>
          </ac:picMkLst>
        </pc:picChg>
        <pc:picChg chg="mod">
          <ac:chgData name="吴 瑀湦" userId="78652dc710e2697a" providerId="LiveId" clId="{91E8A070-31ED-4DC6-8A58-D1C7CBE1036D}" dt="2022-12-10T12:33:41.211" v="1941" actId="14100"/>
          <ac:picMkLst>
            <pc:docMk/>
            <pc:sldMk cId="1805685490" sldId="260"/>
            <ac:picMk id="13" creationId="{7753EDBE-82EB-3539-A47C-BF475520B106}"/>
          </ac:picMkLst>
        </pc:picChg>
        <pc:picChg chg="add mod">
          <ac:chgData name="吴 瑀湦" userId="78652dc710e2697a" providerId="LiveId" clId="{91E8A070-31ED-4DC6-8A58-D1C7CBE1036D}" dt="2022-12-10T12:33:46.065" v="1944" actId="1076"/>
          <ac:picMkLst>
            <pc:docMk/>
            <pc:sldMk cId="1805685490" sldId="260"/>
            <ac:picMk id="14" creationId="{C70E9A17-F638-5A5D-8C84-B680E5CE95C7}"/>
          </ac:picMkLst>
        </pc:picChg>
      </pc:sldChg>
      <pc:sldChg chg="addSp delSp modSp add mod setBg setClrOvrMap">
        <pc:chgData name="吴 瑀湦" userId="78652dc710e2697a" providerId="LiveId" clId="{91E8A070-31ED-4DC6-8A58-D1C7CBE1036D}" dt="2022-12-10T12:55:00.876" v="2712" actId="20577"/>
        <pc:sldMkLst>
          <pc:docMk/>
          <pc:sldMk cId="834917547" sldId="261"/>
        </pc:sldMkLst>
        <pc:spChg chg="mod">
          <ac:chgData name="吴 瑀湦" userId="78652dc710e2697a" providerId="LiveId" clId="{91E8A070-31ED-4DC6-8A58-D1C7CBE1036D}" dt="2022-12-10T12:38:27.031" v="2220" actId="14100"/>
          <ac:spMkLst>
            <pc:docMk/>
            <pc:sldMk cId="834917547" sldId="261"/>
            <ac:spMk id="2" creationId="{C6CE69AC-8E4E-E521-B00B-0612B0D72654}"/>
          </ac:spMkLst>
        </pc:spChg>
        <pc:spChg chg="mod">
          <ac:chgData name="吴 瑀湦" userId="78652dc710e2697a" providerId="LiveId" clId="{91E8A070-31ED-4DC6-8A58-D1C7CBE1036D}" dt="2022-12-10T12:55:00.876" v="2712" actId="20577"/>
          <ac:spMkLst>
            <pc:docMk/>
            <pc:sldMk cId="834917547" sldId="261"/>
            <ac:spMk id="3" creationId="{E37AABF2-7C90-46D9-B192-6E3A1B136FD0}"/>
          </ac:spMkLst>
        </pc:spChg>
        <pc:spChg chg="add del mod">
          <ac:chgData name="吴 瑀湦" userId="78652dc710e2697a" providerId="LiveId" clId="{91E8A070-31ED-4DC6-8A58-D1C7CBE1036D}" dt="2022-12-10T12:39:16.420" v="2243" actId="478"/>
          <ac:spMkLst>
            <pc:docMk/>
            <pc:sldMk cId="834917547" sldId="261"/>
            <ac:spMk id="4" creationId="{69AFFA84-4FFB-269B-7783-210DA20FCFF1}"/>
          </ac:spMkLst>
        </pc:spChg>
        <pc:spChg chg="add del mod">
          <ac:chgData name="吴 瑀湦" userId="78652dc710e2697a" providerId="LiveId" clId="{91E8A070-31ED-4DC6-8A58-D1C7CBE1036D}" dt="2022-12-10T12:43:00.980" v="2409" actId="478"/>
          <ac:spMkLst>
            <pc:docMk/>
            <pc:sldMk cId="834917547" sldId="261"/>
            <ac:spMk id="5" creationId="{1060A8BB-2213-A7CC-6C1A-EA103EA3012E}"/>
          </ac:spMkLst>
        </pc:spChg>
        <pc:spChg chg="add">
          <ac:chgData name="吴 瑀湦" userId="78652dc710e2697a" providerId="LiveId" clId="{91E8A070-31ED-4DC6-8A58-D1C7CBE1036D}" dt="2022-12-10T12:38:19.295" v="2209" actId="26606"/>
          <ac:spMkLst>
            <pc:docMk/>
            <pc:sldMk cId="834917547" sldId="261"/>
            <ac:spMk id="8" creationId="{4EFE82FE-7465-AE46-88DF-34D347E83B84}"/>
          </ac:spMkLst>
        </pc:spChg>
        <pc:grpChg chg="add">
          <ac:chgData name="吴 瑀湦" userId="78652dc710e2697a" providerId="LiveId" clId="{91E8A070-31ED-4DC6-8A58-D1C7CBE1036D}" dt="2022-12-10T12:38:19.295" v="2209" actId="26606"/>
          <ac:grpSpMkLst>
            <pc:docMk/>
            <pc:sldMk cId="834917547" sldId="261"/>
            <ac:grpSpMk id="12" creationId="{1714268B-8C50-CA4E-9D9C-553429034296}"/>
          </ac:grpSpMkLst>
        </pc:grpChg>
        <pc:cxnChg chg="add">
          <ac:chgData name="吴 瑀湦" userId="78652dc710e2697a" providerId="LiveId" clId="{91E8A070-31ED-4DC6-8A58-D1C7CBE1036D}" dt="2022-12-10T12:38:19.295" v="2209" actId="26606"/>
          <ac:cxnSpMkLst>
            <pc:docMk/>
            <pc:sldMk cId="834917547" sldId="261"/>
            <ac:cxnSpMk id="10" creationId="{2DDDFCEF-D5C9-BE40-9979-57040F021F96}"/>
          </ac:cxnSpMkLst>
        </pc:cxnChg>
      </pc:sldChg>
      <pc:sldChg chg="addSp delSp modSp new mod setBg">
        <pc:chgData name="吴 瑀湦" userId="78652dc710e2697a" providerId="LiveId" clId="{91E8A070-31ED-4DC6-8A58-D1C7CBE1036D}" dt="2022-12-10T12:48:30.081" v="2583" actId="14100"/>
        <pc:sldMkLst>
          <pc:docMk/>
          <pc:sldMk cId="4157137260" sldId="262"/>
        </pc:sldMkLst>
        <pc:spChg chg="del mod">
          <ac:chgData name="吴 瑀湦" userId="78652dc710e2697a" providerId="LiveId" clId="{91E8A070-31ED-4DC6-8A58-D1C7CBE1036D}" dt="2022-12-10T12:44:19.492" v="2493" actId="478"/>
          <ac:spMkLst>
            <pc:docMk/>
            <pc:sldMk cId="4157137260" sldId="262"/>
            <ac:spMk id="2" creationId="{09552AB8-5C29-DA8A-BC6A-7D993DDF2AD7}"/>
          </ac:spMkLst>
        </pc:spChg>
        <pc:spChg chg="del">
          <ac:chgData name="吴 瑀湦" userId="78652dc710e2697a" providerId="LiveId" clId="{91E8A070-31ED-4DC6-8A58-D1C7CBE1036D}" dt="2022-12-10T12:44:03.460" v="2492" actId="478"/>
          <ac:spMkLst>
            <pc:docMk/>
            <pc:sldMk cId="4157137260" sldId="262"/>
            <ac:spMk id="3" creationId="{9A500591-8822-8E58-C03C-537AD2A1ADC9}"/>
          </ac:spMkLst>
        </pc:spChg>
        <pc:spChg chg="add del mod">
          <ac:chgData name="吴 瑀湦" userId="78652dc710e2697a" providerId="LiveId" clId="{91E8A070-31ED-4DC6-8A58-D1C7CBE1036D}" dt="2022-12-10T12:44:23.437" v="2494" actId="478"/>
          <ac:spMkLst>
            <pc:docMk/>
            <pc:sldMk cId="4157137260" sldId="262"/>
            <ac:spMk id="5" creationId="{1E3F1D41-B80E-5DD9-9325-4679B221D399}"/>
          </ac:spMkLst>
        </pc:spChg>
        <pc:spChg chg="add mod">
          <ac:chgData name="吴 瑀湦" userId="78652dc710e2697a" providerId="LiveId" clId="{91E8A070-31ED-4DC6-8A58-D1C7CBE1036D}" dt="2022-12-10T12:48:06.501" v="2575" actId="14100"/>
          <ac:spMkLst>
            <pc:docMk/>
            <pc:sldMk cId="4157137260" sldId="262"/>
            <ac:spMk id="6" creationId="{494BC7F4-21F4-EA9C-8595-2900B5CA10BE}"/>
          </ac:spMkLst>
        </pc:spChg>
        <pc:spChg chg="add del mod">
          <ac:chgData name="吴 瑀湦" userId="78652dc710e2697a" providerId="LiveId" clId="{91E8A070-31ED-4DC6-8A58-D1C7CBE1036D}" dt="2022-12-10T12:45:50.764" v="2509" actId="478"/>
          <ac:spMkLst>
            <pc:docMk/>
            <pc:sldMk cId="4157137260" sldId="262"/>
            <ac:spMk id="7" creationId="{7660C45A-0B0F-7898-822A-50DE1F15F721}"/>
          </ac:spMkLst>
        </pc:spChg>
        <pc:spChg chg="add del mod">
          <ac:chgData name="吴 瑀湦" userId="78652dc710e2697a" providerId="LiveId" clId="{91E8A070-31ED-4DC6-8A58-D1C7CBE1036D}" dt="2022-12-10T12:44:32.558" v="2497" actId="478"/>
          <ac:spMkLst>
            <pc:docMk/>
            <pc:sldMk cId="4157137260" sldId="262"/>
            <ac:spMk id="9" creationId="{63269D1F-0D31-17A5-B089-B8FF7A92FDA8}"/>
          </ac:spMkLst>
        </pc:spChg>
        <pc:spChg chg="add del">
          <ac:chgData name="吴 瑀湦" userId="78652dc710e2697a" providerId="LiveId" clId="{91E8A070-31ED-4DC6-8A58-D1C7CBE1036D}" dt="2022-12-10T12:46:38.177" v="2515" actId="26606"/>
          <ac:spMkLst>
            <pc:docMk/>
            <pc:sldMk cId="4157137260" sldId="262"/>
            <ac:spMk id="47" creationId="{4EFE82FE-7465-AE46-88DF-34D347E83B84}"/>
          </ac:spMkLst>
        </pc:spChg>
        <pc:spChg chg="add">
          <ac:chgData name="吴 瑀湦" userId="78652dc710e2697a" providerId="LiveId" clId="{91E8A070-31ED-4DC6-8A58-D1C7CBE1036D}" dt="2022-12-10T12:46:38.183" v="2516" actId="26606"/>
          <ac:spMkLst>
            <pc:docMk/>
            <pc:sldMk cId="4157137260" sldId="262"/>
            <ac:spMk id="90" creationId="{4EFE82FE-7465-AE46-88DF-34D347E83B84}"/>
          </ac:spMkLst>
        </pc:spChg>
        <pc:grpChg chg="add del">
          <ac:chgData name="吴 瑀湦" userId="78652dc710e2697a" providerId="LiveId" clId="{91E8A070-31ED-4DC6-8A58-D1C7CBE1036D}" dt="2022-12-10T12:46:38.177" v="2515" actId="26606"/>
          <ac:grpSpMkLst>
            <pc:docMk/>
            <pc:sldMk cId="4157137260" sldId="262"/>
            <ac:grpSpMk id="19" creationId="{EB46B8FB-F6A2-5F47-A6CD-A7E17E69270F}"/>
          </ac:grpSpMkLst>
        </pc:grpChg>
        <pc:grpChg chg="add del">
          <ac:chgData name="吴 瑀湦" userId="78652dc710e2697a" providerId="LiveId" clId="{91E8A070-31ED-4DC6-8A58-D1C7CBE1036D}" dt="2022-12-10T12:46:38.177" v="2515" actId="26606"/>
          <ac:grpSpMkLst>
            <pc:docMk/>
            <pc:sldMk cId="4157137260" sldId="262"/>
            <ac:grpSpMk id="49" creationId="{66F2B51C-9578-EB41-A17E-FFF9D491ADA0}"/>
          </ac:grpSpMkLst>
        </pc:grpChg>
        <pc:grpChg chg="add">
          <ac:chgData name="吴 瑀湦" userId="78652dc710e2697a" providerId="LiveId" clId="{91E8A070-31ED-4DC6-8A58-D1C7CBE1036D}" dt="2022-12-10T12:46:38.183" v="2516" actId="26606"/>
          <ac:grpSpMkLst>
            <pc:docMk/>
            <pc:sldMk cId="4157137260" sldId="262"/>
            <ac:grpSpMk id="64" creationId="{EB46B8FB-F6A2-5F47-A6CD-A7E17E69270F}"/>
          </ac:grpSpMkLst>
        </pc:grpChg>
        <pc:grpChg chg="add">
          <ac:chgData name="吴 瑀湦" userId="78652dc710e2697a" providerId="LiveId" clId="{91E8A070-31ED-4DC6-8A58-D1C7CBE1036D}" dt="2022-12-10T12:46:38.183" v="2516" actId="26606"/>
          <ac:grpSpMkLst>
            <pc:docMk/>
            <pc:sldMk cId="4157137260" sldId="262"/>
            <ac:grpSpMk id="91" creationId="{26C321DA-1EDE-3E4B-8B73-6477B2C6D046}"/>
          </ac:grpSpMkLst>
        </pc:grpChg>
        <pc:picChg chg="add mod">
          <ac:chgData name="吴 瑀湦" userId="78652dc710e2697a" providerId="LiveId" clId="{91E8A070-31ED-4DC6-8A58-D1C7CBE1036D}" dt="2022-12-10T12:46:38.183" v="2516" actId="26606"/>
          <ac:picMkLst>
            <pc:docMk/>
            <pc:sldMk cId="4157137260" sldId="262"/>
            <ac:picMk id="8" creationId="{0B168667-05A0-C044-CE85-EAC99A0FEE3B}"/>
          </ac:picMkLst>
        </pc:picChg>
        <pc:picChg chg="add del mod">
          <ac:chgData name="吴 瑀湦" userId="78652dc710e2697a" providerId="LiveId" clId="{91E8A070-31ED-4DC6-8A58-D1C7CBE1036D}" dt="2022-12-10T12:45:39.407" v="2508" actId="478"/>
          <ac:picMkLst>
            <pc:docMk/>
            <pc:sldMk cId="4157137260" sldId="262"/>
            <ac:picMk id="10" creationId="{24CB0F7E-BB58-ADED-5087-3A5DB83E9979}"/>
          </ac:picMkLst>
        </pc:picChg>
        <pc:picChg chg="add del mod">
          <ac:chgData name="吴 瑀湦" userId="78652dc710e2697a" providerId="LiveId" clId="{91E8A070-31ED-4DC6-8A58-D1C7CBE1036D}" dt="2022-12-10T12:45:39.407" v="2508" actId="478"/>
          <ac:picMkLst>
            <pc:docMk/>
            <pc:sldMk cId="4157137260" sldId="262"/>
            <ac:picMk id="11" creationId="{1A156705-08C6-61EC-D235-9A412AE98A20}"/>
          </ac:picMkLst>
        </pc:picChg>
        <pc:picChg chg="add del mod">
          <ac:chgData name="吴 瑀湦" userId="78652dc710e2697a" providerId="LiveId" clId="{91E8A070-31ED-4DC6-8A58-D1C7CBE1036D}" dt="2022-12-10T12:45:04.094" v="2500" actId="478"/>
          <ac:picMkLst>
            <pc:docMk/>
            <pc:sldMk cId="4157137260" sldId="262"/>
            <ac:picMk id="12" creationId="{53C99639-25CF-E209-5549-BA939E3996E4}"/>
          </ac:picMkLst>
        </pc:picChg>
        <pc:picChg chg="add mod ord">
          <ac:chgData name="吴 瑀湦" userId="78652dc710e2697a" providerId="LiveId" clId="{91E8A070-31ED-4DC6-8A58-D1C7CBE1036D}" dt="2022-12-10T12:46:38.183" v="2516" actId="26606"/>
          <ac:picMkLst>
            <pc:docMk/>
            <pc:sldMk cId="4157137260" sldId="262"/>
            <ac:picMk id="13" creationId="{100293CB-67A1-C771-1731-06A5E3322EEC}"/>
          </ac:picMkLst>
        </pc:picChg>
        <pc:picChg chg="add mod">
          <ac:chgData name="吴 瑀湦" userId="78652dc710e2697a" providerId="LiveId" clId="{91E8A070-31ED-4DC6-8A58-D1C7CBE1036D}" dt="2022-12-10T12:46:38.183" v="2516" actId="26606"/>
          <ac:picMkLst>
            <pc:docMk/>
            <pc:sldMk cId="4157137260" sldId="262"/>
            <ac:picMk id="14" creationId="{6C2B940A-5E71-C05E-E733-9ADB26EC01F0}"/>
          </ac:picMkLst>
        </pc:picChg>
        <pc:picChg chg="add del mod">
          <ac:chgData name="吴 瑀湦" userId="78652dc710e2697a" providerId="LiveId" clId="{91E8A070-31ED-4DC6-8A58-D1C7CBE1036D}" dt="2022-12-10T12:46:17.640" v="2513" actId="478"/>
          <ac:picMkLst>
            <pc:docMk/>
            <pc:sldMk cId="4157137260" sldId="262"/>
            <ac:picMk id="15" creationId="{26E64732-B536-46ED-1B65-2FF0332F71C3}"/>
          </ac:picMkLst>
        </pc:picChg>
        <pc:picChg chg="add del mod">
          <ac:chgData name="吴 瑀湦" userId="78652dc710e2697a" providerId="LiveId" clId="{91E8A070-31ED-4DC6-8A58-D1C7CBE1036D}" dt="2022-12-10T12:46:17.640" v="2513" actId="478"/>
          <ac:picMkLst>
            <pc:docMk/>
            <pc:sldMk cId="4157137260" sldId="262"/>
            <ac:picMk id="16" creationId="{C77BD81D-B99C-8D6E-DFBA-0B93308742C1}"/>
          </ac:picMkLst>
        </pc:picChg>
        <pc:picChg chg="add mod">
          <ac:chgData name="吴 瑀湦" userId="78652dc710e2697a" providerId="LiveId" clId="{91E8A070-31ED-4DC6-8A58-D1C7CBE1036D}" dt="2022-12-10T12:48:21.651" v="2579" actId="1076"/>
          <ac:picMkLst>
            <pc:docMk/>
            <pc:sldMk cId="4157137260" sldId="262"/>
            <ac:picMk id="17" creationId="{DC4DBBDC-4B5E-4A06-A34F-A174194F949A}"/>
          </ac:picMkLst>
        </pc:picChg>
        <pc:picChg chg="add mod">
          <ac:chgData name="吴 瑀湦" userId="78652dc710e2697a" providerId="LiveId" clId="{91E8A070-31ED-4DC6-8A58-D1C7CBE1036D}" dt="2022-12-10T12:48:26.159" v="2581" actId="14100"/>
          <ac:picMkLst>
            <pc:docMk/>
            <pc:sldMk cId="4157137260" sldId="262"/>
            <ac:picMk id="18" creationId="{04BF15A3-D106-1BB4-82D2-4C2F4EFD4C6A}"/>
          </ac:picMkLst>
        </pc:picChg>
        <pc:picChg chg="add mod">
          <ac:chgData name="吴 瑀湦" userId="78652dc710e2697a" providerId="LiveId" clId="{91E8A070-31ED-4DC6-8A58-D1C7CBE1036D}" dt="2022-12-10T12:48:30.081" v="2583" actId="14100"/>
          <ac:picMkLst>
            <pc:docMk/>
            <pc:sldMk cId="4157137260" sldId="262"/>
            <ac:picMk id="44" creationId="{0BB44A50-3F28-D2DF-8FED-2C56CF0E2A86}"/>
          </ac:picMkLst>
        </pc:picChg>
        <pc:cxnChg chg="add del">
          <ac:chgData name="吴 瑀湦" userId="78652dc710e2697a" providerId="LiveId" clId="{91E8A070-31ED-4DC6-8A58-D1C7CBE1036D}" dt="2022-12-10T12:46:38.177" v="2515" actId="26606"/>
          <ac:cxnSpMkLst>
            <pc:docMk/>
            <pc:sldMk cId="4157137260" sldId="262"/>
            <ac:cxnSpMk id="45" creationId="{D33A3282-0389-C547-8CA6-7F3E7F27B34D}"/>
          </ac:cxnSpMkLst>
        </pc:cxnChg>
        <pc:cxnChg chg="add del">
          <ac:chgData name="吴 瑀湦" userId="78652dc710e2697a" providerId="LiveId" clId="{91E8A070-31ED-4DC6-8A58-D1C7CBE1036D}" dt="2022-12-10T12:46:38.177" v="2515" actId="26606"/>
          <ac:cxnSpMkLst>
            <pc:docMk/>
            <pc:sldMk cId="4157137260" sldId="262"/>
            <ac:cxnSpMk id="58" creationId="{F14D6773-2CAA-9441-B8B4-AAAAB84CE1CF}"/>
          </ac:cxnSpMkLst>
        </pc:cxnChg>
        <pc:cxnChg chg="add del">
          <ac:chgData name="吴 瑀湦" userId="78652dc710e2697a" providerId="LiveId" clId="{91E8A070-31ED-4DC6-8A58-D1C7CBE1036D}" dt="2022-12-10T12:46:38.177" v="2515" actId="26606"/>
          <ac:cxnSpMkLst>
            <pc:docMk/>
            <pc:sldMk cId="4157137260" sldId="262"/>
            <ac:cxnSpMk id="60" creationId="{1B949AC7-F1BA-BC45-B111-B72CD339AB54}"/>
          </ac:cxnSpMkLst>
        </pc:cxnChg>
        <pc:cxnChg chg="add del">
          <ac:chgData name="吴 瑀湦" userId="78652dc710e2697a" providerId="LiveId" clId="{91E8A070-31ED-4DC6-8A58-D1C7CBE1036D}" dt="2022-12-10T12:46:38.177" v="2515" actId="26606"/>
          <ac:cxnSpMkLst>
            <pc:docMk/>
            <pc:sldMk cId="4157137260" sldId="262"/>
            <ac:cxnSpMk id="62" creationId="{EEA70831-9A8D-3B4D-8EA5-EE32F93E94E9}"/>
          </ac:cxnSpMkLst>
        </pc:cxnChg>
        <pc:cxnChg chg="add">
          <ac:chgData name="吴 瑀湦" userId="78652dc710e2697a" providerId="LiveId" clId="{91E8A070-31ED-4DC6-8A58-D1C7CBE1036D}" dt="2022-12-10T12:46:38.183" v="2516" actId="26606"/>
          <ac:cxnSpMkLst>
            <pc:docMk/>
            <pc:sldMk cId="4157137260" sldId="262"/>
            <ac:cxnSpMk id="89" creationId="{D33A3282-0389-C547-8CA6-7F3E7F27B34D}"/>
          </ac:cxnSpMkLst>
        </pc:cxnChg>
        <pc:cxnChg chg="add">
          <ac:chgData name="吴 瑀湦" userId="78652dc710e2697a" providerId="LiveId" clId="{91E8A070-31ED-4DC6-8A58-D1C7CBE1036D}" dt="2022-12-10T12:46:38.183" v="2516" actId="26606"/>
          <ac:cxnSpMkLst>
            <pc:docMk/>
            <pc:sldMk cId="4157137260" sldId="262"/>
            <ac:cxnSpMk id="99" creationId="{90BC6E6E-A4DF-B04B-948B-4E196612D377}"/>
          </ac:cxnSpMkLst>
        </pc:cxnChg>
        <pc:cxnChg chg="add">
          <ac:chgData name="吴 瑀湦" userId="78652dc710e2697a" providerId="LiveId" clId="{91E8A070-31ED-4DC6-8A58-D1C7CBE1036D}" dt="2022-12-10T12:46:38.183" v="2516" actId="26606"/>
          <ac:cxnSpMkLst>
            <pc:docMk/>
            <pc:sldMk cId="4157137260" sldId="262"/>
            <ac:cxnSpMk id="100" creationId="{BAAEB805-2859-B74E-AA82-B7C5653F4F4D}"/>
          </ac:cxnSpMkLst>
        </pc:cxnChg>
        <pc:cxnChg chg="add">
          <ac:chgData name="吴 瑀湦" userId="78652dc710e2697a" providerId="LiveId" clId="{91E8A070-31ED-4DC6-8A58-D1C7CBE1036D}" dt="2022-12-10T12:46:38.183" v="2516" actId="26606"/>
          <ac:cxnSpMkLst>
            <pc:docMk/>
            <pc:sldMk cId="4157137260" sldId="262"/>
            <ac:cxnSpMk id="101" creationId="{EEA70831-9A8D-3B4D-8EA5-EE32F93E94E9}"/>
          </ac:cxnSpMkLst>
        </pc:cxnChg>
      </pc:sldChg>
      <pc:sldChg chg="addSp delSp modSp new mod setBg setClrOvrMap">
        <pc:chgData name="吴 瑀湦" userId="78652dc710e2697a" providerId="LiveId" clId="{91E8A070-31ED-4DC6-8A58-D1C7CBE1036D}" dt="2022-12-10T12:56:16.228" v="2716" actId="962"/>
        <pc:sldMkLst>
          <pc:docMk/>
          <pc:sldMk cId="836501926" sldId="263"/>
        </pc:sldMkLst>
        <pc:spChg chg="mod ord">
          <ac:chgData name="吴 瑀湦" userId="78652dc710e2697a" providerId="LiveId" clId="{91E8A070-31ED-4DC6-8A58-D1C7CBE1036D}" dt="2022-12-10T12:56:13.197" v="2714" actId="26606"/>
          <ac:spMkLst>
            <pc:docMk/>
            <pc:sldMk cId="836501926" sldId="263"/>
            <ac:spMk id="2" creationId="{2A347F64-934C-4714-285C-325A63D1AEBF}"/>
          </ac:spMkLst>
        </pc:spChg>
        <pc:spChg chg="del">
          <ac:chgData name="吴 瑀湦" userId="78652dc710e2697a" providerId="LiveId" clId="{91E8A070-31ED-4DC6-8A58-D1C7CBE1036D}" dt="2022-12-10T12:49:19.569" v="2642" actId="478"/>
          <ac:spMkLst>
            <pc:docMk/>
            <pc:sldMk cId="836501926" sldId="263"/>
            <ac:spMk id="3" creationId="{5BA6F3B6-2F22-03D0-1B91-3CE4540FD78A}"/>
          </ac:spMkLst>
        </pc:spChg>
        <pc:spChg chg="add">
          <ac:chgData name="吴 瑀湦" userId="78652dc710e2697a" providerId="LiveId" clId="{91E8A070-31ED-4DC6-8A58-D1C7CBE1036D}" dt="2022-12-10T12:56:13.197" v="2714" actId="26606"/>
          <ac:spMkLst>
            <pc:docMk/>
            <pc:sldMk cId="836501926" sldId="263"/>
            <ac:spMk id="37" creationId="{4EFE82FE-7465-AE46-88DF-34D347E83B84}"/>
          </ac:spMkLst>
        </pc:spChg>
        <pc:spChg chg="add">
          <ac:chgData name="吴 瑀湦" userId="78652dc710e2697a" providerId="LiveId" clId="{91E8A070-31ED-4DC6-8A58-D1C7CBE1036D}" dt="2022-12-10T12:56:13.197" v="2714" actId="26606"/>
          <ac:spMkLst>
            <pc:docMk/>
            <pc:sldMk cId="836501926" sldId="263"/>
            <ac:spMk id="39" creationId="{2B31B496-E92B-C84B-83E3-6272409ED238}"/>
          </ac:spMkLst>
        </pc:spChg>
        <pc:grpChg chg="add">
          <ac:chgData name="吴 瑀湦" userId="78652dc710e2697a" providerId="LiveId" clId="{91E8A070-31ED-4DC6-8A58-D1C7CBE1036D}" dt="2022-12-10T12:56:13.197" v="2714" actId="26606"/>
          <ac:grpSpMkLst>
            <pc:docMk/>
            <pc:sldMk cId="836501926" sldId="263"/>
            <ac:grpSpMk id="9" creationId="{EB46B8FB-F6A2-5F47-A6CD-A7E17E69270F}"/>
          </ac:grpSpMkLst>
        </pc:grpChg>
        <pc:grpChg chg="add">
          <ac:chgData name="吴 瑀湦" userId="78652dc710e2697a" providerId="LiveId" clId="{91E8A070-31ED-4DC6-8A58-D1C7CBE1036D}" dt="2022-12-10T12:56:13.197" v="2714" actId="26606"/>
          <ac:grpSpMkLst>
            <pc:docMk/>
            <pc:sldMk cId="836501926" sldId="263"/>
            <ac:grpSpMk id="41" creationId="{558D799D-6817-AF48-958F-CAC89BB717FB}"/>
          </ac:grpSpMkLst>
        </pc:grpChg>
        <pc:picChg chg="add mod">
          <ac:chgData name="吴 瑀湦" userId="78652dc710e2697a" providerId="LiveId" clId="{91E8A070-31ED-4DC6-8A58-D1C7CBE1036D}" dt="2022-12-10T12:56:16.228" v="2716" actId="962"/>
          <ac:picMkLst>
            <pc:docMk/>
            <pc:sldMk cId="836501926" sldId="263"/>
            <ac:picMk id="4" creationId="{07F96C21-701E-15F0-2592-7F230091F745}"/>
          </ac:picMkLst>
        </pc:picChg>
        <pc:cxnChg chg="add">
          <ac:chgData name="吴 瑀湦" userId="78652dc710e2697a" providerId="LiveId" clId="{91E8A070-31ED-4DC6-8A58-D1C7CBE1036D}" dt="2022-12-10T12:56:13.197" v="2714" actId="26606"/>
          <ac:cxnSpMkLst>
            <pc:docMk/>
            <pc:sldMk cId="836501926" sldId="263"/>
            <ac:cxnSpMk id="35" creationId="{D33A3282-0389-C547-8CA6-7F3E7F27B34D}"/>
          </ac:cxnSpMkLst>
        </pc:cxnChg>
      </pc:sldChg>
      <pc:sldChg chg="addSp delSp modSp add mod setBg setClrOvrMap">
        <pc:chgData name="吴 瑀湦" userId="78652dc710e2697a" providerId="LiveId" clId="{91E8A070-31ED-4DC6-8A58-D1C7CBE1036D}" dt="2022-12-10T13:10:07.253" v="3477" actId="20577"/>
        <pc:sldMkLst>
          <pc:docMk/>
          <pc:sldMk cId="3221932030" sldId="264"/>
        </pc:sldMkLst>
        <pc:spChg chg="mod">
          <ac:chgData name="吴 瑀湦" userId="78652dc710e2697a" providerId="LiveId" clId="{91E8A070-31ED-4DC6-8A58-D1C7CBE1036D}" dt="2022-12-10T13:03:55.221" v="3212" actId="26606"/>
          <ac:spMkLst>
            <pc:docMk/>
            <pc:sldMk cId="3221932030" sldId="264"/>
            <ac:spMk id="2" creationId="{2A347F64-934C-4714-285C-325A63D1AEBF}"/>
          </ac:spMkLst>
        </pc:spChg>
        <pc:spChg chg="add mod">
          <ac:chgData name="吴 瑀湦" userId="78652dc710e2697a" providerId="LiveId" clId="{91E8A070-31ED-4DC6-8A58-D1C7CBE1036D}" dt="2022-12-10T13:09:28.135" v="3436" actId="20577"/>
          <ac:spMkLst>
            <pc:docMk/>
            <pc:sldMk cId="3221932030" sldId="264"/>
            <ac:spMk id="3" creationId="{D76612FF-793A-6B3A-5105-C7C787E4CF8F}"/>
          </ac:spMkLst>
        </pc:spChg>
        <pc:spChg chg="add del mod">
          <ac:chgData name="吴 瑀湦" userId="78652dc710e2697a" providerId="LiveId" clId="{91E8A070-31ED-4DC6-8A58-D1C7CBE1036D}" dt="2022-12-10T13:03:41.249" v="3205"/>
          <ac:spMkLst>
            <pc:docMk/>
            <pc:sldMk cId="3221932030" sldId="264"/>
            <ac:spMk id="4" creationId="{D095DDC4-B278-5A25-365A-5C824BB22DC6}"/>
          </ac:spMkLst>
        </pc:spChg>
        <pc:spChg chg="add del mod">
          <ac:chgData name="吴 瑀湦" userId="78652dc710e2697a" providerId="LiveId" clId="{91E8A070-31ED-4DC6-8A58-D1C7CBE1036D}" dt="2022-12-10T13:03:41.249" v="3203" actId="478"/>
          <ac:spMkLst>
            <pc:docMk/>
            <pc:sldMk cId="3221932030" sldId="264"/>
            <ac:spMk id="5" creationId="{95957617-FD88-5997-601F-A5E5455449A7}"/>
          </ac:spMkLst>
        </pc:spChg>
        <pc:spChg chg="add mod">
          <ac:chgData name="吴 瑀湦" userId="78652dc710e2697a" providerId="LiveId" clId="{91E8A070-31ED-4DC6-8A58-D1C7CBE1036D}" dt="2022-12-10T13:10:07.253" v="3477" actId="20577"/>
          <ac:spMkLst>
            <pc:docMk/>
            <pc:sldMk cId="3221932030" sldId="264"/>
            <ac:spMk id="7" creationId="{D2FBB491-28F6-C409-F03E-377EF42B6DEF}"/>
          </ac:spMkLst>
        </pc:spChg>
        <pc:spChg chg="add">
          <ac:chgData name="吴 瑀湦" userId="78652dc710e2697a" providerId="LiveId" clId="{91E8A070-31ED-4DC6-8A58-D1C7CBE1036D}" dt="2022-12-10T13:03:55.221" v="3212" actId="26606"/>
          <ac:spMkLst>
            <pc:docMk/>
            <pc:sldMk cId="3221932030" sldId="264"/>
            <ac:spMk id="11" creationId="{C7F2E4D6-EF46-1C43-8F3E-3620C3C83F36}"/>
          </ac:spMkLst>
        </pc:spChg>
        <pc:spChg chg="add">
          <ac:chgData name="吴 瑀湦" userId="78652dc710e2697a" providerId="LiveId" clId="{91E8A070-31ED-4DC6-8A58-D1C7CBE1036D}" dt="2022-12-10T13:03:55.221" v="3212" actId="26606"/>
          <ac:spMkLst>
            <pc:docMk/>
            <pc:sldMk cId="3221932030" sldId="264"/>
            <ac:spMk id="13" creationId="{14ACB00F-615E-0E4F-9794-329E08F6E499}"/>
          </ac:spMkLst>
        </pc:spChg>
        <pc:grpChg chg="add">
          <ac:chgData name="吴 瑀湦" userId="78652dc710e2697a" providerId="LiveId" clId="{91E8A070-31ED-4DC6-8A58-D1C7CBE1036D}" dt="2022-12-10T13:03:55.221" v="3212" actId="26606"/>
          <ac:grpSpMkLst>
            <pc:docMk/>
            <pc:sldMk cId="3221932030" sldId="264"/>
            <ac:grpSpMk id="17" creationId="{35B55452-0B37-B747-9C68-70C4EF8F7539}"/>
          </ac:grpSpMkLst>
        </pc:grpChg>
        <pc:picChg chg="add mod ord">
          <ac:chgData name="吴 瑀湦" userId="78652dc710e2697a" providerId="LiveId" clId="{91E8A070-31ED-4DC6-8A58-D1C7CBE1036D}" dt="2022-12-10T13:03:55.221" v="3212" actId="26606"/>
          <ac:picMkLst>
            <pc:docMk/>
            <pc:sldMk cId="3221932030" sldId="264"/>
            <ac:picMk id="6" creationId="{62F5D026-ABFF-FF8E-B9B9-6E3EFBC529BC}"/>
          </ac:picMkLst>
        </pc:picChg>
        <pc:cxnChg chg="add">
          <ac:chgData name="吴 瑀湦" userId="78652dc710e2697a" providerId="LiveId" clId="{91E8A070-31ED-4DC6-8A58-D1C7CBE1036D}" dt="2022-12-10T13:03:55.221" v="3212" actId="26606"/>
          <ac:cxnSpMkLst>
            <pc:docMk/>
            <pc:sldMk cId="3221932030" sldId="264"/>
            <ac:cxnSpMk id="15" creationId="{1D2BBFA3-6EA8-1C48-B3A5-DFCC389D2821}"/>
          </ac:cxnSpMkLst>
        </pc:cxnChg>
      </pc:sldChg>
      <pc:sldMasterChg chg="del delSldLayout">
        <pc:chgData name="吴 瑀湦" userId="78652dc710e2697a" providerId="LiveId" clId="{91E8A070-31ED-4DC6-8A58-D1C7CBE1036D}" dt="2022-12-10T11:54:44.404" v="104" actId="26606"/>
        <pc:sldMasterMkLst>
          <pc:docMk/>
          <pc:sldMasterMk cId="3090434984" sldId="2147483648"/>
        </pc:sldMasterMkLst>
        <pc:sldLayoutChg chg="del">
          <pc:chgData name="吴 瑀湦" userId="78652dc710e2697a" providerId="LiveId" clId="{91E8A070-31ED-4DC6-8A58-D1C7CBE1036D}" dt="2022-12-10T11:54:44.404" v="104" actId="26606"/>
          <pc:sldLayoutMkLst>
            <pc:docMk/>
            <pc:sldMasterMk cId="3090434984" sldId="2147483648"/>
            <pc:sldLayoutMk cId="2954817203" sldId="2147483649"/>
          </pc:sldLayoutMkLst>
        </pc:sldLayoutChg>
        <pc:sldLayoutChg chg="del">
          <pc:chgData name="吴 瑀湦" userId="78652dc710e2697a" providerId="LiveId" clId="{91E8A070-31ED-4DC6-8A58-D1C7CBE1036D}" dt="2022-12-10T11:54:44.404" v="104" actId="26606"/>
          <pc:sldLayoutMkLst>
            <pc:docMk/>
            <pc:sldMasterMk cId="3090434984" sldId="2147483648"/>
            <pc:sldLayoutMk cId="769007089" sldId="2147483650"/>
          </pc:sldLayoutMkLst>
        </pc:sldLayoutChg>
        <pc:sldLayoutChg chg="del">
          <pc:chgData name="吴 瑀湦" userId="78652dc710e2697a" providerId="LiveId" clId="{91E8A070-31ED-4DC6-8A58-D1C7CBE1036D}" dt="2022-12-10T11:54:44.404" v="104" actId="26606"/>
          <pc:sldLayoutMkLst>
            <pc:docMk/>
            <pc:sldMasterMk cId="3090434984" sldId="2147483648"/>
            <pc:sldLayoutMk cId="1828114554" sldId="2147483651"/>
          </pc:sldLayoutMkLst>
        </pc:sldLayoutChg>
        <pc:sldLayoutChg chg="del">
          <pc:chgData name="吴 瑀湦" userId="78652dc710e2697a" providerId="LiveId" clId="{91E8A070-31ED-4DC6-8A58-D1C7CBE1036D}" dt="2022-12-10T11:54:44.404" v="104" actId="26606"/>
          <pc:sldLayoutMkLst>
            <pc:docMk/>
            <pc:sldMasterMk cId="3090434984" sldId="2147483648"/>
            <pc:sldLayoutMk cId="452331433" sldId="2147483652"/>
          </pc:sldLayoutMkLst>
        </pc:sldLayoutChg>
        <pc:sldLayoutChg chg="del">
          <pc:chgData name="吴 瑀湦" userId="78652dc710e2697a" providerId="LiveId" clId="{91E8A070-31ED-4DC6-8A58-D1C7CBE1036D}" dt="2022-12-10T11:54:44.404" v="104" actId="26606"/>
          <pc:sldLayoutMkLst>
            <pc:docMk/>
            <pc:sldMasterMk cId="3090434984" sldId="2147483648"/>
            <pc:sldLayoutMk cId="2838062915" sldId="2147483653"/>
          </pc:sldLayoutMkLst>
        </pc:sldLayoutChg>
        <pc:sldLayoutChg chg="del">
          <pc:chgData name="吴 瑀湦" userId="78652dc710e2697a" providerId="LiveId" clId="{91E8A070-31ED-4DC6-8A58-D1C7CBE1036D}" dt="2022-12-10T11:54:44.404" v="104" actId="26606"/>
          <pc:sldLayoutMkLst>
            <pc:docMk/>
            <pc:sldMasterMk cId="3090434984" sldId="2147483648"/>
            <pc:sldLayoutMk cId="1794510665" sldId="2147483654"/>
          </pc:sldLayoutMkLst>
        </pc:sldLayoutChg>
        <pc:sldLayoutChg chg="del">
          <pc:chgData name="吴 瑀湦" userId="78652dc710e2697a" providerId="LiveId" clId="{91E8A070-31ED-4DC6-8A58-D1C7CBE1036D}" dt="2022-12-10T11:54:44.404" v="104" actId="26606"/>
          <pc:sldLayoutMkLst>
            <pc:docMk/>
            <pc:sldMasterMk cId="3090434984" sldId="2147483648"/>
            <pc:sldLayoutMk cId="2537041874" sldId="2147483655"/>
          </pc:sldLayoutMkLst>
        </pc:sldLayoutChg>
        <pc:sldLayoutChg chg="del">
          <pc:chgData name="吴 瑀湦" userId="78652dc710e2697a" providerId="LiveId" clId="{91E8A070-31ED-4DC6-8A58-D1C7CBE1036D}" dt="2022-12-10T11:54:44.404" v="104" actId="26606"/>
          <pc:sldLayoutMkLst>
            <pc:docMk/>
            <pc:sldMasterMk cId="3090434984" sldId="2147483648"/>
            <pc:sldLayoutMk cId="3244514572" sldId="2147483656"/>
          </pc:sldLayoutMkLst>
        </pc:sldLayoutChg>
        <pc:sldLayoutChg chg="del">
          <pc:chgData name="吴 瑀湦" userId="78652dc710e2697a" providerId="LiveId" clId="{91E8A070-31ED-4DC6-8A58-D1C7CBE1036D}" dt="2022-12-10T11:54:44.404" v="104" actId="26606"/>
          <pc:sldLayoutMkLst>
            <pc:docMk/>
            <pc:sldMasterMk cId="3090434984" sldId="2147483648"/>
            <pc:sldLayoutMk cId="910726909" sldId="2147483657"/>
          </pc:sldLayoutMkLst>
        </pc:sldLayoutChg>
        <pc:sldLayoutChg chg="del">
          <pc:chgData name="吴 瑀湦" userId="78652dc710e2697a" providerId="LiveId" clId="{91E8A070-31ED-4DC6-8A58-D1C7CBE1036D}" dt="2022-12-10T11:54:44.404" v="104" actId="26606"/>
          <pc:sldLayoutMkLst>
            <pc:docMk/>
            <pc:sldMasterMk cId="3090434984" sldId="2147483648"/>
            <pc:sldLayoutMk cId="4057196696" sldId="2147483658"/>
          </pc:sldLayoutMkLst>
        </pc:sldLayoutChg>
        <pc:sldLayoutChg chg="del">
          <pc:chgData name="吴 瑀湦" userId="78652dc710e2697a" providerId="LiveId" clId="{91E8A070-31ED-4DC6-8A58-D1C7CBE1036D}" dt="2022-12-10T11:54:44.404" v="104" actId="26606"/>
          <pc:sldLayoutMkLst>
            <pc:docMk/>
            <pc:sldMasterMk cId="3090434984" sldId="2147483648"/>
            <pc:sldLayoutMk cId="2524462010" sldId="2147483659"/>
          </pc:sldLayoutMkLst>
        </pc:sldLayoutChg>
      </pc:sldMasterChg>
      <pc:sldMasterChg chg="add addSldLayout">
        <pc:chgData name="吴 瑀湦" userId="78652dc710e2697a" providerId="LiveId" clId="{91E8A070-31ED-4DC6-8A58-D1C7CBE1036D}" dt="2022-12-10T11:54:44.404" v="104" actId="26606"/>
        <pc:sldMasterMkLst>
          <pc:docMk/>
          <pc:sldMasterMk cId="2115866025" sldId="2147483725"/>
        </pc:sldMasterMkLst>
        <pc:sldLayoutChg chg="add">
          <pc:chgData name="吴 瑀湦" userId="78652dc710e2697a" providerId="LiveId" clId="{91E8A070-31ED-4DC6-8A58-D1C7CBE1036D}" dt="2022-12-10T11:54:44.404" v="104" actId="26606"/>
          <pc:sldLayoutMkLst>
            <pc:docMk/>
            <pc:sldMasterMk cId="2115866025" sldId="2147483725"/>
            <pc:sldLayoutMk cId="2937161990" sldId="2147483714"/>
          </pc:sldLayoutMkLst>
        </pc:sldLayoutChg>
        <pc:sldLayoutChg chg="add">
          <pc:chgData name="吴 瑀湦" userId="78652dc710e2697a" providerId="LiveId" clId="{91E8A070-31ED-4DC6-8A58-D1C7CBE1036D}" dt="2022-12-10T11:54:44.404" v="104" actId="26606"/>
          <pc:sldLayoutMkLst>
            <pc:docMk/>
            <pc:sldMasterMk cId="2115866025" sldId="2147483725"/>
            <pc:sldLayoutMk cId="2981799628" sldId="2147483715"/>
          </pc:sldLayoutMkLst>
        </pc:sldLayoutChg>
        <pc:sldLayoutChg chg="add">
          <pc:chgData name="吴 瑀湦" userId="78652dc710e2697a" providerId="LiveId" clId="{91E8A070-31ED-4DC6-8A58-D1C7CBE1036D}" dt="2022-12-10T11:54:44.404" v="104" actId="26606"/>
          <pc:sldLayoutMkLst>
            <pc:docMk/>
            <pc:sldMasterMk cId="2115866025" sldId="2147483725"/>
            <pc:sldLayoutMk cId="3365574089" sldId="2147483716"/>
          </pc:sldLayoutMkLst>
        </pc:sldLayoutChg>
        <pc:sldLayoutChg chg="add">
          <pc:chgData name="吴 瑀湦" userId="78652dc710e2697a" providerId="LiveId" clId="{91E8A070-31ED-4DC6-8A58-D1C7CBE1036D}" dt="2022-12-10T11:54:44.404" v="104" actId="26606"/>
          <pc:sldLayoutMkLst>
            <pc:docMk/>
            <pc:sldMasterMk cId="2115866025" sldId="2147483725"/>
            <pc:sldLayoutMk cId="1966606602" sldId="2147483717"/>
          </pc:sldLayoutMkLst>
        </pc:sldLayoutChg>
        <pc:sldLayoutChg chg="add">
          <pc:chgData name="吴 瑀湦" userId="78652dc710e2697a" providerId="LiveId" clId="{91E8A070-31ED-4DC6-8A58-D1C7CBE1036D}" dt="2022-12-10T11:54:44.404" v="104" actId="26606"/>
          <pc:sldLayoutMkLst>
            <pc:docMk/>
            <pc:sldMasterMk cId="2115866025" sldId="2147483725"/>
            <pc:sldLayoutMk cId="4023444707" sldId="2147483718"/>
          </pc:sldLayoutMkLst>
        </pc:sldLayoutChg>
        <pc:sldLayoutChg chg="add">
          <pc:chgData name="吴 瑀湦" userId="78652dc710e2697a" providerId="LiveId" clId="{91E8A070-31ED-4DC6-8A58-D1C7CBE1036D}" dt="2022-12-10T11:54:44.404" v="104" actId="26606"/>
          <pc:sldLayoutMkLst>
            <pc:docMk/>
            <pc:sldMasterMk cId="2115866025" sldId="2147483725"/>
            <pc:sldLayoutMk cId="339450870" sldId="2147483719"/>
          </pc:sldLayoutMkLst>
        </pc:sldLayoutChg>
        <pc:sldLayoutChg chg="add">
          <pc:chgData name="吴 瑀湦" userId="78652dc710e2697a" providerId="LiveId" clId="{91E8A070-31ED-4DC6-8A58-D1C7CBE1036D}" dt="2022-12-10T11:54:44.404" v="104" actId="26606"/>
          <pc:sldLayoutMkLst>
            <pc:docMk/>
            <pc:sldMasterMk cId="2115866025" sldId="2147483725"/>
            <pc:sldLayoutMk cId="1582883258" sldId="2147483720"/>
          </pc:sldLayoutMkLst>
        </pc:sldLayoutChg>
        <pc:sldLayoutChg chg="add">
          <pc:chgData name="吴 瑀湦" userId="78652dc710e2697a" providerId="LiveId" clId="{91E8A070-31ED-4DC6-8A58-D1C7CBE1036D}" dt="2022-12-10T11:54:44.404" v="104" actId="26606"/>
          <pc:sldLayoutMkLst>
            <pc:docMk/>
            <pc:sldMasterMk cId="2115866025" sldId="2147483725"/>
            <pc:sldLayoutMk cId="356088470" sldId="2147483721"/>
          </pc:sldLayoutMkLst>
        </pc:sldLayoutChg>
        <pc:sldLayoutChg chg="add">
          <pc:chgData name="吴 瑀湦" userId="78652dc710e2697a" providerId="LiveId" clId="{91E8A070-31ED-4DC6-8A58-D1C7CBE1036D}" dt="2022-12-10T11:54:44.404" v="104" actId="26606"/>
          <pc:sldLayoutMkLst>
            <pc:docMk/>
            <pc:sldMasterMk cId="2115866025" sldId="2147483725"/>
            <pc:sldLayoutMk cId="4213959103" sldId="2147483722"/>
          </pc:sldLayoutMkLst>
        </pc:sldLayoutChg>
        <pc:sldLayoutChg chg="add">
          <pc:chgData name="吴 瑀湦" userId="78652dc710e2697a" providerId="LiveId" clId="{91E8A070-31ED-4DC6-8A58-D1C7CBE1036D}" dt="2022-12-10T11:54:44.404" v="104" actId="26606"/>
          <pc:sldLayoutMkLst>
            <pc:docMk/>
            <pc:sldMasterMk cId="2115866025" sldId="2147483725"/>
            <pc:sldLayoutMk cId="2525885816" sldId="2147483723"/>
          </pc:sldLayoutMkLst>
        </pc:sldLayoutChg>
        <pc:sldLayoutChg chg="add">
          <pc:chgData name="吴 瑀湦" userId="78652dc710e2697a" providerId="LiveId" clId="{91E8A070-31ED-4DC6-8A58-D1C7CBE1036D}" dt="2022-12-10T11:54:44.404" v="104" actId="26606"/>
          <pc:sldLayoutMkLst>
            <pc:docMk/>
            <pc:sldMasterMk cId="2115866025" sldId="2147483725"/>
            <pc:sldLayoutMk cId="2262084107" sldId="2147483724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12/11/2022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161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46EE4-CE67-DD46-A751-9FEA049A22B8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12/11/2022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1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88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03ECC-8207-244B-8051-94AA5304EDD9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084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AFDA3-320A-C24D-A7A1-20C1267EC987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12/11/2022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799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ABDDED5-B489-454D-A72D-46C9473AB018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12/11/2022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57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ECFEB-12CF-4C4F-BC8A-5816C27CA565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851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638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12/11/2022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60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D16A9C-7411-5242-A59C-816B8907E3BE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12/11/2022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44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F52F6-A06E-0343-95B8-DAAC38DB4B8C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12/11/2022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5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12/11/2022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883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14A35-7AAF-4B42-9C68-47A633EFD9D0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12/11/2022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88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10D391A-F01E-4947-8A01-95438AA0B323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838" y="890816"/>
            <a:ext cx="6060136" cy="48704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60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12/11/2022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95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lIns="109728" tIns="109728" rIns="109728" bIns="91440"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  <a:pPr/>
              <a:t>12/11/2022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86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4000" b="1" i="0" kern="1200" spc="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900"/>
        </a:spcBef>
        <a:buFont typeface="Arial" panose="020B0604020202020204" pitchFamily="34" charset="0"/>
        <a:buChar char="•"/>
        <a:defRPr sz="2400" b="0" i="0" kern="1200" spc="1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900"/>
        </a:spcBef>
        <a:buFont typeface="Arial" panose="020B0604020202020204" pitchFamily="34" charset="0"/>
        <a:buChar char="•"/>
        <a:defRPr sz="2000" b="0" i="0" kern="1200" spc="1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900"/>
        </a:spcBef>
        <a:buFont typeface="Arial" panose="020B0604020202020204" pitchFamily="34" charset="0"/>
        <a:buChar char="•"/>
        <a:defRPr sz="1800" b="0" i="0" kern="1200" spc="1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900"/>
        </a:spcBef>
        <a:buFont typeface="Arial" panose="020B0604020202020204" pitchFamily="34" charset="0"/>
        <a:buChar char="•"/>
        <a:defRPr sz="1600" b="0" i="0" kern="1200" spc="1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900"/>
        </a:spcBef>
        <a:buFont typeface="Arial" panose="020B0604020202020204" pitchFamily="34" charset="0"/>
        <a:buChar char="•"/>
        <a:defRPr sz="1400" b="0" i="0" kern="1200" spc="1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heyong@ustc.edu.cn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wuyusheng@ustc.edu.c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图片包含 游戏机, 站&#10;&#10;描述已自动生成">
            <a:extLst>
              <a:ext uri="{FF2B5EF4-FFF2-40B4-BE49-F238E27FC236}">
                <a16:creationId xmlns:a16="http://schemas.microsoft.com/office/drawing/2014/main" id="{4E4C779A-81A4-CC83-2283-D7A2F3D85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75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B4F75AE3-A3AC-DE4C-98FE-EC9DC3BF8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5267217" cy="68580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80000"/>
                </a:schemeClr>
              </a:gs>
              <a:gs pos="0">
                <a:schemeClr val="bg1"/>
              </a:gs>
              <a:gs pos="100000">
                <a:schemeClr val="bg1">
                  <a:alpha val="34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F89DDA0-D68F-79B3-1D6C-2B6B9241B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1" y="2574761"/>
            <a:ext cx="4134538" cy="1059978"/>
          </a:xfrm>
        </p:spPr>
        <p:txBody>
          <a:bodyPr>
            <a:normAutofit/>
          </a:bodyPr>
          <a:lstStyle/>
          <a:p>
            <a:r>
              <a:rPr lang="en-US" altLang="zh-CN" sz="4400" dirty="0"/>
              <a:t>FIND</a:t>
            </a:r>
            <a:r>
              <a:rPr lang="zh-CN" altLang="en-US" sz="4400" dirty="0"/>
              <a:t>论坛简介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82C1C-6614-51B6-B9F5-6A1FD1826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1" y="4147127"/>
            <a:ext cx="4134538" cy="1764142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b="1" dirty="0">
                <a:solidFill>
                  <a:srgbClr val="FFC000"/>
                </a:solidFill>
              </a:rPr>
              <a:t>何勇</a:t>
            </a:r>
            <a:r>
              <a:rPr lang="zh-CN" altLang="en-US" dirty="0"/>
              <a:t> </a:t>
            </a:r>
            <a:r>
              <a:rPr lang="zh-CN" altLang="en-US" b="1" dirty="0">
                <a:solidFill>
                  <a:srgbClr val="FFC000"/>
                </a:solidFill>
              </a:rPr>
              <a:t>吴雨生</a:t>
            </a:r>
            <a:endParaRPr lang="en-US" altLang="zh-CN" b="1" dirty="0">
              <a:solidFill>
                <a:srgbClr val="FFC000"/>
              </a:solidFill>
            </a:endParaRPr>
          </a:p>
          <a:p>
            <a:r>
              <a:rPr lang="zh-CN" altLang="en-US" dirty="0"/>
              <a:t>代表论坛组委会</a:t>
            </a:r>
            <a:endParaRPr lang="en-US" altLang="zh-CN" dirty="0"/>
          </a:p>
          <a:p>
            <a:r>
              <a:rPr lang="zh-CN" altLang="en-US" dirty="0"/>
              <a:t>中国科学技术大学</a:t>
            </a:r>
            <a:endParaRPr lang="en-US" altLang="zh-CN" dirty="0"/>
          </a:p>
          <a:p>
            <a:r>
              <a:rPr lang="en-US" altLang="zh-CN" dirty="0"/>
              <a:t>2022.12.11</a:t>
            </a:r>
            <a:endParaRPr lang="zh-CN" alt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C79BB7-CCAB-2243-9830-5569626C4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453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406D7A-DB1A-D940-8AD1-93FAF9DD7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16" name="Freeform 40">
              <a:extLst>
                <a:ext uri="{FF2B5EF4-FFF2-40B4-BE49-F238E27FC236}">
                  <a16:creationId xmlns:a16="http://schemas.microsoft.com/office/drawing/2014/main" id="{D0F85DF7-431B-BE45-B932-0E22FC3F8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41">
              <a:extLst>
                <a:ext uri="{FF2B5EF4-FFF2-40B4-BE49-F238E27FC236}">
                  <a16:creationId xmlns:a16="http://schemas.microsoft.com/office/drawing/2014/main" id="{BEA0AA89-2965-2A44-B84E-51C748B2D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42">
              <a:extLst>
                <a:ext uri="{FF2B5EF4-FFF2-40B4-BE49-F238E27FC236}">
                  <a16:creationId xmlns:a16="http://schemas.microsoft.com/office/drawing/2014/main" id="{7EC47259-887A-FD48-989C-42BC5A3C9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43">
              <a:extLst>
                <a:ext uri="{FF2B5EF4-FFF2-40B4-BE49-F238E27FC236}">
                  <a16:creationId xmlns:a16="http://schemas.microsoft.com/office/drawing/2014/main" id="{16E261C3-18BE-934F-8A2B-59BE70AE2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44">
              <a:extLst>
                <a:ext uri="{FF2B5EF4-FFF2-40B4-BE49-F238E27FC236}">
                  <a16:creationId xmlns:a16="http://schemas.microsoft.com/office/drawing/2014/main" id="{35A2267B-0862-A24E-87D2-6CE5187CF9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6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45">
              <a:extLst>
                <a:ext uri="{FF2B5EF4-FFF2-40B4-BE49-F238E27FC236}">
                  <a16:creationId xmlns:a16="http://schemas.microsoft.com/office/drawing/2014/main" id="{A404A0DE-A076-8C4E-B8D4-EBC9453377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53">
              <a:extLst>
                <a:ext uri="{FF2B5EF4-FFF2-40B4-BE49-F238E27FC236}">
                  <a16:creationId xmlns:a16="http://schemas.microsoft.com/office/drawing/2014/main" id="{9EED6D73-C275-3347-BB66-C83964257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0954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8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10">
            <a:extLst>
              <a:ext uri="{FF2B5EF4-FFF2-40B4-BE49-F238E27FC236}">
                <a16:creationId xmlns:a16="http://schemas.microsoft.com/office/drawing/2014/main" id="{70EBDB1D-17AA-8140-B216-35CBA8C9E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98E3FFBE-BCB2-4744-8CA3-BC11F11AD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36">
              <a:extLst>
                <a:ext uri="{FF2B5EF4-FFF2-40B4-BE49-F238E27FC236}">
                  <a16:creationId xmlns:a16="http://schemas.microsoft.com/office/drawing/2014/main" id="{BBD5B432-1551-644A-B937-54EFF4201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38">
              <a:extLst>
                <a:ext uri="{FF2B5EF4-FFF2-40B4-BE49-F238E27FC236}">
                  <a16:creationId xmlns:a16="http://schemas.microsoft.com/office/drawing/2014/main" id="{BDCFB512-5A0E-0143-B5B7-6A965E100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50">
              <a:extLst>
                <a:ext uri="{FF2B5EF4-FFF2-40B4-BE49-F238E27FC236}">
                  <a16:creationId xmlns:a16="http://schemas.microsoft.com/office/drawing/2014/main" id="{EEDAA716-EDDF-5941-A55E-C12C893A3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C43B74E2-D278-E7E5-F83D-5F0C7936E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279" y="294449"/>
            <a:ext cx="2186429" cy="61823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CN" sz="3200" dirty="0"/>
              <a:t>FIND</a:t>
            </a:r>
            <a:r>
              <a:rPr lang="zh-CN" altLang="en-US" sz="3200" dirty="0"/>
              <a:t>论坛</a:t>
            </a:r>
            <a:br>
              <a:rPr lang="en-US" altLang="zh-CN" sz="3200" dirty="0"/>
            </a:br>
            <a:endParaRPr lang="zh-CN" altLang="en-US" sz="32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A52462-E047-9BCA-EA2F-C64937B9D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9618" y="1158828"/>
            <a:ext cx="4107221" cy="4581170"/>
          </a:xfrm>
        </p:spPr>
        <p:txBody>
          <a:bodyPr>
            <a:normAutofit/>
          </a:bodyPr>
          <a:lstStyle/>
          <a:p>
            <a:r>
              <a:rPr lang="en-US" altLang="zh-CN" dirty="0"/>
              <a:t>FIND – Forum for Interdisciplinary investigations into New Directions at extreme scales </a:t>
            </a:r>
          </a:p>
          <a:p>
            <a:r>
              <a:rPr lang="zh-CN" altLang="en-US" dirty="0"/>
              <a:t>旨在形成一个</a:t>
            </a:r>
            <a:r>
              <a:rPr lang="zh-CN" altLang="en-US" b="1" dirty="0">
                <a:solidFill>
                  <a:srgbClr val="FF0000"/>
                </a:solidFill>
              </a:rPr>
              <a:t>平台</a:t>
            </a:r>
            <a:r>
              <a:rPr lang="zh-CN" altLang="en-US" dirty="0"/>
              <a:t>，促成不同方向，不同领域，有兴趣的人们聚在一起交流沟通，探讨那些深刻的科学问题</a:t>
            </a:r>
          </a:p>
        </p:txBody>
      </p:sp>
      <p:pic>
        <p:nvPicPr>
          <p:cNvPr id="30" name="Picture 4" descr="Complex maths formulae on a blackboard">
            <a:extLst>
              <a:ext uri="{FF2B5EF4-FFF2-40B4-BE49-F238E27FC236}">
                <a16:creationId xmlns:a16="http://schemas.microsoft.com/office/drawing/2014/main" id="{163A7F1A-91A5-DF9D-186E-27EE10771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93" r="6170" b="-1"/>
          <a:stretch/>
        </p:blipFill>
        <p:spPr>
          <a:xfrm>
            <a:off x="20" y="1"/>
            <a:ext cx="6927143" cy="6857999"/>
          </a:xfrm>
          <a:prstGeom prst="rect">
            <a:avLst/>
          </a:prstGeom>
        </p:spPr>
      </p:pic>
      <p:cxnSp>
        <p:nvCxnSpPr>
          <p:cNvPr id="31" name="Straight Connector 16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93279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613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06E6A05-818C-F32D-F944-E07448D096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44" b="988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5" name="Rectangle">
            <a:extLst>
              <a:ext uri="{FF2B5EF4-FFF2-40B4-BE49-F238E27FC236}">
                <a16:creationId xmlns:a16="http://schemas.microsoft.com/office/drawing/2014/main" id="{14ACB00F-615E-0E4F-9794-329E08F6E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8469492" cy="68580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80000"/>
                </a:schemeClr>
              </a:gs>
              <a:gs pos="0">
                <a:schemeClr val="bg1"/>
              </a:gs>
              <a:gs pos="100000">
                <a:schemeClr val="bg1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9" name="矩形: 圆角 4">
            <a:extLst>
              <a:ext uri="{FF2B5EF4-FFF2-40B4-BE49-F238E27FC236}">
                <a16:creationId xmlns:a16="http://schemas.microsoft.com/office/drawing/2014/main" id="{976401A0-A19C-DAEF-6ACF-2D9762D16490}"/>
              </a:ext>
            </a:extLst>
          </p:cNvPr>
          <p:cNvSpPr txBox="1"/>
          <p:nvPr/>
        </p:nvSpPr>
        <p:spPr>
          <a:xfrm>
            <a:off x="415860" y="1070737"/>
            <a:ext cx="7335835" cy="455420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lIns="91440" tIns="45720" rIns="91440" bIns="45720" numCol="1" spcCol="1270" rtlCol="0" anchorCtr="0">
            <a:normAutofit/>
          </a:bodyPr>
          <a:lstStyle/>
          <a:p>
            <a:pPr marL="114300" lvl="0" indent="-285750">
              <a:spcBef>
                <a:spcPts val="90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FFFF00"/>
                </a:solidFill>
              </a:rPr>
              <a:t>由中科大粒子物理与核物理专业提出，计划两个系列的活动：</a:t>
            </a:r>
            <a:endParaRPr lang="en-US" sz="2000" b="1" dirty="0">
              <a:solidFill>
                <a:srgbClr val="FFFF00"/>
              </a:solidFill>
            </a:endParaRPr>
          </a:p>
          <a:p>
            <a:pPr marL="628650" lvl="2" indent="-228600">
              <a:spcBef>
                <a:spcPts val="9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</a:rPr>
              <a:t>讨论与科普前沿领域的科学沙龙（轻松氛围、启发性）</a:t>
            </a:r>
            <a:endParaRPr lang="en-US" altLang="zh-CN" dirty="0">
              <a:solidFill>
                <a:schemeClr val="tx1"/>
              </a:solidFill>
            </a:endParaRPr>
          </a:p>
          <a:p>
            <a:pPr marL="628650" lvl="2" indent="-228600">
              <a:spcBef>
                <a:spcPts val="9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</a:rPr>
              <a:t>面向师生的定期前沿学术报告、讨论（专业性）</a:t>
            </a:r>
            <a:endParaRPr lang="en-US" altLang="zh-CN" dirty="0">
              <a:solidFill>
                <a:schemeClr val="tx1"/>
              </a:solidFill>
            </a:endParaRPr>
          </a:p>
          <a:p>
            <a:pPr marL="400050" lvl="2">
              <a:spcBef>
                <a:spcPts val="900"/>
              </a:spcBef>
              <a:spcAft>
                <a:spcPct val="15000"/>
              </a:spcAft>
            </a:pPr>
            <a:endParaRPr lang="en-US" altLang="zh-CN" sz="500" dirty="0">
              <a:solidFill>
                <a:schemeClr val="tx1"/>
              </a:solidFill>
            </a:endParaRPr>
          </a:p>
          <a:p>
            <a:pPr marL="285750" lvl="1" indent="-285750">
              <a:spcBef>
                <a:spcPts val="90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FFFF00"/>
                </a:solidFill>
              </a:rPr>
              <a:t>源自于如粒子物理学等此类基础物理学的根本需求：</a:t>
            </a:r>
            <a:endParaRPr lang="en-US" altLang="zh-CN" sz="2000" b="1" dirty="0">
              <a:solidFill>
                <a:srgbClr val="FFFF00"/>
              </a:solidFill>
            </a:endParaRPr>
          </a:p>
          <a:p>
            <a:pPr marL="685800" lvl="2" indent="-228600">
              <a:spcBef>
                <a:spcPts val="9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</a:rPr>
              <a:t>多方向、多维度寻找新现象是粒子物理学的迫切和根本需求，提议成立此交叉论坛，深化交流讨论，与物理学中的其它研究方向保持常态交叉学术活动，一起探讨如何寻找感兴趣的新物理现象</a:t>
            </a:r>
            <a:endParaRPr lang="en-US" altLang="zh-CN" dirty="0">
              <a:solidFill>
                <a:schemeClr val="tx1"/>
              </a:solidFill>
            </a:endParaRPr>
          </a:p>
          <a:p>
            <a:pPr marL="685800" lvl="2" indent="-228600">
              <a:spcBef>
                <a:spcPts val="9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 sz="500" dirty="0">
              <a:solidFill>
                <a:schemeClr val="tx1"/>
              </a:solidFill>
            </a:endParaRPr>
          </a:p>
          <a:p>
            <a:pPr marL="228600" lvl="1" indent="-285750">
              <a:spcBef>
                <a:spcPts val="90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FFFF00"/>
                </a:solidFill>
              </a:rPr>
              <a:t>起于经常性的咖啡讨论：</a:t>
            </a:r>
            <a:endParaRPr lang="en-US" altLang="zh-CN" sz="2000" b="1" dirty="0">
              <a:solidFill>
                <a:srgbClr val="FFFF00"/>
              </a:solidFill>
            </a:endParaRPr>
          </a:p>
          <a:p>
            <a:pPr marL="742950" lvl="2" indent="-342900">
              <a:spcBef>
                <a:spcPts val="9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</a:rPr>
              <a:t>在赵政国老师大力倡导下，同事们时常一起喝咖啡探讨问题，形成想法，付诸于实践</a:t>
            </a:r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D2BBFA3-6EA8-1C48-B3A5-DFCC389D2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5B55452-0B37-B747-9C68-70C4EF8F7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CBBA7287-7E9D-884B-93D7-D56B52ADE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E09BD6CA-D4FC-1041-9A4A-5BD33DDED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id="{60AFCEEC-E747-AF48-9591-58C67AF87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2290DF32-70FD-0E48-9258-0BD83EE62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61BFE2D7-8646-5943-87D5-C6A9CDF68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6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6FFCD48C-239D-ED44-879B-9E5DD00DEA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55CCAE64-959A-BC4A-A123-FC9283192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B099E140-C5BA-ABB0-AC82-3E2514A6BB9B}"/>
              </a:ext>
            </a:extLst>
          </p:cNvPr>
          <p:cNvSpPr txBox="1"/>
          <p:nvPr/>
        </p:nvSpPr>
        <p:spPr>
          <a:xfrm>
            <a:off x="415860" y="341532"/>
            <a:ext cx="2190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2800" b="1" dirty="0"/>
              <a:t>论坛的提出</a:t>
            </a:r>
          </a:p>
        </p:txBody>
      </p:sp>
    </p:spTree>
    <p:extLst>
      <p:ext uri="{BB962C8B-B14F-4D97-AF65-F5344CB8AC3E}">
        <p14:creationId xmlns:p14="http://schemas.microsoft.com/office/powerpoint/2010/main" val="27149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CE69AC-8E4E-E521-B00B-0612B0D72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22" y="344492"/>
            <a:ext cx="3577642" cy="811112"/>
          </a:xfrm>
        </p:spPr>
        <p:txBody>
          <a:bodyPr/>
          <a:lstStyle/>
          <a:p>
            <a:r>
              <a:rPr lang="zh-CN" altLang="en-US" dirty="0"/>
              <a:t>论坛的发展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7AABF2-7C90-46D9-B192-6E3A1B136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188" y="1285991"/>
            <a:ext cx="5097214" cy="4286018"/>
          </a:xfrm>
        </p:spPr>
        <p:txBody>
          <a:bodyPr/>
          <a:lstStyle/>
          <a:p>
            <a:r>
              <a:rPr lang="zh-CN" altLang="en-US" dirty="0"/>
              <a:t>学校院系各级领导的支持</a:t>
            </a:r>
            <a:endParaRPr lang="en-US" altLang="zh-CN" dirty="0"/>
          </a:p>
          <a:p>
            <a:r>
              <a:rPr lang="zh-CN" altLang="en-US" dirty="0"/>
              <a:t>中国科学院科学传播研究中心的加入提供专业保障（特别是汤书昆等老师的大力支持）</a:t>
            </a:r>
            <a:endParaRPr lang="en-US" altLang="zh-CN" dirty="0"/>
          </a:p>
          <a:p>
            <a:r>
              <a:rPr lang="zh-CN" altLang="en-US" dirty="0"/>
              <a:t>国家对于学科交叉和前沿科普的战略重视</a:t>
            </a:r>
            <a:endParaRPr lang="en-US" altLang="zh-CN" dirty="0"/>
          </a:p>
          <a:p>
            <a:r>
              <a:rPr lang="zh-CN" altLang="en-US" dirty="0">
                <a:sym typeface="Wingdings" panose="05000000000000000000" pitchFamily="2" charset="2"/>
              </a:rPr>
              <a:t>越来越多的师生有兴趣参与其中</a:t>
            </a:r>
            <a:endParaRPr lang="en-US" altLang="zh-CN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zh-CN" dirty="0">
                <a:sym typeface="Wingdings" panose="05000000000000000000" pitchFamily="2" charset="2"/>
              </a:rPr>
              <a:t></a:t>
            </a:r>
            <a:r>
              <a:rPr lang="zh-CN" altLang="en-US" dirty="0">
                <a:sym typeface="Wingdings" panose="05000000000000000000" pitchFamily="2" charset="2"/>
              </a:rPr>
              <a:t>我们决定做一些尝试</a:t>
            </a:r>
            <a:endParaRPr lang="en-US" altLang="zh-CN" dirty="0"/>
          </a:p>
          <a:p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3157C76-095E-E412-D9BC-A619C653E781}"/>
              </a:ext>
            </a:extLst>
          </p:cNvPr>
          <p:cNvGrpSpPr/>
          <p:nvPr/>
        </p:nvGrpSpPr>
        <p:grpSpPr>
          <a:xfrm>
            <a:off x="6724420" y="137670"/>
            <a:ext cx="5021507" cy="4500318"/>
            <a:chOff x="4149969" y="0"/>
            <a:chExt cx="6981281" cy="6612196"/>
          </a:xfrm>
        </p:grpSpPr>
        <p:pic>
          <p:nvPicPr>
            <p:cNvPr id="5" name="Picture 6" descr="图表&#10;&#10;描述已自动生成">
              <a:extLst>
                <a:ext uri="{FF2B5EF4-FFF2-40B4-BE49-F238E27FC236}">
                  <a16:creationId xmlns:a16="http://schemas.microsoft.com/office/drawing/2014/main" id="{8DFA9791-839E-A450-F72E-31A9FF3694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969" y="0"/>
              <a:ext cx="6981281" cy="661219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85B5957-838B-47B3-D786-F5D10D7B9685}"/>
                </a:ext>
              </a:extLst>
            </p:cNvPr>
            <p:cNvGrpSpPr/>
            <p:nvPr/>
          </p:nvGrpSpPr>
          <p:grpSpPr>
            <a:xfrm>
              <a:off x="5877105" y="1805642"/>
              <a:ext cx="3403343" cy="2897460"/>
              <a:chOff x="5877105" y="1805642"/>
              <a:chExt cx="3403343" cy="2897460"/>
            </a:xfrm>
          </p:grpSpPr>
          <p:pic>
            <p:nvPicPr>
              <p:cNvPr id="7" name="图片 6" descr="图片包含 游戏机, 画&#10;&#10;描述已自动生成">
                <a:extLst>
                  <a:ext uri="{FF2B5EF4-FFF2-40B4-BE49-F238E27FC236}">
                    <a16:creationId xmlns:a16="http://schemas.microsoft.com/office/drawing/2014/main" id="{163B0ECB-9711-F992-98D5-F14516F288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3230" y="2836357"/>
                <a:ext cx="1077218" cy="68310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" name="Picture 17" descr="图表, 旭日形&#10;&#10;描述已自动生成">
                <a:extLst>
                  <a:ext uri="{FF2B5EF4-FFF2-40B4-BE49-F238E27FC236}">
                    <a16:creationId xmlns:a16="http://schemas.microsoft.com/office/drawing/2014/main" id="{7D399F4A-BD77-3B96-92E3-EBE63EFC20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44" r="11467"/>
              <a:stretch/>
            </p:blipFill>
            <p:spPr bwMode="auto">
              <a:xfrm>
                <a:off x="6433667" y="1805642"/>
                <a:ext cx="1100576" cy="83381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1">
                <a:extLst>
                  <a:ext uri="{FF2B5EF4-FFF2-40B4-BE49-F238E27FC236}">
                    <a16:creationId xmlns:a16="http://schemas.microsoft.com/office/drawing/2014/main" id="{6C6ED80D-1E7C-4279-09B2-859A7D9647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4240" y="2836357"/>
                <a:ext cx="1164979" cy="7595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8" descr="夜晚的星空&#10;&#10;描述已自动生成">
                <a:extLst>
                  <a:ext uri="{FF2B5EF4-FFF2-40B4-BE49-F238E27FC236}">
                    <a16:creationId xmlns:a16="http://schemas.microsoft.com/office/drawing/2014/main" id="{3AD0E135-9CCA-11F1-803D-599A5BFB2C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90" r="15207"/>
              <a:stretch>
                <a:fillRect/>
              </a:stretch>
            </p:blipFill>
            <p:spPr bwMode="auto">
              <a:xfrm>
                <a:off x="7592387" y="1805642"/>
                <a:ext cx="1009643" cy="83381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6144" descr="图示&#10;&#10;描述已自动生成">
                <a:extLst>
                  <a:ext uri="{FF2B5EF4-FFF2-40B4-BE49-F238E27FC236}">
                    <a16:creationId xmlns:a16="http://schemas.microsoft.com/office/drawing/2014/main" id="{B847F494-D8E1-81EC-BB5C-CF206BC03A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0609" y="3839404"/>
                <a:ext cx="1077218" cy="86369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图片 11" descr="图片包含 图标&#10;&#10;描述已自动生成">
                <a:extLst>
                  <a:ext uri="{FF2B5EF4-FFF2-40B4-BE49-F238E27FC236}">
                    <a16:creationId xmlns:a16="http://schemas.microsoft.com/office/drawing/2014/main" id="{FF8C9400-4A8B-CF8D-D4A6-5251B9B1E6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51" t="12407" r="12127" b="14711"/>
              <a:stretch/>
            </p:blipFill>
            <p:spPr>
              <a:xfrm>
                <a:off x="5877105" y="2793702"/>
                <a:ext cx="1113123" cy="7595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图片 12" descr="地上有许多星星&#10;&#10;低可信度描述已自动生成">
                <a:extLst>
                  <a:ext uri="{FF2B5EF4-FFF2-40B4-BE49-F238E27FC236}">
                    <a16:creationId xmlns:a16="http://schemas.microsoft.com/office/drawing/2014/main" id="{7753EDBE-82EB-3539-A47C-BF475520B1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1280" y="3839405"/>
                <a:ext cx="1131107" cy="86369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C70E9A17-F638-5A5D-8C84-B680E5CE95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3619" y="4301952"/>
            <a:ext cx="2278139" cy="170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85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6CE69AC-8E4E-E521-B00B-0612B0D72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861967"/>
          </a:xfrm>
        </p:spPr>
        <p:txBody>
          <a:bodyPr>
            <a:normAutofit/>
          </a:bodyPr>
          <a:lstStyle/>
          <a:p>
            <a:r>
              <a:rPr lang="zh-CN" altLang="en-US" dirty="0"/>
              <a:t>论坛的初步组织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7AABF2-7C90-46D9-B192-6E3A1B136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1772087"/>
            <a:ext cx="7719868" cy="427726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FFFF00"/>
                </a:solidFill>
              </a:rPr>
              <a:t> 常务单位</a:t>
            </a:r>
            <a:endParaRPr lang="en-US" altLang="zh-CN" b="1" dirty="0">
              <a:solidFill>
                <a:srgbClr val="FFFF00"/>
              </a:solidFill>
            </a:endParaRPr>
          </a:p>
          <a:p>
            <a:pPr lvl="1"/>
            <a:r>
              <a:rPr lang="zh-CN" altLang="en-US" dirty="0"/>
              <a:t>中国科大粒子科学与技术研究中心（主任：赵政国）</a:t>
            </a:r>
            <a:endParaRPr lang="en-US" altLang="zh-CN" dirty="0"/>
          </a:p>
          <a:p>
            <a:pPr lvl="1"/>
            <a:r>
              <a:rPr lang="zh-CN" altLang="en-US" dirty="0"/>
              <a:t>中国科学院科学传播研究中心（主任：汤书昆）</a:t>
            </a:r>
            <a:endParaRPr lang="en-US" altLang="zh-CN" dirty="0"/>
          </a:p>
          <a:p>
            <a:pPr lvl="1"/>
            <a:endParaRPr lang="en-US" altLang="zh-CN" sz="500" dirty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FFFF00"/>
                </a:solidFill>
              </a:rPr>
              <a:t> 常务组委</a:t>
            </a:r>
            <a:endParaRPr lang="en-US" altLang="zh-CN" b="1" dirty="0">
              <a:solidFill>
                <a:srgbClr val="FFFF00"/>
              </a:solidFill>
            </a:endParaRPr>
          </a:p>
          <a:p>
            <a:pPr lvl="1"/>
            <a:r>
              <a:rPr lang="zh-CN" altLang="en-US" dirty="0"/>
              <a:t>何勇，吴雨生等</a:t>
            </a:r>
            <a:endParaRPr lang="en-US" altLang="zh-CN" dirty="0"/>
          </a:p>
          <a:p>
            <a:pPr lvl="1"/>
            <a:endParaRPr lang="en-US" altLang="zh-CN" sz="5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FF00"/>
                </a:solidFill>
              </a:rPr>
              <a:t> </a:t>
            </a:r>
            <a:r>
              <a:rPr lang="zh-CN" altLang="en-US" b="1" dirty="0">
                <a:solidFill>
                  <a:srgbClr val="FFFF00"/>
                </a:solidFill>
              </a:rPr>
              <a:t>每次科学沙龙或学术报告设立单独的组织承办方</a:t>
            </a:r>
            <a:endParaRPr lang="en-US" altLang="zh-CN" b="1" dirty="0">
              <a:solidFill>
                <a:srgbClr val="FFFF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FFFF00"/>
                </a:solidFill>
              </a:rPr>
              <a:t> 欢迎大家提出建议！</a:t>
            </a:r>
            <a:endParaRPr lang="en-US" altLang="zh-CN" b="1" dirty="0">
              <a:solidFill>
                <a:srgbClr val="FFFF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DDFCEF-D5C9-BE40-9979-57040F021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14268B-8C50-CA4E-9D9C-55342903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25974" y="0"/>
            <a:ext cx="3266026" cy="6858001"/>
            <a:chOff x="8925974" y="0"/>
            <a:chExt cx="3266026" cy="685800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ABEF35D-F220-CC47-918A-86AD6DB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057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C00E500B-D6E7-C64D-BB6C-BCC4F8B7B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922" y="6295076"/>
              <a:ext cx="539078" cy="562924"/>
            </a:xfrm>
            <a:custGeom>
              <a:avLst/>
              <a:gdLst>
                <a:gd name="connsiteX0" fmla="*/ 539078 w 539078"/>
                <a:gd name="connsiteY0" fmla="*/ 0 h 562924"/>
                <a:gd name="connsiteX1" fmla="*/ 539078 w 539078"/>
                <a:gd name="connsiteY1" fmla="*/ 562924 h 562924"/>
                <a:gd name="connsiteX2" fmla="*/ 22 w 539078"/>
                <a:gd name="connsiteY2" fmla="*/ 562924 h 562924"/>
                <a:gd name="connsiteX3" fmla="*/ 0 w 539078"/>
                <a:gd name="connsiteY3" fmla="*/ 562712 h 562924"/>
                <a:gd name="connsiteX4" fmla="*/ 451422 w 539078"/>
                <a:gd name="connsiteY4" fmla="*/ 8836 h 56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078" h="562924">
                  <a:moveTo>
                    <a:pt x="539078" y="0"/>
                  </a:moveTo>
                  <a:lnTo>
                    <a:pt x="539078" y="562924"/>
                  </a:lnTo>
                  <a:lnTo>
                    <a:pt x="22" y="562924"/>
                  </a:lnTo>
                  <a:lnTo>
                    <a:pt x="0" y="562712"/>
                  </a:lnTo>
                  <a:cubicBezTo>
                    <a:pt x="0" y="289501"/>
                    <a:pt x="193796" y="61554"/>
                    <a:pt x="451422" y="8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E738F114-63E2-2F46-879C-39082E11D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922" y="3552046"/>
              <a:ext cx="539078" cy="1125424"/>
            </a:xfrm>
            <a:custGeom>
              <a:avLst/>
              <a:gdLst>
                <a:gd name="connsiteX0" fmla="*/ 539078 w 539078"/>
                <a:gd name="connsiteY0" fmla="*/ 0 h 1125424"/>
                <a:gd name="connsiteX1" fmla="*/ 539078 w 539078"/>
                <a:gd name="connsiteY1" fmla="*/ 1125424 h 1125424"/>
                <a:gd name="connsiteX2" fmla="*/ 451423 w 539078"/>
                <a:gd name="connsiteY2" fmla="*/ 1116588 h 1125424"/>
                <a:gd name="connsiteX3" fmla="*/ 0 w 539078"/>
                <a:gd name="connsiteY3" fmla="*/ 562712 h 1125424"/>
                <a:gd name="connsiteX4" fmla="*/ 451423 w 539078"/>
                <a:gd name="connsiteY4" fmla="*/ 8836 h 112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078" h="1125424">
                  <a:moveTo>
                    <a:pt x="539078" y="0"/>
                  </a:moveTo>
                  <a:lnTo>
                    <a:pt x="539078" y="1125424"/>
                  </a:lnTo>
                  <a:lnTo>
                    <a:pt x="451423" y="1116588"/>
                  </a:lnTo>
                  <a:cubicBezTo>
                    <a:pt x="193797" y="1063870"/>
                    <a:pt x="0" y="835923"/>
                    <a:pt x="0" y="562712"/>
                  </a:cubicBezTo>
                  <a:cubicBezTo>
                    <a:pt x="0" y="289501"/>
                    <a:pt x="193797" y="61554"/>
                    <a:pt x="451423" y="8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02D7001E-46DE-6140-8803-620C53392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922" y="2180532"/>
              <a:ext cx="539078" cy="1125425"/>
            </a:xfrm>
            <a:custGeom>
              <a:avLst/>
              <a:gdLst>
                <a:gd name="connsiteX0" fmla="*/ 539078 w 539078"/>
                <a:gd name="connsiteY0" fmla="*/ 0 h 1125425"/>
                <a:gd name="connsiteX1" fmla="*/ 539078 w 539078"/>
                <a:gd name="connsiteY1" fmla="*/ 1125425 h 1125425"/>
                <a:gd name="connsiteX2" fmla="*/ 451423 w 539078"/>
                <a:gd name="connsiteY2" fmla="*/ 1116588 h 1125425"/>
                <a:gd name="connsiteX3" fmla="*/ 0 w 539078"/>
                <a:gd name="connsiteY3" fmla="*/ 562712 h 1125425"/>
                <a:gd name="connsiteX4" fmla="*/ 451423 w 539078"/>
                <a:gd name="connsiteY4" fmla="*/ 8836 h 112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078" h="1125425">
                  <a:moveTo>
                    <a:pt x="539078" y="0"/>
                  </a:moveTo>
                  <a:lnTo>
                    <a:pt x="539078" y="1125425"/>
                  </a:lnTo>
                  <a:lnTo>
                    <a:pt x="451423" y="1116588"/>
                  </a:lnTo>
                  <a:cubicBezTo>
                    <a:pt x="193797" y="1063870"/>
                    <a:pt x="0" y="835923"/>
                    <a:pt x="0" y="562712"/>
                  </a:cubicBezTo>
                  <a:cubicBezTo>
                    <a:pt x="0" y="289502"/>
                    <a:pt x="193797" y="61554"/>
                    <a:pt x="451423" y="8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39">
              <a:extLst>
                <a:ext uri="{FF2B5EF4-FFF2-40B4-BE49-F238E27FC236}">
                  <a16:creationId xmlns:a16="http://schemas.microsoft.com/office/drawing/2014/main" id="{BD55182B-F5B7-BC4D-9649-D3A17486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922" y="0"/>
              <a:ext cx="539078" cy="562926"/>
            </a:xfrm>
            <a:custGeom>
              <a:avLst/>
              <a:gdLst>
                <a:gd name="connsiteX0" fmla="*/ 22 w 539078"/>
                <a:gd name="connsiteY0" fmla="*/ 0 h 562926"/>
                <a:gd name="connsiteX1" fmla="*/ 539078 w 539078"/>
                <a:gd name="connsiteY1" fmla="*/ 0 h 562926"/>
                <a:gd name="connsiteX2" fmla="*/ 539078 w 539078"/>
                <a:gd name="connsiteY2" fmla="*/ 562926 h 562926"/>
                <a:gd name="connsiteX3" fmla="*/ 451423 w 539078"/>
                <a:gd name="connsiteY3" fmla="*/ 554090 h 562926"/>
                <a:gd name="connsiteX4" fmla="*/ 0 w 539078"/>
                <a:gd name="connsiteY4" fmla="*/ 214 h 56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078" h="562926">
                  <a:moveTo>
                    <a:pt x="22" y="0"/>
                  </a:moveTo>
                  <a:lnTo>
                    <a:pt x="539078" y="0"/>
                  </a:lnTo>
                  <a:lnTo>
                    <a:pt x="539078" y="562926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40">
              <a:extLst>
                <a:ext uri="{FF2B5EF4-FFF2-40B4-BE49-F238E27FC236}">
                  <a16:creationId xmlns:a16="http://schemas.microsoft.com/office/drawing/2014/main" id="{E2A11AC1-65D6-254F-8C03-98312331D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5976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3F2B5374-F243-F34E-BC5C-861BA70EC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805" y="0"/>
              <a:ext cx="1130726" cy="565362"/>
            </a:xfrm>
            <a:custGeom>
              <a:avLst/>
              <a:gdLst>
                <a:gd name="connsiteX0" fmla="*/ 0 w 1130726"/>
                <a:gd name="connsiteY0" fmla="*/ 0 h 565362"/>
                <a:gd name="connsiteX1" fmla="*/ 25421 w 1130726"/>
                <a:gd name="connsiteY1" fmla="*/ 0 h 565362"/>
                <a:gd name="connsiteX2" fmla="*/ 36370 w 1130726"/>
                <a:gd name="connsiteY2" fmla="*/ 108609 h 565362"/>
                <a:gd name="connsiteX3" fmla="*/ 565364 w 1130726"/>
                <a:gd name="connsiteY3" fmla="*/ 539750 h 565362"/>
                <a:gd name="connsiteX4" fmla="*/ 1094357 w 1130726"/>
                <a:gd name="connsiteY4" fmla="*/ 108609 h 565362"/>
                <a:gd name="connsiteX5" fmla="*/ 1105306 w 1130726"/>
                <a:gd name="connsiteY5" fmla="*/ 0 h 565362"/>
                <a:gd name="connsiteX6" fmla="*/ 1130726 w 1130726"/>
                <a:gd name="connsiteY6" fmla="*/ 0 h 565362"/>
                <a:gd name="connsiteX7" fmla="*/ 565364 w 1130726"/>
                <a:gd name="connsiteY7" fmla="*/ 565362 h 565362"/>
                <a:gd name="connsiteX8" fmla="*/ 0 w 1130726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6" h="565362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6719" y="354660"/>
                    <a:pt x="304426" y="539750"/>
                    <a:pt x="565364" y="539750"/>
                  </a:cubicBezTo>
                  <a:cubicBezTo>
                    <a:pt x="826301" y="539750"/>
                    <a:pt x="1044008" y="354660"/>
                    <a:pt x="1094357" y="108609"/>
                  </a:cubicBezTo>
                  <a:lnTo>
                    <a:pt x="1105306" y="0"/>
                  </a:lnTo>
                  <a:lnTo>
                    <a:pt x="1130726" y="0"/>
                  </a:lnTo>
                  <a:cubicBezTo>
                    <a:pt x="1130726" y="312241"/>
                    <a:pt x="877604" y="565362"/>
                    <a:pt x="565364" y="565362"/>
                  </a:cubicBezTo>
                  <a:cubicBezTo>
                    <a:pt x="253123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42">
              <a:extLst>
                <a:ext uri="{FF2B5EF4-FFF2-40B4-BE49-F238E27FC236}">
                  <a16:creationId xmlns:a16="http://schemas.microsoft.com/office/drawing/2014/main" id="{84DEF8D9-0016-6E40-A7C9-BF7C523F8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636" y="809288"/>
              <a:ext cx="536364" cy="1124878"/>
            </a:xfrm>
            <a:custGeom>
              <a:avLst/>
              <a:gdLst>
                <a:gd name="connsiteX0" fmla="*/ 536364 w 536364"/>
                <a:gd name="connsiteY0" fmla="*/ 0 h 1124878"/>
                <a:gd name="connsiteX1" fmla="*/ 536364 w 536364"/>
                <a:gd name="connsiteY1" fmla="*/ 25187 h 1124878"/>
                <a:gd name="connsiteX2" fmla="*/ 456541 w 536364"/>
                <a:gd name="connsiteY2" fmla="*/ 33233 h 1124878"/>
                <a:gd name="connsiteX3" fmla="*/ 25399 w 536364"/>
                <a:gd name="connsiteY3" fmla="*/ 562226 h 1124878"/>
                <a:gd name="connsiteX4" fmla="*/ 456541 w 536364"/>
                <a:gd name="connsiteY4" fmla="*/ 1091219 h 1124878"/>
                <a:gd name="connsiteX5" fmla="*/ 536364 w 536364"/>
                <a:gd name="connsiteY5" fmla="*/ 1099266 h 1124878"/>
                <a:gd name="connsiteX6" fmla="*/ 536364 w 536364"/>
                <a:gd name="connsiteY6" fmla="*/ 1124878 h 1124878"/>
                <a:gd name="connsiteX7" fmla="*/ 451423 w 536364"/>
                <a:gd name="connsiteY7" fmla="*/ 1116315 h 1124878"/>
                <a:gd name="connsiteX8" fmla="*/ 0 w 536364"/>
                <a:gd name="connsiteY8" fmla="*/ 562439 h 1124878"/>
                <a:gd name="connsiteX9" fmla="*/ 451423 w 536364"/>
                <a:gd name="connsiteY9" fmla="*/ 8563 h 1124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6364" h="1124878">
                  <a:moveTo>
                    <a:pt x="536364" y="0"/>
                  </a:moveTo>
                  <a:lnTo>
                    <a:pt x="536364" y="25187"/>
                  </a:lnTo>
                  <a:lnTo>
                    <a:pt x="456541" y="33233"/>
                  </a:lnTo>
                  <a:cubicBezTo>
                    <a:pt x="210489" y="83583"/>
                    <a:pt x="25399" y="301290"/>
                    <a:pt x="25399" y="562226"/>
                  </a:cubicBezTo>
                  <a:cubicBezTo>
                    <a:pt x="25399" y="823163"/>
                    <a:pt x="210489" y="1040870"/>
                    <a:pt x="456541" y="1091219"/>
                  </a:cubicBezTo>
                  <a:lnTo>
                    <a:pt x="536364" y="1099266"/>
                  </a:lnTo>
                  <a:lnTo>
                    <a:pt x="536364" y="1124878"/>
                  </a:lnTo>
                  <a:lnTo>
                    <a:pt x="451423" y="1116315"/>
                  </a:lnTo>
                  <a:cubicBezTo>
                    <a:pt x="193797" y="1063597"/>
                    <a:pt x="0" y="835650"/>
                    <a:pt x="0" y="562439"/>
                  </a:cubicBezTo>
                  <a:cubicBezTo>
                    <a:pt x="0" y="289228"/>
                    <a:pt x="193797" y="61281"/>
                    <a:pt x="451423" y="85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7A87F92E-7BB7-CF40-B9F4-F6A76E480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805" y="2178092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44">
              <a:extLst>
                <a:ext uri="{FF2B5EF4-FFF2-40B4-BE49-F238E27FC236}">
                  <a16:creationId xmlns:a16="http://schemas.microsoft.com/office/drawing/2014/main" id="{3956B80A-36C5-A84F-A57F-2264B3460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5974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45">
              <a:extLst>
                <a:ext uri="{FF2B5EF4-FFF2-40B4-BE49-F238E27FC236}">
                  <a16:creationId xmlns:a16="http://schemas.microsoft.com/office/drawing/2014/main" id="{F3F753EA-9ED0-B749-B25F-1D359659F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805" y="3549819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46">
              <a:extLst>
                <a:ext uri="{FF2B5EF4-FFF2-40B4-BE49-F238E27FC236}">
                  <a16:creationId xmlns:a16="http://schemas.microsoft.com/office/drawing/2014/main" id="{4C348B07-3AA5-3142-A06C-D2FAA3922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636" y="4924471"/>
              <a:ext cx="536364" cy="1124877"/>
            </a:xfrm>
            <a:custGeom>
              <a:avLst/>
              <a:gdLst>
                <a:gd name="connsiteX0" fmla="*/ 536364 w 536364"/>
                <a:gd name="connsiteY0" fmla="*/ 0 h 1124877"/>
                <a:gd name="connsiteX1" fmla="*/ 536364 w 536364"/>
                <a:gd name="connsiteY1" fmla="*/ 25186 h 1124877"/>
                <a:gd name="connsiteX2" fmla="*/ 456541 w 536364"/>
                <a:gd name="connsiteY2" fmla="*/ 33232 h 1124877"/>
                <a:gd name="connsiteX3" fmla="*/ 25399 w 536364"/>
                <a:gd name="connsiteY3" fmla="*/ 562225 h 1124877"/>
                <a:gd name="connsiteX4" fmla="*/ 456541 w 536364"/>
                <a:gd name="connsiteY4" fmla="*/ 1091218 h 1124877"/>
                <a:gd name="connsiteX5" fmla="*/ 536364 w 536364"/>
                <a:gd name="connsiteY5" fmla="*/ 1099265 h 1124877"/>
                <a:gd name="connsiteX6" fmla="*/ 536364 w 536364"/>
                <a:gd name="connsiteY6" fmla="*/ 1124877 h 1124877"/>
                <a:gd name="connsiteX7" fmla="*/ 451423 w 536364"/>
                <a:gd name="connsiteY7" fmla="*/ 1116314 h 1124877"/>
                <a:gd name="connsiteX8" fmla="*/ 0 w 536364"/>
                <a:gd name="connsiteY8" fmla="*/ 562438 h 1124877"/>
                <a:gd name="connsiteX9" fmla="*/ 451423 w 536364"/>
                <a:gd name="connsiteY9" fmla="*/ 8562 h 1124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6364" h="1124877">
                  <a:moveTo>
                    <a:pt x="536364" y="0"/>
                  </a:moveTo>
                  <a:lnTo>
                    <a:pt x="536364" y="25186"/>
                  </a:lnTo>
                  <a:lnTo>
                    <a:pt x="456541" y="33232"/>
                  </a:lnTo>
                  <a:cubicBezTo>
                    <a:pt x="210489" y="83582"/>
                    <a:pt x="25399" y="301289"/>
                    <a:pt x="25399" y="562225"/>
                  </a:cubicBezTo>
                  <a:cubicBezTo>
                    <a:pt x="25399" y="823162"/>
                    <a:pt x="210489" y="1040869"/>
                    <a:pt x="456541" y="1091218"/>
                  </a:cubicBezTo>
                  <a:lnTo>
                    <a:pt x="536364" y="1099265"/>
                  </a:lnTo>
                  <a:lnTo>
                    <a:pt x="536364" y="1124877"/>
                  </a:lnTo>
                  <a:lnTo>
                    <a:pt x="451423" y="1116314"/>
                  </a:lnTo>
                  <a:cubicBezTo>
                    <a:pt x="193797" y="1063596"/>
                    <a:pt x="0" y="835649"/>
                    <a:pt x="0" y="562438"/>
                  </a:cubicBezTo>
                  <a:cubicBezTo>
                    <a:pt x="0" y="289227"/>
                    <a:pt x="193797" y="61280"/>
                    <a:pt x="451423" y="8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47">
              <a:extLst>
                <a:ext uri="{FF2B5EF4-FFF2-40B4-BE49-F238E27FC236}">
                  <a16:creationId xmlns:a16="http://schemas.microsoft.com/office/drawing/2014/main" id="{C3ED9540-E9D6-9D41-994B-55874068A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869" y="6293274"/>
              <a:ext cx="1130598" cy="564727"/>
            </a:xfrm>
            <a:custGeom>
              <a:avLst/>
              <a:gdLst>
                <a:gd name="connsiteX0" fmla="*/ 565300 w 1130598"/>
                <a:gd name="connsiteY0" fmla="*/ 0 h 564727"/>
                <a:gd name="connsiteX1" fmla="*/ 1119176 w 1130598"/>
                <a:gd name="connsiteY1" fmla="*/ 451422 h 564727"/>
                <a:gd name="connsiteX2" fmla="*/ 1130598 w 1130598"/>
                <a:gd name="connsiteY2" fmla="*/ 564727 h 564727"/>
                <a:gd name="connsiteX3" fmla="*/ 1105221 w 1130598"/>
                <a:gd name="connsiteY3" fmla="*/ 564727 h 564727"/>
                <a:gd name="connsiteX4" fmla="*/ 1094293 w 1130598"/>
                <a:gd name="connsiteY4" fmla="*/ 456328 h 564727"/>
                <a:gd name="connsiteX5" fmla="*/ 565300 w 1130598"/>
                <a:gd name="connsiteY5" fmla="*/ 25186 h 564727"/>
                <a:gd name="connsiteX6" fmla="*/ 36306 w 1130598"/>
                <a:gd name="connsiteY6" fmla="*/ 456328 h 564727"/>
                <a:gd name="connsiteX7" fmla="*/ 25378 w 1130598"/>
                <a:gd name="connsiteY7" fmla="*/ 564727 h 564727"/>
                <a:gd name="connsiteX8" fmla="*/ 0 w 1130598"/>
                <a:gd name="connsiteY8" fmla="*/ 564727 h 564727"/>
                <a:gd name="connsiteX9" fmla="*/ 11423 w 1130598"/>
                <a:gd name="connsiteY9" fmla="*/ 451422 h 564727"/>
                <a:gd name="connsiteX10" fmla="*/ 565300 w 1130598"/>
                <a:gd name="connsiteY10" fmla="*/ 0 h 56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598" h="564727">
                  <a:moveTo>
                    <a:pt x="565300" y="0"/>
                  </a:moveTo>
                  <a:cubicBezTo>
                    <a:pt x="838510" y="0"/>
                    <a:pt x="1066458" y="193796"/>
                    <a:pt x="1119176" y="451422"/>
                  </a:cubicBezTo>
                  <a:lnTo>
                    <a:pt x="1130598" y="564727"/>
                  </a:lnTo>
                  <a:lnTo>
                    <a:pt x="1105221" y="564727"/>
                  </a:lnTo>
                  <a:lnTo>
                    <a:pt x="1094293" y="456328"/>
                  </a:lnTo>
                  <a:cubicBezTo>
                    <a:pt x="1043944" y="210276"/>
                    <a:pt x="826237" y="25186"/>
                    <a:pt x="565300" y="25186"/>
                  </a:cubicBezTo>
                  <a:cubicBezTo>
                    <a:pt x="304362" y="25186"/>
                    <a:pt x="86655" y="210276"/>
                    <a:pt x="36306" y="456328"/>
                  </a:cubicBezTo>
                  <a:lnTo>
                    <a:pt x="25378" y="564727"/>
                  </a:lnTo>
                  <a:lnTo>
                    <a:pt x="0" y="564727"/>
                  </a:lnTo>
                  <a:lnTo>
                    <a:pt x="11423" y="451422"/>
                  </a:lnTo>
                  <a:cubicBezTo>
                    <a:pt x="64141" y="193796"/>
                    <a:pt x="292089" y="0"/>
                    <a:pt x="565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4917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18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65" name="Oval 19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Oval 22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23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24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27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28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29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30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Oval 33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34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35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89" name="Straight Connector 44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0" name="Rectangle 46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48">
            <a:extLst>
              <a:ext uri="{FF2B5EF4-FFF2-40B4-BE49-F238E27FC236}">
                <a16:creationId xmlns:a16="http://schemas.microsoft.com/office/drawing/2014/main" id="{26C321DA-1EDE-3E4B-8B73-6477B2C6D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92" name="Oval 49">
              <a:extLst>
                <a:ext uri="{FF2B5EF4-FFF2-40B4-BE49-F238E27FC236}">
                  <a16:creationId xmlns:a16="http://schemas.microsoft.com/office/drawing/2014/main" id="{DC13524B-3A91-1E40-840D-09EDE65E0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85">
              <a:extLst>
                <a:ext uri="{FF2B5EF4-FFF2-40B4-BE49-F238E27FC236}">
                  <a16:creationId xmlns:a16="http://schemas.microsoft.com/office/drawing/2014/main" id="{E03B804C-EF61-0141-A6AB-D81EDA5AC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Freeform 86">
              <a:extLst>
                <a:ext uri="{FF2B5EF4-FFF2-40B4-BE49-F238E27FC236}">
                  <a16:creationId xmlns:a16="http://schemas.microsoft.com/office/drawing/2014/main" id="{CAB80ED1-EE7D-3843-9750-C6C8C5F8E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Freeform 87">
              <a:extLst>
                <a:ext uri="{FF2B5EF4-FFF2-40B4-BE49-F238E27FC236}">
                  <a16:creationId xmlns:a16="http://schemas.microsoft.com/office/drawing/2014/main" id="{8BCD1EDB-B320-594D-86D1-7A73424B2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Freeform 88">
              <a:extLst>
                <a:ext uri="{FF2B5EF4-FFF2-40B4-BE49-F238E27FC236}">
                  <a16:creationId xmlns:a16="http://schemas.microsoft.com/office/drawing/2014/main" id="{A6B97414-A09F-8647-823F-295A0FEF5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Freeform 89">
              <a:extLst>
                <a:ext uri="{FF2B5EF4-FFF2-40B4-BE49-F238E27FC236}">
                  <a16:creationId xmlns:a16="http://schemas.microsoft.com/office/drawing/2014/main" id="{BA92AD33-EF27-124E-AF6E-9BA5401EC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id="{24B8C792-BD2C-6D48-93EE-D615EF38F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494BC7F4-21F4-EA9C-8595-2900B5CA10BE}"/>
              </a:ext>
            </a:extLst>
          </p:cNvPr>
          <p:cNvSpPr txBox="1"/>
          <p:nvPr/>
        </p:nvSpPr>
        <p:spPr>
          <a:xfrm>
            <a:off x="7165860" y="83843"/>
            <a:ext cx="4372842" cy="32602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800" dirty="0">
                <a:latin typeface="+mj-lt"/>
                <a:ea typeface="+mj-ea"/>
                <a:cs typeface="+mj-cs"/>
              </a:rPr>
              <a:t>论坛的前序活动：</a:t>
            </a:r>
            <a:endParaRPr lang="en-US" altLang="zh-CN" sz="28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800" b="1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2022.07.04</a:t>
            </a:r>
            <a:r>
              <a:rPr lang="zh-CN" altLang="en-US" sz="2800" b="1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希格斯粒子发现十周年纪念日科普活动</a:t>
            </a:r>
            <a:endParaRPr lang="en-US" altLang="zh-CN" sz="2800" b="1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dirty="0">
                <a:latin typeface="+mj-lt"/>
                <a:ea typeface="+mj-ea"/>
                <a:cs typeface="+mj-cs"/>
              </a:rPr>
              <a:t>超过</a:t>
            </a:r>
            <a:r>
              <a:rPr lang="en-US" altLang="zh-CN" sz="2800" dirty="0">
                <a:latin typeface="+mj-lt"/>
                <a:ea typeface="+mj-ea"/>
                <a:cs typeface="+mj-cs"/>
              </a:rPr>
              <a:t>3</a:t>
            </a:r>
            <a:r>
              <a:rPr lang="zh-CN" altLang="en-US" sz="2800" dirty="0">
                <a:latin typeface="+mj-lt"/>
                <a:ea typeface="+mj-ea"/>
                <a:cs typeface="+mj-cs"/>
              </a:rPr>
              <a:t>万人线上、线下参与，气氛热烈，获得新华网等数十家媒体的关注报导</a:t>
            </a:r>
            <a:endParaRPr lang="en-US" altLang="zh-CN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B168667-05A0-C044-CE85-EAC99A0F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35" r="22276" b="1"/>
          <a:stretch/>
        </p:blipFill>
        <p:spPr>
          <a:xfrm>
            <a:off x="3195" y="10"/>
            <a:ext cx="6930852" cy="3428984"/>
          </a:xfrm>
          <a:prstGeom prst="rect">
            <a:avLst/>
          </a:prstGeom>
        </p:spPr>
      </p:pic>
      <p:pic>
        <p:nvPicPr>
          <p:cNvPr id="14" name="图片 13" descr="许多人的照片&#10;&#10;描述已自动生成">
            <a:extLst>
              <a:ext uri="{FF2B5EF4-FFF2-40B4-BE49-F238E27FC236}">
                <a16:creationId xmlns:a16="http://schemas.microsoft.com/office/drawing/2014/main" id="{6C2B940A-5E71-C05E-E733-9ADB26EC01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919"/>
          <a:stretch/>
        </p:blipFill>
        <p:spPr>
          <a:xfrm>
            <a:off x="20" y="3428995"/>
            <a:ext cx="3460691" cy="3429006"/>
          </a:xfrm>
          <a:prstGeom prst="rect">
            <a:avLst/>
          </a:prstGeom>
        </p:spPr>
      </p:pic>
      <p:pic>
        <p:nvPicPr>
          <p:cNvPr id="13" name="图片 12" descr="图片包含 人, 照片, 体育, 对着&#10;&#10;描述已自动生成">
            <a:extLst>
              <a:ext uri="{FF2B5EF4-FFF2-40B4-BE49-F238E27FC236}">
                <a16:creationId xmlns:a16="http://schemas.microsoft.com/office/drawing/2014/main" id="{100293CB-67A1-C771-1731-06A5E3322E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"/>
          <a:stretch/>
        </p:blipFill>
        <p:spPr>
          <a:xfrm>
            <a:off x="3473663" y="3428999"/>
            <a:ext cx="3460384" cy="3429002"/>
          </a:xfrm>
          <a:prstGeom prst="rect">
            <a:avLst/>
          </a:prstGeom>
        </p:spPr>
      </p:pic>
      <p:cxnSp>
        <p:nvCxnSpPr>
          <p:cNvPr id="99" name="Straight Connector 57">
            <a:extLst>
              <a:ext uri="{FF2B5EF4-FFF2-40B4-BE49-F238E27FC236}">
                <a16:creationId xmlns:a16="http://schemas.microsoft.com/office/drawing/2014/main" id="{90BC6E6E-A4DF-B04B-948B-4E196612D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83" y="3429001"/>
            <a:ext cx="69271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59">
            <a:extLst>
              <a:ext uri="{FF2B5EF4-FFF2-40B4-BE49-F238E27FC236}">
                <a16:creationId xmlns:a16="http://schemas.microsoft.com/office/drawing/2014/main" id="{BAAEB805-2859-B74E-AA82-B7C5653F4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69973" y="3428994"/>
            <a:ext cx="0" cy="342900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61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86649" y="6087110"/>
            <a:ext cx="413453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DC4DBBDC-4B5E-4A06-A34F-A174194F9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76" y="3491629"/>
            <a:ext cx="2341805" cy="1563098"/>
          </a:xfrm>
          <a:prstGeom prst="rect">
            <a:avLst/>
          </a:prstGeom>
        </p:spPr>
      </p:pic>
      <p:pic>
        <p:nvPicPr>
          <p:cNvPr id="18" name="图片 17" descr="一些人在桌子前&#10;&#10;中度可信度描述已自动生成">
            <a:extLst>
              <a:ext uri="{FF2B5EF4-FFF2-40B4-BE49-F238E27FC236}">
                <a16:creationId xmlns:a16="http://schemas.microsoft.com/office/drawing/2014/main" id="{04BF15A3-D106-1BB4-82D2-4C2F4EFD4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710" y="3500763"/>
            <a:ext cx="2341805" cy="1563098"/>
          </a:xfrm>
          <a:prstGeom prst="rect">
            <a:avLst/>
          </a:prstGeom>
        </p:spPr>
      </p:pic>
      <p:pic>
        <p:nvPicPr>
          <p:cNvPr id="44" name="图片 43" descr="一群人坐在桌子前&#10;&#10;描述已自动生成">
            <a:extLst>
              <a:ext uri="{FF2B5EF4-FFF2-40B4-BE49-F238E27FC236}">
                <a16:creationId xmlns:a16="http://schemas.microsoft.com/office/drawing/2014/main" id="{0BB44A50-3F28-D2DF-8FED-2C56CF0E2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62" y="5139869"/>
            <a:ext cx="2330719" cy="155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37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文本&#10;&#10;描述已自动生成">
            <a:extLst>
              <a:ext uri="{FF2B5EF4-FFF2-40B4-BE49-F238E27FC236}">
                <a16:creationId xmlns:a16="http://schemas.microsoft.com/office/drawing/2014/main" id="{07F96C21-701E-15F0-2592-7F230091F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22" r="-1" b="11787"/>
          <a:stretch/>
        </p:blipFill>
        <p:spPr>
          <a:xfrm>
            <a:off x="3048" y="-1"/>
            <a:ext cx="12188952" cy="6858000"/>
          </a:xfrm>
          <a:prstGeom prst="rect">
            <a:avLst/>
          </a:prstGeom>
        </p:spPr>
      </p:pic>
      <p:sp>
        <p:nvSpPr>
          <p:cNvPr id="39" name="Rectangle">
            <a:extLst>
              <a:ext uri="{FF2B5EF4-FFF2-40B4-BE49-F238E27FC236}">
                <a16:creationId xmlns:a16="http://schemas.microsoft.com/office/drawing/2014/main" id="{2B31B496-E92B-C84B-83E3-6272409ED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492708"/>
            <a:ext cx="12192001" cy="2365291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80000"/>
                </a:schemeClr>
              </a:gs>
              <a:gs pos="0">
                <a:schemeClr val="bg1"/>
              </a:gs>
              <a:gs pos="100000">
                <a:schemeClr val="bg1">
                  <a:alpha val="34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A347F64-934C-4714-285C-325A63D1A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4" y="5023866"/>
            <a:ext cx="6402597" cy="10632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zh-CN" altLang="en-US" sz="3400" dirty="0"/>
              <a:t>本次为</a:t>
            </a:r>
            <a:r>
              <a:rPr lang="en-US" altLang="zh-CN" sz="3400" dirty="0"/>
              <a:t>FIND</a:t>
            </a:r>
            <a:r>
              <a:rPr lang="zh-CN" altLang="en-US" sz="3400" dirty="0"/>
              <a:t>论坛科学沙龙活动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58D799D-6817-AF48-958F-CAC89BB71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42" name="Freeform 105">
              <a:extLst>
                <a:ext uri="{FF2B5EF4-FFF2-40B4-BE49-F238E27FC236}">
                  <a16:creationId xmlns:a16="http://schemas.microsoft.com/office/drawing/2014/main" id="{6DF0BB04-41B9-2740-9969-3C65CE65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 106">
              <a:extLst>
                <a:ext uri="{FF2B5EF4-FFF2-40B4-BE49-F238E27FC236}">
                  <a16:creationId xmlns:a16="http://schemas.microsoft.com/office/drawing/2014/main" id="{67DF20F7-680A-4548-A356-D0B3F4277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107">
              <a:extLst>
                <a:ext uri="{FF2B5EF4-FFF2-40B4-BE49-F238E27FC236}">
                  <a16:creationId xmlns:a16="http://schemas.microsoft.com/office/drawing/2014/main" id="{43CCEEBF-2FC8-D346-BCA8-D48EFF692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108">
              <a:extLst>
                <a:ext uri="{FF2B5EF4-FFF2-40B4-BE49-F238E27FC236}">
                  <a16:creationId xmlns:a16="http://schemas.microsoft.com/office/drawing/2014/main" id="{16B5A5B6-3DE9-A94C-B219-519305EFC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109">
              <a:extLst>
                <a:ext uri="{FF2B5EF4-FFF2-40B4-BE49-F238E27FC236}">
                  <a16:creationId xmlns:a16="http://schemas.microsoft.com/office/drawing/2014/main" id="{40B5DF0C-97A3-EB44-B608-6A71EFBF78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6" y="3549819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110">
              <a:extLst>
                <a:ext uri="{FF2B5EF4-FFF2-40B4-BE49-F238E27FC236}">
                  <a16:creationId xmlns:a16="http://schemas.microsoft.com/office/drawing/2014/main" id="{FA869BB4-4F0B-F141-BC49-AF399B473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111">
              <a:extLst>
                <a:ext uri="{FF2B5EF4-FFF2-40B4-BE49-F238E27FC236}">
                  <a16:creationId xmlns:a16="http://schemas.microsoft.com/office/drawing/2014/main" id="{4AF46C70-EE90-EC45-978A-0A8FEB661A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6501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公路远处有山&#10;&#10;描述已自动生成">
            <a:extLst>
              <a:ext uri="{FF2B5EF4-FFF2-40B4-BE49-F238E27FC236}">
                <a16:creationId xmlns:a16="http://schemas.microsoft.com/office/drawing/2014/main" id="{62F5D026-ABFF-FF8E-B9B9-6E3EFBC52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770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14ACB00F-615E-0E4F-9794-329E08F6E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8469492" cy="68580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80000"/>
                </a:schemeClr>
              </a:gs>
              <a:gs pos="0">
                <a:schemeClr val="bg1"/>
              </a:gs>
              <a:gs pos="100000">
                <a:schemeClr val="bg1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A347F64-934C-4714-285C-325A63D1A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/>
              <a:t>未来 </a:t>
            </a:r>
            <a:r>
              <a:rPr lang="en-US" altLang="zh-CN" dirty="0"/>
              <a:t>NEXT</a:t>
            </a:r>
            <a:endParaRPr lang="en-US" altLang="zh-CN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76612FF-793A-6B3A-5105-C7C787E4CF8F}"/>
              </a:ext>
            </a:extLst>
          </p:cNvPr>
          <p:cNvSpPr txBox="1"/>
          <p:nvPr/>
        </p:nvSpPr>
        <p:spPr>
          <a:xfrm>
            <a:off x="565149" y="1722954"/>
            <a:ext cx="6620742" cy="34217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zh-CN" altLang="en-US" sz="2400" dirty="0"/>
              <a:t>希望论坛能定期举办下去，逐个探讨兴趣的前沿科学问题，如量子色动力学、引力、量子计算交叉应用、磁场、机器学习、相变等等</a:t>
            </a:r>
            <a:endParaRPr lang="en-US" altLang="zh-CN" sz="2400" dirty="0"/>
          </a:p>
          <a:p>
            <a:pPr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zh-CN" altLang="en-US" sz="2400" dirty="0"/>
              <a:t>继续探索科学与文艺结合的沙龙形式，并有可能组织针对某些话题进行自然科学与社会科学的联合探讨</a:t>
            </a:r>
            <a:endParaRPr lang="en-US" altLang="zh-CN" sz="2400" dirty="0"/>
          </a:p>
          <a:p>
            <a:pPr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zh-CN" altLang="en-US" sz="2400" dirty="0"/>
              <a:t>所有的可能性离不开您的支持、参与、和加入！</a:t>
            </a:r>
            <a:endParaRPr lang="en-US" altLang="zh-CN" sz="2400" dirty="0"/>
          </a:p>
          <a:p>
            <a:pPr>
              <a:spcBef>
                <a:spcPts val="900"/>
              </a:spcBef>
            </a:pPr>
            <a:endParaRPr lang="en-US" altLang="zh-CN" sz="2400" dirty="0"/>
          </a:p>
          <a:p>
            <a:pPr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2BBFA3-6EA8-1C48-B3A5-DFCC389D2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B55452-0B37-B747-9C68-70C4EF8F7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18" name="Freeform 41">
              <a:extLst>
                <a:ext uri="{FF2B5EF4-FFF2-40B4-BE49-F238E27FC236}">
                  <a16:creationId xmlns:a16="http://schemas.microsoft.com/office/drawing/2014/main" id="{CBBA7287-7E9D-884B-93D7-D56B52ADE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42">
              <a:extLst>
                <a:ext uri="{FF2B5EF4-FFF2-40B4-BE49-F238E27FC236}">
                  <a16:creationId xmlns:a16="http://schemas.microsoft.com/office/drawing/2014/main" id="{E09BD6CA-D4FC-1041-9A4A-5BD33DDED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60AFCEEC-E747-AF48-9591-58C67AF87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44">
              <a:extLst>
                <a:ext uri="{FF2B5EF4-FFF2-40B4-BE49-F238E27FC236}">
                  <a16:creationId xmlns:a16="http://schemas.microsoft.com/office/drawing/2014/main" id="{2290DF32-70FD-0E48-9258-0BD83EE62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45">
              <a:extLst>
                <a:ext uri="{FF2B5EF4-FFF2-40B4-BE49-F238E27FC236}">
                  <a16:creationId xmlns:a16="http://schemas.microsoft.com/office/drawing/2014/main" id="{61BFE2D7-8646-5943-87D5-C6A9CDF68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6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46">
              <a:extLst>
                <a:ext uri="{FF2B5EF4-FFF2-40B4-BE49-F238E27FC236}">
                  <a16:creationId xmlns:a16="http://schemas.microsoft.com/office/drawing/2014/main" id="{6FFCD48C-239D-ED44-879B-9E5DD00DEA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47">
              <a:extLst>
                <a:ext uri="{FF2B5EF4-FFF2-40B4-BE49-F238E27FC236}">
                  <a16:creationId xmlns:a16="http://schemas.microsoft.com/office/drawing/2014/main" id="{55CCAE64-959A-BC4A-A123-FC9283192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D2FBB491-28F6-C409-F03E-377EF42B6DEF}"/>
              </a:ext>
            </a:extLst>
          </p:cNvPr>
          <p:cNvSpPr txBox="1"/>
          <p:nvPr/>
        </p:nvSpPr>
        <p:spPr>
          <a:xfrm>
            <a:off x="565149" y="5446605"/>
            <a:ext cx="701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联系：何勇 </a:t>
            </a:r>
            <a:r>
              <a:rPr lang="en-US" altLang="zh-CN" sz="1600" dirty="0">
                <a:hlinkClick r:id="rId3"/>
              </a:rPr>
              <a:t>heyong@ustc.edu</a:t>
            </a:r>
            <a:r>
              <a:rPr lang="en-US" altLang="zh-CN" sz="1600">
                <a:hlinkClick r:id="rId3"/>
              </a:rPr>
              <a:t>.cn</a:t>
            </a:r>
            <a:r>
              <a:rPr lang="en-US" altLang="zh-CN" sz="1600"/>
              <a:t>, </a:t>
            </a:r>
            <a:r>
              <a:rPr lang="zh-CN" altLang="en-US" sz="1600" dirty="0"/>
              <a:t>吴雨生 </a:t>
            </a:r>
            <a:r>
              <a:rPr lang="en-US" altLang="zh-CN" sz="1600" dirty="0">
                <a:hlinkClick r:id="rId4"/>
              </a:rPr>
              <a:t>wuyusheng@ustc.edu.cn</a:t>
            </a:r>
            <a:r>
              <a:rPr lang="en-US" altLang="zh-CN" sz="1600" dirty="0"/>
              <a:t> </a:t>
            </a:r>
          </a:p>
          <a:p>
            <a:r>
              <a:rPr lang="zh-CN" altLang="en-US" sz="1600" dirty="0"/>
              <a:t>另，论坛网页筹建中</a:t>
            </a:r>
          </a:p>
        </p:txBody>
      </p:sp>
    </p:spTree>
    <p:extLst>
      <p:ext uri="{BB962C8B-B14F-4D97-AF65-F5344CB8AC3E}">
        <p14:creationId xmlns:p14="http://schemas.microsoft.com/office/powerpoint/2010/main" val="3221932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PunchcardVTI">
  <a:themeElements>
    <a:clrScheme name="AnalogousFromRegularSeedLeftStep">
      <a:dk1>
        <a:srgbClr val="000000"/>
      </a:dk1>
      <a:lt1>
        <a:srgbClr val="FFFFFF"/>
      </a:lt1>
      <a:dk2>
        <a:srgbClr val="2F1D1B"/>
      </a:dk2>
      <a:lt2>
        <a:srgbClr val="F2F3F0"/>
      </a:lt2>
      <a:accent1>
        <a:srgbClr val="834DC3"/>
      </a:accent1>
      <a:accent2>
        <a:srgbClr val="4540B3"/>
      </a:accent2>
      <a:accent3>
        <a:srgbClr val="4D79C3"/>
      </a:accent3>
      <a:accent4>
        <a:srgbClr val="3B98B1"/>
      </a:accent4>
      <a:accent5>
        <a:srgbClr val="4BC0A8"/>
      </a:accent5>
      <a:accent6>
        <a:srgbClr val="3BB168"/>
      </a:accent6>
      <a:hlink>
        <a:srgbClr val="699832"/>
      </a:hlink>
      <a:folHlink>
        <a:srgbClr val="7F7F7F"/>
      </a:folHlink>
    </a:clrScheme>
    <a:fontScheme name="Punchcard">
      <a:majorFont>
        <a:latin typeface="Microsoft YaHei"/>
        <a:ea typeface=""/>
        <a:cs typeface=""/>
      </a:majorFont>
      <a:minorFont>
        <a:latin typeface="Microsoft YaHe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454</Words>
  <Application>Microsoft Office PowerPoint</Application>
  <PresentationFormat>宽屏</PresentationFormat>
  <Paragraphs>47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2" baseType="lpstr">
      <vt:lpstr>Microsoft YaHei</vt:lpstr>
      <vt:lpstr>Arial</vt:lpstr>
      <vt:lpstr>Wingdings</vt:lpstr>
      <vt:lpstr>PunchcardVTI</vt:lpstr>
      <vt:lpstr>FIND论坛简介</vt:lpstr>
      <vt:lpstr>FIND论坛 </vt:lpstr>
      <vt:lpstr>PowerPoint 演示文稿</vt:lpstr>
      <vt:lpstr>论坛的发展</vt:lpstr>
      <vt:lpstr>论坛的初步组织</vt:lpstr>
      <vt:lpstr>PowerPoint 演示文稿</vt:lpstr>
      <vt:lpstr>本次为FIND论坛科学沙龙活动</vt:lpstr>
      <vt:lpstr>未来 NEXT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FIND论坛简介</dc:title>
  <dc:creator>吴 瑀湦</dc:creator>
  <cp:lastModifiedBy>吴 瑀湦</cp:lastModifiedBy>
  <cp:revision>1</cp:revision>
  <dcterms:created xsi:type="dcterms:W3CDTF">2022-12-10T11:53:29Z</dcterms:created>
  <dcterms:modified xsi:type="dcterms:W3CDTF">2022-12-11T03:06:42Z</dcterms:modified>
</cp:coreProperties>
</file>