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1380" r:id="rId3"/>
    <p:sldId id="1378" r:id="rId4"/>
    <p:sldId id="1383" r:id="rId5"/>
    <p:sldId id="1387" r:id="rId6"/>
    <p:sldId id="261" r:id="rId7"/>
    <p:sldId id="1405" r:id="rId8"/>
    <p:sldId id="269" r:id="rId9"/>
    <p:sldId id="1298" r:id="rId10"/>
    <p:sldId id="1373" r:id="rId11"/>
    <p:sldId id="1408" r:id="rId12"/>
    <p:sldId id="1411" r:id="rId13"/>
    <p:sldId id="1400" r:id="rId14"/>
    <p:sldId id="1401" r:id="rId15"/>
    <p:sldId id="1403" r:id="rId16"/>
    <p:sldId id="264" r:id="rId17"/>
    <p:sldId id="1302" r:id="rId18"/>
    <p:sldId id="1406" r:id="rId19"/>
    <p:sldId id="1407" r:id="rId20"/>
    <p:sldId id="257" r:id="rId21"/>
    <p:sldId id="258" r:id="rId22"/>
    <p:sldId id="259" r:id="rId23"/>
    <p:sldId id="260" r:id="rId24"/>
    <p:sldId id="1410" r:id="rId25"/>
    <p:sldId id="1384" r:id="rId26"/>
    <p:sldId id="1415" r:id="rId27"/>
    <p:sldId id="335" r:id="rId28"/>
    <p:sldId id="1416" r:id="rId29"/>
    <p:sldId id="1417" r:id="rId30"/>
    <p:sldId id="328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1"/>
    <a:srgbClr val="3535FF"/>
    <a:srgbClr val="2E2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18A68-10B1-449C-83B2-BB9F74D36400}" v="399" dt="2024-10-18T16:25:40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24" autoAdjust="0"/>
    <p:restoredTop sz="97840"/>
  </p:normalViewPr>
  <p:slideViewPr>
    <p:cSldViewPr snapToGrid="0">
      <p:cViewPr varScale="1">
        <p:scale>
          <a:sx n="124" d="100"/>
          <a:sy n="124" d="100"/>
        </p:scale>
        <p:origin x="1056" y="168"/>
      </p:cViewPr>
      <p:guideLst>
        <p:guide orient="horz" pos="2160"/>
        <p:guide pos="2880"/>
      </p:guideLst>
    </p:cSldViewPr>
  </p:slideViewPr>
  <p:notesTextViewPr>
    <p:cViewPr>
      <p:scale>
        <a:sx n="180" d="100"/>
        <a:sy n="1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qi zhang" userId="13cb9fbabb4ad055" providerId="LiveId" clId="{5C518A68-10B1-449C-83B2-BB9F74D36400}"/>
    <pc:docChg chg="undo custSel addSld delSld modSld sldOrd">
      <pc:chgData name="ziqi zhang" userId="13cb9fbabb4ad055" providerId="LiveId" clId="{5C518A68-10B1-449C-83B2-BB9F74D36400}" dt="2024-10-18T16:26:54.699" v="3481" actId="20577"/>
      <pc:docMkLst>
        <pc:docMk/>
      </pc:docMkLst>
      <pc:sldChg chg="addSp delSp modSp mod">
        <pc:chgData name="ziqi zhang" userId="13cb9fbabb4ad055" providerId="LiveId" clId="{5C518A68-10B1-449C-83B2-BB9F74D36400}" dt="2024-10-18T13:51:24.983" v="2508" actId="1076"/>
        <pc:sldMkLst>
          <pc:docMk/>
          <pc:sldMk cId="3727915556" sldId="256"/>
        </pc:sldMkLst>
        <pc:spChg chg="mod">
          <ac:chgData name="ziqi zhang" userId="13cb9fbabb4ad055" providerId="LiveId" clId="{5C518A68-10B1-449C-83B2-BB9F74D36400}" dt="2024-10-18T13:51:14.047" v="2503" actId="1076"/>
          <ac:spMkLst>
            <pc:docMk/>
            <pc:sldMk cId="3727915556" sldId="256"/>
            <ac:spMk id="2" creationId="{22F7799D-1C15-075A-2B48-45EB195CC135}"/>
          </ac:spMkLst>
        </pc:spChg>
        <pc:spChg chg="mod">
          <ac:chgData name="ziqi zhang" userId="13cb9fbabb4ad055" providerId="LiveId" clId="{5C518A68-10B1-449C-83B2-BB9F74D36400}" dt="2024-10-18T13:51:17.547" v="2504" actId="1076"/>
          <ac:spMkLst>
            <pc:docMk/>
            <pc:sldMk cId="3727915556" sldId="256"/>
            <ac:spMk id="3" creationId="{AB9CFE51-201B-D240-4A8B-6DEF7F94F822}"/>
          </ac:spMkLst>
        </pc:spChg>
        <pc:spChg chg="mod">
          <ac:chgData name="ziqi zhang" userId="13cb9fbabb4ad055" providerId="LiveId" clId="{5C518A68-10B1-449C-83B2-BB9F74D36400}" dt="2024-10-18T13:50:58.810" v="2501" actId="20577"/>
          <ac:spMkLst>
            <pc:docMk/>
            <pc:sldMk cId="3727915556" sldId="256"/>
            <ac:spMk id="5" creationId="{98255055-CF31-3EF8-F351-95911AC304F1}"/>
          </ac:spMkLst>
        </pc:spChg>
        <pc:spChg chg="mod">
          <ac:chgData name="ziqi zhang" userId="13cb9fbabb4ad055" providerId="LiveId" clId="{5C518A68-10B1-449C-83B2-BB9F74D36400}" dt="2024-10-18T13:51:24.983" v="2508" actId="1076"/>
          <ac:spMkLst>
            <pc:docMk/>
            <pc:sldMk cId="3727915556" sldId="256"/>
            <ac:spMk id="7" creationId="{A908BECF-2CB4-FABC-E3C9-318A9455F3C4}"/>
          </ac:spMkLst>
        </pc:spChg>
        <pc:picChg chg="add mod modCrop">
          <ac:chgData name="ziqi zhang" userId="13cb9fbabb4ad055" providerId="LiveId" clId="{5C518A68-10B1-449C-83B2-BB9F74D36400}" dt="2024-10-18T13:46:50.321" v="2399" actId="1076"/>
          <ac:picMkLst>
            <pc:docMk/>
            <pc:sldMk cId="3727915556" sldId="256"/>
            <ac:picMk id="4" creationId="{61B1DE7A-2EF8-47FC-57AE-E3D9D82D839F}"/>
          </ac:picMkLst>
        </pc:picChg>
        <pc:picChg chg="del">
          <ac:chgData name="ziqi zhang" userId="13cb9fbabb4ad055" providerId="LiveId" clId="{5C518A68-10B1-449C-83B2-BB9F74D36400}" dt="2024-10-18T13:51:09.204" v="2502" actId="478"/>
          <ac:picMkLst>
            <pc:docMk/>
            <pc:sldMk cId="3727915556" sldId="256"/>
            <ac:picMk id="8" creationId="{DFE35585-ADC7-CD89-D300-34479C79BFC2}"/>
          </ac:picMkLst>
        </pc:picChg>
      </pc:sldChg>
      <pc:sldChg chg="addSp modSp add mod ord">
        <pc:chgData name="ziqi zhang" userId="13cb9fbabb4ad055" providerId="LiveId" clId="{5C518A68-10B1-449C-83B2-BB9F74D36400}" dt="2024-10-18T14:44:59.445" v="2776" actId="20577"/>
        <pc:sldMkLst>
          <pc:docMk/>
          <pc:sldMk cId="2772921412" sldId="257"/>
        </pc:sldMkLst>
        <pc:spChg chg="mod">
          <ac:chgData name="ziqi zhang" userId="13cb9fbabb4ad055" providerId="LiveId" clId="{5C518A68-10B1-449C-83B2-BB9F74D36400}" dt="2024-10-18T13:32:39.407" v="2375"/>
          <ac:spMkLst>
            <pc:docMk/>
            <pc:sldMk cId="2772921412" sldId="257"/>
            <ac:spMk id="2" creationId="{BD0C2A95-144A-BA65-3211-B8DA56EF1C24}"/>
          </ac:spMkLst>
        </pc:spChg>
        <pc:spChg chg="mod">
          <ac:chgData name="ziqi zhang" userId="13cb9fbabb4ad055" providerId="LiveId" clId="{5C518A68-10B1-449C-83B2-BB9F74D36400}" dt="2024-10-18T14:44:59.445" v="2776" actId="20577"/>
          <ac:spMkLst>
            <pc:docMk/>
            <pc:sldMk cId="2772921412" sldId="257"/>
            <ac:spMk id="3" creationId="{09C8DE39-518D-CE36-45BD-FB003056E3FB}"/>
          </ac:spMkLst>
        </pc:spChg>
        <pc:spChg chg="add mod">
          <ac:chgData name="ziqi zhang" userId="13cb9fbabb4ad055" providerId="LiveId" clId="{5C518A68-10B1-449C-83B2-BB9F74D36400}" dt="2024-10-18T12:56:00.631" v="1789" actId="1076"/>
          <ac:spMkLst>
            <pc:docMk/>
            <pc:sldMk cId="2772921412" sldId="257"/>
            <ac:spMk id="4" creationId="{67780690-1304-11BA-42BB-22AE9CE0E210}"/>
          </ac:spMkLst>
        </pc:spChg>
      </pc:sldChg>
      <pc:sldChg chg="addSp modSp add mod ord">
        <pc:chgData name="ziqi zhang" userId="13cb9fbabb4ad055" providerId="LiveId" clId="{5C518A68-10B1-449C-83B2-BB9F74D36400}" dt="2024-10-18T14:46:51.968" v="2805" actId="20577"/>
        <pc:sldMkLst>
          <pc:docMk/>
          <pc:sldMk cId="2367277139" sldId="258"/>
        </pc:sldMkLst>
        <pc:spChg chg="add mod">
          <ac:chgData name="ziqi zhang" userId="13cb9fbabb4ad055" providerId="LiveId" clId="{5C518A68-10B1-449C-83B2-BB9F74D36400}" dt="2024-10-18T12:56:12.156" v="1794" actId="14100"/>
          <ac:spMkLst>
            <pc:docMk/>
            <pc:sldMk cId="2367277139" sldId="258"/>
            <ac:spMk id="2" creationId="{184407F5-448F-8C29-E8FA-C4FC5E085F0F}"/>
          </ac:spMkLst>
        </pc:spChg>
        <pc:spChg chg="mod">
          <ac:chgData name="ziqi zhang" userId="13cb9fbabb4ad055" providerId="LiveId" clId="{5C518A68-10B1-449C-83B2-BB9F74D36400}" dt="2024-10-18T13:32:45.546" v="2376" actId="20577"/>
          <ac:spMkLst>
            <pc:docMk/>
            <pc:sldMk cId="2367277139" sldId="258"/>
            <ac:spMk id="3" creationId="{F7E5A062-A205-E779-BA16-7D7252E48668}"/>
          </ac:spMkLst>
        </pc:spChg>
        <pc:spChg chg="add mod">
          <ac:chgData name="ziqi zhang" userId="13cb9fbabb4ad055" providerId="LiveId" clId="{5C518A68-10B1-449C-83B2-BB9F74D36400}" dt="2024-10-18T14:46:39.629" v="2801" actId="14100"/>
          <ac:spMkLst>
            <pc:docMk/>
            <pc:sldMk cId="2367277139" sldId="258"/>
            <ac:spMk id="5" creationId="{5AB3992F-1A30-DB3B-2807-42664DC55F17}"/>
          </ac:spMkLst>
        </pc:spChg>
        <pc:spChg chg="mod">
          <ac:chgData name="ziqi zhang" userId="13cb9fbabb4ad055" providerId="LiveId" clId="{5C518A68-10B1-449C-83B2-BB9F74D36400}" dt="2024-10-18T14:46:51.968" v="2805" actId="20577"/>
          <ac:spMkLst>
            <pc:docMk/>
            <pc:sldMk cId="2367277139" sldId="258"/>
            <ac:spMk id="9" creationId="{4866A6BF-2DE6-F183-BDB3-78068CC3ECFB}"/>
          </ac:spMkLst>
        </pc:spChg>
      </pc:sldChg>
      <pc:sldChg chg="addSp delSp modSp add mod ord">
        <pc:chgData name="ziqi zhang" userId="13cb9fbabb4ad055" providerId="LiveId" clId="{5C518A68-10B1-449C-83B2-BB9F74D36400}" dt="2024-10-18T14:52:34.645" v="2817" actId="478"/>
        <pc:sldMkLst>
          <pc:docMk/>
          <pc:sldMk cId="3944498907" sldId="259"/>
        </pc:sldMkLst>
        <pc:spChg chg="add del mod">
          <ac:chgData name="ziqi zhang" userId="13cb9fbabb4ad055" providerId="LiveId" clId="{5C518A68-10B1-449C-83B2-BB9F74D36400}" dt="2024-10-18T14:52:34.645" v="2817" actId="478"/>
          <ac:spMkLst>
            <pc:docMk/>
            <pc:sldMk cId="3944498907" sldId="259"/>
            <ac:spMk id="2" creationId="{64CB1616-8E6D-050B-ABAD-74EF7F0FB92A}"/>
          </ac:spMkLst>
        </pc:spChg>
        <pc:spChg chg="mod">
          <ac:chgData name="ziqi zhang" userId="13cb9fbabb4ad055" providerId="LiveId" clId="{5C518A68-10B1-449C-83B2-BB9F74D36400}" dt="2024-10-18T13:32:48.956" v="2377" actId="20577"/>
          <ac:spMkLst>
            <pc:docMk/>
            <pc:sldMk cId="3944498907" sldId="259"/>
            <ac:spMk id="3" creationId="{D0475E4F-F416-9561-9FB2-4705D368A300}"/>
          </ac:spMkLst>
        </pc:spChg>
        <pc:spChg chg="add mod">
          <ac:chgData name="ziqi zhang" userId="13cb9fbabb4ad055" providerId="LiveId" clId="{5C518A68-10B1-449C-83B2-BB9F74D36400}" dt="2024-10-18T12:56:19.018" v="1796" actId="1076"/>
          <ac:spMkLst>
            <pc:docMk/>
            <pc:sldMk cId="3944498907" sldId="259"/>
            <ac:spMk id="8" creationId="{AB5F7FAB-F38C-3E4C-C84B-D0CEB861D783}"/>
          </ac:spMkLst>
        </pc:spChg>
        <pc:spChg chg="mod">
          <ac:chgData name="ziqi zhang" userId="13cb9fbabb4ad055" providerId="LiveId" clId="{5C518A68-10B1-449C-83B2-BB9F74D36400}" dt="2024-10-18T14:52:30.210" v="2816" actId="20577"/>
          <ac:spMkLst>
            <pc:docMk/>
            <pc:sldMk cId="3944498907" sldId="259"/>
            <ac:spMk id="9" creationId="{0DF977BE-5C42-C93C-B057-E10A38391485}"/>
          </ac:spMkLst>
        </pc:spChg>
      </pc:sldChg>
      <pc:sldChg chg="addSp modSp add mod ord">
        <pc:chgData name="ziqi zhang" userId="13cb9fbabb4ad055" providerId="LiveId" clId="{5C518A68-10B1-449C-83B2-BB9F74D36400}" dt="2024-10-18T15:07:27.982" v="2822" actId="20577"/>
        <pc:sldMkLst>
          <pc:docMk/>
          <pc:sldMk cId="786599567" sldId="260"/>
        </pc:sldMkLst>
        <pc:spChg chg="mod">
          <ac:chgData name="ziqi zhang" userId="13cb9fbabb4ad055" providerId="LiveId" clId="{5C518A68-10B1-449C-83B2-BB9F74D36400}" dt="2024-10-18T13:07:02.082" v="1878" actId="20577"/>
          <ac:spMkLst>
            <pc:docMk/>
            <pc:sldMk cId="786599567" sldId="260"/>
            <ac:spMk id="2" creationId="{15034554-F36E-562B-FB2E-EA5F3DFC96F6}"/>
          </ac:spMkLst>
        </pc:spChg>
        <pc:spChg chg="mod">
          <ac:chgData name="ziqi zhang" userId="13cb9fbabb4ad055" providerId="LiveId" clId="{5C518A68-10B1-449C-83B2-BB9F74D36400}" dt="2024-10-18T13:07:02.082" v="1878" actId="20577"/>
          <ac:spMkLst>
            <pc:docMk/>
            <pc:sldMk cId="786599567" sldId="260"/>
            <ac:spMk id="3" creationId="{0B541676-A9C1-6D13-5311-3125D508049C}"/>
          </ac:spMkLst>
        </pc:spChg>
        <pc:spChg chg="mod">
          <ac:chgData name="ziqi zhang" userId="13cb9fbabb4ad055" providerId="LiveId" clId="{5C518A68-10B1-449C-83B2-BB9F74D36400}" dt="2024-10-18T13:04:36.204" v="1819" actId="14100"/>
          <ac:spMkLst>
            <pc:docMk/>
            <pc:sldMk cId="786599567" sldId="260"/>
            <ac:spMk id="4" creationId="{567246C3-3B95-3499-2F37-B355C2A0028D}"/>
          </ac:spMkLst>
        </pc:spChg>
        <pc:spChg chg="mod">
          <ac:chgData name="ziqi zhang" userId="13cb9fbabb4ad055" providerId="LiveId" clId="{5C518A68-10B1-449C-83B2-BB9F74D36400}" dt="2024-10-18T13:07:17.075" v="1887" actId="20577"/>
          <ac:spMkLst>
            <pc:docMk/>
            <pc:sldMk cId="786599567" sldId="260"/>
            <ac:spMk id="5" creationId="{B980CEC1-AD18-7CC2-72F8-B5DA385E19C6}"/>
          </ac:spMkLst>
        </pc:spChg>
        <pc:spChg chg="mod">
          <ac:chgData name="ziqi zhang" userId="13cb9fbabb4ad055" providerId="LiveId" clId="{5C518A68-10B1-449C-83B2-BB9F74D36400}" dt="2024-10-18T13:07:17.075" v="1887" actId="20577"/>
          <ac:spMkLst>
            <pc:docMk/>
            <pc:sldMk cId="786599567" sldId="260"/>
            <ac:spMk id="6" creationId="{9662D8B2-012E-7371-D8FC-C09287E548E2}"/>
          </ac:spMkLst>
        </pc:spChg>
        <pc:spChg chg="mod">
          <ac:chgData name="ziqi zhang" userId="13cb9fbabb4ad055" providerId="LiveId" clId="{5C518A68-10B1-449C-83B2-BB9F74D36400}" dt="2024-10-18T10:28:21.366" v="16" actId="115"/>
          <ac:spMkLst>
            <pc:docMk/>
            <pc:sldMk cId="786599567" sldId="260"/>
            <ac:spMk id="9" creationId="{06528422-0481-4B66-BAB2-D6CAF5E3F00C}"/>
          </ac:spMkLst>
        </pc:spChg>
        <pc:spChg chg="mod">
          <ac:chgData name="ziqi zhang" userId="13cb9fbabb4ad055" providerId="LiveId" clId="{5C518A68-10B1-449C-83B2-BB9F74D36400}" dt="2024-10-18T12:56:58.550" v="1799" actId="20577"/>
          <ac:spMkLst>
            <pc:docMk/>
            <pc:sldMk cId="786599567" sldId="260"/>
            <ac:spMk id="10" creationId="{622A13DD-1508-8907-3CAF-D6CAD0390F58}"/>
          </ac:spMkLst>
        </pc:spChg>
        <pc:spChg chg="mod">
          <ac:chgData name="ziqi zhang" userId="13cb9fbabb4ad055" providerId="LiveId" clId="{5C518A68-10B1-449C-83B2-BB9F74D36400}" dt="2024-10-18T10:34:54.251" v="28" actId="404"/>
          <ac:spMkLst>
            <pc:docMk/>
            <pc:sldMk cId="786599567" sldId="260"/>
            <ac:spMk id="11" creationId="{1A91F42E-0F26-8DE8-1D79-FD3767D9DB3F}"/>
          </ac:spMkLst>
        </pc:spChg>
        <pc:spChg chg="mod">
          <ac:chgData name="ziqi zhang" userId="13cb9fbabb4ad055" providerId="LiveId" clId="{5C518A68-10B1-449C-83B2-BB9F74D36400}" dt="2024-10-18T15:07:27.982" v="2822" actId="20577"/>
          <ac:spMkLst>
            <pc:docMk/>
            <pc:sldMk cId="786599567" sldId="260"/>
            <ac:spMk id="12" creationId="{F10ABE6F-C7C1-30AF-D709-7189995474D8}"/>
          </ac:spMkLst>
        </pc:spChg>
        <pc:spChg chg="mod">
          <ac:chgData name="ziqi zhang" userId="13cb9fbabb4ad055" providerId="LiveId" clId="{5C518A68-10B1-449C-83B2-BB9F74D36400}" dt="2024-10-18T13:07:02.082" v="1878" actId="20577"/>
          <ac:spMkLst>
            <pc:docMk/>
            <pc:sldMk cId="786599567" sldId="260"/>
            <ac:spMk id="13" creationId="{2FE23BF7-8E7E-E5B7-45DF-8D95AC3D2885}"/>
          </ac:spMkLst>
        </pc:spChg>
        <pc:spChg chg="mod">
          <ac:chgData name="ziqi zhang" userId="13cb9fbabb4ad055" providerId="LiveId" clId="{5C518A68-10B1-449C-83B2-BB9F74D36400}" dt="2024-10-18T13:07:17.075" v="1887" actId="20577"/>
          <ac:spMkLst>
            <pc:docMk/>
            <pc:sldMk cId="786599567" sldId="260"/>
            <ac:spMk id="14" creationId="{AA91CB36-48A2-B78B-A8F6-8350467CAF17}"/>
          </ac:spMkLst>
        </pc:spChg>
        <pc:spChg chg="add mod">
          <ac:chgData name="ziqi zhang" userId="13cb9fbabb4ad055" providerId="LiveId" clId="{5C518A68-10B1-449C-83B2-BB9F74D36400}" dt="2024-10-18T13:08:46.577" v="1913" actId="1076"/>
          <ac:spMkLst>
            <pc:docMk/>
            <pc:sldMk cId="786599567" sldId="260"/>
            <ac:spMk id="15" creationId="{909F7970-60A6-F5A0-8934-7204AD4BF912}"/>
          </ac:spMkLst>
        </pc:spChg>
        <pc:spChg chg="add mod">
          <ac:chgData name="ziqi zhang" userId="13cb9fbabb4ad055" providerId="LiveId" clId="{5C518A68-10B1-449C-83B2-BB9F74D36400}" dt="2024-10-18T13:05:37.986" v="1842" actId="164"/>
          <ac:spMkLst>
            <pc:docMk/>
            <pc:sldMk cId="786599567" sldId="260"/>
            <ac:spMk id="16" creationId="{BE185D91-023A-15DF-8C05-2901581816A2}"/>
          </ac:spMkLst>
        </pc:spChg>
        <pc:spChg chg="add mod">
          <ac:chgData name="ziqi zhang" userId="13cb9fbabb4ad055" providerId="LiveId" clId="{5C518A68-10B1-449C-83B2-BB9F74D36400}" dt="2024-10-18T13:05:37.986" v="1842" actId="164"/>
          <ac:spMkLst>
            <pc:docMk/>
            <pc:sldMk cId="786599567" sldId="260"/>
            <ac:spMk id="17" creationId="{EB3B39E9-4FC6-B5B6-B189-B73B1EE64A0F}"/>
          </ac:spMkLst>
        </pc:spChg>
        <pc:spChg chg="add mod">
          <ac:chgData name="ziqi zhang" userId="13cb9fbabb4ad055" providerId="LiveId" clId="{5C518A68-10B1-449C-83B2-BB9F74D36400}" dt="2024-10-18T13:05:37.986" v="1842" actId="164"/>
          <ac:spMkLst>
            <pc:docMk/>
            <pc:sldMk cId="786599567" sldId="260"/>
            <ac:spMk id="18" creationId="{D0A09050-1A83-012A-8F75-04EB67C9B816}"/>
          </ac:spMkLst>
        </pc:spChg>
        <pc:spChg chg="add mod">
          <ac:chgData name="ziqi zhang" userId="13cb9fbabb4ad055" providerId="LiveId" clId="{5C518A68-10B1-449C-83B2-BB9F74D36400}" dt="2024-10-18T15:01:28.623" v="2818" actId="1076"/>
          <ac:spMkLst>
            <pc:docMk/>
            <pc:sldMk cId="786599567" sldId="260"/>
            <ac:spMk id="22" creationId="{A140AFC0-9EF5-E120-DD29-6FDE21047A4C}"/>
          </ac:spMkLst>
        </pc:spChg>
        <pc:spChg chg="add mod">
          <ac:chgData name="ziqi zhang" userId="13cb9fbabb4ad055" providerId="LiveId" clId="{5C518A68-10B1-449C-83B2-BB9F74D36400}" dt="2024-10-18T13:08:32.893" v="1911" actId="1076"/>
          <ac:spMkLst>
            <pc:docMk/>
            <pc:sldMk cId="786599567" sldId="260"/>
            <ac:spMk id="23" creationId="{087FA780-79F3-9B2A-A53E-AD18913F7F2B}"/>
          </ac:spMkLst>
        </pc:spChg>
        <pc:spChg chg="add mod">
          <ac:chgData name="ziqi zhang" userId="13cb9fbabb4ad055" providerId="LiveId" clId="{5C518A68-10B1-449C-83B2-BB9F74D36400}" dt="2024-10-18T13:09:30.728" v="1957" actId="1076"/>
          <ac:spMkLst>
            <pc:docMk/>
            <pc:sldMk cId="786599567" sldId="260"/>
            <ac:spMk id="24" creationId="{CAD3531A-3EFF-130C-F541-7F43FFF7B798}"/>
          </ac:spMkLst>
        </pc:spChg>
        <pc:grpChg chg="add mod">
          <ac:chgData name="ziqi zhang" userId="13cb9fbabb4ad055" providerId="LiveId" clId="{5C518A68-10B1-449C-83B2-BB9F74D36400}" dt="2024-10-18T13:07:02.082" v="1878" actId="20577"/>
          <ac:grpSpMkLst>
            <pc:docMk/>
            <pc:sldMk cId="786599567" sldId="260"/>
            <ac:grpSpMk id="19" creationId="{3C3D0E7A-8353-02C2-B82A-96BAE1A38FB1}"/>
          </ac:grpSpMkLst>
        </pc:grpChg>
        <pc:grpChg chg="add mod">
          <ac:chgData name="ziqi zhang" userId="13cb9fbabb4ad055" providerId="LiveId" clId="{5C518A68-10B1-449C-83B2-BB9F74D36400}" dt="2024-10-18T13:07:17.075" v="1887" actId="20577"/>
          <ac:grpSpMkLst>
            <pc:docMk/>
            <pc:sldMk cId="786599567" sldId="260"/>
            <ac:grpSpMk id="20" creationId="{0278B33D-CD0E-A99E-FEB5-61F0A8F3754E}"/>
          </ac:grpSpMkLst>
        </pc:grpChg>
        <pc:grpChg chg="add mod">
          <ac:chgData name="ziqi zhang" userId="13cb9fbabb4ad055" providerId="LiveId" clId="{5C518A68-10B1-449C-83B2-BB9F74D36400}" dt="2024-10-18T13:08:43.432" v="1912" actId="1076"/>
          <ac:grpSpMkLst>
            <pc:docMk/>
            <pc:sldMk cId="786599567" sldId="260"/>
            <ac:grpSpMk id="21" creationId="{D30F1ACC-2B93-79ED-81EA-3996BD542A97}"/>
          </ac:grpSpMkLst>
        </pc:grpChg>
      </pc:sldChg>
      <pc:sldChg chg="modSp add mod ord">
        <pc:chgData name="ziqi zhang" userId="13cb9fbabb4ad055" providerId="LiveId" clId="{5C518A68-10B1-449C-83B2-BB9F74D36400}" dt="2024-10-18T11:10:41.507" v="467"/>
        <pc:sldMkLst>
          <pc:docMk/>
          <pc:sldMk cId="2479325536" sldId="261"/>
        </pc:sldMkLst>
        <pc:spChg chg="mod">
          <ac:chgData name="ziqi zhang" userId="13cb9fbabb4ad055" providerId="LiveId" clId="{5C518A68-10B1-449C-83B2-BB9F74D36400}" dt="2024-10-18T10:25:08.347" v="2" actId="108"/>
          <ac:spMkLst>
            <pc:docMk/>
            <pc:sldMk cId="2479325536" sldId="261"/>
            <ac:spMk id="2" creationId="{B3DCFF1F-F5C7-A184-1414-6675C8FE89E7}"/>
          </ac:spMkLst>
        </pc:spChg>
        <pc:spChg chg="mod">
          <ac:chgData name="ziqi zhang" userId="13cb9fbabb4ad055" providerId="LiveId" clId="{5C518A68-10B1-449C-83B2-BB9F74D36400}" dt="2024-10-18T10:24:59.279" v="1" actId="27636"/>
          <ac:spMkLst>
            <pc:docMk/>
            <pc:sldMk cId="2479325536" sldId="261"/>
            <ac:spMk id="10" creationId="{943B254A-220F-2840-0B14-4BF3F24AB589}"/>
          </ac:spMkLst>
        </pc:spChg>
      </pc:sldChg>
      <pc:sldChg chg="modSp add mod ord">
        <pc:chgData name="ziqi zhang" userId="13cb9fbabb4ad055" providerId="LiveId" clId="{5C518A68-10B1-449C-83B2-BB9F74D36400}" dt="2024-10-18T14:25:47.472" v="2700" actId="20577"/>
        <pc:sldMkLst>
          <pc:docMk/>
          <pc:sldMk cId="714752954" sldId="264"/>
        </pc:sldMkLst>
        <pc:spChg chg="mod">
          <ac:chgData name="ziqi zhang" userId="13cb9fbabb4ad055" providerId="LiveId" clId="{5C518A68-10B1-449C-83B2-BB9F74D36400}" dt="2024-10-18T10:27:00.591" v="8" actId="115"/>
          <ac:spMkLst>
            <pc:docMk/>
            <pc:sldMk cId="714752954" sldId="264"/>
            <ac:spMk id="2" creationId="{A8F88005-9D4E-515D-D64C-7FBC83B03B6E}"/>
          </ac:spMkLst>
        </pc:spChg>
        <pc:spChg chg="mod">
          <ac:chgData name="ziqi zhang" userId="13cb9fbabb4ad055" providerId="LiveId" clId="{5C518A68-10B1-449C-83B2-BB9F74D36400}" dt="2024-10-18T13:28:28.510" v="2334" actId="20577"/>
          <ac:spMkLst>
            <pc:docMk/>
            <pc:sldMk cId="714752954" sldId="264"/>
            <ac:spMk id="4" creationId="{38BE76B1-A30A-3E83-B424-159DC9C63DF8}"/>
          </ac:spMkLst>
        </pc:spChg>
        <pc:spChg chg="mod">
          <ac:chgData name="ziqi zhang" userId="13cb9fbabb4ad055" providerId="LiveId" clId="{5C518A68-10B1-449C-83B2-BB9F74D36400}" dt="2024-10-18T14:25:10.001" v="2699" actId="20577"/>
          <ac:spMkLst>
            <pc:docMk/>
            <pc:sldMk cId="714752954" sldId="264"/>
            <ac:spMk id="8" creationId="{7B9EAE50-AE53-7618-10B1-AA233459FD10}"/>
          </ac:spMkLst>
        </pc:spChg>
        <pc:spChg chg="mod">
          <ac:chgData name="ziqi zhang" userId="13cb9fbabb4ad055" providerId="LiveId" clId="{5C518A68-10B1-449C-83B2-BB9F74D36400}" dt="2024-10-18T14:25:47.472" v="2700" actId="20577"/>
          <ac:spMkLst>
            <pc:docMk/>
            <pc:sldMk cId="714752954" sldId="264"/>
            <ac:spMk id="12" creationId="{FDEBF206-6C62-2005-0F58-D8CDC9062964}"/>
          </ac:spMkLst>
        </pc:spChg>
        <pc:spChg chg="mod">
          <ac:chgData name="ziqi zhang" userId="13cb9fbabb4ad055" providerId="LiveId" clId="{5C518A68-10B1-449C-83B2-BB9F74D36400}" dt="2024-10-18T14:24:35.530" v="2698" actId="207"/>
          <ac:spMkLst>
            <pc:docMk/>
            <pc:sldMk cId="714752954" sldId="264"/>
            <ac:spMk id="13" creationId="{55F61799-1F92-48C1-7F93-F12305987500}"/>
          </ac:spMkLst>
        </pc:spChg>
        <pc:spChg chg="mod">
          <ac:chgData name="ziqi zhang" userId="13cb9fbabb4ad055" providerId="LiveId" clId="{5C518A68-10B1-449C-83B2-BB9F74D36400}" dt="2024-10-18T10:27:05.413" v="9" actId="14100"/>
          <ac:spMkLst>
            <pc:docMk/>
            <pc:sldMk cId="714752954" sldId="264"/>
            <ac:spMk id="15" creationId="{3073854D-310A-A2B5-2496-81ACCB376F1A}"/>
          </ac:spMkLst>
        </pc:spChg>
        <pc:graphicFrameChg chg="mod modGraphic">
          <ac:chgData name="ziqi zhang" userId="13cb9fbabb4ad055" providerId="LiveId" clId="{5C518A68-10B1-449C-83B2-BB9F74D36400}" dt="2024-10-18T11:47:42.298" v="995"/>
          <ac:graphicFrameMkLst>
            <pc:docMk/>
            <pc:sldMk cId="714752954" sldId="264"/>
            <ac:graphicFrameMk id="11" creationId="{A5075DB1-8718-1B88-9626-43149F2389EF}"/>
          </ac:graphicFrameMkLst>
        </pc:graphicFrameChg>
      </pc:sldChg>
      <pc:sldChg chg="modSp add mod ord">
        <pc:chgData name="ziqi zhang" userId="13cb9fbabb4ad055" providerId="LiveId" clId="{5C518A68-10B1-449C-83B2-BB9F74D36400}" dt="2024-10-18T14:17:52.087" v="2686" actId="20577"/>
        <pc:sldMkLst>
          <pc:docMk/>
          <pc:sldMk cId="3449438716" sldId="269"/>
        </pc:sldMkLst>
        <pc:spChg chg="mod">
          <ac:chgData name="ziqi zhang" userId="13cb9fbabb4ad055" providerId="LiveId" clId="{5C518A68-10B1-449C-83B2-BB9F74D36400}" dt="2024-10-18T10:25:30.001" v="4" actId="108"/>
          <ac:spMkLst>
            <pc:docMk/>
            <pc:sldMk cId="3449438716" sldId="269"/>
            <ac:spMk id="2" creationId="{DDE0D441-F48A-D834-D16B-ED689F913425}"/>
          </ac:spMkLst>
        </pc:spChg>
        <pc:spChg chg="mod">
          <ac:chgData name="ziqi zhang" userId="13cb9fbabb4ad055" providerId="LiveId" clId="{5C518A68-10B1-449C-83B2-BB9F74D36400}" dt="2024-10-18T10:25:35.146" v="5" actId="14100"/>
          <ac:spMkLst>
            <pc:docMk/>
            <pc:sldMk cId="3449438716" sldId="269"/>
            <ac:spMk id="6" creationId="{C16588DC-6BD0-6AE0-7A72-5EC4A3910FBB}"/>
          </ac:spMkLst>
        </pc:spChg>
        <pc:spChg chg="mod">
          <ac:chgData name="ziqi zhang" userId="13cb9fbabb4ad055" providerId="LiveId" clId="{5C518A68-10B1-449C-83B2-BB9F74D36400}" dt="2024-10-18T10:25:37.856" v="6" actId="14100"/>
          <ac:spMkLst>
            <pc:docMk/>
            <pc:sldMk cId="3449438716" sldId="269"/>
            <ac:spMk id="11" creationId="{609880C8-12F5-A27F-21F0-D40E403C3E50}"/>
          </ac:spMkLst>
        </pc:spChg>
        <pc:graphicFrameChg chg="modGraphic">
          <ac:chgData name="ziqi zhang" userId="13cb9fbabb4ad055" providerId="LiveId" clId="{5C518A68-10B1-449C-83B2-BB9F74D36400}" dt="2024-10-18T14:17:52.087" v="2686" actId="20577"/>
          <ac:graphicFrameMkLst>
            <pc:docMk/>
            <pc:sldMk cId="3449438716" sldId="269"/>
            <ac:graphicFrameMk id="14" creationId="{9553E031-07A5-C33F-F8CC-A747298E71B3}"/>
          </ac:graphicFrameMkLst>
        </pc:graphicFrameChg>
      </pc:sldChg>
      <pc:sldChg chg="del mod modShow">
        <pc:chgData name="ziqi zhang" userId="13cb9fbabb4ad055" providerId="LiveId" clId="{5C518A68-10B1-449C-83B2-BB9F74D36400}" dt="2024-10-18T13:38:42.647" v="2383" actId="47"/>
        <pc:sldMkLst>
          <pc:docMk/>
          <pc:sldMk cId="857356961" sldId="327"/>
        </pc:sldMkLst>
      </pc:sldChg>
      <pc:sldChg chg="modSp mod">
        <pc:chgData name="ziqi zhang" userId="13cb9fbabb4ad055" providerId="LiveId" clId="{5C518A68-10B1-449C-83B2-BB9F74D36400}" dt="2024-10-18T16:26:54.699" v="3481" actId="20577"/>
        <pc:sldMkLst>
          <pc:docMk/>
          <pc:sldMk cId="126027004" sldId="328"/>
        </pc:sldMkLst>
        <pc:spChg chg="mod">
          <ac:chgData name="ziqi zhang" userId="13cb9fbabb4ad055" providerId="LiveId" clId="{5C518A68-10B1-449C-83B2-BB9F74D36400}" dt="2024-10-18T16:26:54.699" v="3481" actId="20577"/>
          <ac:spMkLst>
            <pc:docMk/>
            <pc:sldMk cId="126027004" sldId="328"/>
            <ac:spMk id="6" creationId="{03A0CCFE-0F47-4D91-BDC6-AF98A0A94647}"/>
          </ac:spMkLst>
        </pc:spChg>
      </pc:sldChg>
      <pc:sldChg chg="addSp delSp modSp mod">
        <pc:chgData name="ziqi zhang" userId="13cb9fbabb4ad055" providerId="LiveId" clId="{5C518A68-10B1-449C-83B2-BB9F74D36400}" dt="2024-10-18T15:16:03.578" v="2872" actId="20577"/>
        <pc:sldMkLst>
          <pc:docMk/>
          <pc:sldMk cId="3869658872" sldId="335"/>
        </pc:sldMkLst>
        <pc:spChg chg="add mod">
          <ac:chgData name="ziqi zhang" userId="13cb9fbabb4ad055" providerId="LiveId" clId="{5C518A68-10B1-449C-83B2-BB9F74D36400}" dt="2024-10-18T15:15:17.952" v="2861" actId="1076"/>
          <ac:spMkLst>
            <pc:docMk/>
            <pc:sldMk cId="3869658872" sldId="335"/>
            <ac:spMk id="3" creationId="{D49909A2-C634-95FC-6AA4-43D90797C6CD}"/>
          </ac:spMkLst>
        </pc:spChg>
        <pc:spChg chg="mod">
          <ac:chgData name="ziqi zhang" userId="13cb9fbabb4ad055" providerId="LiveId" clId="{5C518A68-10B1-449C-83B2-BB9F74D36400}" dt="2024-10-18T15:15:07.594" v="2859" actId="1076"/>
          <ac:spMkLst>
            <pc:docMk/>
            <pc:sldMk cId="3869658872" sldId="335"/>
            <ac:spMk id="9" creationId="{36CA40D8-4C97-AEEB-970B-DADC4B7294AB}"/>
          </ac:spMkLst>
        </pc:spChg>
        <pc:spChg chg="add mod">
          <ac:chgData name="ziqi zhang" userId="13cb9fbabb4ad055" providerId="LiveId" clId="{5C518A68-10B1-449C-83B2-BB9F74D36400}" dt="2024-10-18T15:15:55.253" v="2868" actId="1076"/>
          <ac:spMkLst>
            <pc:docMk/>
            <pc:sldMk cId="3869658872" sldId="335"/>
            <ac:spMk id="11" creationId="{167E44A0-C118-ACC7-9186-7BCAE82D717A}"/>
          </ac:spMkLst>
        </pc:spChg>
        <pc:spChg chg="mod">
          <ac:chgData name="ziqi zhang" userId="13cb9fbabb4ad055" providerId="LiveId" clId="{5C518A68-10B1-449C-83B2-BB9F74D36400}" dt="2024-10-18T15:15:13.155" v="2860" actId="1076"/>
          <ac:spMkLst>
            <pc:docMk/>
            <pc:sldMk cId="3869658872" sldId="335"/>
            <ac:spMk id="12" creationId="{FB4A143F-BFBF-2528-2A01-2E88ECE151A9}"/>
          </ac:spMkLst>
        </pc:spChg>
        <pc:spChg chg="mod">
          <ac:chgData name="ziqi zhang" userId="13cb9fbabb4ad055" providerId="LiveId" clId="{5C518A68-10B1-449C-83B2-BB9F74D36400}" dt="2024-10-18T15:15:07.594" v="2859" actId="1076"/>
          <ac:spMkLst>
            <pc:docMk/>
            <pc:sldMk cId="3869658872" sldId="335"/>
            <ac:spMk id="14" creationId="{911EB12B-3E65-8ECF-CE48-8D8040DAA563}"/>
          </ac:spMkLst>
        </pc:spChg>
        <pc:spChg chg="add mod">
          <ac:chgData name="ziqi zhang" userId="13cb9fbabb4ad055" providerId="LiveId" clId="{5C518A68-10B1-449C-83B2-BB9F74D36400}" dt="2024-10-18T15:16:03.578" v="2872" actId="20577"/>
          <ac:spMkLst>
            <pc:docMk/>
            <pc:sldMk cId="3869658872" sldId="335"/>
            <ac:spMk id="15" creationId="{F306E629-288A-D2C4-8E22-7933123C842E}"/>
          </ac:spMkLst>
        </pc:spChg>
        <pc:spChg chg="del mod">
          <ac:chgData name="ziqi zhang" userId="13cb9fbabb4ad055" providerId="LiveId" clId="{5C518A68-10B1-449C-83B2-BB9F74D36400}" dt="2024-10-18T15:15:47.235" v="2864" actId="478"/>
          <ac:spMkLst>
            <pc:docMk/>
            <pc:sldMk cId="3869658872" sldId="335"/>
            <ac:spMk id="19" creationId="{8F1F5991-119A-BB45-3E59-833EE6359C54}"/>
          </ac:spMkLst>
        </pc:spChg>
        <pc:spChg chg="mod">
          <ac:chgData name="ziqi zhang" userId="13cb9fbabb4ad055" providerId="LiveId" clId="{5C518A68-10B1-449C-83B2-BB9F74D36400}" dt="2024-10-18T15:15:13.155" v="2860" actId="1076"/>
          <ac:spMkLst>
            <pc:docMk/>
            <pc:sldMk cId="3869658872" sldId="335"/>
            <ac:spMk id="23" creationId="{456140F2-038E-636D-C1F5-8631E0540399}"/>
          </ac:spMkLst>
        </pc:spChg>
        <pc:spChg chg="mod">
          <ac:chgData name="ziqi zhang" userId="13cb9fbabb4ad055" providerId="LiveId" clId="{5C518A68-10B1-449C-83B2-BB9F74D36400}" dt="2024-10-18T15:15:07.594" v="2859" actId="1076"/>
          <ac:spMkLst>
            <pc:docMk/>
            <pc:sldMk cId="3869658872" sldId="335"/>
            <ac:spMk id="26" creationId="{BDAD205A-8D5E-703B-002F-928DE1A3C613}"/>
          </ac:spMkLst>
        </pc:spChg>
        <pc:picChg chg="add mod">
          <ac:chgData name="ziqi zhang" userId="13cb9fbabb4ad055" providerId="LiveId" clId="{5C518A68-10B1-449C-83B2-BB9F74D36400}" dt="2024-10-18T15:15:17.952" v="2861" actId="1076"/>
          <ac:picMkLst>
            <pc:docMk/>
            <pc:sldMk cId="3869658872" sldId="335"/>
            <ac:picMk id="2" creationId="{1D9526BA-4F6F-1B16-A5D6-574CBAD2BEAB}"/>
          </ac:picMkLst>
        </pc:picChg>
        <pc:picChg chg="mod">
          <ac:chgData name="ziqi zhang" userId="13cb9fbabb4ad055" providerId="LiveId" clId="{5C518A68-10B1-449C-83B2-BB9F74D36400}" dt="2024-10-18T15:15:13.155" v="2860" actId="1076"/>
          <ac:picMkLst>
            <pc:docMk/>
            <pc:sldMk cId="3869658872" sldId="335"/>
            <ac:picMk id="13" creationId="{A1ED8C08-11BD-A4E3-5977-CA048976C3CA}"/>
          </ac:picMkLst>
        </pc:picChg>
        <pc:picChg chg="mod">
          <ac:chgData name="ziqi zhang" userId="13cb9fbabb4ad055" providerId="LiveId" clId="{5C518A68-10B1-449C-83B2-BB9F74D36400}" dt="2024-10-18T15:15:13.155" v="2860" actId="1076"/>
          <ac:picMkLst>
            <pc:docMk/>
            <pc:sldMk cId="3869658872" sldId="335"/>
            <ac:picMk id="18" creationId="{B39D77D3-8BA5-D843-D8A9-2FDE7A31C07D}"/>
          </ac:picMkLst>
        </pc:picChg>
        <pc:picChg chg="mod">
          <ac:chgData name="ziqi zhang" userId="13cb9fbabb4ad055" providerId="LiveId" clId="{5C518A68-10B1-449C-83B2-BB9F74D36400}" dt="2024-10-18T15:15:13.155" v="2860" actId="1076"/>
          <ac:picMkLst>
            <pc:docMk/>
            <pc:sldMk cId="3869658872" sldId="335"/>
            <ac:picMk id="20" creationId="{DDBED3A0-A819-44A6-D215-1B8FAB37BA7E}"/>
          </ac:picMkLst>
        </pc:picChg>
        <pc:picChg chg="mod">
          <ac:chgData name="ziqi zhang" userId="13cb9fbabb4ad055" providerId="LiveId" clId="{5C518A68-10B1-449C-83B2-BB9F74D36400}" dt="2024-10-18T15:15:13.155" v="2860" actId="1076"/>
          <ac:picMkLst>
            <pc:docMk/>
            <pc:sldMk cId="3869658872" sldId="335"/>
            <ac:picMk id="22" creationId="{11F7BCF7-2359-3ED0-A454-AFABE562E729}"/>
          </ac:picMkLst>
        </pc:picChg>
        <pc:cxnChg chg="mod">
          <ac:chgData name="ziqi zhang" userId="13cb9fbabb4ad055" providerId="LiveId" clId="{5C518A68-10B1-449C-83B2-BB9F74D36400}" dt="2024-10-18T15:15:07.594" v="2859" actId="1076"/>
          <ac:cxnSpMkLst>
            <pc:docMk/>
            <pc:sldMk cId="3869658872" sldId="335"/>
            <ac:cxnSpMk id="16" creationId="{43B76294-BFE0-CDF3-02CD-76D367AC04D9}"/>
          </ac:cxnSpMkLst>
        </pc:cxnChg>
        <pc:cxnChg chg="mod">
          <ac:chgData name="ziqi zhang" userId="13cb9fbabb4ad055" providerId="LiveId" clId="{5C518A68-10B1-449C-83B2-BB9F74D36400}" dt="2024-10-18T15:15:07.594" v="2859" actId="1076"/>
          <ac:cxnSpMkLst>
            <pc:docMk/>
            <pc:sldMk cId="3869658872" sldId="335"/>
            <ac:cxnSpMk id="21" creationId="{71B89187-2A78-8200-3337-2A5704197F78}"/>
          </ac:cxnSpMkLst>
        </pc:cxnChg>
        <pc:cxnChg chg="mod">
          <ac:chgData name="ziqi zhang" userId="13cb9fbabb4ad055" providerId="LiveId" clId="{5C518A68-10B1-449C-83B2-BB9F74D36400}" dt="2024-10-18T15:15:07.594" v="2859" actId="1076"/>
          <ac:cxnSpMkLst>
            <pc:docMk/>
            <pc:sldMk cId="3869658872" sldId="335"/>
            <ac:cxnSpMk id="25" creationId="{89764811-4F1D-A67E-D124-F524DE86C929}"/>
          </ac:cxnSpMkLst>
        </pc:cxnChg>
      </pc:sldChg>
      <pc:sldChg chg="modSp del mod modShow">
        <pc:chgData name="ziqi zhang" userId="13cb9fbabb4ad055" providerId="LiveId" clId="{5C518A68-10B1-449C-83B2-BB9F74D36400}" dt="2024-10-18T15:16:12.901" v="2873" actId="47"/>
        <pc:sldMkLst>
          <pc:docMk/>
          <pc:sldMk cId="1586403166" sldId="340"/>
        </pc:sldMkLst>
        <pc:spChg chg="mod">
          <ac:chgData name="ziqi zhang" userId="13cb9fbabb4ad055" providerId="LiveId" clId="{5C518A68-10B1-449C-83B2-BB9F74D36400}" dt="2024-10-18T13:39:47.629" v="2385" actId="207"/>
          <ac:spMkLst>
            <pc:docMk/>
            <pc:sldMk cId="1586403166" sldId="340"/>
            <ac:spMk id="19" creationId="{F76CD321-8329-5D40-4DFE-D5B823087538}"/>
          </ac:spMkLst>
        </pc:spChg>
        <pc:spChg chg="mod">
          <ac:chgData name="ziqi zhang" userId="13cb9fbabb4ad055" providerId="LiveId" clId="{5C518A68-10B1-449C-83B2-BB9F74D36400}" dt="2024-10-18T13:40:02.399" v="2389" actId="113"/>
          <ac:spMkLst>
            <pc:docMk/>
            <pc:sldMk cId="1586403166" sldId="340"/>
            <ac:spMk id="31" creationId="{C8385352-6B98-70E4-45A3-5E30E19E61FF}"/>
          </ac:spMkLst>
        </pc:spChg>
        <pc:spChg chg="mod">
          <ac:chgData name="ziqi zhang" userId="13cb9fbabb4ad055" providerId="LiveId" clId="{5C518A68-10B1-449C-83B2-BB9F74D36400}" dt="2024-10-18T13:39:55.841" v="2387" actId="113"/>
          <ac:spMkLst>
            <pc:docMk/>
            <pc:sldMk cId="1586403166" sldId="340"/>
            <ac:spMk id="32" creationId="{CB25672C-9ED1-8736-F3A4-2E7F57650465}"/>
          </ac:spMkLst>
        </pc:spChg>
      </pc:sldChg>
      <pc:sldChg chg="modSp mod ord">
        <pc:chgData name="ziqi zhang" userId="13cb9fbabb4ad055" providerId="LiveId" clId="{5C518A68-10B1-449C-83B2-BB9F74D36400}" dt="2024-10-18T14:11:11.891" v="2591" actId="113"/>
        <pc:sldMkLst>
          <pc:docMk/>
          <pc:sldMk cId="2866840316" sldId="1298"/>
        </pc:sldMkLst>
        <pc:spChg chg="mod">
          <ac:chgData name="ziqi zhang" userId="13cb9fbabb4ad055" providerId="LiveId" clId="{5C518A68-10B1-449C-83B2-BB9F74D36400}" dt="2024-10-18T14:11:11.891" v="2591" actId="113"/>
          <ac:spMkLst>
            <pc:docMk/>
            <pc:sldMk cId="2866840316" sldId="1298"/>
            <ac:spMk id="4" creationId="{3C03DD38-001A-1568-A68A-B4533FA9261C}"/>
          </ac:spMkLst>
        </pc:spChg>
      </pc:sldChg>
      <pc:sldChg chg="del">
        <pc:chgData name="ziqi zhang" userId="13cb9fbabb4ad055" providerId="LiveId" clId="{5C518A68-10B1-449C-83B2-BB9F74D36400}" dt="2024-10-18T13:41:40.155" v="2390" actId="47"/>
        <pc:sldMkLst>
          <pc:docMk/>
          <pc:sldMk cId="695741327" sldId="1300"/>
        </pc:sldMkLst>
      </pc:sldChg>
      <pc:sldChg chg="addSp delSp modSp mod ord">
        <pc:chgData name="ziqi zhang" userId="13cb9fbabb4ad055" providerId="LiveId" clId="{5C518A68-10B1-449C-83B2-BB9F74D36400}" dt="2024-10-18T13:29:48.034" v="2354" actId="20577"/>
        <pc:sldMkLst>
          <pc:docMk/>
          <pc:sldMk cId="1385360706" sldId="1302"/>
        </pc:sldMkLst>
        <pc:spChg chg="add mod">
          <ac:chgData name="ziqi zhang" userId="13cb9fbabb4ad055" providerId="LiveId" clId="{5C518A68-10B1-449C-83B2-BB9F74D36400}" dt="2024-10-18T12:10:55.690" v="1124"/>
          <ac:spMkLst>
            <pc:docMk/>
            <pc:sldMk cId="1385360706" sldId="1302"/>
            <ac:spMk id="2" creationId="{462E404E-4CFF-4B37-57DA-0E1CDD39FB02}"/>
          </ac:spMkLst>
        </pc:spChg>
        <pc:spChg chg="add mod">
          <ac:chgData name="ziqi zhang" userId="13cb9fbabb4ad055" providerId="LiveId" clId="{5C518A68-10B1-449C-83B2-BB9F74D36400}" dt="2024-10-18T13:29:25.805" v="2344" actId="1076"/>
          <ac:spMkLst>
            <pc:docMk/>
            <pc:sldMk cId="1385360706" sldId="1302"/>
            <ac:spMk id="4" creationId="{D10699F4-92B6-F24C-0DE1-CE8C2D646380}"/>
          </ac:spMkLst>
        </pc:spChg>
        <pc:spChg chg="mod">
          <ac:chgData name="ziqi zhang" userId="13cb9fbabb4ad055" providerId="LiveId" clId="{5C518A68-10B1-449C-83B2-BB9F74D36400}" dt="2024-10-18T13:29:48.034" v="2354" actId="20577"/>
          <ac:spMkLst>
            <pc:docMk/>
            <pc:sldMk cId="1385360706" sldId="1302"/>
            <ac:spMk id="17" creationId="{1C38B1F1-8AB2-4719-9417-CF0A92090112}"/>
          </ac:spMkLst>
        </pc:spChg>
        <pc:spChg chg="mod">
          <ac:chgData name="ziqi zhang" userId="13cb9fbabb4ad055" providerId="LiveId" clId="{5C518A68-10B1-449C-83B2-BB9F74D36400}" dt="2024-10-18T12:11:36.760" v="1128" actId="1076"/>
          <ac:spMkLst>
            <pc:docMk/>
            <pc:sldMk cId="1385360706" sldId="1302"/>
            <ac:spMk id="45" creationId="{CE64BF72-B505-180C-2855-4C113FD7989F}"/>
          </ac:spMkLst>
        </pc:spChg>
        <pc:picChg chg="del">
          <ac:chgData name="ziqi zhang" userId="13cb9fbabb4ad055" providerId="LiveId" clId="{5C518A68-10B1-449C-83B2-BB9F74D36400}" dt="2024-10-18T12:11:16.545" v="1125" actId="478"/>
          <ac:picMkLst>
            <pc:docMk/>
            <pc:sldMk cId="1385360706" sldId="1302"/>
            <ac:picMk id="31" creationId="{21B38046-A141-F417-DD37-BC20EC8115DE}"/>
          </ac:picMkLst>
        </pc:picChg>
      </pc:sldChg>
      <pc:sldChg chg="del">
        <pc:chgData name="ziqi zhang" userId="13cb9fbabb4ad055" providerId="LiveId" clId="{5C518A68-10B1-449C-83B2-BB9F74D36400}" dt="2024-10-18T11:43:37.220" v="988" actId="47"/>
        <pc:sldMkLst>
          <pc:docMk/>
          <pc:sldMk cId="364873476" sldId="1364"/>
        </pc:sldMkLst>
      </pc:sldChg>
      <pc:sldChg chg="del">
        <pc:chgData name="ziqi zhang" userId="13cb9fbabb4ad055" providerId="LiveId" clId="{5C518A68-10B1-449C-83B2-BB9F74D36400}" dt="2024-10-18T15:26:44.533" v="3020" actId="47"/>
        <pc:sldMkLst>
          <pc:docMk/>
          <pc:sldMk cId="478937348" sldId="1366"/>
        </pc:sldMkLst>
      </pc:sldChg>
      <pc:sldChg chg="del">
        <pc:chgData name="ziqi zhang" userId="13cb9fbabb4ad055" providerId="LiveId" clId="{5C518A68-10B1-449C-83B2-BB9F74D36400}" dt="2024-10-18T11:41:41.084" v="986" actId="47"/>
        <pc:sldMkLst>
          <pc:docMk/>
          <pc:sldMk cId="2946489026" sldId="1372"/>
        </pc:sldMkLst>
      </pc:sldChg>
      <pc:sldChg chg="modSp mod ord">
        <pc:chgData name="ziqi zhang" userId="13cb9fbabb4ad055" providerId="LiveId" clId="{5C518A68-10B1-449C-83B2-BB9F74D36400}" dt="2024-10-18T14:11:40.348" v="2593" actId="20577"/>
        <pc:sldMkLst>
          <pc:docMk/>
          <pc:sldMk cId="594276120" sldId="1373"/>
        </pc:sldMkLst>
        <pc:spChg chg="mod">
          <ac:chgData name="ziqi zhang" userId="13cb9fbabb4ad055" providerId="LiveId" clId="{5C518A68-10B1-449C-83B2-BB9F74D36400}" dt="2024-10-18T14:11:40.348" v="2593" actId="20577"/>
          <ac:spMkLst>
            <pc:docMk/>
            <pc:sldMk cId="594276120" sldId="1373"/>
            <ac:spMk id="8" creationId="{D0A934E3-ABFE-D443-B68A-78B2179D7378}"/>
          </ac:spMkLst>
        </pc:spChg>
      </pc:sldChg>
      <pc:sldChg chg="modSp mod ord">
        <pc:chgData name="ziqi zhang" userId="13cb9fbabb4ad055" providerId="LiveId" clId="{5C518A68-10B1-449C-83B2-BB9F74D36400}" dt="2024-10-18T13:53:34.162" v="2523" actId="20577"/>
        <pc:sldMkLst>
          <pc:docMk/>
          <pc:sldMk cId="3726728515" sldId="1378"/>
        </pc:sldMkLst>
        <pc:spChg chg="mod">
          <ac:chgData name="ziqi zhang" userId="13cb9fbabb4ad055" providerId="LiveId" clId="{5C518A68-10B1-449C-83B2-BB9F74D36400}" dt="2024-10-18T13:53:06.527" v="2522" actId="20577"/>
          <ac:spMkLst>
            <pc:docMk/>
            <pc:sldMk cId="3726728515" sldId="1378"/>
            <ac:spMk id="7" creationId="{A57D551F-F649-EB19-EDD7-04AC56ECB88E}"/>
          </ac:spMkLst>
        </pc:spChg>
        <pc:spChg chg="mod">
          <ac:chgData name="ziqi zhang" userId="13cb9fbabb4ad055" providerId="LiveId" clId="{5C518A68-10B1-449C-83B2-BB9F74D36400}" dt="2024-10-18T13:53:34.162" v="2523" actId="20577"/>
          <ac:spMkLst>
            <pc:docMk/>
            <pc:sldMk cId="3726728515" sldId="1378"/>
            <ac:spMk id="22" creationId="{246378AB-9A3B-965E-B0DB-A98EA41F8630}"/>
          </ac:spMkLst>
        </pc:spChg>
      </pc:sldChg>
      <pc:sldChg chg="addSp delSp modSp mod">
        <pc:chgData name="ziqi zhang" userId="13cb9fbabb4ad055" providerId="LiveId" clId="{5C518A68-10B1-449C-83B2-BB9F74D36400}" dt="2024-10-18T15:35:54.773" v="3090" actId="20577"/>
        <pc:sldMkLst>
          <pc:docMk/>
          <pc:sldMk cId="126547413" sldId="1379"/>
        </pc:sldMkLst>
        <pc:spChg chg="mod">
          <ac:chgData name="ziqi zhang" userId="13cb9fbabb4ad055" providerId="LiveId" clId="{5C518A68-10B1-449C-83B2-BB9F74D36400}" dt="2024-10-18T15:16:39.606" v="2875" actId="20577"/>
          <ac:spMkLst>
            <pc:docMk/>
            <pc:sldMk cId="126547413" sldId="1379"/>
            <ac:spMk id="2" creationId="{AB16643B-A491-62AE-05EC-34FBDB259ED0}"/>
          </ac:spMkLst>
        </pc:spChg>
        <pc:spChg chg="add mod">
          <ac:chgData name="ziqi zhang" userId="13cb9fbabb4ad055" providerId="LiveId" clId="{5C518A68-10B1-449C-83B2-BB9F74D36400}" dt="2024-10-18T15:21:02.582" v="2943" actId="1076"/>
          <ac:spMkLst>
            <pc:docMk/>
            <pc:sldMk cId="126547413" sldId="1379"/>
            <ac:spMk id="13" creationId="{6D73CD46-ED68-00DE-D0AC-192F09D235BA}"/>
          </ac:spMkLst>
        </pc:spChg>
        <pc:spChg chg="add mod">
          <ac:chgData name="ziqi zhang" userId="13cb9fbabb4ad055" providerId="LiveId" clId="{5C518A68-10B1-449C-83B2-BB9F74D36400}" dt="2024-10-18T15:21:06.772" v="2944"/>
          <ac:spMkLst>
            <pc:docMk/>
            <pc:sldMk cId="126547413" sldId="1379"/>
            <ac:spMk id="14" creationId="{F1C56A84-B053-99B7-98A1-036CDDDA6622}"/>
          </ac:spMkLst>
        </pc:spChg>
        <pc:spChg chg="add mod">
          <ac:chgData name="ziqi zhang" userId="13cb9fbabb4ad055" providerId="LiveId" clId="{5C518A68-10B1-449C-83B2-BB9F74D36400}" dt="2024-10-18T15:21:15.259" v="2947" actId="20577"/>
          <ac:spMkLst>
            <pc:docMk/>
            <pc:sldMk cId="126547413" sldId="1379"/>
            <ac:spMk id="15" creationId="{A7409517-CBC1-2677-EDB8-2FA9DB1AAF73}"/>
          </ac:spMkLst>
        </pc:spChg>
        <pc:spChg chg="mod">
          <ac:chgData name="ziqi zhang" userId="13cb9fbabb4ad055" providerId="LiveId" clId="{5C518A68-10B1-449C-83B2-BB9F74D36400}" dt="2024-10-18T15:20:48.547" v="2940" actId="20577"/>
          <ac:spMkLst>
            <pc:docMk/>
            <pc:sldMk cId="126547413" sldId="1379"/>
            <ac:spMk id="17" creationId="{1C38B1F1-8AB2-4719-9417-CF0A92090112}"/>
          </ac:spMkLst>
        </pc:spChg>
        <pc:spChg chg="add mod">
          <ac:chgData name="ziqi zhang" userId="13cb9fbabb4ad055" providerId="LiveId" clId="{5C518A68-10B1-449C-83B2-BB9F74D36400}" dt="2024-10-18T15:24:25.733" v="2979" actId="20577"/>
          <ac:spMkLst>
            <pc:docMk/>
            <pc:sldMk cId="126547413" sldId="1379"/>
            <ac:spMk id="20" creationId="{A5323B1B-C37C-4EA0-138A-43F5F2029080}"/>
          </ac:spMkLst>
        </pc:spChg>
        <pc:spChg chg="add mod">
          <ac:chgData name="ziqi zhang" userId="13cb9fbabb4ad055" providerId="LiveId" clId="{5C518A68-10B1-449C-83B2-BB9F74D36400}" dt="2024-10-18T15:26:40.701" v="3019" actId="20577"/>
          <ac:spMkLst>
            <pc:docMk/>
            <pc:sldMk cId="126547413" sldId="1379"/>
            <ac:spMk id="22" creationId="{C3931BBE-7D0B-2A55-FA46-7C3B14BB28B3}"/>
          </ac:spMkLst>
        </pc:spChg>
        <pc:spChg chg="mod">
          <ac:chgData name="ziqi zhang" userId="13cb9fbabb4ad055" providerId="LiveId" clId="{5C518A68-10B1-449C-83B2-BB9F74D36400}" dt="2024-10-18T15:35:54.773" v="3090" actId="20577"/>
          <ac:spMkLst>
            <pc:docMk/>
            <pc:sldMk cId="126547413" sldId="1379"/>
            <ac:spMk id="32" creationId="{1E8524C7-86FF-9624-F58E-77DDBE7F4A2E}"/>
          </ac:spMkLst>
        </pc:spChg>
        <pc:grpChg chg="add del mod">
          <ac:chgData name="ziqi zhang" userId="13cb9fbabb4ad055" providerId="LiveId" clId="{5C518A68-10B1-449C-83B2-BB9F74D36400}" dt="2024-10-18T15:19:20.308" v="2896" actId="21"/>
          <ac:grpSpMkLst>
            <pc:docMk/>
            <pc:sldMk cId="126547413" sldId="1379"/>
            <ac:grpSpMk id="4" creationId="{E0FE4343-1A3D-52C6-780A-73D9C59815A8}"/>
          </ac:grpSpMkLst>
        </pc:grpChg>
        <pc:grpChg chg="add mod">
          <ac:chgData name="ziqi zhang" userId="13cb9fbabb4ad055" providerId="LiveId" clId="{5C518A68-10B1-449C-83B2-BB9F74D36400}" dt="2024-10-18T15:34:56.516" v="3033" actId="1038"/>
          <ac:grpSpMkLst>
            <pc:docMk/>
            <pc:sldMk cId="126547413" sldId="1379"/>
            <ac:grpSpMk id="11" creationId="{7438BA38-1AFF-4CF8-D6B1-F87D4FEAA40C}"/>
          </ac:grpSpMkLst>
        </pc:grpChg>
        <pc:graphicFrameChg chg="add del modGraphic">
          <ac:chgData name="ziqi zhang" userId="13cb9fbabb4ad055" providerId="LiveId" clId="{5C518A68-10B1-449C-83B2-BB9F74D36400}" dt="2024-10-18T15:34:05.629" v="3022" actId="478"/>
          <ac:graphicFrameMkLst>
            <pc:docMk/>
            <pc:sldMk cId="126547413" sldId="1379"/>
            <ac:graphicFrameMk id="24" creationId="{E8A1803D-C826-145F-447A-78EE38D67328}"/>
          </ac:graphicFrameMkLst>
        </pc:graphicFrameChg>
        <pc:picChg chg="add mod modCrop">
          <ac:chgData name="ziqi zhang" userId="13cb9fbabb4ad055" providerId="LiveId" clId="{5C518A68-10B1-449C-83B2-BB9F74D36400}" dt="2024-10-18T15:20:16.968" v="2917" actId="164"/>
          <ac:picMkLst>
            <pc:docMk/>
            <pc:sldMk cId="126547413" sldId="1379"/>
            <ac:picMk id="3" creationId="{04258CA7-89F2-9EF0-1087-87B6FF9EDDD6}"/>
          </ac:picMkLst>
        </pc:picChg>
        <pc:picChg chg="mod">
          <ac:chgData name="ziqi zhang" userId="13cb9fbabb4ad055" providerId="LiveId" clId="{5C518A68-10B1-449C-83B2-BB9F74D36400}" dt="2024-10-18T15:18:51.894" v="2891"/>
          <ac:picMkLst>
            <pc:docMk/>
            <pc:sldMk cId="126547413" sldId="1379"/>
            <ac:picMk id="6" creationId="{DEB040AB-F30F-A685-A067-7976F6CB928C}"/>
          </ac:picMkLst>
        </pc:picChg>
        <pc:picChg chg="mod modCrop">
          <ac:chgData name="ziqi zhang" userId="13cb9fbabb4ad055" providerId="LiveId" clId="{5C518A68-10B1-449C-83B2-BB9F74D36400}" dt="2024-10-18T15:20:16.968" v="2917" actId="164"/>
          <ac:picMkLst>
            <pc:docMk/>
            <pc:sldMk cId="126547413" sldId="1379"/>
            <ac:picMk id="7" creationId="{E989F0AD-4287-F425-B3A5-063A9B32EFFA}"/>
          </ac:picMkLst>
        </pc:picChg>
        <pc:picChg chg="mod">
          <ac:chgData name="ziqi zhang" userId="13cb9fbabb4ad055" providerId="LiveId" clId="{5C518A68-10B1-449C-83B2-BB9F74D36400}" dt="2024-10-18T15:18:51.894" v="2891"/>
          <ac:picMkLst>
            <pc:docMk/>
            <pc:sldMk cId="126547413" sldId="1379"/>
            <ac:picMk id="8" creationId="{CBD45153-C9B9-150B-43D7-E1772EF85294}"/>
          </ac:picMkLst>
        </pc:picChg>
        <pc:picChg chg="mod">
          <ac:chgData name="ziqi zhang" userId="13cb9fbabb4ad055" providerId="LiveId" clId="{5C518A68-10B1-449C-83B2-BB9F74D36400}" dt="2024-10-18T15:18:51.894" v="2891"/>
          <ac:picMkLst>
            <pc:docMk/>
            <pc:sldMk cId="126547413" sldId="1379"/>
            <ac:picMk id="9" creationId="{E3ECB284-D50C-017E-52F4-9D5858174623}"/>
          </ac:picMkLst>
        </pc:picChg>
        <pc:picChg chg="add mod">
          <ac:chgData name="ziqi zhang" userId="13cb9fbabb4ad055" providerId="LiveId" clId="{5C518A68-10B1-449C-83B2-BB9F74D36400}" dt="2024-10-18T15:34:46.487" v="3026" actId="1076"/>
          <ac:picMkLst>
            <pc:docMk/>
            <pc:sldMk cId="126547413" sldId="1379"/>
            <ac:picMk id="10" creationId="{DEB040AB-F30F-A685-A067-7976F6CB928C}"/>
          </ac:picMkLst>
        </pc:picChg>
        <pc:picChg chg="del">
          <ac:chgData name="ziqi zhang" userId="13cb9fbabb4ad055" providerId="LiveId" clId="{5C518A68-10B1-449C-83B2-BB9F74D36400}" dt="2024-10-18T15:26:01.530" v="2992" actId="478"/>
          <ac:picMkLst>
            <pc:docMk/>
            <pc:sldMk cId="126547413" sldId="1379"/>
            <ac:picMk id="12" creationId="{6C6AE173-DCB6-5BD4-DA5E-6A7BEDFFAB01}"/>
          </ac:picMkLst>
        </pc:picChg>
        <pc:picChg chg="del">
          <ac:chgData name="ziqi zhang" userId="13cb9fbabb4ad055" providerId="LiveId" clId="{5C518A68-10B1-449C-83B2-BB9F74D36400}" dt="2024-10-18T15:21:25.912" v="2957" actId="21"/>
          <ac:picMkLst>
            <pc:docMk/>
            <pc:sldMk cId="126547413" sldId="1379"/>
            <ac:picMk id="16" creationId="{B45A7C82-79EE-B8DF-8724-55335BE85C67}"/>
          </ac:picMkLst>
        </pc:picChg>
        <pc:picChg chg="add mod">
          <ac:chgData name="ziqi zhang" userId="13cb9fbabb4ad055" providerId="LiveId" clId="{5C518A68-10B1-449C-83B2-BB9F74D36400}" dt="2024-10-18T15:26:02.770" v="2993" actId="1076"/>
          <ac:picMkLst>
            <pc:docMk/>
            <pc:sldMk cId="126547413" sldId="1379"/>
            <ac:picMk id="18" creationId="{B45A7C82-79EE-B8DF-8724-55335BE85C67}"/>
          </ac:picMkLst>
        </pc:picChg>
        <pc:picChg chg="del">
          <ac:chgData name="ziqi zhang" userId="13cb9fbabb4ad055" providerId="LiveId" clId="{5C518A68-10B1-449C-83B2-BB9F74D36400}" dt="2024-10-18T15:26:01.530" v="2992" actId="478"/>
          <ac:picMkLst>
            <pc:docMk/>
            <pc:sldMk cId="126547413" sldId="1379"/>
            <ac:picMk id="19" creationId="{C76DB914-657E-F3A7-56F6-75D47408E6F6}"/>
          </ac:picMkLst>
        </pc:picChg>
        <pc:picChg chg="add mod modCrop">
          <ac:chgData name="ziqi zhang" userId="13cb9fbabb4ad055" providerId="LiveId" clId="{5C518A68-10B1-449C-83B2-BB9F74D36400}" dt="2024-10-18T15:26:09.055" v="2999" actId="1076"/>
          <ac:picMkLst>
            <pc:docMk/>
            <pc:sldMk cId="126547413" sldId="1379"/>
            <ac:picMk id="21" creationId="{35791793-9BC4-B191-816D-3A7366B682C0}"/>
          </ac:picMkLst>
        </pc:picChg>
      </pc:sldChg>
      <pc:sldChg chg="addSp modSp mod">
        <pc:chgData name="ziqi zhang" userId="13cb9fbabb4ad055" providerId="LiveId" clId="{5C518A68-10B1-449C-83B2-BB9F74D36400}" dt="2024-10-18T13:52:31.253" v="2521" actId="20577"/>
        <pc:sldMkLst>
          <pc:docMk/>
          <pc:sldMk cId="1936631218" sldId="1380"/>
        </pc:sldMkLst>
        <pc:spChg chg="add mod">
          <ac:chgData name="ziqi zhang" userId="13cb9fbabb4ad055" providerId="LiveId" clId="{5C518A68-10B1-449C-83B2-BB9F74D36400}" dt="2024-10-18T10:49:49.079" v="223" actId="403"/>
          <ac:spMkLst>
            <pc:docMk/>
            <pc:sldMk cId="1936631218" sldId="1380"/>
            <ac:spMk id="2" creationId="{B5842A90-348E-21C4-1083-00DE8ADCCDFF}"/>
          </ac:spMkLst>
        </pc:spChg>
        <pc:spChg chg="mod">
          <ac:chgData name="ziqi zhang" userId="13cb9fbabb4ad055" providerId="LiveId" clId="{5C518A68-10B1-449C-83B2-BB9F74D36400}" dt="2024-10-18T13:51:59.680" v="2515" actId="20577"/>
          <ac:spMkLst>
            <pc:docMk/>
            <pc:sldMk cId="1936631218" sldId="1380"/>
            <ac:spMk id="5" creationId="{CFCC5ABA-C066-4E4E-9468-C0D6A96FFFD9}"/>
          </ac:spMkLst>
        </pc:spChg>
        <pc:spChg chg="mod">
          <ac:chgData name="ziqi zhang" userId="13cb9fbabb4ad055" providerId="LiveId" clId="{5C518A68-10B1-449C-83B2-BB9F74D36400}" dt="2024-10-18T13:52:31.253" v="2521" actId="20577"/>
          <ac:spMkLst>
            <pc:docMk/>
            <pc:sldMk cId="1936631218" sldId="1380"/>
            <ac:spMk id="8" creationId="{65E87EFD-560F-4AD1-8683-200236C216BF}"/>
          </ac:spMkLst>
        </pc:spChg>
      </pc:sldChg>
      <pc:sldChg chg="del">
        <pc:chgData name="ziqi zhang" userId="13cb9fbabb4ad055" providerId="LiveId" clId="{5C518A68-10B1-449C-83B2-BB9F74D36400}" dt="2024-10-18T11:41:54.759" v="987" actId="47"/>
        <pc:sldMkLst>
          <pc:docMk/>
          <pc:sldMk cId="3056356426" sldId="1382"/>
        </pc:sldMkLst>
      </pc:sldChg>
      <pc:sldChg chg="addSp delSp modSp mod ord">
        <pc:chgData name="ziqi zhang" userId="13cb9fbabb4ad055" providerId="LiveId" clId="{5C518A68-10B1-449C-83B2-BB9F74D36400}" dt="2024-10-18T13:57:42.485" v="2561" actId="20577"/>
        <pc:sldMkLst>
          <pc:docMk/>
          <pc:sldMk cId="3449971243" sldId="1383"/>
        </pc:sldMkLst>
        <pc:spChg chg="del mod">
          <ac:chgData name="ziqi zhang" userId="13cb9fbabb4ad055" providerId="LiveId" clId="{5C518A68-10B1-449C-83B2-BB9F74D36400}" dt="2024-10-18T11:38:35.436" v="972" actId="478"/>
          <ac:spMkLst>
            <pc:docMk/>
            <pc:sldMk cId="3449971243" sldId="1383"/>
            <ac:spMk id="3" creationId="{D626CAD6-C932-1FCE-1A58-56E0D9970D35}"/>
          </ac:spMkLst>
        </pc:spChg>
        <pc:spChg chg="mod">
          <ac:chgData name="ziqi zhang" userId="13cb9fbabb4ad055" providerId="LiveId" clId="{5C518A68-10B1-449C-83B2-BB9F74D36400}" dt="2024-10-18T13:22:01.201" v="2255" actId="20577"/>
          <ac:spMkLst>
            <pc:docMk/>
            <pc:sldMk cId="3449971243" sldId="1383"/>
            <ac:spMk id="5" creationId="{EA9D9DBF-460D-1BB4-169A-53C4DF9495EF}"/>
          </ac:spMkLst>
        </pc:spChg>
        <pc:spChg chg="del mod topLvl">
          <ac:chgData name="ziqi zhang" userId="13cb9fbabb4ad055" providerId="LiveId" clId="{5C518A68-10B1-449C-83B2-BB9F74D36400}" dt="2024-10-18T11:27:03.303" v="733" actId="478"/>
          <ac:spMkLst>
            <pc:docMk/>
            <pc:sldMk cId="3449971243" sldId="1383"/>
            <ac:spMk id="7" creationId="{BB6B9DF5-1889-A132-B790-B416CBDD9989}"/>
          </ac:spMkLst>
        </pc:spChg>
        <pc:spChg chg="mod">
          <ac:chgData name="ziqi zhang" userId="13cb9fbabb4ad055" providerId="LiveId" clId="{5C518A68-10B1-449C-83B2-BB9F74D36400}" dt="2024-10-18T13:56:47.615" v="2555" actId="1076"/>
          <ac:spMkLst>
            <pc:docMk/>
            <pc:sldMk cId="3449971243" sldId="1383"/>
            <ac:spMk id="9" creationId="{F0E4FAB6-E1FE-C45D-B36A-900B395896A9}"/>
          </ac:spMkLst>
        </pc:spChg>
        <pc:spChg chg="mod">
          <ac:chgData name="ziqi zhang" userId="13cb9fbabb4ad055" providerId="LiveId" clId="{5C518A68-10B1-449C-83B2-BB9F74D36400}" dt="2024-10-18T11:38:54.611" v="981" actId="20577"/>
          <ac:spMkLst>
            <pc:docMk/>
            <pc:sldMk cId="3449971243" sldId="1383"/>
            <ac:spMk id="15" creationId="{2260A114-61CB-8763-2D9C-BB1ED24967FF}"/>
          </ac:spMkLst>
        </pc:spChg>
        <pc:spChg chg="mod">
          <ac:chgData name="ziqi zhang" userId="13cb9fbabb4ad055" providerId="LiveId" clId="{5C518A68-10B1-449C-83B2-BB9F74D36400}" dt="2024-10-18T11:26:47.873" v="729"/>
          <ac:spMkLst>
            <pc:docMk/>
            <pc:sldMk cId="3449971243" sldId="1383"/>
            <ac:spMk id="16" creationId="{367B2F60-CC2C-0943-4885-421AE7C5E2DC}"/>
          </ac:spMkLst>
        </pc:spChg>
        <pc:spChg chg="mod">
          <ac:chgData name="ziqi zhang" userId="13cb9fbabb4ad055" providerId="LiveId" clId="{5C518A68-10B1-449C-83B2-BB9F74D36400}" dt="2024-10-18T11:22:18.639" v="590" actId="20577"/>
          <ac:spMkLst>
            <pc:docMk/>
            <pc:sldMk cId="3449971243" sldId="1383"/>
            <ac:spMk id="17" creationId="{1C38B1F1-8AB2-4719-9417-CF0A92090112}"/>
          </ac:spMkLst>
        </pc:spChg>
        <pc:spChg chg="mod">
          <ac:chgData name="ziqi zhang" userId="13cb9fbabb4ad055" providerId="LiveId" clId="{5C518A68-10B1-449C-83B2-BB9F74D36400}" dt="2024-10-18T11:37:35.565" v="962"/>
          <ac:spMkLst>
            <pc:docMk/>
            <pc:sldMk cId="3449971243" sldId="1383"/>
            <ac:spMk id="33" creationId="{8CA1E982-6FCC-72D4-45AE-3CE86C5483AE}"/>
          </ac:spMkLst>
        </pc:spChg>
        <pc:spChg chg="mod">
          <ac:chgData name="ziqi zhang" userId="13cb9fbabb4ad055" providerId="LiveId" clId="{5C518A68-10B1-449C-83B2-BB9F74D36400}" dt="2024-10-18T11:36:15.303" v="943" actId="1076"/>
          <ac:spMkLst>
            <pc:docMk/>
            <pc:sldMk cId="3449971243" sldId="1383"/>
            <ac:spMk id="44" creationId="{8611F566-C0DB-D34B-0941-175EDC61F660}"/>
          </ac:spMkLst>
        </pc:spChg>
        <pc:spChg chg="del mod">
          <ac:chgData name="ziqi zhang" userId="13cb9fbabb4ad055" providerId="LiveId" clId="{5C518A68-10B1-449C-83B2-BB9F74D36400}" dt="2024-10-18T11:38:35.436" v="972" actId="478"/>
          <ac:spMkLst>
            <pc:docMk/>
            <pc:sldMk cId="3449971243" sldId="1383"/>
            <ac:spMk id="45" creationId="{C9976EA3-1C5E-F8CA-3B0C-FED21349AEAA}"/>
          </ac:spMkLst>
        </pc:spChg>
        <pc:spChg chg="del mod topLvl">
          <ac:chgData name="ziqi zhang" userId="13cb9fbabb4ad055" providerId="LiveId" clId="{5C518A68-10B1-449C-83B2-BB9F74D36400}" dt="2024-10-18T11:38:17.412" v="971" actId="478"/>
          <ac:spMkLst>
            <pc:docMk/>
            <pc:sldMk cId="3449971243" sldId="1383"/>
            <ac:spMk id="46" creationId="{D0D56D03-3541-5D1C-86C5-527CBCF996A9}"/>
          </ac:spMkLst>
        </pc:spChg>
        <pc:spChg chg="mod">
          <ac:chgData name="ziqi zhang" userId="13cb9fbabb4ad055" providerId="LiveId" clId="{5C518A68-10B1-449C-83B2-BB9F74D36400}" dt="2024-10-18T11:29:33.375" v="785" actId="1076"/>
          <ac:spMkLst>
            <pc:docMk/>
            <pc:sldMk cId="3449971243" sldId="1383"/>
            <ac:spMk id="52" creationId="{762E8A61-348C-353D-8582-3AA3D3E7403C}"/>
          </ac:spMkLst>
        </pc:spChg>
        <pc:spChg chg="mod">
          <ac:chgData name="ziqi zhang" userId="13cb9fbabb4ad055" providerId="LiveId" clId="{5C518A68-10B1-449C-83B2-BB9F74D36400}" dt="2024-10-18T11:27:41.239" v="757" actId="1037"/>
          <ac:spMkLst>
            <pc:docMk/>
            <pc:sldMk cId="3449971243" sldId="1383"/>
            <ac:spMk id="53" creationId="{66555F7F-06C0-4262-324A-A5C06FAD44C3}"/>
          </ac:spMkLst>
        </pc:spChg>
        <pc:spChg chg="add mod">
          <ac:chgData name="ziqi zhang" userId="13cb9fbabb4ad055" providerId="LiveId" clId="{5C518A68-10B1-449C-83B2-BB9F74D36400}" dt="2024-10-18T11:30:05.937" v="795" actId="1076"/>
          <ac:spMkLst>
            <pc:docMk/>
            <pc:sldMk cId="3449971243" sldId="1383"/>
            <ac:spMk id="55" creationId="{C138A90B-D4DC-D607-8922-DCF1F68A563F}"/>
          </ac:spMkLst>
        </pc:spChg>
        <pc:spChg chg="add mod">
          <ac:chgData name="ziqi zhang" userId="13cb9fbabb4ad055" providerId="LiveId" clId="{5C518A68-10B1-449C-83B2-BB9F74D36400}" dt="2024-10-18T13:57:42.485" v="2561" actId="20577"/>
          <ac:spMkLst>
            <pc:docMk/>
            <pc:sldMk cId="3449971243" sldId="1383"/>
            <ac:spMk id="60" creationId="{873B43E7-BC0E-A08E-0BC7-C5BAE0B9FB68}"/>
          </ac:spMkLst>
        </pc:spChg>
        <pc:spChg chg="add mod">
          <ac:chgData name="ziqi zhang" userId="13cb9fbabb4ad055" providerId="LiveId" clId="{5C518A68-10B1-449C-83B2-BB9F74D36400}" dt="2024-10-18T11:36:11.411" v="942" actId="1076"/>
          <ac:spMkLst>
            <pc:docMk/>
            <pc:sldMk cId="3449971243" sldId="1383"/>
            <ac:spMk id="65" creationId="{37959C9E-3503-F403-1D72-3E03D8BF534A}"/>
          </ac:spMkLst>
        </pc:spChg>
        <pc:spChg chg="add mod">
          <ac:chgData name="ziqi zhang" userId="13cb9fbabb4ad055" providerId="LiveId" clId="{5C518A68-10B1-449C-83B2-BB9F74D36400}" dt="2024-10-18T11:34:34.972" v="906" actId="20577"/>
          <ac:spMkLst>
            <pc:docMk/>
            <pc:sldMk cId="3449971243" sldId="1383"/>
            <ac:spMk id="70" creationId="{47F078BD-B093-0D35-B7D3-7D93F361A6CD}"/>
          </ac:spMkLst>
        </pc:spChg>
        <pc:spChg chg="add mod">
          <ac:chgData name="ziqi zhang" userId="13cb9fbabb4ad055" providerId="LiveId" clId="{5C518A68-10B1-449C-83B2-BB9F74D36400}" dt="2024-10-18T13:56:20.197" v="2545" actId="114"/>
          <ac:spMkLst>
            <pc:docMk/>
            <pc:sldMk cId="3449971243" sldId="1383"/>
            <ac:spMk id="71" creationId="{E69E027F-410D-DEA0-FC98-EB34FABBD46A}"/>
          </ac:spMkLst>
        </pc:spChg>
        <pc:spChg chg="add mod">
          <ac:chgData name="ziqi zhang" userId="13cb9fbabb4ad055" providerId="LiveId" clId="{5C518A68-10B1-449C-83B2-BB9F74D36400}" dt="2024-10-18T13:56:20.197" v="2545" actId="114"/>
          <ac:spMkLst>
            <pc:docMk/>
            <pc:sldMk cId="3449971243" sldId="1383"/>
            <ac:spMk id="72" creationId="{97318028-B746-2041-8521-83712598F183}"/>
          </ac:spMkLst>
        </pc:spChg>
        <pc:spChg chg="add mod">
          <ac:chgData name="ziqi zhang" userId="13cb9fbabb4ad055" providerId="LiveId" clId="{5C518A68-10B1-449C-83B2-BB9F74D36400}" dt="2024-10-18T11:37:58.674" v="970" actId="1076"/>
          <ac:spMkLst>
            <pc:docMk/>
            <pc:sldMk cId="3449971243" sldId="1383"/>
            <ac:spMk id="74" creationId="{7FB7D55C-3E3F-8414-D44D-15ED4DE2DE7F}"/>
          </ac:spMkLst>
        </pc:spChg>
        <pc:spChg chg="add mod">
          <ac:chgData name="ziqi zhang" userId="13cb9fbabb4ad055" providerId="LiveId" clId="{5C518A68-10B1-449C-83B2-BB9F74D36400}" dt="2024-10-18T13:54:02.672" v="2526" actId="20577"/>
          <ac:spMkLst>
            <pc:docMk/>
            <pc:sldMk cId="3449971243" sldId="1383"/>
            <ac:spMk id="75" creationId="{1CC9FC7D-BFFD-96BB-B479-B58907461BBB}"/>
          </ac:spMkLst>
        </pc:spChg>
        <pc:spChg chg="add mod">
          <ac:chgData name="ziqi zhang" userId="13cb9fbabb4ad055" providerId="LiveId" clId="{5C518A68-10B1-449C-83B2-BB9F74D36400}" dt="2024-10-18T13:56:24.030" v="2546" actId="114"/>
          <ac:spMkLst>
            <pc:docMk/>
            <pc:sldMk cId="3449971243" sldId="1383"/>
            <ac:spMk id="76" creationId="{A3B5C85F-F5E7-571C-9B10-3377EA85F1DB}"/>
          </ac:spMkLst>
        </pc:spChg>
        <pc:grpChg chg="add del mod">
          <ac:chgData name="ziqi zhang" userId="13cb9fbabb4ad055" providerId="LiveId" clId="{5C518A68-10B1-449C-83B2-BB9F74D36400}" dt="2024-10-18T11:27:03.303" v="733" actId="478"/>
          <ac:grpSpMkLst>
            <pc:docMk/>
            <pc:sldMk cId="3449971243" sldId="1383"/>
            <ac:grpSpMk id="4" creationId="{034EE748-4E6F-379B-300B-08312A8919F6}"/>
          </ac:grpSpMkLst>
        </pc:grpChg>
        <pc:grpChg chg="mod topLvl">
          <ac:chgData name="ziqi zhang" userId="13cb9fbabb4ad055" providerId="LiveId" clId="{5C518A68-10B1-449C-83B2-BB9F74D36400}" dt="2024-10-18T11:28:31.370" v="766" actId="164"/>
          <ac:grpSpMkLst>
            <pc:docMk/>
            <pc:sldMk cId="3449971243" sldId="1383"/>
            <ac:grpSpMk id="6" creationId="{C25B7274-94E2-4F93-8E86-D5A7E376C1B3}"/>
          </ac:grpSpMkLst>
        </pc:grpChg>
        <pc:grpChg chg="del mod">
          <ac:chgData name="ziqi zhang" userId="13cb9fbabb4ad055" providerId="LiveId" clId="{5C518A68-10B1-449C-83B2-BB9F74D36400}" dt="2024-10-18T11:38:17.412" v="971" actId="478"/>
          <ac:grpSpMkLst>
            <pc:docMk/>
            <pc:sldMk cId="3449971243" sldId="1383"/>
            <ac:grpSpMk id="8" creationId="{3F248098-B75F-5E40-2ECF-256AF55EF8B1}"/>
          </ac:grpSpMkLst>
        </pc:grpChg>
        <pc:grpChg chg="mod">
          <ac:chgData name="ziqi zhang" userId="13cb9fbabb4ad055" providerId="LiveId" clId="{5C518A68-10B1-449C-83B2-BB9F74D36400}" dt="2024-10-18T11:36:37.737" v="948" actId="1076"/>
          <ac:grpSpMkLst>
            <pc:docMk/>
            <pc:sldMk cId="3449971243" sldId="1383"/>
            <ac:grpSpMk id="18" creationId="{7368AAFE-21CA-12B9-25FB-0270BDA49DF1}"/>
          </ac:grpSpMkLst>
        </pc:grpChg>
        <pc:grpChg chg="topLvl">
          <ac:chgData name="ziqi zhang" userId="13cb9fbabb4ad055" providerId="LiveId" clId="{5C518A68-10B1-449C-83B2-BB9F74D36400}" dt="2024-10-18T11:38:17.412" v="971" actId="478"/>
          <ac:grpSpMkLst>
            <pc:docMk/>
            <pc:sldMk cId="3449971243" sldId="1383"/>
            <ac:grpSpMk id="21" creationId="{D435E9EC-3B20-1097-902C-6FB6FC84C5C7}"/>
          </ac:grpSpMkLst>
        </pc:grpChg>
        <pc:grpChg chg="del mod">
          <ac:chgData name="ziqi zhang" userId="13cb9fbabb4ad055" providerId="LiveId" clId="{5C518A68-10B1-449C-83B2-BB9F74D36400}" dt="2024-10-18T11:38:35.436" v="972" actId="478"/>
          <ac:grpSpMkLst>
            <pc:docMk/>
            <pc:sldMk cId="3449971243" sldId="1383"/>
            <ac:grpSpMk id="34" creationId="{ABE9593A-7D2F-AE3B-9987-1F7CA2456377}"/>
          </ac:grpSpMkLst>
        </pc:grpChg>
        <pc:grpChg chg="add mod">
          <ac:chgData name="ziqi zhang" userId="13cb9fbabb4ad055" providerId="LiveId" clId="{5C518A68-10B1-449C-83B2-BB9F74D36400}" dt="2024-10-18T11:30:24.662" v="796" actId="164"/>
          <ac:grpSpMkLst>
            <pc:docMk/>
            <pc:sldMk cId="3449971243" sldId="1383"/>
            <ac:grpSpMk id="59" creationId="{68D81618-2550-93DD-BDDF-5FBFB50A3DD5}"/>
          </ac:grpSpMkLst>
        </pc:grpChg>
        <pc:grpChg chg="add mod">
          <ac:chgData name="ziqi zhang" userId="13cb9fbabb4ad055" providerId="LiveId" clId="{5C518A68-10B1-449C-83B2-BB9F74D36400}" dt="2024-10-18T11:36:11.411" v="942" actId="1076"/>
          <ac:grpSpMkLst>
            <pc:docMk/>
            <pc:sldMk cId="3449971243" sldId="1383"/>
            <ac:grpSpMk id="64" creationId="{153761A0-7EF5-EB16-34BD-7A7F3F732AD4}"/>
          </ac:grpSpMkLst>
        </pc:grpChg>
        <pc:grpChg chg="add del mod">
          <ac:chgData name="ziqi zhang" userId="13cb9fbabb4ad055" providerId="LiveId" clId="{5C518A68-10B1-449C-83B2-BB9F74D36400}" dt="2024-10-18T11:31:49.633" v="861" actId="478"/>
          <ac:grpSpMkLst>
            <pc:docMk/>
            <pc:sldMk cId="3449971243" sldId="1383"/>
            <ac:grpSpMk id="66" creationId="{E2172B71-A8AD-D7E8-BE98-378D436E25A9}"/>
          </ac:grpSpMkLst>
        </pc:grpChg>
        <pc:grpChg chg="add mod">
          <ac:chgData name="ziqi zhang" userId="13cb9fbabb4ad055" providerId="LiveId" clId="{5C518A68-10B1-449C-83B2-BB9F74D36400}" dt="2024-10-18T13:56:20.197" v="2545" actId="114"/>
          <ac:grpSpMkLst>
            <pc:docMk/>
            <pc:sldMk cId="3449971243" sldId="1383"/>
            <ac:grpSpMk id="73" creationId="{6E9CAAF4-B477-49AD-B2D0-55AEF66A5972}"/>
          </ac:grpSpMkLst>
        </pc:grpChg>
        <pc:picChg chg="mod">
          <ac:chgData name="ziqi zhang" userId="13cb9fbabb4ad055" providerId="LiveId" clId="{5C518A68-10B1-449C-83B2-BB9F74D36400}" dt="2024-10-18T11:29:41.658" v="789" actId="1076"/>
          <ac:picMkLst>
            <pc:docMk/>
            <pc:sldMk cId="3449971243" sldId="1383"/>
            <ac:picMk id="10" creationId="{C317C4BA-3857-B089-F4D5-F35DAE858D86}"/>
          </ac:picMkLst>
        </pc:picChg>
        <pc:picChg chg="del">
          <ac:chgData name="ziqi zhang" userId="13cb9fbabb4ad055" providerId="LiveId" clId="{5C518A68-10B1-449C-83B2-BB9F74D36400}" dt="2024-10-18T13:55:39.376" v="2532" actId="478"/>
          <ac:picMkLst>
            <pc:docMk/>
            <pc:sldMk cId="3449971243" sldId="1383"/>
            <ac:picMk id="13" creationId="{451D6218-9379-B2B7-710D-7F2C02E1772B}"/>
          </ac:picMkLst>
        </pc:picChg>
        <pc:picChg chg="mod">
          <ac:chgData name="ziqi zhang" userId="13cb9fbabb4ad055" providerId="LiveId" clId="{5C518A68-10B1-449C-83B2-BB9F74D36400}" dt="2024-10-18T11:26:47.873" v="729"/>
          <ac:picMkLst>
            <pc:docMk/>
            <pc:sldMk cId="3449971243" sldId="1383"/>
            <ac:picMk id="14" creationId="{59559E5C-2A7E-B956-A645-7BB8F466043D}"/>
          </ac:picMkLst>
        </pc:picChg>
        <pc:picChg chg="mod">
          <ac:chgData name="ziqi zhang" userId="13cb9fbabb4ad055" providerId="LiveId" clId="{5C518A68-10B1-449C-83B2-BB9F74D36400}" dt="2024-10-18T11:26:47.873" v="729"/>
          <ac:picMkLst>
            <pc:docMk/>
            <pc:sldMk cId="3449971243" sldId="1383"/>
            <ac:picMk id="47" creationId="{6AF17A93-407F-A3D7-2A80-DDE626EDE038}"/>
          </ac:picMkLst>
        </pc:picChg>
        <pc:picChg chg="add mod">
          <ac:chgData name="ziqi zhang" userId="13cb9fbabb4ad055" providerId="LiveId" clId="{5C518A68-10B1-449C-83B2-BB9F74D36400}" dt="2024-10-18T11:30:05.937" v="795" actId="1076"/>
          <ac:picMkLst>
            <pc:docMk/>
            <pc:sldMk cId="3449971243" sldId="1383"/>
            <ac:picMk id="54" creationId="{B3E1F9CF-B2BD-2A22-5F9B-D6D16A68ECE1}"/>
          </ac:picMkLst>
        </pc:picChg>
        <pc:picChg chg="add mod">
          <ac:chgData name="ziqi zhang" userId="13cb9fbabb4ad055" providerId="LiveId" clId="{5C518A68-10B1-449C-83B2-BB9F74D36400}" dt="2024-10-18T11:28:31.370" v="766" actId="164"/>
          <ac:picMkLst>
            <pc:docMk/>
            <pc:sldMk cId="3449971243" sldId="1383"/>
            <ac:picMk id="56" creationId="{928B31DB-DD15-EA12-7706-AD0F907CEFE6}"/>
          </ac:picMkLst>
        </pc:picChg>
        <pc:picChg chg="add mod">
          <ac:chgData name="ziqi zhang" userId="13cb9fbabb4ad055" providerId="LiveId" clId="{5C518A68-10B1-449C-83B2-BB9F74D36400}" dt="2024-10-18T11:28:31.370" v="766" actId="164"/>
          <ac:picMkLst>
            <pc:docMk/>
            <pc:sldMk cId="3449971243" sldId="1383"/>
            <ac:picMk id="58" creationId="{D1E0CAC1-4516-7145-F70D-0886F826358B}"/>
          </ac:picMkLst>
        </pc:picChg>
        <pc:picChg chg="mod topLvl">
          <ac:chgData name="ziqi zhang" userId="13cb9fbabb4ad055" providerId="LiveId" clId="{5C518A68-10B1-449C-83B2-BB9F74D36400}" dt="2024-10-18T13:56:20.197" v="2545" actId="114"/>
          <ac:picMkLst>
            <pc:docMk/>
            <pc:sldMk cId="3449971243" sldId="1383"/>
            <ac:picMk id="67" creationId="{21DA09B1-BB7E-FD97-4411-AFE8E094ED9C}"/>
          </ac:picMkLst>
        </pc:picChg>
        <pc:picChg chg="del mod topLvl">
          <ac:chgData name="ziqi zhang" userId="13cb9fbabb4ad055" providerId="LiveId" clId="{5C518A68-10B1-449C-83B2-BB9F74D36400}" dt="2024-10-18T11:31:49.633" v="861" actId="478"/>
          <ac:picMkLst>
            <pc:docMk/>
            <pc:sldMk cId="3449971243" sldId="1383"/>
            <ac:picMk id="68" creationId="{ADA39B68-F1D6-E7A4-6635-BA042D0CED5C}"/>
          </ac:picMkLst>
        </pc:picChg>
        <pc:picChg chg="del mod">
          <ac:chgData name="ziqi zhang" userId="13cb9fbabb4ad055" providerId="LiveId" clId="{5C518A68-10B1-449C-83B2-BB9F74D36400}" dt="2024-10-18T11:31:49.633" v="861" actId="478"/>
          <ac:picMkLst>
            <pc:docMk/>
            <pc:sldMk cId="3449971243" sldId="1383"/>
            <ac:picMk id="69" creationId="{2C50C0EF-1352-C9F8-2097-1DC9EDE25282}"/>
          </ac:picMkLst>
        </pc:picChg>
        <pc:cxnChg chg="mod">
          <ac:chgData name="ziqi zhang" userId="13cb9fbabb4ad055" providerId="LiveId" clId="{5C518A68-10B1-449C-83B2-BB9F74D36400}" dt="2024-10-18T11:26:47.873" v="729"/>
          <ac:cxnSpMkLst>
            <pc:docMk/>
            <pc:sldMk cId="3449971243" sldId="1383"/>
            <ac:cxnSpMk id="19" creationId="{5D50FF76-2CDE-1B1B-2355-E1C477AF7002}"/>
          </ac:cxnSpMkLst>
        </pc:cxnChg>
        <pc:cxnChg chg="mod">
          <ac:chgData name="ziqi zhang" userId="13cb9fbabb4ad055" providerId="LiveId" clId="{5C518A68-10B1-449C-83B2-BB9F74D36400}" dt="2024-10-18T11:29:39.433" v="788" actId="14100"/>
          <ac:cxnSpMkLst>
            <pc:docMk/>
            <pc:sldMk cId="3449971243" sldId="1383"/>
            <ac:cxnSpMk id="20" creationId="{6F6FBCF8-6FF5-15DD-E731-3C1F860152BB}"/>
          </ac:cxnSpMkLst>
        </pc:cxnChg>
        <pc:cxnChg chg="mod">
          <ac:chgData name="ziqi zhang" userId="13cb9fbabb4ad055" providerId="LiveId" clId="{5C518A68-10B1-449C-83B2-BB9F74D36400}" dt="2024-10-18T11:26:47.873" v="729"/>
          <ac:cxnSpMkLst>
            <pc:docMk/>
            <pc:sldMk cId="3449971243" sldId="1383"/>
            <ac:cxnSpMk id="48" creationId="{C92921AC-BCBE-E296-8B58-E0D1735BB182}"/>
          </ac:cxnSpMkLst>
        </pc:cxnChg>
        <pc:cxnChg chg="del mod">
          <ac:chgData name="ziqi zhang" userId="13cb9fbabb4ad055" providerId="LiveId" clId="{5C518A68-10B1-449C-83B2-BB9F74D36400}" dt="2024-10-18T11:27:05.283" v="734" actId="478"/>
          <ac:cxnSpMkLst>
            <pc:docMk/>
            <pc:sldMk cId="3449971243" sldId="1383"/>
            <ac:cxnSpMk id="49" creationId="{83584260-5F7A-F615-D880-790E2B44CE73}"/>
          </ac:cxnSpMkLst>
        </pc:cxnChg>
        <pc:cxnChg chg="del mod">
          <ac:chgData name="ziqi zhang" userId="13cb9fbabb4ad055" providerId="LiveId" clId="{5C518A68-10B1-449C-83B2-BB9F74D36400}" dt="2024-10-18T11:27:07.076" v="735" actId="478"/>
          <ac:cxnSpMkLst>
            <pc:docMk/>
            <pc:sldMk cId="3449971243" sldId="1383"/>
            <ac:cxnSpMk id="50" creationId="{720AEB69-8263-942C-3E53-17388029B4F9}"/>
          </ac:cxnSpMkLst>
        </pc:cxnChg>
        <pc:cxnChg chg="mod">
          <ac:chgData name="ziqi zhang" userId="13cb9fbabb4ad055" providerId="LiveId" clId="{5C518A68-10B1-449C-83B2-BB9F74D36400}" dt="2024-10-18T11:29:49.339" v="791" actId="14100"/>
          <ac:cxnSpMkLst>
            <pc:docMk/>
            <pc:sldMk cId="3449971243" sldId="1383"/>
            <ac:cxnSpMk id="51" creationId="{53CABB43-A97C-1D10-1B38-A4DED976789F}"/>
          </ac:cxnSpMkLst>
        </pc:cxnChg>
      </pc:sldChg>
      <pc:sldChg chg="modSp add del mod ord">
        <pc:chgData name="ziqi zhang" userId="13cb9fbabb4ad055" providerId="LiveId" clId="{5C518A68-10B1-449C-83B2-BB9F74D36400}" dt="2024-10-18T14:12:01.494" v="2601" actId="47"/>
        <pc:sldMkLst>
          <pc:docMk/>
          <pc:sldMk cId="1779938855" sldId="1385"/>
        </pc:sldMkLst>
        <pc:spChg chg="mod">
          <ac:chgData name="ziqi zhang" userId="13cb9fbabb4ad055" providerId="LiveId" clId="{5C518A68-10B1-449C-83B2-BB9F74D36400}" dt="2024-10-18T11:13:36.770" v="483" actId="20577"/>
          <ac:spMkLst>
            <pc:docMk/>
            <pc:sldMk cId="1779938855" sldId="1385"/>
            <ac:spMk id="4" creationId="{F630CD01-B7C4-169B-EE4B-4F674588F986}"/>
          </ac:spMkLst>
        </pc:spChg>
        <pc:spChg chg="mod">
          <ac:chgData name="ziqi zhang" userId="13cb9fbabb4ad055" providerId="LiveId" clId="{5C518A68-10B1-449C-83B2-BB9F74D36400}" dt="2024-10-18T14:11:52.977" v="2599" actId="20577"/>
          <ac:spMkLst>
            <pc:docMk/>
            <pc:sldMk cId="1779938855" sldId="1385"/>
            <ac:spMk id="10" creationId="{5E58B09C-431D-11C8-4C6C-DB8E781947F6}"/>
          </ac:spMkLst>
        </pc:spChg>
        <pc:spChg chg="mod">
          <ac:chgData name="ziqi zhang" userId="13cb9fbabb4ad055" providerId="LiveId" clId="{5C518A68-10B1-449C-83B2-BB9F74D36400}" dt="2024-10-18T14:11:55.411" v="2600" actId="20577"/>
          <ac:spMkLst>
            <pc:docMk/>
            <pc:sldMk cId="1779938855" sldId="1385"/>
            <ac:spMk id="11" creationId="{CAA4CB4D-89D2-D62B-F020-E3C6D910FD04}"/>
          </ac:spMkLst>
        </pc:spChg>
      </pc:sldChg>
      <pc:sldChg chg="addSp delSp modSp add mod">
        <pc:chgData name="ziqi zhang" userId="13cb9fbabb4ad055" providerId="LiveId" clId="{5C518A68-10B1-449C-83B2-BB9F74D36400}" dt="2024-10-18T14:09:12.005" v="2590" actId="20577"/>
        <pc:sldMkLst>
          <pc:docMk/>
          <pc:sldMk cId="436393009" sldId="1387"/>
        </pc:sldMkLst>
        <pc:spChg chg="mod">
          <ac:chgData name="ziqi zhang" userId="13cb9fbabb4ad055" providerId="LiveId" clId="{5C518A68-10B1-449C-83B2-BB9F74D36400}" dt="2024-10-18T11:07:29.296" v="465" actId="20577"/>
          <ac:spMkLst>
            <pc:docMk/>
            <pc:sldMk cId="436393009" sldId="1387"/>
            <ac:spMk id="2" creationId="{65C2F6DE-1E08-3D43-576B-C7C7FEBF2D58}"/>
          </ac:spMkLst>
        </pc:spChg>
        <pc:spChg chg="mod">
          <ac:chgData name="ziqi zhang" userId="13cb9fbabb4ad055" providerId="LiveId" clId="{5C518A68-10B1-449C-83B2-BB9F74D36400}" dt="2024-10-18T14:09:07.226" v="2588" actId="20577"/>
          <ac:spMkLst>
            <pc:docMk/>
            <pc:sldMk cId="436393009" sldId="1387"/>
            <ac:spMk id="6" creationId="{F003482A-85AA-74D9-7D88-0594A9674045}"/>
          </ac:spMkLst>
        </pc:spChg>
        <pc:spChg chg="mod">
          <ac:chgData name="ziqi zhang" userId="13cb9fbabb4ad055" providerId="LiveId" clId="{5C518A68-10B1-449C-83B2-BB9F74D36400}" dt="2024-10-18T14:09:04.265" v="2586" actId="20577"/>
          <ac:spMkLst>
            <pc:docMk/>
            <pc:sldMk cId="436393009" sldId="1387"/>
            <ac:spMk id="7" creationId="{351F1F60-BC41-507A-FC1F-33721A95D272}"/>
          </ac:spMkLst>
        </pc:spChg>
        <pc:spChg chg="mod">
          <ac:chgData name="ziqi zhang" userId="13cb9fbabb4ad055" providerId="LiveId" clId="{5C518A68-10B1-449C-83B2-BB9F74D36400}" dt="2024-10-18T14:09:12.005" v="2590" actId="20577"/>
          <ac:spMkLst>
            <pc:docMk/>
            <pc:sldMk cId="436393009" sldId="1387"/>
            <ac:spMk id="10" creationId="{A66981F0-8923-67AC-B9A7-7B8520F3A4EB}"/>
          </ac:spMkLst>
        </pc:spChg>
        <pc:spChg chg="add del mod">
          <ac:chgData name="ziqi zhang" userId="13cb9fbabb4ad055" providerId="LiveId" clId="{5C518A68-10B1-449C-83B2-BB9F74D36400}" dt="2024-10-18T10:59:22.411" v="331"/>
          <ac:spMkLst>
            <pc:docMk/>
            <pc:sldMk cId="436393009" sldId="1387"/>
            <ac:spMk id="11" creationId="{8790CC9A-9E5F-1D36-9A9F-5A28D68E6599}"/>
          </ac:spMkLst>
        </pc:spChg>
        <pc:spChg chg="add del mod">
          <ac:chgData name="ziqi zhang" userId="13cb9fbabb4ad055" providerId="LiveId" clId="{5C518A68-10B1-449C-83B2-BB9F74D36400}" dt="2024-10-18T14:00:30.443" v="2562" actId="21"/>
          <ac:spMkLst>
            <pc:docMk/>
            <pc:sldMk cId="436393009" sldId="1387"/>
            <ac:spMk id="12" creationId="{A4301F5A-579F-8CBE-8C3D-6B849371B678}"/>
          </ac:spMkLst>
        </pc:spChg>
        <pc:spChg chg="add del mod">
          <ac:chgData name="ziqi zhang" userId="13cb9fbabb4ad055" providerId="LiveId" clId="{5C518A68-10B1-449C-83B2-BB9F74D36400}" dt="2024-10-18T14:00:30.443" v="2562" actId="21"/>
          <ac:spMkLst>
            <pc:docMk/>
            <pc:sldMk cId="436393009" sldId="1387"/>
            <ac:spMk id="13" creationId="{5ACCEC54-78E2-B663-ABB9-D9AB029DF4E3}"/>
          </ac:spMkLst>
        </pc:spChg>
        <pc:spChg chg="add del">
          <ac:chgData name="ziqi zhang" userId="13cb9fbabb4ad055" providerId="LiveId" clId="{5C518A68-10B1-449C-83B2-BB9F74D36400}" dt="2024-10-18T11:00:58.171" v="366" actId="22"/>
          <ac:spMkLst>
            <pc:docMk/>
            <pc:sldMk cId="436393009" sldId="1387"/>
            <ac:spMk id="15" creationId="{54776FDA-36E9-2124-22B8-332DDCD9AA56}"/>
          </ac:spMkLst>
        </pc:spChg>
        <pc:spChg chg="add del mod">
          <ac:chgData name="ziqi zhang" userId="13cb9fbabb4ad055" providerId="LiveId" clId="{5C518A68-10B1-449C-83B2-BB9F74D36400}" dt="2024-10-18T14:00:30.443" v="2562" actId="21"/>
          <ac:spMkLst>
            <pc:docMk/>
            <pc:sldMk cId="436393009" sldId="1387"/>
            <ac:spMk id="17" creationId="{F4274ED1-795F-C78C-9A1E-0F3B2D438927}"/>
          </ac:spMkLst>
        </pc:spChg>
        <pc:picChg chg="add del mod">
          <ac:chgData name="ziqi zhang" userId="13cb9fbabb4ad055" providerId="LiveId" clId="{5C518A68-10B1-449C-83B2-BB9F74D36400}" dt="2024-10-18T14:00:30.443" v="2562" actId="21"/>
          <ac:picMkLst>
            <pc:docMk/>
            <pc:sldMk cId="436393009" sldId="1387"/>
            <ac:picMk id="4" creationId="{34AC93A1-56B6-7038-B839-4FFE411CE642}"/>
          </ac:picMkLst>
        </pc:picChg>
        <pc:picChg chg="add del mod">
          <ac:chgData name="ziqi zhang" userId="13cb9fbabb4ad055" providerId="LiveId" clId="{5C518A68-10B1-449C-83B2-BB9F74D36400}" dt="2024-10-18T14:00:30.443" v="2562" actId="21"/>
          <ac:picMkLst>
            <pc:docMk/>
            <pc:sldMk cId="436393009" sldId="1387"/>
            <ac:picMk id="8" creationId="{54C4F510-0DB8-C29D-6322-D8BE6750A6EA}"/>
          </ac:picMkLst>
        </pc:picChg>
        <pc:cxnChg chg="add del mod">
          <ac:chgData name="ziqi zhang" userId="13cb9fbabb4ad055" providerId="LiveId" clId="{5C518A68-10B1-449C-83B2-BB9F74D36400}" dt="2024-10-18T14:00:30.443" v="2562" actId="21"/>
          <ac:cxnSpMkLst>
            <pc:docMk/>
            <pc:sldMk cId="436393009" sldId="1387"/>
            <ac:cxnSpMk id="19" creationId="{199724DC-6198-8B2A-285D-222FF909C900}"/>
          </ac:cxnSpMkLst>
        </pc:cxnChg>
        <pc:cxnChg chg="add del mod">
          <ac:chgData name="ziqi zhang" userId="13cb9fbabb4ad055" providerId="LiveId" clId="{5C518A68-10B1-449C-83B2-BB9F74D36400}" dt="2024-10-18T14:00:30.443" v="2562" actId="21"/>
          <ac:cxnSpMkLst>
            <pc:docMk/>
            <pc:sldMk cId="436393009" sldId="1387"/>
            <ac:cxnSpMk id="21" creationId="{07C0FD1B-50C2-4F9C-1517-BCB0B7E24508}"/>
          </ac:cxnSpMkLst>
        </pc:cxnChg>
      </pc:sldChg>
      <pc:sldChg chg="addSp delSp modSp mod">
        <pc:chgData name="ziqi zhang" userId="13cb9fbabb4ad055" providerId="LiveId" clId="{5C518A68-10B1-449C-83B2-BB9F74D36400}" dt="2024-10-18T16:00:25.560" v="3369" actId="20577"/>
        <pc:sldMkLst>
          <pc:docMk/>
          <pc:sldMk cId="1442227030" sldId="1390"/>
        </pc:sldMkLst>
        <pc:spChg chg="mod">
          <ac:chgData name="ziqi zhang" userId="13cb9fbabb4ad055" providerId="LiveId" clId="{5C518A68-10B1-449C-83B2-BB9F74D36400}" dt="2024-10-18T15:36:29.156" v="3096" actId="20577"/>
          <ac:spMkLst>
            <pc:docMk/>
            <pc:sldMk cId="1442227030" sldId="1390"/>
            <ac:spMk id="2" creationId="{0A6584A3-10FE-9FB9-A3C7-9B51EE9A3286}"/>
          </ac:spMkLst>
        </pc:spChg>
        <pc:spChg chg="add mod">
          <ac:chgData name="ziqi zhang" userId="13cb9fbabb4ad055" providerId="LiveId" clId="{5C518A68-10B1-449C-83B2-BB9F74D36400}" dt="2024-10-18T15:41:15.098" v="3138" actId="20577"/>
          <ac:spMkLst>
            <pc:docMk/>
            <pc:sldMk cId="1442227030" sldId="1390"/>
            <ac:spMk id="5" creationId="{B17F2AA9-A504-EC07-9D46-BF668EE8F8A9}"/>
          </ac:spMkLst>
        </pc:spChg>
        <pc:spChg chg="add mod">
          <ac:chgData name="ziqi zhang" userId="13cb9fbabb4ad055" providerId="LiveId" clId="{5C518A68-10B1-449C-83B2-BB9F74D36400}" dt="2024-10-18T15:41:23.014" v="3145" actId="20577"/>
          <ac:spMkLst>
            <pc:docMk/>
            <pc:sldMk cId="1442227030" sldId="1390"/>
            <ac:spMk id="6" creationId="{007F6C03-F948-4749-334E-F6C638703387}"/>
          </ac:spMkLst>
        </pc:spChg>
        <pc:spChg chg="add del mod">
          <ac:chgData name="ziqi zhang" userId="13cb9fbabb4ad055" providerId="LiveId" clId="{5C518A68-10B1-449C-83B2-BB9F74D36400}" dt="2024-10-18T15:53:26.429" v="3147" actId="478"/>
          <ac:spMkLst>
            <pc:docMk/>
            <pc:sldMk cId="1442227030" sldId="1390"/>
            <ac:spMk id="7" creationId="{EF8DD7F0-EE47-FB2E-3B54-04A01CDC8751}"/>
          </ac:spMkLst>
        </pc:spChg>
        <pc:spChg chg="mod">
          <ac:chgData name="ziqi zhang" userId="13cb9fbabb4ad055" providerId="LiveId" clId="{5C518A68-10B1-449C-83B2-BB9F74D36400}" dt="2024-10-18T16:00:25.560" v="3369" actId="20577"/>
          <ac:spMkLst>
            <pc:docMk/>
            <pc:sldMk cId="1442227030" sldId="1390"/>
            <ac:spMk id="12" creationId="{234AE0DE-5D93-FA01-B022-362480C71BA1}"/>
          </ac:spMkLst>
        </pc:spChg>
        <pc:grpChg chg="mod">
          <ac:chgData name="ziqi zhang" userId="13cb9fbabb4ad055" providerId="LiveId" clId="{5C518A68-10B1-449C-83B2-BB9F74D36400}" dt="2024-10-18T15:40:50.396" v="3113" actId="1076"/>
          <ac:grpSpMkLst>
            <pc:docMk/>
            <pc:sldMk cId="1442227030" sldId="1390"/>
            <ac:grpSpMk id="25" creationId="{3D1AB61E-683B-C193-ABE7-F02B3C29EAB3}"/>
          </ac:grpSpMkLst>
        </pc:grpChg>
        <pc:picChg chg="add del mod">
          <ac:chgData name="ziqi zhang" userId="13cb9fbabb4ad055" providerId="LiveId" clId="{5C518A68-10B1-449C-83B2-BB9F74D36400}" dt="2024-10-18T15:40:30.368" v="3099" actId="478"/>
          <ac:picMkLst>
            <pc:docMk/>
            <pc:sldMk cId="1442227030" sldId="1390"/>
            <ac:picMk id="3" creationId="{F7BCB9CD-1130-84AA-A664-6FEBF4749625}"/>
          </ac:picMkLst>
        </pc:picChg>
        <pc:picChg chg="del mod">
          <ac:chgData name="ziqi zhang" userId="13cb9fbabb4ad055" providerId="LiveId" clId="{5C518A68-10B1-449C-83B2-BB9F74D36400}" dt="2024-10-18T15:54:32.156" v="3218" actId="478"/>
          <ac:picMkLst>
            <pc:docMk/>
            <pc:sldMk cId="1442227030" sldId="1390"/>
            <ac:picMk id="13" creationId="{018553D6-0AE6-BBD9-95C7-168D67AA0E52}"/>
          </ac:picMkLst>
        </pc:picChg>
      </pc:sldChg>
      <pc:sldChg chg="addSp delSp modSp add del mod ord">
        <pc:chgData name="ziqi zhang" userId="13cb9fbabb4ad055" providerId="LiveId" clId="{5C518A68-10B1-449C-83B2-BB9F74D36400}" dt="2024-10-18T14:20:42.336" v="2687" actId="47"/>
        <pc:sldMkLst>
          <pc:docMk/>
          <pc:sldMk cId="3512638263" sldId="1398"/>
        </pc:sldMkLst>
        <pc:spChg chg="add del mod">
          <ac:chgData name="ziqi zhang" userId="13cb9fbabb4ad055" providerId="LiveId" clId="{5C518A68-10B1-449C-83B2-BB9F74D36400}" dt="2024-10-18T14:16:04.552" v="2658" actId="21"/>
          <ac:spMkLst>
            <pc:docMk/>
            <pc:sldMk cId="3512638263" sldId="1398"/>
            <ac:spMk id="3" creationId="{2FF01935-C5DD-4E92-DD11-0B0F788375B5}"/>
          </ac:spMkLst>
        </pc:spChg>
      </pc:sldChg>
      <pc:sldChg chg="add del ord">
        <pc:chgData name="ziqi zhang" userId="13cb9fbabb4ad055" providerId="LiveId" clId="{5C518A68-10B1-449C-83B2-BB9F74D36400}" dt="2024-10-18T14:20:42.336" v="2687" actId="47"/>
        <pc:sldMkLst>
          <pc:docMk/>
          <pc:sldMk cId="4074438217" sldId="1399"/>
        </pc:sldMkLst>
      </pc:sldChg>
      <pc:sldChg chg="add ord">
        <pc:chgData name="ziqi zhang" userId="13cb9fbabb4ad055" providerId="LiveId" clId="{5C518A68-10B1-449C-83B2-BB9F74D36400}" dt="2024-10-18T12:05:07.617" v="1091"/>
        <pc:sldMkLst>
          <pc:docMk/>
          <pc:sldMk cId="731839707" sldId="1400"/>
        </pc:sldMkLst>
      </pc:sldChg>
      <pc:sldChg chg="add ord">
        <pc:chgData name="ziqi zhang" userId="13cb9fbabb4ad055" providerId="LiveId" clId="{5C518A68-10B1-449C-83B2-BB9F74D36400}" dt="2024-10-18T12:05:07.617" v="1091"/>
        <pc:sldMkLst>
          <pc:docMk/>
          <pc:sldMk cId="1385527912" sldId="1401"/>
        </pc:sldMkLst>
      </pc:sldChg>
      <pc:sldChg chg="add ord">
        <pc:chgData name="ziqi zhang" userId="13cb9fbabb4ad055" providerId="LiveId" clId="{5C518A68-10B1-449C-83B2-BB9F74D36400}" dt="2024-10-18T12:05:07.617" v="1091"/>
        <pc:sldMkLst>
          <pc:docMk/>
          <pc:sldMk cId="2464779319" sldId="1403"/>
        </pc:sldMkLst>
      </pc:sldChg>
      <pc:sldChg chg="add del ord">
        <pc:chgData name="ziqi zhang" userId="13cb9fbabb4ad055" providerId="LiveId" clId="{5C518A68-10B1-449C-83B2-BB9F74D36400}" dt="2024-10-18T14:20:45.244" v="2688" actId="47"/>
        <pc:sldMkLst>
          <pc:docMk/>
          <pc:sldMk cId="2767818579" sldId="1404"/>
        </pc:sldMkLst>
      </pc:sldChg>
      <pc:sldChg chg="modSp add mod ord">
        <pc:chgData name="ziqi zhang" userId="13cb9fbabb4ad055" providerId="LiveId" clId="{5C518A68-10B1-449C-83B2-BB9F74D36400}" dt="2024-10-18T11:10:41.507" v="467"/>
        <pc:sldMkLst>
          <pc:docMk/>
          <pc:sldMk cId="2421677008" sldId="1405"/>
        </pc:sldMkLst>
        <pc:spChg chg="mod">
          <ac:chgData name="ziqi zhang" userId="13cb9fbabb4ad055" providerId="LiveId" clId="{5C518A68-10B1-449C-83B2-BB9F74D36400}" dt="2024-10-18T10:25:23.711" v="3" actId="108"/>
          <ac:spMkLst>
            <pc:docMk/>
            <pc:sldMk cId="2421677008" sldId="1405"/>
            <ac:spMk id="2" creationId="{EE3C514A-88F6-8DF6-2665-74AFA107D461}"/>
          </ac:spMkLst>
        </pc:spChg>
      </pc:sldChg>
      <pc:sldChg chg="addSp modSp add mod ord">
        <pc:chgData name="ziqi zhang" userId="13cb9fbabb4ad055" providerId="LiveId" clId="{5C518A68-10B1-449C-83B2-BB9F74D36400}" dt="2024-10-18T14:49:46.509" v="2812" actId="114"/>
        <pc:sldMkLst>
          <pc:docMk/>
          <pc:sldMk cId="453347731" sldId="1406"/>
        </pc:sldMkLst>
        <pc:spChg chg="mod">
          <ac:chgData name="ziqi zhang" userId="13cb9fbabb4ad055" providerId="LiveId" clId="{5C518A68-10B1-449C-83B2-BB9F74D36400}" dt="2024-10-18T10:27:23.884" v="11" actId="115"/>
          <ac:spMkLst>
            <pc:docMk/>
            <pc:sldMk cId="453347731" sldId="1406"/>
            <ac:spMk id="2" creationId="{9CB52C00-B52E-01C7-B62D-EEBA77BE840C}"/>
          </ac:spMkLst>
        </pc:spChg>
        <pc:spChg chg="mod">
          <ac:chgData name="ziqi zhang" userId="13cb9fbabb4ad055" providerId="LiveId" clId="{5C518A68-10B1-449C-83B2-BB9F74D36400}" dt="2024-10-18T13:30:27.756" v="2364" actId="20577"/>
          <ac:spMkLst>
            <pc:docMk/>
            <pc:sldMk cId="453347731" sldId="1406"/>
            <ac:spMk id="3" creationId="{AD9DF567-8560-5EE4-EA7C-3383E974C2FA}"/>
          </ac:spMkLst>
        </pc:spChg>
        <pc:spChg chg="add mod">
          <ac:chgData name="ziqi zhang" userId="13cb9fbabb4ad055" providerId="LiveId" clId="{5C518A68-10B1-449C-83B2-BB9F74D36400}" dt="2024-10-18T14:36:47.689" v="2714" actId="14100"/>
          <ac:spMkLst>
            <pc:docMk/>
            <pc:sldMk cId="453347731" sldId="1406"/>
            <ac:spMk id="5" creationId="{8FE020D3-2990-8364-9C4F-062B9B28897B}"/>
          </ac:spMkLst>
        </pc:spChg>
        <pc:spChg chg="mod">
          <ac:chgData name="ziqi zhang" userId="13cb9fbabb4ad055" providerId="LiveId" clId="{5C518A68-10B1-449C-83B2-BB9F74D36400}" dt="2024-10-18T14:36:54.916" v="2716" actId="1076"/>
          <ac:spMkLst>
            <pc:docMk/>
            <pc:sldMk cId="453347731" sldId="1406"/>
            <ac:spMk id="6" creationId="{4459B7AB-1369-3E15-E34F-B63FD69EC37F}"/>
          </ac:spMkLst>
        </pc:spChg>
        <pc:spChg chg="mod">
          <ac:chgData name="ziqi zhang" userId="13cb9fbabb4ad055" providerId="LiveId" clId="{5C518A68-10B1-449C-83B2-BB9F74D36400}" dt="2024-10-18T14:49:46.509" v="2812" actId="114"/>
          <ac:spMkLst>
            <pc:docMk/>
            <pc:sldMk cId="453347731" sldId="1406"/>
            <ac:spMk id="7" creationId="{726AF377-7497-231B-FFBA-490239AB5B8E}"/>
          </ac:spMkLst>
        </pc:spChg>
        <pc:spChg chg="mod">
          <ac:chgData name="ziqi zhang" userId="13cb9fbabb4ad055" providerId="LiveId" clId="{5C518A68-10B1-449C-83B2-BB9F74D36400}" dt="2024-10-18T12:40:05.651" v="1725" actId="1076"/>
          <ac:spMkLst>
            <pc:docMk/>
            <pc:sldMk cId="453347731" sldId="1406"/>
            <ac:spMk id="8" creationId="{96E9CB65-6FD6-1E3E-9391-E7D97E5666DD}"/>
          </ac:spMkLst>
        </pc:spChg>
        <pc:spChg chg="mod">
          <ac:chgData name="ziqi zhang" userId="13cb9fbabb4ad055" providerId="LiveId" clId="{5C518A68-10B1-449C-83B2-BB9F74D36400}" dt="2024-10-18T13:31:10.237" v="2366" actId="20577"/>
          <ac:spMkLst>
            <pc:docMk/>
            <pc:sldMk cId="453347731" sldId="1406"/>
            <ac:spMk id="9" creationId="{BB748839-AACE-97D6-3DFA-5C0FD4EAE297}"/>
          </ac:spMkLst>
        </pc:spChg>
        <pc:spChg chg="mod">
          <ac:chgData name="ziqi zhang" userId="13cb9fbabb4ad055" providerId="LiveId" clId="{5C518A68-10B1-449C-83B2-BB9F74D36400}" dt="2024-10-18T12:41:14.319" v="1759" actId="1076"/>
          <ac:spMkLst>
            <pc:docMk/>
            <pc:sldMk cId="453347731" sldId="1406"/>
            <ac:spMk id="10" creationId="{AE9DBB7C-A501-F0B1-7182-1B0CF7758BE5}"/>
          </ac:spMkLst>
        </pc:spChg>
        <pc:picChg chg="add mod">
          <ac:chgData name="ziqi zhang" userId="13cb9fbabb4ad055" providerId="LiveId" clId="{5C518A68-10B1-449C-83B2-BB9F74D36400}" dt="2024-10-18T14:37:31.132" v="2721" actId="1076"/>
          <ac:picMkLst>
            <pc:docMk/>
            <pc:sldMk cId="453347731" sldId="1406"/>
            <ac:picMk id="12" creationId="{14741145-D0B3-1E6A-76A6-7EDA8C8BFC41}"/>
          </ac:picMkLst>
        </pc:picChg>
      </pc:sldChg>
      <pc:sldChg chg="addSp modSp add mod ord">
        <pc:chgData name="ziqi zhang" userId="13cb9fbabb4ad055" providerId="LiveId" clId="{5C518A68-10B1-449C-83B2-BB9F74D36400}" dt="2024-10-18T14:40:21.709" v="2746" actId="20577"/>
        <pc:sldMkLst>
          <pc:docMk/>
          <pc:sldMk cId="67887358" sldId="1407"/>
        </pc:sldMkLst>
        <pc:spChg chg="mod">
          <ac:chgData name="ziqi zhang" userId="13cb9fbabb4ad055" providerId="LiveId" clId="{5C518A68-10B1-449C-83B2-BB9F74D36400}" dt="2024-10-18T14:40:21.709" v="2746" actId="20577"/>
          <ac:spMkLst>
            <pc:docMk/>
            <pc:sldMk cId="67887358" sldId="1407"/>
            <ac:spMk id="4" creationId="{F5A79630-0022-FD98-2CFE-7FAB0421E360}"/>
          </ac:spMkLst>
        </pc:spChg>
        <pc:spChg chg="mod">
          <ac:chgData name="ziqi zhang" userId="13cb9fbabb4ad055" providerId="LiveId" clId="{5C518A68-10B1-449C-83B2-BB9F74D36400}" dt="2024-10-18T13:31:55.707" v="2371" actId="20577"/>
          <ac:spMkLst>
            <pc:docMk/>
            <pc:sldMk cId="67887358" sldId="1407"/>
            <ac:spMk id="5" creationId="{33B99C9D-A857-D03C-1085-8633FF6CA6F3}"/>
          </ac:spMkLst>
        </pc:spChg>
        <pc:spChg chg="add mod">
          <ac:chgData name="ziqi zhang" userId="13cb9fbabb4ad055" providerId="LiveId" clId="{5C518A68-10B1-449C-83B2-BB9F74D36400}" dt="2024-10-18T12:30:23.631" v="1669" actId="1076"/>
          <ac:spMkLst>
            <pc:docMk/>
            <pc:sldMk cId="67887358" sldId="1407"/>
            <ac:spMk id="13" creationId="{D067A686-FE01-0CBD-F976-FDD1CFB8A638}"/>
          </ac:spMkLst>
        </pc:spChg>
        <pc:spChg chg="add mod">
          <ac:chgData name="ziqi zhang" userId="13cb9fbabb4ad055" providerId="LiveId" clId="{5C518A68-10B1-449C-83B2-BB9F74D36400}" dt="2024-10-18T12:31:23.707" v="1721" actId="313"/>
          <ac:spMkLst>
            <pc:docMk/>
            <pc:sldMk cId="67887358" sldId="1407"/>
            <ac:spMk id="14" creationId="{63DDF1DD-DDB8-31E3-729D-6A1E9BDBE70C}"/>
          </ac:spMkLst>
        </pc:spChg>
        <pc:picChg chg="add mod">
          <ac:chgData name="ziqi zhang" userId="13cb9fbabb4ad055" providerId="LiveId" clId="{5C518A68-10B1-449C-83B2-BB9F74D36400}" dt="2024-10-18T12:25:42.921" v="1396" actId="1076"/>
          <ac:picMkLst>
            <pc:docMk/>
            <pc:sldMk cId="67887358" sldId="1407"/>
            <ac:picMk id="3" creationId="{23356B14-2A53-6058-AD57-91A53B6CFCAF}"/>
          </ac:picMkLst>
        </pc:picChg>
        <pc:picChg chg="add mod ord">
          <ac:chgData name="ziqi zhang" userId="13cb9fbabb4ad055" providerId="LiveId" clId="{5C518A68-10B1-449C-83B2-BB9F74D36400}" dt="2024-10-18T12:25:41.766" v="1395" actId="1076"/>
          <ac:picMkLst>
            <pc:docMk/>
            <pc:sldMk cId="67887358" sldId="1407"/>
            <ac:picMk id="7" creationId="{108AAC17-8F87-FF42-0187-265EAE24BF18}"/>
          </ac:picMkLst>
        </pc:picChg>
        <pc:picChg chg="mod">
          <ac:chgData name="ziqi zhang" userId="13cb9fbabb4ad055" providerId="LiveId" clId="{5C518A68-10B1-449C-83B2-BB9F74D36400}" dt="2024-10-18T12:25:45.320" v="1398" actId="1076"/>
          <ac:picMkLst>
            <pc:docMk/>
            <pc:sldMk cId="67887358" sldId="1407"/>
            <ac:picMk id="8" creationId="{75DAA692-D506-F7D0-5E2E-20337E9016E6}"/>
          </ac:picMkLst>
        </pc:picChg>
        <pc:picChg chg="mod">
          <ac:chgData name="ziqi zhang" userId="13cb9fbabb4ad055" providerId="LiveId" clId="{5C518A68-10B1-449C-83B2-BB9F74D36400}" dt="2024-10-18T12:25:44.164" v="1397" actId="1076"/>
          <ac:picMkLst>
            <pc:docMk/>
            <pc:sldMk cId="67887358" sldId="1407"/>
            <ac:picMk id="10" creationId="{55720135-EB40-5C07-1BFE-C78115ECC008}"/>
          </ac:picMkLst>
        </pc:picChg>
        <pc:picChg chg="add mod ord">
          <ac:chgData name="ziqi zhang" userId="13cb9fbabb4ad055" providerId="LiveId" clId="{5C518A68-10B1-449C-83B2-BB9F74D36400}" dt="2024-10-18T12:25:40.257" v="1394" actId="1076"/>
          <ac:picMkLst>
            <pc:docMk/>
            <pc:sldMk cId="67887358" sldId="1407"/>
            <ac:picMk id="11" creationId="{6389B053-15F0-B2C5-B24E-21459E538C2B}"/>
          </ac:picMkLst>
        </pc:picChg>
        <pc:picChg chg="mod">
          <ac:chgData name="ziqi zhang" userId="13cb9fbabb4ad055" providerId="LiveId" clId="{5C518A68-10B1-449C-83B2-BB9F74D36400}" dt="2024-10-18T12:25:48.171" v="1399" actId="1076"/>
          <ac:picMkLst>
            <pc:docMk/>
            <pc:sldMk cId="67887358" sldId="1407"/>
            <ac:picMk id="12" creationId="{A032EA91-89CB-A550-1F0B-C7E4206EE319}"/>
          </ac:picMkLst>
        </pc:picChg>
      </pc:sldChg>
      <pc:sldChg chg="new del">
        <pc:chgData name="ziqi zhang" userId="13cb9fbabb4ad055" providerId="LiveId" clId="{5C518A68-10B1-449C-83B2-BB9F74D36400}" dt="2024-10-18T11:58:04.659" v="997" actId="47"/>
        <pc:sldMkLst>
          <pc:docMk/>
          <pc:sldMk cId="1685460640" sldId="1408"/>
        </pc:sldMkLst>
      </pc:sldChg>
      <pc:sldChg chg="addSp delSp modSp mod">
        <pc:chgData name="ziqi zhang" userId="13cb9fbabb4ad055" providerId="LiveId" clId="{5C518A68-10B1-449C-83B2-BB9F74D36400}" dt="2024-10-18T12:07:51.015" v="1115" actId="20577"/>
        <pc:sldMkLst>
          <pc:docMk/>
          <pc:sldMk cId="3444283474" sldId="1408"/>
        </pc:sldMkLst>
        <pc:spChg chg="add mod">
          <ac:chgData name="ziqi zhang" userId="13cb9fbabb4ad055" providerId="LiveId" clId="{5C518A68-10B1-449C-83B2-BB9F74D36400}" dt="2024-10-18T12:03:05.408" v="1083" actId="164"/>
          <ac:spMkLst>
            <pc:docMk/>
            <pc:sldMk cId="3444283474" sldId="1408"/>
            <ac:spMk id="2" creationId="{D86649F8-01A8-FE36-F637-6FAB0AF9A117}"/>
          </ac:spMkLst>
        </pc:spChg>
        <pc:spChg chg="del">
          <ac:chgData name="ziqi zhang" userId="13cb9fbabb4ad055" providerId="LiveId" clId="{5C518A68-10B1-449C-83B2-BB9F74D36400}" dt="2024-10-18T11:59:59.207" v="1014" actId="478"/>
          <ac:spMkLst>
            <pc:docMk/>
            <pc:sldMk cId="3444283474" sldId="1408"/>
            <ac:spMk id="8" creationId="{984084D6-F11D-E2FC-4EFF-040D8DCCB9C0}"/>
          </ac:spMkLst>
        </pc:spChg>
        <pc:spChg chg="add mod">
          <ac:chgData name="ziqi zhang" userId="13cb9fbabb4ad055" providerId="LiveId" clId="{5C518A68-10B1-449C-83B2-BB9F74D36400}" dt="2024-10-18T12:03:05.408" v="1083" actId="164"/>
          <ac:spMkLst>
            <pc:docMk/>
            <pc:sldMk cId="3444283474" sldId="1408"/>
            <ac:spMk id="15" creationId="{5D2FEFEF-3FB5-160F-EEC4-63FF6E9B40C1}"/>
          </ac:spMkLst>
        </pc:spChg>
        <pc:spChg chg="mod">
          <ac:chgData name="ziqi zhang" userId="13cb9fbabb4ad055" providerId="LiveId" clId="{5C518A68-10B1-449C-83B2-BB9F74D36400}" dt="2024-10-18T11:58:24.013" v="1004"/>
          <ac:spMkLst>
            <pc:docMk/>
            <pc:sldMk cId="3444283474" sldId="1408"/>
            <ac:spMk id="17" creationId="{C3B7AC86-8557-6347-55FE-DEE53AE0F9C0}"/>
          </ac:spMkLst>
        </pc:spChg>
        <pc:spChg chg="mod">
          <ac:chgData name="ziqi zhang" userId="13cb9fbabb4ad055" providerId="LiveId" clId="{5C518A68-10B1-449C-83B2-BB9F74D36400}" dt="2024-10-18T12:07:51.015" v="1115" actId="20577"/>
          <ac:spMkLst>
            <pc:docMk/>
            <pc:sldMk cId="3444283474" sldId="1408"/>
            <ac:spMk id="19" creationId="{CFDDC8A5-768C-7BF5-9324-CFE77ABABC5B}"/>
          </ac:spMkLst>
        </pc:spChg>
        <pc:spChg chg="del">
          <ac:chgData name="ziqi zhang" userId="13cb9fbabb4ad055" providerId="LiveId" clId="{5C518A68-10B1-449C-83B2-BB9F74D36400}" dt="2024-10-18T12:00:03.737" v="1016" actId="478"/>
          <ac:spMkLst>
            <pc:docMk/>
            <pc:sldMk cId="3444283474" sldId="1408"/>
            <ac:spMk id="28" creationId="{F89AD151-D13E-3C77-2F14-9C05EFE7A994}"/>
          </ac:spMkLst>
        </pc:spChg>
        <pc:grpChg chg="add mod">
          <ac:chgData name="ziqi zhang" userId="13cb9fbabb4ad055" providerId="LiveId" clId="{5C518A68-10B1-449C-83B2-BB9F74D36400}" dt="2024-10-18T12:03:05.408" v="1083" actId="164"/>
          <ac:grpSpMkLst>
            <pc:docMk/>
            <pc:sldMk cId="3444283474" sldId="1408"/>
            <ac:grpSpMk id="24" creationId="{CC087AF8-A757-2384-4A0E-32D7E1148CF4}"/>
          </ac:grpSpMkLst>
        </pc:grpChg>
        <pc:picChg chg="del">
          <ac:chgData name="ziqi zhang" userId="13cb9fbabb4ad055" providerId="LiveId" clId="{5C518A68-10B1-449C-83B2-BB9F74D36400}" dt="2024-10-18T11:59:56.029" v="1013" actId="478"/>
          <ac:picMkLst>
            <pc:docMk/>
            <pc:sldMk cId="3444283474" sldId="1408"/>
            <ac:picMk id="4" creationId="{E45F0C6E-71F4-5A40-25CD-0C785DDDFF96}"/>
          </ac:picMkLst>
        </pc:picChg>
        <pc:picChg chg="del">
          <ac:chgData name="ziqi zhang" userId="13cb9fbabb4ad055" providerId="LiveId" clId="{5C518A68-10B1-449C-83B2-BB9F74D36400}" dt="2024-10-18T11:58:47.303" v="1005" actId="478"/>
          <ac:picMkLst>
            <pc:docMk/>
            <pc:sldMk cId="3444283474" sldId="1408"/>
            <ac:picMk id="6" creationId="{C697D7A6-380A-ED4A-172B-5BE491613DD0}"/>
          </ac:picMkLst>
        </pc:picChg>
        <pc:picChg chg="del">
          <ac:chgData name="ziqi zhang" userId="13cb9fbabb4ad055" providerId="LiveId" clId="{5C518A68-10B1-449C-83B2-BB9F74D36400}" dt="2024-10-18T12:03:23.719" v="1086" actId="478"/>
          <ac:picMkLst>
            <pc:docMk/>
            <pc:sldMk cId="3444283474" sldId="1408"/>
            <ac:picMk id="13" creationId="{64C6C716-6661-8FD7-4538-CBFF5D82AD26}"/>
          </ac:picMkLst>
        </pc:picChg>
        <pc:picChg chg="del">
          <ac:chgData name="ziqi zhang" userId="13cb9fbabb4ad055" providerId="LiveId" clId="{5C518A68-10B1-449C-83B2-BB9F74D36400}" dt="2024-10-18T12:03:26.111" v="1087" actId="478"/>
          <ac:picMkLst>
            <pc:docMk/>
            <pc:sldMk cId="3444283474" sldId="1408"/>
            <ac:picMk id="18" creationId="{F029155E-9679-E554-F0AA-851FC105AA3A}"/>
          </ac:picMkLst>
        </pc:picChg>
        <pc:picChg chg="del">
          <ac:chgData name="ziqi zhang" userId="13cb9fbabb4ad055" providerId="LiveId" clId="{5C518A68-10B1-449C-83B2-BB9F74D36400}" dt="2024-10-18T12:03:15.393" v="1084" actId="478"/>
          <ac:picMkLst>
            <pc:docMk/>
            <pc:sldMk cId="3444283474" sldId="1408"/>
            <ac:picMk id="32" creationId="{0BF6189F-8F5E-5290-BE98-8C16DB5D023B}"/>
          </ac:picMkLst>
        </pc:picChg>
        <pc:picChg chg="del">
          <ac:chgData name="ziqi zhang" userId="13cb9fbabb4ad055" providerId="LiveId" clId="{5C518A68-10B1-449C-83B2-BB9F74D36400}" dt="2024-10-18T12:03:17.068" v="1085" actId="478"/>
          <ac:picMkLst>
            <pc:docMk/>
            <pc:sldMk cId="3444283474" sldId="1408"/>
            <ac:picMk id="33" creationId="{CE88B31C-4415-1FA4-1757-86E4E6D7E1D1}"/>
          </ac:picMkLst>
        </pc:picChg>
        <pc:cxnChg chg="add mod">
          <ac:chgData name="ziqi zhang" userId="13cb9fbabb4ad055" providerId="LiveId" clId="{5C518A68-10B1-449C-83B2-BB9F74D36400}" dt="2024-10-18T12:03:05.408" v="1083" actId="164"/>
          <ac:cxnSpMkLst>
            <pc:docMk/>
            <pc:sldMk cId="3444283474" sldId="1408"/>
            <ac:cxnSpMk id="11" creationId="{A2E04F07-E048-BE87-1D63-88BEF742ABD9}"/>
          </ac:cxnSpMkLst>
        </pc:cxnChg>
      </pc:sldChg>
      <pc:sldChg chg="modSp add del mod">
        <pc:chgData name="ziqi zhang" userId="13cb9fbabb4ad055" providerId="LiveId" clId="{5C518A68-10B1-449C-83B2-BB9F74D36400}" dt="2024-10-18T13:38:11.515" v="2382" actId="47"/>
        <pc:sldMkLst>
          <pc:docMk/>
          <pc:sldMk cId="1759690192" sldId="1409"/>
        </pc:sldMkLst>
        <pc:spChg chg="mod">
          <ac:chgData name="ziqi zhang" userId="13cb9fbabb4ad055" providerId="LiveId" clId="{5C518A68-10B1-449C-83B2-BB9F74D36400}" dt="2024-10-18T13:37:06.012" v="2380" actId="1076"/>
          <ac:spMkLst>
            <pc:docMk/>
            <pc:sldMk cId="1759690192" sldId="1409"/>
            <ac:spMk id="44" creationId="{B969945D-D04B-5B8A-5E16-8959FDC88B00}"/>
          </ac:spMkLst>
        </pc:spChg>
      </pc:sldChg>
      <pc:sldChg chg="addSp modSp new del">
        <pc:chgData name="ziqi zhang" userId="13cb9fbabb4ad055" providerId="LiveId" clId="{5C518A68-10B1-449C-83B2-BB9F74D36400}" dt="2024-10-18T12:10:47.585" v="1123" actId="47"/>
        <pc:sldMkLst>
          <pc:docMk/>
          <pc:sldMk cId="4230829697" sldId="1409"/>
        </pc:sldMkLst>
        <pc:spChg chg="add mod">
          <ac:chgData name="ziqi zhang" userId="13cb9fbabb4ad055" providerId="LiveId" clId="{5C518A68-10B1-449C-83B2-BB9F74D36400}" dt="2024-10-18T12:10:18.249" v="1120"/>
          <ac:spMkLst>
            <pc:docMk/>
            <pc:sldMk cId="4230829697" sldId="1409"/>
            <ac:spMk id="3" creationId="{D0EEC7CA-FA46-DE0D-7956-B0E708F94627}"/>
          </ac:spMkLst>
        </pc:spChg>
      </pc:sldChg>
      <pc:sldChg chg="modSp add mod">
        <pc:chgData name="ziqi zhang" userId="13cb9fbabb4ad055" providerId="LiveId" clId="{5C518A68-10B1-449C-83B2-BB9F74D36400}" dt="2024-10-18T15:08:37.812" v="2837" actId="20577"/>
        <pc:sldMkLst>
          <pc:docMk/>
          <pc:sldMk cId="4233254427" sldId="1410"/>
        </pc:sldMkLst>
        <pc:spChg chg="mod">
          <ac:chgData name="ziqi zhang" userId="13cb9fbabb4ad055" providerId="LiveId" clId="{5C518A68-10B1-449C-83B2-BB9F74D36400}" dt="2024-10-18T15:08:37.812" v="2837" actId="20577"/>
          <ac:spMkLst>
            <pc:docMk/>
            <pc:sldMk cId="4233254427" sldId="1410"/>
            <ac:spMk id="9" creationId="{F0E4FAB6-E1FE-C45D-B36A-900B395896A9}"/>
          </ac:spMkLst>
        </pc:spChg>
      </pc:sldChg>
      <pc:sldChg chg="addSp delSp modSp new mod modClrScheme chgLayout">
        <pc:chgData name="ziqi zhang" userId="13cb9fbabb4ad055" providerId="LiveId" clId="{5C518A68-10B1-449C-83B2-BB9F74D36400}" dt="2024-10-18T14:16:06.219" v="2659"/>
        <pc:sldMkLst>
          <pc:docMk/>
          <pc:sldMk cId="41004294" sldId="1411"/>
        </pc:sldMkLst>
        <pc:spChg chg="del">
          <ac:chgData name="ziqi zhang" userId="13cb9fbabb4ad055" providerId="LiveId" clId="{5C518A68-10B1-449C-83B2-BB9F74D36400}" dt="2024-10-18T14:15:37.634" v="2646" actId="700"/>
          <ac:spMkLst>
            <pc:docMk/>
            <pc:sldMk cId="41004294" sldId="1411"/>
            <ac:spMk id="2" creationId="{D9F3ABCA-B1BE-8143-449B-2B6D1CC63DF3}"/>
          </ac:spMkLst>
        </pc:spChg>
        <pc:spChg chg="del">
          <ac:chgData name="ziqi zhang" userId="13cb9fbabb4ad055" providerId="LiveId" clId="{5C518A68-10B1-449C-83B2-BB9F74D36400}" dt="2024-10-18T14:15:37.634" v="2646" actId="700"/>
          <ac:spMkLst>
            <pc:docMk/>
            <pc:sldMk cId="41004294" sldId="1411"/>
            <ac:spMk id="3" creationId="{C38086AE-C478-42AE-1B10-A6396A5BF438}"/>
          </ac:spMkLst>
        </pc:spChg>
        <pc:spChg chg="mod ord">
          <ac:chgData name="ziqi zhang" userId="13cb9fbabb4ad055" providerId="LiveId" clId="{5C518A68-10B1-449C-83B2-BB9F74D36400}" dt="2024-10-18T14:15:37.634" v="2646" actId="700"/>
          <ac:spMkLst>
            <pc:docMk/>
            <pc:sldMk cId="41004294" sldId="1411"/>
            <ac:spMk id="4" creationId="{461529F7-4591-7F4F-7D9E-430A66C8D304}"/>
          </ac:spMkLst>
        </pc:spChg>
        <pc:spChg chg="add mod">
          <ac:chgData name="ziqi zhang" userId="13cb9fbabb4ad055" providerId="LiveId" clId="{5C518A68-10B1-449C-83B2-BB9F74D36400}" dt="2024-10-18T14:16:06.219" v="2659"/>
          <ac:spMkLst>
            <pc:docMk/>
            <pc:sldMk cId="41004294" sldId="1411"/>
            <ac:spMk id="5" creationId="{2FF01935-C5DD-4E92-DD11-0B0F788375B5}"/>
          </ac:spMkLst>
        </pc:spChg>
      </pc:sldChg>
      <pc:sldChg chg="modSp add mod ord">
        <pc:chgData name="ziqi zhang" userId="13cb9fbabb4ad055" providerId="LiveId" clId="{5C518A68-10B1-449C-83B2-BB9F74D36400}" dt="2024-10-18T15:14:25.774" v="2857" actId="1076"/>
        <pc:sldMkLst>
          <pc:docMk/>
          <pc:sldMk cId="2944582317" sldId="1412"/>
        </pc:sldMkLst>
        <pc:spChg chg="mod">
          <ac:chgData name="ziqi zhang" userId="13cb9fbabb4ad055" providerId="LiveId" clId="{5C518A68-10B1-449C-83B2-BB9F74D36400}" dt="2024-10-18T15:13:43.363" v="2850"/>
          <ac:spMkLst>
            <pc:docMk/>
            <pc:sldMk cId="2944582317" sldId="1412"/>
            <ac:spMk id="2" creationId="{D1A6A232-00C5-CA03-42E7-D19B82C0E9EE}"/>
          </ac:spMkLst>
        </pc:spChg>
        <pc:spChg chg="mod">
          <ac:chgData name="ziqi zhang" userId="13cb9fbabb4ad055" providerId="LiveId" clId="{5C518A68-10B1-449C-83B2-BB9F74D36400}" dt="2024-10-18T15:13:54.025" v="2851" actId="1076"/>
          <ac:spMkLst>
            <pc:docMk/>
            <pc:sldMk cId="2944582317" sldId="1412"/>
            <ac:spMk id="3" creationId="{F63F9699-DCCB-1A03-6D6F-7A6AAE418AC0}"/>
          </ac:spMkLst>
        </pc:spChg>
        <pc:spChg chg="mod">
          <ac:chgData name="ziqi zhang" userId="13cb9fbabb4ad055" providerId="LiveId" clId="{5C518A68-10B1-449C-83B2-BB9F74D36400}" dt="2024-10-18T15:13:57.501" v="2852" actId="1076"/>
          <ac:spMkLst>
            <pc:docMk/>
            <pc:sldMk cId="2944582317" sldId="1412"/>
            <ac:spMk id="4" creationId="{DADD1C44-2974-4270-C4DC-27C5C9AB46F8}"/>
          </ac:spMkLst>
        </pc:spChg>
        <pc:spChg chg="mod">
          <ac:chgData name="ziqi zhang" userId="13cb9fbabb4ad055" providerId="LiveId" clId="{5C518A68-10B1-449C-83B2-BB9F74D36400}" dt="2024-10-18T15:14:20.583" v="2856" actId="1076"/>
          <ac:spMkLst>
            <pc:docMk/>
            <pc:sldMk cId="2944582317" sldId="1412"/>
            <ac:spMk id="6" creationId="{67C2CB76-66C9-FD4B-8BD5-24E85D917711}"/>
          </ac:spMkLst>
        </pc:spChg>
        <pc:spChg chg="mod">
          <ac:chgData name="ziqi zhang" userId="13cb9fbabb4ad055" providerId="LiveId" clId="{5C518A68-10B1-449C-83B2-BB9F74D36400}" dt="2024-10-18T15:14:04.230" v="2853" actId="1076"/>
          <ac:spMkLst>
            <pc:docMk/>
            <pc:sldMk cId="2944582317" sldId="1412"/>
            <ac:spMk id="11" creationId="{141F1068-D33B-B07D-D04D-607D2DD5D7CD}"/>
          </ac:spMkLst>
        </pc:spChg>
        <pc:graphicFrameChg chg="mod">
          <ac:chgData name="ziqi zhang" userId="13cb9fbabb4ad055" providerId="LiveId" clId="{5C518A68-10B1-449C-83B2-BB9F74D36400}" dt="2024-10-18T15:14:25.774" v="2857" actId="1076"/>
          <ac:graphicFrameMkLst>
            <pc:docMk/>
            <pc:sldMk cId="2944582317" sldId="1412"/>
            <ac:graphicFrameMk id="14" creationId="{09539A65-CD90-241C-CC14-859DCC99DDC5}"/>
          </ac:graphicFrameMkLst>
        </pc:graphicFrameChg>
        <pc:cxnChg chg="mod">
          <ac:chgData name="ziqi zhang" userId="13cb9fbabb4ad055" providerId="LiveId" clId="{5C518A68-10B1-449C-83B2-BB9F74D36400}" dt="2024-10-18T15:14:07.595" v="2855" actId="1076"/>
          <ac:cxnSpMkLst>
            <pc:docMk/>
            <pc:sldMk cId="2944582317" sldId="1412"/>
            <ac:cxnSpMk id="8" creationId="{68C3D6C8-A3C5-4028-A278-7A45994211CA}"/>
          </ac:cxnSpMkLst>
        </pc:cxnChg>
      </pc:sldChg>
      <pc:sldChg chg="addSp modSp add mod">
        <pc:chgData name="ziqi zhang" userId="13cb9fbabb4ad055" providerId="LiveId" clId="{5C518A68-10B1-449C-83B2-BB9F74D36400}" dt="2024-10-18T16:15:07.018" v="3373" actId="1076"/>
        <pc:sldMkLst>
          <pc:docMk/>
          <pc:sldMk cId="1029804811" sldId="1413"/>
        </pc:sldMkLst>
        <pc:spChg chg="add mod">
          <ac:chgData name="ziqi zhang" userId="13cb9fbabb4ad055" providerId="LiveId" clId="{5C518A68-10B1-449C-83B2-BB9F74D36400}" dt="2024-10-18T16:15:07.018" v="3373" actId="1076"/>
          <ac:spMkLst>
            <pc:docMk/>
            <pc:sldMk cId="1029804811" sldId="1413"/>
            <ac:spMk id="3" creationId="{5A98833C-5F6A-5A5A-4954-77AD6F7D7874}"/>
          </ac:spMkLst>
        </pc:spChg>
      </pc:sldChg>
      <pc:sldChg chg="addSp delSp modSp new del mod">
        <pc:chgData name="ziqi zhang" userId="13cb9fbabb4ad055" providerId="LiveId" clId="{5C518A68-10B1-449C-83B2-BB9F74D36400}" dt="2024-10-18T15:20:54.648" v="2941" actId="47"/>
        <pc:sldMkLst>
          <pc:docMk/>
          <pc:sldMk cId="2764272733" sldId="1413"/>
        </pc:sldMkLst>
        <pc:spChg chg="del">
          <ac:chgData name="ziqi zhang" userId="13cb9fbabb4ad055" providerId="LiveId" clId="{5C518A68-10B1-449C-83B2-BB9F74D36400}" dt="2024-10-18T15:19:48.274" v="2907" actId="478"/>
          <ac:spMkLst>
            <pc:docMk/>
            <pc:sldMk cId="2764272733" sldId="1413"/>
            <ac:spMk id="2" creationId="{C33DF1FE-01C6-7508-EA03-A857ED49133A}"/>
          </ac:spMkLst>
        </pc:spChg>
        <pc:spChg chg="del mod">
          <ac:chgData name="ziqi zhang" userId="13cb9fbabb4ad055" providerId="LiveId" clId="{5C518A68-10B1-449C-83B2-BB9F74D36400}" dt="2024-10-18T15:19:50.944" v="2909" actId="478"/>
          <ac:spMkLst>
            <pc:docMk/>
            <pc:sldMk cId="2764272733" sldId="1413"/>
            <ac:spMk id="3" creationId="{FEC5653F-5A41-8535-5B85-B282097F69C8}"/>
          </ac:spMkLst>
        </pc:spChg>
        <pc:grpChg chg="add del mod">
          <ac:chgData name="ziqi zhang" userId="13cb9fbabb4ad055" providerId="LiveId" clId="{5C518A68-10B1-449C-83B2-BB9F74D36400}" dt="2024-10-18T15:19:27.224" v="2900" actId="478"/>
          <ac:grpSpMkLst>
            <pc:docMk/>
            <pc:sldMk cId="2764272733" sldId="1413"/>
            <ac:grpSpMk id="5" creationId="{E0FE4343-1A3D-52C6-780A-73D9C59815A8}"/>
          </ac:grpSpMkLst>
        </pc:grpChg>
        <pc:picChg chg="del mod topLvl">
          <ac:chgData name="ziqi zhang" userId="13cb9fbabb4ad055" providerId="LiveId" clId="{5C518A68-10B1-449C-83B2-BB9F74D36400}" dt="2024-10-18T15:19:30.492" v="2901" actId="21"/>
          <ac:picMkLst>
            <pc:docMk/>
            <pc:sldMk cId="2764272733" sldId="1413"/>
            <ac:picMk id="6" creationId="{DEB040AB-F30F-A685-A067-7976F6CB928C}"/>
          </ac:picMkLst>
        </pc:picChg>
        <pc:picChg chg="add del mod modCrop">
          <ac:chgData name="ziqi zhang" userId="13cb9fbabb4ad055" providerId="LiveId" clId="{5C518A68-10B1-449C-83B2-BB9F74D36400}" dt="2024-10-18T15:20:07.730" v="2913" actId="21"/>
          <ac:picMkLst>
            <pc:docMk/>
            <pc:sldMk cId="2764272733" sldId="1413"/>
            <ac:picMk id="7" creationId="{DEB040AB-F30F-A685-A067-7976F6CB928C}"/>
          </ac:picMkLst>
        </pc:picChg>
        <pc:picChg chg="del mod">
          <ac:chgData name="ziqi zhang" userId="13cb9fbabb4ad055" providerId="LiveId" clId="{5C518A68-10B1-449C-83B2-BB9F74D36400}" dt="2024-10-18T15:19:25.551" v="2899" actId="478"/>
          <ac:picMkLst>
            <pc:docMk/>
            <pc:sldMk cId="2764272733" sldId="1413"/>
            <ac:picMk id="8" creationId="{CBD45153-C9B9-150B-43D7-E1772EF85294}"/>
          </ac:picMkLst>
        </pc:picChg>
        <pc:picChg chg="del mod topLvl">
          <ac:chgData name="ziqi zhang" userId="13cb9fbabb4ad055" providerId="LiveId" clId="{5C518A68-10B1-449C-83B2-BB9F74D36400}" dt="2024-10-18T15:19:27.224" v="2900" actId="478"/>
          <ac:picMkLst>
            <pc:docMk/>
            <pc:sldMk cId="2764272733" sldId="1413"/>
            <ac:picMk id="9" creationId="{E3ECB284-D50C-017E-52F4-9D585817462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3B486-D724-4731-9A4C-B329C745D688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59592-8563-4FB4-AB82-36EF03F5AA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57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59592-8563-4FB4-AB82-36EF03F5AA1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640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59592-8563-4FB4-AB82-36EF03F5AA1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501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59592-8563-4FB4-AB82-36EF03F5AA1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800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CN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59592-8563-4FB4-AB82-36EF03F5AA1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479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59592-8563-4FB4-AB82-36EF03F5AA1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590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63E00-BC69-D2F5-2114-92F0F9F13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D911A1-7FEC-F3F5-9F89-CC4AC9854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9CA2BE-C96F-2B16-C1B0-1605020FE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CCDDB-38A5-1D58-B168-C2BCA1B6B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59592-8563-4FB4-AB82-36EF03F5AA1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695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59592-8563-4FB4-AB82-36EF03F5AA1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84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59592-8563-4FB4-AB82-36EF03F5AA1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98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59592-8563-4FB4-AB82-36EF03F5AA1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67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59592-8563-4FB4-AB82-36EF03F5AA1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50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59592-8563-4FB4-AB82-36EF03F5AA1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3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CN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027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CN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598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5F0FB-AFB8-B116-48E9-071DB1D47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7E145A-D4A7-3066-FE47-258376790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9F526-4423-7849-C60D-3F8EA6ECE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CN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F7AAD-AC30-554B-A254-1CE483604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59592-8563-4FB4-AB82-36EF03F5AA1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413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59592-8563-4FB4-AB82-36EF03F5AA1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34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8DF125-064B-4B02-8AAD-9C553427E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007EBA-F5E8-4251-A4B4-A6840EBF3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397663-EDEF-447B-9FCA-D4948EC6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B362-47BD-46AA-A5EC-8AA48E07E0D8}" type="datetime1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F45C07-249F-49EA-A571-66FA4F41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9EE1A9-10EE-46CC-9C99-D672E2D5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780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8F5C66-DF4D-4915-A7F6-D48699F0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161E54-D4F8-425C-9FF5-EE9E45CD3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A0B135-9BBC-4FEC-94F6-0B7D24784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722E-68AD-43FB-9300-EA282998BA2A}" type="datetime1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2C3A6F-9AFF-4589-8FB9-7FF61F4B5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06756B-8DBB-4C9F-A7F5-9925827E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72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1DA31E-7D4A-4026-8792-E027D7AF7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DC626E-A85F-4BDB-B823-DEA61094D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F8B429-5606-42A6-B4E7-62ABB7E5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11F6-810D-4699-9D78-2C8E0E6F4CBA}" type="datetime1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0032EE-3963-4203-B7E4-3E835752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BA124C-D9EC-4BF6-8492-CAFDDE970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206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625E-A4FF-4752-89FD-E8149CE52E41}" type="datetime1">
              <a:rPr lang="zh-CN" altLang="en-US" smtClean="0"/>
              <a:t>2024/10/19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8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022743-754B-4F5F-AD60-B6E9A994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4C85B2-49BE-404D-8919-C296FCAB1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92D42C-22DD-4E03-B808-D5A17537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0012-5271-46BB-A64E-87D1AFC8E1F6}" type="datetime1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AEF396-3F05-4600-BE76-AB3CBB2C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08FC4A-F63A-480F-B253-C2721578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C8D30C0E-5ECD-49A1-8980-17588D17EE8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2578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31E92-DF67-499E-93BF-E53467AB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C0662E-99B3-4DAF-86B2-89CACFAD5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B968F1-3567-449E-B7D2-2224EF18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2319-DD6A-4D6D-B4D8-12EE9D6219CF}" type="datetime1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78163B-B4FC-43DC-9AEA-85F7D9C91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739826-9CD9-4DB8-9C9F-FEF37231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29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397D3E-0EBA-4897-844F-AEE332F2C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1CB982-548C-48B3-9556-F579E9970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7917F3-0F72-408F-A47B-7F55FD43F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214131-9A2C-4DAB-B12C-899EABBF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8CCC-A807-4F63-BE3F-2CD19CA8DE93}" type="datetime1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91E5FC-DB42-47DE-A1A4-696B3A6EC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7B1294-6F5C-4151-BF73-2D827891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85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77CA19-C821-4460-84AD-C50C5860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486B07-2197-49B6-9E7A-CB6EDA33C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7871D7-A197-4A34-96E7-CD2BCCE90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068CEF-8F4F-4956-9E50-B165095EF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966D3AE-79E1-4ECD-806A-CAE9FE361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8802AF7-53F7-465F-9282-D3D3CD88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E575-E4BD-4AE6-8DF7-814301D3D9C4}" type="datetime1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1E8B17-52C9-4FE5-892A-EF210FF8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BB4832B-7FD8-4610-8FD4-D5AD4B7C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66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0F8D2-56D3-4AD3-A5C8-FEF59BCD5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163129-58F7-44E0-8B61-7900A314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37BA-D597-407F-9AE6-BEA95CE4DE60}" type="datetime1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B6B528-75F7-4D2E-BB9D-56FEF291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3A5F8DC-27FA-4E3F-9BA5-D445E83E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10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CC6DAA-32B6-4EE1-930A-A190CA959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6903-68B5-4207-9C24-3B35DE1463E6}" type="datetime1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18DC753-387E-4458-8788-24F87823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81E2EA-EE72-4A4E-B0C3-E681DAB9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90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3971C-D640-4E06-8464-82738C9A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CEA6F2-D8A2-44B1-A90A-40228BC6F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776FED-692D-4781-AADB-1972E030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25A350-54F5-4B3A-8AD1-BEE8FCA4E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09D4-D24B-4E12-A460-15DBCF781CB6}" type="datetime1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21C9B8-BDF2-4F50-9417-3F2D12C2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9F0302-BC3C-4B8F-9B7F-86FAACC9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15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2D2A5-47F1-43CC-8B7C-BF0C596E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C1B453D-B761-40AF-9902-B8B919CA6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FF9E12F-449C-4845-AA4F-282DC0B5F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086424-37D7-452E-9F9B-317A2577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85AB-5499-4E7A-AF86-9F140A41506D}" type="datetime1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994341-064F-475D-8728-1FBFBBBC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67C03E-EA53-4CFA-958C-7704DADF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3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D94E3F8-40A6-47A8-A4C9-472F7E1F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112F32-50C8-41E9-80F3-9D2A23604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9CFDB2-8531-462C-A062-96B1B40BA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E3FF-5028-4D4A-8A34-02C9940B68B5}" type="datetime1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7BD575-80BB-48DC-920A-36831BCAB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684783-7457-489D-9FAF-AC5366C7A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30C0E-5ECD-49A1-8980-17588D17EE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00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0.png"/><Relationship Id="rId4" Type="http://schemas.openxmlformats.org/officeDocument/2006/relationships/image" Target="../media/image4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10" Type="http://schemas.openxmlformats.org/officeDocument/2006/relationships/image" Target="../media/image74.sv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690.png"/><Relationship Id="rId7" Type="http://schemas.openxmlformats.org/officeDocument/2006/relationships/image" Target="../media/image9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2.png"/><Relationship Id="rId5" Type="http://schemas.openxmlformats.org/officeDocument/2006/relationships/image" Target="../media/image710.png"/><Relationship Id="rId10" Type="http://schemas.openxmlformats.org/officeDocument/2006/relationships/image" Target="../media/image91.png"/><Relationship Id="rId4" Type="http://schemas.openxmlformats.org/officeDocument/2006/relationships/image" Target="../media/image700.png"/><Relationship Id="rId9" Type="http://schemas.openxmlformats.org/officeDocument/2006/relationships/image" Target="../media/image7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1.emf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6.emf"/><Relationship Id="rId7" Type="http://schemas.openxmlformats.org/officeDocument/2006/relationships/image" Target="../media/image820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3.png"/><Relationship Id="rId5" Type="http://schemas.openxmlformats.org/officeDocument/2006/relationships/image" Target="../media/image98.emf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97.emf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gif"/><Relationship Id="rId3" Type="http://schemas.openxmlformats.org/officeDocument/2006/relationships/image" Target="../media/image109.png"/><Relationship Id="rId7" Type="http://schemas.openxmlformats.org/officeDocument/2006/relationships/image" Target="../media/image1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gif"/><Relationship Id="rId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gif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3" Type="http://schemas.openxmlformats.org/officeDocument/2006/relationships/image" Target="../media/image115.gif"/><Relationship Id="rId7" Type="http://schemas.openxmlformats.org/officeDocument/2006/relationships/image" Target="../media/image122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1.gif"/><Relationship Id="rId4" Type="http://schemas.openxmlformats.org/officeDocument/2006/relationships/image" Target="../media/image116.gif"/><Relationship Id="rId9" Type="http://schemas.openxmlformats.org/officeDocument/2006/relationships/image" Target="../media/image120.gif"/><Relationship Id="rId14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9" Type="http://schemas.openxmlformats.org/officeDocument/2006/relationships/image" Target="../media/image5.png"/><Relationship Id="rId3" Type="http://schemas.openxmlformats.org/officeDocument/2006/relationships/image" Target="../media/image16.png"/><Relationship Id="rId38" Type="http://schemas.openxmlformats.org/officeDocument/2006/relationships/image" Target="../media/image8.png"/><Relationship Id="rId2" Type="http://schemas.openxmlformats.org/officeDocument/2006/relationships/image" Target="../media/image15.png"/><Relationship Id="rId41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75.png"/><Relationship Id="rId40" Type="http://schemas.openxmlformats.org/officeDocument/2006/relationships/image" Target="../media/image62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10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1.png"/><Relationship Id="rId4" Type="http://schemas.openxmlformats.org/officeDocument/2006/relationships/image" Target="../media/image4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AB9CFE51-201B-D240-4A8B-6DEF7F94F822}"/>
              </a:ext>
            </a:extLst>
          </p:cNvPr>
          <p:cNvSpPr txBox="1">
            <a:spLocks noChangeArrowheads="1"/>
          </p:cNvSpPr>
          <p:nvPr/>
        </p:nvSpPr>
        <p:spPr>
          <a:xfrm>
            <a:off x="1976539" y="4879910"/>
            <a:ext cx="5190920" cy="54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Institute of Modern Physics, Chinese Academy of Sciences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98255055-CF31-3EF8-F351-95911AC30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48" y="693225"/>
            <a:ext cx="81367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effectLst>
                  <a:glow rad="353550">
                    <a:schemeClr val="bg1">
                      <a:alpha val="9401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Higher-twist effects of protons with basis light-front quantization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908BECF-2CB4-FABC-E3C9-318A9455F3C4}"/>
              </a:ext>
            </a:extLst>
          </p:cNvPr>
          <p:cNvSpPr txBox="1">
            <a:spLocks noChangeArrowheads="1"/>
          </p:cNvSpPr>
          <p:nvPr/>
        </p:nvSpPr>
        <p:spPr>
          <a:xfrm>
            <a:off x="2118808" y="3231515"/>
            <a:ext cx="4906382" cy="144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28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Xingbo</a:t>
            </a:r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Zhao</a:t>
            </a:r>
          </a:p>
          <a:p>
            <a:pPr marL="0" indent="0" algn="ctr">
              <a:buNone/>
              <a:defRPr/>
            </a:pPr>
            <a:r>
              <a:rPr lang="en-US" altLang="zh-CN" sz="24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Zhimin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Zhu, Ziqi Zhang, Chandan Mondal and </a:t>
            </a:r>
            <a:r>
              <a:rPr lang="en-US" altLang="zh-CN" sz="24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Siqi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Xu</a:t>
            </a:r>
            <a:endParaRPr lang="en-US" altLang="zh-CN" sz="24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22F7799D-1C15-075A-2B48-45EB195CC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5694043"/>
            <a:ext cx="449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第二届核子三维结构研讨会暨第二届高扭度核子结构研讨会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2024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19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@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青岛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423239-1655-2BDE-D168-96EC6FEF7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1" y="3429000"/>
            <a:ext cx="1358900" cy="1574800"/>
          </a:xfrm>
          <a:prstGeom prst="rect">
            <a:avLst/>
          </a:prstGeom>
        </p:spPr>
      </p:pic>
      <p:pic>
        <p:nvPicPr>
          <p:cNvPr id="4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61B1DE7A-2EF8-47FC-57AE-E3D9D82D83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126"/>
          <a:stretch/>
        </p:blipFill>
        <p:spPr>
          <a:xfrm>
            <a:off x="7167459" y="3135768"/>
            <a:ext cx="1518691" cy="17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1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A934E3-ABFE-D443-B68A-78B2179D7378}"/>
              </a:ext>
            </a:extLst>
          </p:cNvPr>
          <p:cNvSpPr txBox="1"/>
          <p:nvPr/>
        </p:nvSpPr>
        <p:spPr>
          <a:xfrm>
            <a:off x="4821209" y="1429810"/>
            <a:ext cx="416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dirty="0" err="1">
                <a:solidFill>
                  <a:schemeClr val="accent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Siqi</a:t>
            </a:r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Xu et al, PRD 108 (2023) 9, 094002]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5603DA5-CBD0-43EC-B147-53B7DF0A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10</a:t>
            </a:fld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AB43E23E-1AF4-F37F-20FB-CDFA11148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16" y="238341"/>
            <a:ext cx="81555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Proton with one dynamic gluon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FCE6659E-AE30-353E-774B-2088A6DC8F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12"/>
          <a:stretch/>
        </p:blipFill>
        <p:spPr>
          <a:xfrm>
            <a:off x="6902554" y="3576417"/>
            <a:ext cx="1612796" cy="19704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AAA10A-2DBD-742F-0345-D38F05D41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98" y="3694363"/>
            <a:ext cx="4026932" cy="737072"/>
          </a:xfrm>
          <a:prstGeom prst="rect">
            <a:avLst/>
          </a:prstGeom>
        </p:spPr>
      </p:pic>
      <p:pic>
        <p:nvPicPr>
          <p:cNvPr id="19" name="图片 9">
            <a:extLst>
              <a:ext uri="{FF2B5EF4-FFF2-40B4-BE49-F238E27FC236}">
                <a16:creationId xmlns:a16="http://schemas.microsoft.com/office/drawing/2014/main" id="{7CE5EE92-AB06-D197-CB54-6A89EFC7C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01" y="916084"/>
            <a:ext cx="2571371" cy="40011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3C226020-0975-E506-1BFD-1F1EF0B5164F}"/>
              </a:ext>
            </a:extLst>
          </p:cNvPr>
          <p:cNvSpPr txBox="1"/>
          <p:nvPr/>
        </p:nvSpPr>
        <p:spPr>
          <a:xfrm>
            <a:off x="203201" y="1424216"/>
            <a:ext cx="1819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QCD Interaction: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2E83CD22-C3DD-46CC-CB8A-2ED5DDCD1835}"/>
              </a:ext>
            </a:extLst>
          </p:cNvPr>
          <p:cNvSpPr txBox="1"/>
          <p:nvPr/>
        </p:nvSpPr>
        <p:spPr>
          <a:xfrm>
            <a:off x="203200" y="3360045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Confinement: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771C2F1C-2FBB-C99E-D80D-0023D4092DDF}"/>
              </a:ext>
            </a:extLst>
          </p:cNvPr>
          <p:cNvSpPr txBox="1"/>
          <p:nvPr/>
        </p:nvSpPr>
        <p:spPr>
          <a:xfrm>
            <a:off x="203200" y="4500197"/>
            <a:ext cx="1334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Parameters: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14">
                <a:extLst>
                  <a:ext uri="{FF2B5EF4-FFF2-40B4-BE49-F238E27FC236}">
                    <a16:creationId xmlns:a16="http://schemas.microsoft.com/office/drawing/2014/main" id="{CCCF8693-1514-B845-943F-7FBDF7FE5E32}"/>
                  </a:ext>
                </a:extLst>
              </p:cNvPr>
              <p:cNvSpPr/>
              <p:nvPr/>
            </p:nvSpPr>
            <p:spPr>
              <a:xfrm>
                <a:off x="4534771" y="862873"/>
                <a:ext cx="4873327" cy="445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smtClean="0">
                              <a:latin typeface="Cambria Math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proton</m:t>
                          </m:r>
                        </m:e>
                      </m:d>
                      <m:r>
                        <a:rPr lang="en-US" altLang="zh-CN" sz="20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𝑢𝑢𝑑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𝑢𝑢𝑑</m:t>
                          </m:r>
                        </m:e>
                      </m:d>
                      <m:r>
                        <a:rPr lang="en-US" altLang="zh-CN" sz="2000" i="1">
                          <a:latin typeface="Cambria Math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𝑢𝑢𝑑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𝑢𝑢𝑑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zh-CN" altLang="en-US" sz="2000" b="1" i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14">
                <a:extLst>
                  <a:ext uri="{FF2B5EF4-FFF2-40B4-BE49-F238E27FC236}">
                    <a16:creationId xmlns:a16="http://schemas.microsoft.com/office/drawing/2014/main" id="{CCCF8693-1514-B845-943F-7FBDF7FE5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771" y="862873"/>
                <a:ext cx="4873327" cy="445699"/>
              </a:xfrm>
              <a:prstGeom prst="rect">
                <a:avLst/>
              </a:prstGeom>
              <a:blipFill>
                <a:blip r:embed="rId7"/>
                <a:stretch>
                  <a:fillRect t="-150000" r="-2865" b="-2194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7">
            <a:extLst>
              <a:ext uri="{FF2B5EF4-FFF2-40B4-BE49-F238E27FC236}">
                <a16:creationId xmlns:a16="http://schemas.microsoft.com/office/drawing/2014/main" id="{CCF9C132-7240-A22C-8F24-381CE7535CFC}"/>
              </a:ext>
            </a:extLst>
          </p:cNvPr>
          <p:cNvSpPr txBox="1"/>
          <p:nvPr/>
        </p:nvSpPr>
        <p:spPr>
          <a:xfrm>
            <a:off x="870529" y="4882712"/>
            <a:ext cx="6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Truncation: </a:t>
            </a:r>
            <a:r>
              <a:rPr lang="en-US" sz="16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N</a:t>
            </a:r>
            <a:r>
              <a:rPr lang="en-US" sz="1600" baseline="-250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max</a:t>
            </a: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=9, K=16.5</a:t>
            </a:r>
          </a:p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HO parameters: b=0.7GeV, </a:t>
            </a:r>
            <a:r>
              <a:rPr lang="en-US" sz="16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r>
              <a:rPr lang="en-US" sz="1600" baseline="-250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inst</a:t>
            </a: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=3GeV</a:t>
            </a: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44EF6827-79A7-BE06-96B7-71822E1FE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27197"/>
              </p:ext>
            </p:extLst>
          </p:nvPr>
        </p:nvGraphicFramePr>
        <p:xfrm>
          <a:off x="1537861" y="5639529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96265604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0127355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720969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6113485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2036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79114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N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CN" b="0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CN" b="0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CN" b="0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</a:t>
                      </a:r>
                      <a:endParaRPr lang="en-CN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CN" b="0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55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1.80GeV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290921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07FAC9A-674F-A2FA-FA87-0BEB3FE4832E}"/>
              </a:ext>
            </a:extLst>
          </p:cNvPr>
          <p:cNvGrpSpPr/>
          <p:nvPr/>
        </p:nvGrpSpPr>
        <p:grpSpPr>
          <a:xfrm>
            <a:off x="432698" y="1786518"/>
            <a:ext cx="4615773" cy="1621585"/>
            <a:chOff x="432698" y="1786518"/>
            <a:chExt cx="4615773" cy="16215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ACE5FB-5506-26E4-B3AD-4A478F457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2698" y="1786518"/>
              <a:ext cx="4615773" cy="162158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B66FAD0-B2E2-14F7-E0C0-80B5AA086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0483" y="2525466"/>
              <a:ext cx="187661" cy="18766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A4290BE-E1AC-EE79-C9AD-EB5DFB0D75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38" y="2196788"/>
            <a:ext cx="1179981" cy="626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780AE4-FF32-230D-0755-838CBD3C90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38" y="2915120"/>
            <a:ext cx="1179980" cy="61877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42963D3-50FC-209E-CE6B-7ACAEE6428B0}"/>
              </a:ext>
            </a:extLst>
          </p:cNvPr>
          <p:cNvSpPr/>
          <p:nvPr/>
        </p:nvSpPr>
        <p:spPr>
          <a:xfrm>
            <a:off x="4218710" y="2992582"/>
            <a:ext cx="295280" cy="361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27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10DEC-0F95-BBBB-025D-5C76A065C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6B7D8D-51F3-8838-FFC1-CC1A2BCE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fld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C3B7AC86-8557-6347-55FE-DEE53AE0F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92196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Quark GPDs from LFWFs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706BE-E004-FA74-4159-E455D3FD3E4E}"/>
              </a:ext>
            </a:extLst>
          </p:cNvPr>
          <p:cNvSpPr txBox="1"/>
          <p:nvPr/>
        </p:nvSpPr>
        <p:spPr>
          <a:xfrm>
            <a:off x="74561" y="730321"/>
            <a:ext cx="1857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Quark correlator: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38CCD7F-145C-27E4-9918-2D42413BCB20}"/>
                  </a:ext>
                </a:extLst>
              </p:cNvPr>
              <p:cNvSpPr/>
              <p:nvPr/>
            </p:nvSpPr>
            <p:spPr>
              <a:xfrm>
                <a:off x="1928699" y="2028092"/>
                <a:ext cx="4873327" cy="445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altLang="zh-CN" sz="20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𝑢𝑢𝑑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𝑢𝑢𝑑</m:t>
                          </m:r>
                        </m:e>
                      </m:d>
                      <m:r>
                        <a:rPr lang="en-US" altLang="zh-CN" sz="2000" i="1">
                          <a:latin typeface="Cambria Math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𝑢𝑢𝑑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𝑢𝑢𝑑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+···</m:t>
                      </m:r>
                    </m:oMath>
                  </m:oMathPara>
                </a14:m>
                <a:endParaRPr lang="zh-CN" altLang="en-US" sz="2000" b="1" i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38CCD7F-145C-27E4-9918-2D42413BC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699" y="2028092"/>
                <a:ext cx="4873327" cy="445699"/>
              </a:xfrm>
              <a:prstGeom prst="rect">
                <a:avLst/>
              </a:prstGeom>
              <a:blipFill>
                <a:blip r:embed="rId3"/>
                <a:stretch>
                  <a:fillRect t="-154795" r="-250" b="-226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F23D9A0E-7880-4A3E-56CD-F53AFDADFBBC}"/>
              </a:ext>
            </a:extLst>
          </p:cNvPr>
          <p:cNvCxnSpPr/>
          <p:nvPr/>
        </p:nvCxnSpPr>
        <p:spPr>
          <a:xfrm>
            <a:off x="6273419" y="2028092"/>
            <a:ext cx="0" cy="51001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4">
            <a:extLst>
              <a:ext uri="{FF2B5EF4-FFF2-40B4-BE49-F238E27FC236}">
                <a16:creationId xmlns:a16="http://schemas.microsoft.com/office/drawing/2014/main" id="{48FB9C80-7EE1-8B4A-D835-0995A29FF781}"/>
              </a:ext>
            </a:extLst>
          </p:cNvPr>
          <p:cNvSpPr txBox="1"/>
          <p:nvPr/>
        </p:nvSpPr>
        <p:spPr>
          <a:xfrm>
            <a:off x="74561" y="1676027"/>
            <a:ext cx="160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Hadron states: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60E9783C-ACEC-0D78-0EB1-B3F2204BD27F}"/>
              </a:ext>
            </a:extLst>
          </p:cNvPr>
          <p:cNvSpPr txBox="1"/>
          <p:nvPr/>
        </p:nvSpPr>
        <p:spPr>
          <a:xfrm>
            <a:off x="74561" y="3824996"/>
            <a:ext cx="2497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Overlap representation:</a:t>
            </a:r>
          </a:p>
        </p:txBody>
      </p:sp>
      <p:cxnSp>
        <p:nvCxnSpPr>
          <p:cNvPr id="21" name="直接连接符 27">
            <a:extLst>
              <a:ext uri="{FF2B5EF4-FFF2-40B4-BE49-F238E27FC236}">
                <a16:creationId xmlns:a16="http://schemas.microsoft.com/office/drawing/2014/main" id="{2229F63E-F4A6-6A49-210F-9A16CC1EA910}"/>
              </a:ext>
            </a:extLst>
          </p:cNvPr>
          <p:cNvCxnSpPr>
            <a:cxnSpLocks/>
          </p:cNvCxnSpPr>
          <p:nvPr/>
        </p:nvCxnSpPr>
        <p:spPr>
          <a:xfrm>
            <a:off x="3275656" y="2470124"/>
            <a:ext cx="547464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7">
            <a:extLst>
              <a:ext uri="{FF2B5EF4-FFF2-40B4-BE49-F238E27FC236}">
                <a16:creationId xmlns:a16="http://schemas.microsoft.com/office/drawing/2014/main" id="{F3C8829B-9470-79A6-851D-73A51594F87B}"/>
              </a:ext>
            </a:extLst>
          </p:cNvPr>
          <p:cNvCxnSpPr>
            <a:cxnSpLocks/>
          </p:cNvCxnSpPr>
          <p:nvPr/>
        </p:nvCxnSpPr>
        <p:spPr>
          <a:xfrm>
            <a:off x="4780310" y="2470124"/>
            <a:ext cx="547464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0">
            <a:extLst>
              <a:ext uri="{FF2B5EF4-FFF2-40B4-BE49-F238E27FC236}">
                <a16:creationId xmlns:a16="http://schemas.microsoft.com/office/drawing/2014/main" id="{E71CEF0B-91B0-8ED8-BD50-8E8A0CD61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556" y="2561273"/>
            <a:ext cx="29515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Light-front wave functions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7539C849-5367-373A-9B01-A8493D5B9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1" y="2950958"/>
            <a:ext cx="2500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Fermion field operator:</a:t>
            </a:r>
            <a:endParaRPr 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C087AF8-A757-2384-4A0E-32D7E1148CF4}"/>
              </a:ext>
            </a:extLst>
          </p:cNvPr>
          <p:cNvGrpSpPr/>
          <p:nvPr/>
        </p:nvGrpSpPr>
        <p:grpSpPr>
          <a:xfrm>
            <a:off x="853761" y="1064678"/>
            <a:ext cx="5995739" cy="673069"/>
            <a:chOff x="853761" y="1064678"/>
            <a:chExt cx="5995739" cy="673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D86649F8-01A8-FE36-F637-6FAB0AF9A117}"/>
                    </a:ext>
                  </a:extLst>
                </p:cNvPr>
                <p:cNvSpPr txBox="1"/>
                <p:nvPr/>
              </p:nvSpPr>
              <p:spPr>
                <a:xfrm>
                  <a:off x="853761" y="1064678"/>
                  <a:ext cx="4815806" cy="6730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nary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𝑖𝑝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′,</m:t>
                            </m:r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smtClean="0"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</m:acc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ΓΨ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d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D86649F8-01A8-FE36-F637-6FAB0AF9A1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761" y="1064678"/>
                  <a:ext cx="4815806" cy="6730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2E04F07-E048-BE87-1D63-88BEF742ABD9}"/>
                </a:ext>
              </a:extLst>
            </p:cNvPr>
            <p:cNvCxnSpPr/>
            <p:nvPr/>
          </p:nvCxnSpPr>
          <p:spPr>
            <a:xfrm>
              <a:off x="5628849" y="1083605"/>
              <a:ext cx="0" cy="5956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D2FEFEF-3FB5-160F-EEC4-63FF6E9B40C1}"/>
                    </a:ext>
                  </a:extLst>
                </p:cNvPr>
                <p:cNvSpPr txBox="1"/>
                <p:nvPr/>
              </p:nvSpPr>
              <p:spPr>
                <a:xfrm>
                  <a:off x="5672255" y="1479105"/>
                  <a:ext cx="117724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=0,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D2FEFEF-3FB5-160F-EEC4-63FF6E9B4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2255" y="1479105"/>
                  <a:ext cx="1177245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1031" t="-5714" r="-2062" b="-57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65D5D92-A1DF-A56B-AD9F-FAD2011A549E}"/>
                  </a:ext>
                </a:extLst>
              </p:cNvPr>
              <p:cNvSpPr txBox="1"/>
              <p:nvPr/>
            </p:nvSpPr>
            <p:spPr>
              <a:xfrm>
                <a:off x="1878377" y="3347829"/>
                <a:ext cx="26936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65D5D92-A1DF-A56B-AD9F-FAD2011A5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377" y="3347829"/>
                <a:ext cx="2693623" cy="307777"/>
              </a:xfrm>
              <a:prstGeom prst="rect">
                <a:avLst/>
              </a:prstGeom>
              <a:blipFill>
                <a:blip r:embed="rId6"/>
                <a:stretch>
                  <a:fillRect l="-1357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FCD774D1-A13F-BA70-22E7-F4293B0359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8919" y="3454715"/>
                <a:ext cx="295151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p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: constraint component</a:t>
                </a:r>
              </a:p>
            </p:txBody>
          </p:sp>
        </mc:Choice>
        <mc:Fallback xmlns=""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FCD774D1-A13F-BA70-22E7-F4293B035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8919" y="3454715"/>
                <a:ext cx="2951517" cy="338554"/>
              </a:xfrm>
              <a:prstGeom prst="rect">
                <a:avLst/>
              </a:prstGeom>
              <a:blipFill>
                <a:blip r:embed="rId7"/>
                <a:stretch>
                  <a:fillRect t="-7273" b="-309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0">
                <a:extLst>
                  <a:ext uri="{FF2B5EF4-FFF2-40B4-BE49-F238E27FC236}">
                    <a16:creationId xmlns:a16="http://schemas.microsoft.com/office/drawing/2014/main" id="{E03D4CDA-8C04-B86B-A323-E945ECD313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8919" y="3109519"/>
                <a:ext cx="236269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p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: free component</a:t>
                </a:r>
              </a:p>
            </p:txBody>
          </p:sp>
        </mc:Choice>
        <mc:Fallback xmlns="">
          <p:sp>
            <p:nvSpPr>
              <p:cNvPr id="6" name="Text Box 10">
                <a:extLst>
                  <a:ext uri="{FF2B5EF4-FFF2-40B4-BE49-F238E27FC236}">
                    <a16:creationId xmlns:a16="http://schemas.microsoft.com/office/drawing/2014/main" id="{E03D4CDA-8C04-B86B-A323-E945ECD31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8919" y="3109519"/>
                <a:ext cx="2362699" cy="338554"/>
              </a:xfrm>
              <a:prstGeom prst="rect">
                <a:avLst/>
              </a:prstGeom>
              <a:blipFill>
                <a:blip r:embed="rId8"/>
                <a:stretch>
                  <a:fillRect t="-7143" b="-2857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2F3F81F-52F1-0825-520E-79B7FCF8CD69}"/>
                  </a:ext>
                </a:extLst>
              </p:cNvPr>
              <p:cNvSpPr txBox="1"/>
              <p:nvPr/>
            </p:nvSpPr>
            <p:spPr>
              <a:xfrm>
                <a:off x="1333624" y="4367759"/>
                <a:ext cx="200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acc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Γ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2F3F81F-52F1-0825-520E-79B7FCF8C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624" y="4367759"/>
                <a:ext cx="2000676" cy="276999"/>
              </a:xfrm>
              <a:prstGeom prst="rect">
                <a:avLst/>
              </a:prstGeom>
              <a:blipFill>
                <a:blip r:embed="rId9"/>
                <a:stretch>
                  <a:fillRect l="-19512" t="-173913" r="-27439" b="-260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14">
            <a:extLst>
              <a:ext uri="{FF2B5EF4-FFF2-40B4-BE49-F238E27FC236}">
                <a16:creationId xmlns:a16="http://schemas.microsoft.com/office/drawing/2014/main" id="{E924B81B-DFF3-BF5E-FB92-E33164F5E4C1}"/>
              </a:ext>
            </a:extLst>
          </p:cNvPr>
          <p:cNvSpPr txBox="1"/>
          <p:nvPr/>
        </p:nvSpPr>
        <p:spPr>
          <a:xfrm>
            <a:off x="325183" y="4302162"/>
            <a:ext cx="956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twist-2</a:t>
            </a:r>
            <a:r>
              <a:rPr 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626D452-4FBB-2570-B08D-ADB90420F4B8}"/>
                  </a:ext>
                </a:extLst>
              </p:cNvPr>
              <p:cNvSpPr txBox="1"/>
              <p:nvPr/>
            </p:nvSpPr>
            <p:spPr>
              <a:xfrm>
                <a:off x="1333624" y="5102881"/>
                <a:ext cx="3457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Γ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Γ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626D452-4FBB-2570-B08D-ADB90420F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624" y="5102881"/>
                <a:ext cx="3457100" cy="276999"/>
              </a:xfrm>
              <a:prstGeom prst="rect">
                <a:avLst/>
              </a:prstGeom>
              <a:blipFill>
                <a:blip r:embed="rId10"/>
                <a:stretch>
                  <a:fillRect l="-11287" t="-171739" r="-8995" b="-26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14">
            <a:extLst>
              <a:ext uri="{FF2B5EF4-FFF2-40B4-BE49-F238E27FC236}">
                <a16:creationId xmlns:a16="http://schemas.microsoft.com/office/drawing/2014/main" id="{2518CA02-E1B3-AB12-B87B-E333830A4842}"/>
              </a:ext>
            </a:extLst>
          </p:cNvPr>
          <p:cNvSpPr txBox="1"/>
          <p:nvPr/>
        </p:nvSpPr>
        <p:spPr>
          <a:xfrm>
            <a:off x="325183" y="5091259"/>
            <a:ext cx="956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twist-3</a:t>
            </a:r>
            <a:r>
              <a:rPr 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0">
                <a:extLst>
                  <a:ext uri="{FF2B5EF4-FFF2-40B4-BE49-F238E27FC236}">
                    <a16:creationId xmlns:a16="http://schemas.microsoft.com/office/drawing/2014/main" id="{D8B58B64-80E0-3C8F-7DDE-9A27A645A4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8840" y="4484383"/>
                <a:ext cx="66198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m:t>𝒒𝒒𝒒</m:t>
                      </m:r>
                    </m:oMath>
                  </m:oMathPara>
                </a14:m>
                <a:endParaRPr lang="en-US" altLang="zh-CN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2" name="Text Box 10">
                <a:extLst>
                  <a:ext uri="{FF2B5EF4-FFF2-40B4-BE49-F238E27FC236}">
                    <a16:creationId xmlns:a16="http://schemas.microsoft.com/office/drawing/2014/main" id="{D8B58B64-80E0-3C8F-7DDE-9A27A645A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8840" y="4484383"/>
                <a:ext cx="661981" cy="369332"/>
              </a:xfrm>
              <a:prstGeom prst="rect">
                <a:avLst/>
              </a:prstGeom>
              <a:blipFill>
                <a:blip r:embed="rId11"/>
                <a:stretch>
                  <a:fillRect b="-15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10">
                <a:extLst>
                  <a:ext uri="{FF2B5EF4-FFF2-40B4-BE49-F238E27FC236}">
                    <a16:creationId xmlns:a16="http://schemas.microsoft.com/office/drawing/2014/main" id="{F376A8D9-3C86-2D09-8246-A16F4AA6AA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8840" y="5627536"/>
                <a:ext cx="10123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m:t>𝐠𝐞𝐧𝐮𝐢𝐧𝐞</m:t>
                      </m:r>
                    </m:oMath>
                  </m:oMathPara>
                </a14:m>
                <a:endParaRPr lang="en-US" altLang="zh-CN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4" name="Text Box 10">
                <a:extLst>
                  <a:ext uri="{FF2B5EF4-FFF2-40B4-BE49-F238E27FC236}">
                    <a16:creationId xmlns:a16="http://schemas.microsoft.com/office/drawing/2014/main" id="{F376A8D9-3C86-2D09-8246-A16F4AA6A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8840" y="5627536"/>
                <a:ext cx="1012332" cy="369332"/>
              </a:xfrm>
              <a:prstGeom prst="rect">
                <a:avLst/>
              </a:prstGeom>
              <a:blipFill>
                <a:blip r:embed="rId12"/>
                <a:stretch>
                  <a:fillRect l="-1807" r="-9036" b="-2131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10">
                <a:extLst>
                  <a:ext uri="{FF2B5EF4-FFF2-40B4-BE49-F238E27FC236}">
                    <a16:creationId xmlns:a16="http://schemas.microsoft.com/office/drawing/2014/main" id="{E9572A7E-E729-8E0A-B2A2-20586E7CB4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8840" y="5027810"/>
                <a:ext cx="66198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m:t>𝒒𝒒𝒒𝒈</m:t>
                      </m:r>
                    </m:oMath>
                  </m:oMathPara>
                </a14:m>
                <a:endParaRPr lang="en-US" altLang="zh-CN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5" name="Text Box 10">
                <a:extLst>
                  <a:ext uri="{FF2B5EF4-FFF2-40B4-BE49-F238E27FC236}">
                    <a16:creationId xmlns:a16="http://schemas.microsoft.com/office/drawing/2014/main" id="{E9572A7E-E729-8E0A-B2A2-20586E7CB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8840" y="5027810"/>
                <a:ext cx="661981" cy="369332"/>
              </a:xfrm>
              <a:prstGeom prst="rect">
                <a:avLst/>
              </a:prstGeom>
              <a:blipFill>
                <a:blip r:embed="rId13"/>
                <a:stretch>
                  <a:fillRect r="-17431" b="-1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7195030D-6C2D-0924-F846-E48E45F3C0B4}"/>
                  </a:ext>
                </a:extLst>
              </p:cNvPr>
              <p:cNvSpPr txBox="1"/>
              <p:nvPr/>
            </p:nvSpPr>
            <p:spPr>
              <a:xfrm>
                <a:off x="1333624" y="6114171"/>
                <a:ext cx="200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Γ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7195030D-6C2D-0924-F846-E48E45F3C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624" y="6114171"/>
                <a:ext cx="2000676" cy="276999"/>
              </a:xfrm>
              <a:prstGeom prst="rect">
                <a:avLst/>
              </a:prstGeom>
              <a:blipFill>
                <a:blip r:embed="rId14"/>
                <a:stretch>
                  <a:fillRect l="-19512" t="-180000" r="-27439" b="-26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14">
            <a:extLst>
              <a:ext uri="{FF2B5EF4-FFF2-40B4-BE49-F238E27FC236}">
                <a16:creationId xmlns:a16="http://schemas.microsoft.com/office/drawing/2014/main" id="{DC03BC81-888E-58F4-B6C8-355BE0D2AEF6}"/>
              </a:ext>
            </a:extLst>
          </p:cNvPr>
          <p:cNvSpPr txBox="1"/>
          <p:nvPr/>
        </p:nvSpPr>
        <p:spPr>
          <a:xfrm>
            <a:off x="325183" y="6048574"/>
            <a:ext cx="956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twist-4</a:t>
            </a:r>
            <a:r>
              <a:rPr 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</p:txBody>
      </p:sp>
      <p:sp>
        <p:nvSpPr>
          <p:cNvPr id="65" name="左大括号 64">
            <a:extLst>
              <a:ext uri="{FF2B5EF4-FFF2-40B4-BE49-F238E27FC236}">
                <a16:creationId xmlns:a16="http://schemas.microsoft.com/office/drawing/2014/main" id="{FA269076-93BF-37D0-F240-00A46B11AF87}"/>
              </a:ext>
            </a:extLst>
          </p:cNvPr>
          <p:cNvSpPr/>
          <p:nvPr/>
        </p:nvSpPr>
        <p:spPr>
          <a:xfrm>
            <a:off x="4815042" y="4622599"/>
            <a:ext cx="307641" cy="1278243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EBBB7705-D4C1-9472-FE03-26C8DEFDBF0E}"/>
                  </a:ext>
                </a:extLst>
              </p:cNvPr>
              <p:cNvSpPr txBox="1"/>
              <p:nvPr/>
            </p:nvSpPr>
            <p:spPr>
              <a:xfrm>
                <a:off x="5156835" y="4500785"/>
                <a:ext cx="14389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𝑢𝑢𝑑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EBBB7705-D4C1-9472-FE03-26C8DEFDB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35" y="4500785"/>
                <a:ext cx="1438920" cy="276999"/>
              </a:xfrm>
              <a:prstGeom prst="rect">
                <a:avLst/>
              </a:prstGeom>
              <a:blipFill>
                <a:blip r:embed="rId15"/>
                <a:stretch>
                  <a:fillRect l="-27542" t="-173913" r="-38559" b="-260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817732AD-BFEB-21AA-C0A2-A9BB35229016}"/>
                  </a:ext>
                </a:extLst>
              </p:cNvPr>
              <p:cNvSpPr txBox="1"/>
              <p:nvPr/>
            </p:nvSpPr>
            <p:spPr>
              <a:xfrm>
                <a:off x="5159893" y="5122037"/>
                <a:ext cx="1714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𝑢𝑑𝑔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𝑢𝑢𝑑𝑔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817732AD-BFEB-21AA-C0A2-A9BB35229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93" y="5122037"/>
                <a:ext cx="1714380" cy="276999"/>
              </a:xfrm>
              <a:prstGeom prst="rect">
                <a:avLst/>
              </a:prstGeom>
              <a:blipFill>
                <a:blip r:embed="rId16"/>
                <a:stretch>
                  <a:fillRect l="-22695" t="-173913" r="-32270" b="-260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2CC272D6-7173-EDEB-5689-C0C0305923E6}"/>
                  </a:ext>
                </a:extLst>
              </p:cNvPr>
              <p:cNvSpPr txBox="1"/>
              <p:nvPr/>
            </p:nvSpPr>
            <p:spPr>
              <a:xfrm>
                <a:off x="5156835" y="5720841"/>
                <a:ext cx="22146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𝑢𝑑𝑔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𝑢𝑢𝑑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2CC272D6-7173-EDEB-5689-C0C030592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35" y="5720841"/>
                <a:ext cx="2214645" cy="276999"/>
              </a:xfrm>
              <a:prstGeom prst="rect">
                <a:avLst/>
              </a:prstGeom>
              <a:blipFill>
                <a:blip r:embed="rId17"/>
                <a:stretch>
                  <a:fillRect l="-18182" t="-173913" b="-260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283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1529F7-4591-7F4F-7D9E-430A66C8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0276192-95CC-6A54-7F70-A6CB0824AF0C}"/>
              </a:ext>
            </a:extLst>
          </p:cNvPr>
          <p:cNvSpPr txBox="1"/>
          <p:nvPr/>
        </p:nvSpPr>
        <p:spPr>
          <a:xfrm>
            <a:off x="0" y="25625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Twist-2 vs -3 GPDs</a:t>
            </a:r>
            <a:endParaRPr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8DBA95ED-360D-C3F4-B043-0E7C0306F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438405"/>
            <a:ext cx="4426527" cy="3218454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14325B5-3484-40A8-A564-A3E4E06E5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7475" y="1438405"/>
            <a:ext cx="4378036" cy="321968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B3E9170-0B71-DBC7-565D-5B8BF9D127D6}"/>
              </a:ext>
            </a:extLst>
          </p:cNvPr>
          <p:cNvSpPr txBox="1"/>
          <p:nvPr/>
        </p:nvSpPr>
        <p:spPr>
          <a:xfrm>
            <a:off x="6020409" y="1130628"/>
            <a:ext cx="3428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400" dirty="0">
                <a:solidFill>
                  <a:srgbClr val="00B0F0"/>
                </a:solidFill>
              </a:rPr>
              <a:t>[Ziqi Zhang, et.al., in preparation]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97B351B-E760-F658-38B3-61B781CA76D2}"/>
              </a:ext>
            </a:extLst>
          </p:cNvPr>
          <p:cNvSpPr txBox="1"/>
          <p:nvPr/>
        </p:nvSpPr>
        <p:spPr>
          <a:xfrm>
            <a:off x="3498273" y="2306781"/>
            <a:ext cx="1046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(tw-2)</a:t>
            </a:r>
            <a:endParaRPr lang="zh-CN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9BA2B73-F811-0751-5D39-5863F45ACBD7}"/>
              </a:ext>
            </a:extLst>
          </p:cNvPr>
          <p:cNvSpPr txBox="1"/>
          <p:nvPr/>
        </p:nvSpPr>
        <p:spPr>
          <a:xfrm>
            <a:off x="3577938" y="2604561"/>
            <a:ext cx="1046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(tw-3)</a:t>
            </a:r>
            <a:endParaRPr lang="zh-CN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740FCA1-CE56-0142-05D5-DD5317286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5912" y="2298642"/>
            <a:ext cx="1231963" cy="1130358"/>
          </a:xfrm>
          <a:prstGeom prst="rect">
            <a:avLst/>
          </a:prstGeom>
        </p:spPr>
      </p:pic>
      <p:sp>
        <p:nvSpPr>
          <p:cNvPr id="17" name="TextBox 21">
            <a:extLst>
              <a:ext uri="{FF2B5EF4-FFF2-40B4-BE49-F238E27FC236}">
                <a16:creationId xmlns:a16="http://schemas.microsoft.com/office/drawing/2014/main" id="{1C8D39C5-69C3-A289-826D-67C89B869A3D}"/>
              </a:ext>
            </a:extLst>
          </p:cNvPr>
          <p:cNvSpPr txBox="1"/>
          <p:nvPr/>
        </p:nvSpPr>
        <p:spPr>
          <a:xfrm>
            <a:off x="1351684" y="5093234"/>
            <a:ext cx="638521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Twist-3 GPDs are comparable with twist-2 GPDs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Genuine contributions that contain q-g-q correlator are non-negligible</a:t>
            </a:r>
          </a:p>
        </p:txBody>
      </p:sp>
    </p:spTree>
    <p:extLst>
      <p:ext uri="{BB962C8B-B14F-4D97-AF65-F5344CB8AC3E}">
        <p14:creationId xmlns:p14="http://schemas.microsoft.com/office/powerpoint/2010/main" val="41004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96CA8-A1A7-D32F-6F1D-6830BC408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084D05C-FE8D-CC60-FC98-73E26DCC2A03}"/>
                  </a:ext>
                </a:extLst>
              </p:cNvPr>
              <p:cNvSpPr txBox="1"/>
              <p:nvPr/>
            </p:nvSpPr>
            <p:spPr>
              <a:xfrm>
                <a:off x="0" y="256251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Twist-3 GPDs from BLFQ </a:t>
                </a:r>
                <a14:m>
                  <m:oMath xmlns:m="http://schemas.openxmlformats.org/officeDocument/2006/math">
                    <m:r>
                      <a:rPr lang="en-US" altLang="zh-CN" sz="3600" b="1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3600" b="1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𝚪</m:t>
                    </m:r>
                    <m:r>
                      <a:rPr lang="en-US" altLang="zh-CN" sz="3600" b="1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36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36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𝜸</m:t>
                        </m:r>
                      </m:e>
                      <m:sup>
                        <m:r>
                          <a:rPr lang="en-US" altLang="zh-CN" sz="36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⊥</m:t>
                        </m:r>
                      </m:sup>
                    </m:sSup>
                    <m:r>
                      <a:rPr lang="en-US" altLang="zh-CN" sz="36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zh-CN" altLang="en-US" sz="3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084D05C-FE8D-CC60-FC98-73E26DCC2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251"/>
                <a:ext cx="9144000" cy="646331"/>
              </a:xfrm>
              <a:prstGeom prst="rect">
                <a:avLst/>
              </a:prstGeom>
              <a:blipFill>
                <a:blip r:embed="rId2"/>
                <a:stretch>
                  <a:fillRect t="-13208" b="-35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70164B30-2C3B-244F-7366-63CD54375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041"/>
            <a:ext cx="4565819" cy="32839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07BE7F8-14F3-4968-099A-FF3FF9AAC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83" y="1787041"/>
            <a:ext cx="4565820" cy="3222631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8496681-D596-B36E-55D0-58876D6D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39E97C-2BF0-4B49-A80A-7A38DBEB91A9}"/>
              </a:ext>
            </a:extLst>
          </p:cNvPr>
          <p:cNvSpPr txBox="1"/>
          <p:nvPr/>
        </p:nvSpPr>
        <p:spPr>
          <a:xfrm>
            <a:off x="5992699" y="1479264"/>
            <a:ext cx="3428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400" dirty="0">
                <a:solidFill>
                  <a:srgbClr val="00B0F0"/>
                </a:solidFill>
              </a:rPr>
              <a:t>[Ziqi Zhang, et.al., in preparation]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1">
                <a:extLst>
                  <a:ext uri="{FF2B5EF4-FFF2-40B4-BE49-F238E27FC236}">
                    <a16:creationId xmlns:a16="http://schemas.microsoft.com/office/drawing/2014/main" id="{D4FB0D45-C7D4-B482-FB1C-606B48D9E8DF}"/>
                  </a:ext>
                </a:extLst>
              </p:cNvPr>
              <p:cNvSpPr txBox="1"/>
              <p:nvPr/>
            </p:nvSpPr>
            <p:spPr>
              <a:xfrm>
                <a:off x="2011628" y="5457586"/>
                <a:ext cx="5133109" cy="93019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total = 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qqq</a:t>
                </a:r>
                <a:r>
                  <a:rPr lang="en-US" altLang="zh-CN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+ 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qqqg</a:t>
                </a:r>
                <a:r>
                  <a:rPr lang="en-US" altLang="zh-CN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+ genuine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GPDs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𝑯</m:t>
                        </m:r>
                      </m:e>
                      <m:sub>
                        <m:r>
                          <a:rPr lang="en-US" altLang="zh-CN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𝟐</m:t>
                        </m:r>
                        <m:r>
                          <a:rPr lang="en-US" altLang="zh-CN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𝑻</m:t>
                        </m:r>
                      </m:sub>
                    </m:sSub>
                    <m:r>
                      <a:rPr lang="en-US" altLang="zh-CN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, 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𝑬</m:t>
                        </m:r>
                      </m:e>
                      <m:sub>
                        <m:r>
                          <a:rPr lang="en-US" altLang="zh-CN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𝟐</m:t>
                        </m:r>
                        <m:r>
                          <a:rPr lang="en-US" altLang="zh-CN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𝑻</m:t>
                        </m:r>
                      </m:sub>
                    </m:sSub>
                    <m:r>
                      <a:rPr lang="en-US" altLang="zh-CN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, 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𝑯</m:t>
                            </m:r>
                          </m:e>
                        </m:acc>
                      </m:e>
                      <m:sub>
                        <m:r>
                          <a:rPr lang="en-US" altLang="zh-CN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𝟐</m:t>
                        </m:r>
                        <m:r>
                          <a:rPr lang="en-US" altLang="zh-CN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𝑻</m:t>
                        </m:r>
                      </m:sub>
                    </m:sSub>
                    <m:r>
                      <a:rPr lang="en-US" altLang="zh-CN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for both </a:t>
                </a:r>
                <a:r>
                  <a:rPr lang="zh-CN" altLang="en-US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𝒖 </a:t>
                </a:r>
                <a:r>
                  <a:rPr lang="en-US" altLang="zh-CN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and </a:t>
                </a:r>
                <a:r>
                  <a:rPr lang="zh-CN" altLang="en-US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𝒅 </a:t>
                </a:r>
                <a:r>
                  <a:rPr lang="en-US" altLang="zh-CN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quarks are zero with zero-skewness</a:t>
                </a:r>
              </a:p>
            </p:txBody>
          </p:sp>
        </mc:Choice>
        <mc:Fallback xmlns="">
          <p:sp>
            <p:nvSpPr>
              <p:cNvPr id="8" name="TextBox 21">
                <a:extLst>
                  <a:ext uri="{FF2B5EF4-FFF2-40B4-BE49-F238E27FC236}">
                    <a16:creationId xmlns:a16="http://schemas.microsoft.com/office/drawing/2014/main" id="{D4FB0D45-C7D4-B482-FB1C-606B48D9E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628" y="5457586"/>
                <a:ext cx="5133109" cy="930191"/>
              </a:xfrm>
              <a:prstGeom prst="rect">
                <a:avLst/>
              </a:prstGeom>
              <a:blipFill>
                <a:blip r:embed="rId5"/>
                <a:stretch>
                  <a:fillRect l="-113"/>
                </a:stretch>
              </a:blip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83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6F88E-59AA-D09F-E890-48FAD30DD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5A2CA77-0369-07FB-BD54-A239A8A92B25}"/>
                  </a:ext>
                </a:extLst>
              </p:cNvPr>
              <p:cNvSpPr txBox="1"/>
              <p:nvPr/>
            </p:nvSpPr>
            <p:spPr>
              <a:xfrm>
                <a:off x="0" y="256251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Twist-3 GPDs from BLFQ </a:t>
                </a:r>
                <a14:m>
                  <m:oMath xmlns:m="http://schemas.openxmlformats.org/officeDocument/2006/math">
                    <m:r>
                      <a:rPr lang="en-US" altLang="zh-CN" sz="3600" b="1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3600" b="1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𝚪</m:t>
                    </m:r>
                    <m:r>
                      <a:rPr lang="en-US" altLang="zh-CN" sz="3600" b="1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36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36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𝜸</m:t>
                        </m:r>
                      </m:e>
                      <m:sup>
                        <m:r>
                          <a:rPr lang="en-US" altLang="zh-CN" sz="36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⊥</m:t>
                        </m:r>
                      </m:sup>
                    </m:sSup>
                    <m:sSub>
                      <m:sSubPr>
                        <m:ctrlPr>
                          <a:rPr lang="en-US" altLang="zh-CN" sz="36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36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𝜸</m:t>
                        </m:r>
                      </m:e>
                      <m:sub>
                        <m:r>
                          <a:rPr lang="en-US" altLang="zh-CN" sz="36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sub>
                    </m:sSub>
                    <m:r>
                      <a:rPr lang="en-US" altLang="zh-CN" sz="36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zh-CN" altLang="en-US" sz="3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5A2CA77-0369-07FB-BD54-A239A8A92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251"/>
                <a:ext cx="9144000" cy="646331"/>
              </a:xfrm>
              <a:prstGeom prst="rect">
                <a:avLst/>
              </a:prstGeom>
              <a:blipFill>
                <a:blip r:embed="rId2"/>
                <a:stretch>
                  <a:fillRect t="-13208" b="-35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16D2274-C998-4CA3-F2DB-1CF31E7A5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70" y="3800722"/>
            <a:ext cx="4373130" cy="30572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F50D5C-D473-B631-5B88-4E0D2B72C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0722"/>
            <a:ext cx="4317860" cy="305727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E5CD85A-BBD3-A9AF-6948-150415493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897757"/>
            <a:ext cx="4206239" cy="29029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A5AC577-CF77-1655-8470-F9C1E3B738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063"/>
            <a:ext cx="4317860" cy="2989659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4BA8AB0-1603-5C32-5B86-500EA033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38C353-84D4-83EE-267F-3BDA45E9BCB2}"/>
              </a:ext>
            </a:extLst>
          </p:cNvPr>
          <p:cNvSpPr txBox="1"/>
          <p:nvPr/>
        </p:nvSpPr>
        <p:spPr>
          <a:xfrm>
            <a:off x="6020409" y="0"/>
            <a:ext cx="3428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400" dirty="0">
                <a:solidFill>
                  <a:srgbClr val="00B0F0"/>
                </a:solidFill>
              </a:rPr>
              <a:t>[Ziqi Zhang, et.al., in preparation]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27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22651-604F-1D74-5C9E-8C53FBDC5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3044D10-DCD7-AD48-1A41-73CD07534324}"/>
                  </a:ext>
                </a:extLst>
              </p:cNvPr>
              <p:cNvSpPr txBox="1"/>
              <p:nvPr/>
            </p:nvSpPr>
            <p:spPr>
              <a:xfrm>
                <a:off x="0" y="256251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Twist-3 GPDs from BLFQ </a:t>
                </a:r>
                <a14:m>
                  <m:oMath xmlns:m="http://schemas.openxmlformats.org/officeDocument/2006/math">
                    <m:r>
                      <a:rPr lang="en-US" altLang="zh-CN" sz="3600" b="1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3600" b="1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𝚪</m:t>
                    </m:r>
                    <m:r>
                      <a:rPr lang="en-US" altLang="zh-CN" sz="3600" b="1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36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36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𝜸</m:t>
                        </m:r>
                      </m:e>
                      <m:sup>
                        <m:r>
                          <a:rPr lang="en-US" altLang="zh-CN" sz="36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⊥</m:t>
                        </m:r>
                      </m:sup>
                    </m:sSup>
                    <m:sSub>
                      <m:sSubPr>
                        <m:ctrlPr>
                          <a:rPr lang="en-US" altLang="zh-CN" sz="36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36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𝜸</m:t>
                        </m:r>
                      </m:e>
                      <m:sub>
                        <m:r>
                          <a:rPr lang="en-US" altLang="zh-CN" sz="36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sub>
                    </m:sSub>
                    <m:r>
                      <a:rPr lang="en-US" altLang="zh-CN" sz="36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zh-CN" altLang="en-US" sz="3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3044D10-DCD7-AD48-1A41-73CD07534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251"/>
                <a:ext cx="9144000" cy="646331"/>
              </a:xfrm>
              <a:prstGeom prst="rect">
                <a:avLst/>
              </a:prstGeom>
              <a:blipFill>
                <a:blip r:embed="rId2"/>
                <a:stretch>
                  <a:fillRect t="-13208" b="-35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1251B527-7F1D-C944-7318-402889EBB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64" y="1810866"/>
            <a:ext cx="4585136" cy="32362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090B15-460E-A729-6E68-CCE87BABF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868"/>
            <a:ext cx="4570648" cy="323626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43D68D8-F32C-CC49-5736-3F3BA71F3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0C5648E-8255-4A34-DA79-D3D7864FB757}"/>
              </a:ext>
            </a:extLst>
          </p:cNvPr>
          <p:cNvSpPr txBox="1"/>
          <p:nvPr/>
        </p:nvSpPr>
        <p:spPr>
          <a:xfrm>
            <a:off x="6013481" y="1460432"/>
            <a:ext cx="3428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400" dirty="0">
                <a:solidFill>
                  <a:srgbClr val="00B0F0"/>
                </a:solidFill>
              </a:rPr>
              <a:t>[Ziqi Zhang, et.al., in preparation]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1">
                <a:extLst>
                  <a:ext uri="{FF2B5EF4-FFF2-40B4-BE49-F238E27FC236}">
                    <a16:creationId xmlns:a16="http://schemas.microsoft.com/office/drawing/2014/main" id="{C7E9D9BC-6B41-B9C6-A9B4-361ED21D1B87}"/>
                  </a:ext>
                </a:extLst>
              </p:cNvPr>
              <p:cNvSpPr txBox="1"/>
              <p:nvPr/>
            </p:nvSpPr>
            <p:spPr>
              <a:xfrm>
                <a:off x="2437014" y="5375145"/>
                <a:ext cx="4243699" cy="93019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total = 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qqq</a:t>
                </a:r>
                <a:r>
                  <a:rPr lang="en-US" altLang="zh-CN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+ 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qqqg</a:t>
                </a:r>
                <a:r>
                  <a:rPr lang="en-US" altLang="zh-CN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+ genuine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GPD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𝑬</m:t>
                            </m:r>
                          </m:e>
                        </m:acc>
                        <m:r>
                          <a:rPr lang="en-US" altLang="zh-CN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′</m:t>
                        </m:r>
                      </m:e>
                      <m:sub>
                        <m:r>
                          <a:rPr lang="en-US" altLang="zh-CN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𝟐</m:t>
                        </m:r>
                        <m:r>
                          <a:rPr lang="en-US" altLang="zh-CN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for both </a:t>
                </a:r>
                <a:r>
                  <a:rPr lang="zh-CN" altLang="en-US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𝒖 </a:t>
                </a:r>
                <a:r>
                  <a:rPr lang="en-US" altLang="zh-CN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and </a:t>
                </a:r>
                <a:r>
                  <a:rPr lang="zh-CN" altLang="en-US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𝒅 </a:t>
                </a:r>
                <a:r>
                  <a:rPr lang="en-US" altLang="zh-CN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quarks are zero with zero-skewness</a:t>
                </a:r>
              </a:p>
            </p:txBody>
          </p:sp>
        </mc:Choice>
        <mc:Fallback xmlns="">
          <p:sp>
            <p:nvSpPr>
              <p:cNvPr id="6" name="TextBox 21">
                <a:extLst>
                  <a:ext uri="{FF2B5EF4-FFF2-40B4-BE49-F238E27FC236}">
                    <a16:creationId xmlns:a16="http://schemas.microsoft.com/office/drawing/2014/main" id="{C7E9D9BC-6B41-B9C6-A9B4-361ED21D1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014" y="5375145"/>
                <a:ext cx="4243699" cy="930191"/>
              </a:xfrm>
              <a:prstGeom prst="rect">
                <a:avLst/>
              </a:prstGeom>
              <a:blipFill>
                <a:blip r:embed="rId5"/>
                <a:stretch>
                  <a:fillRect l="-139" t="-529"/>
                </a:stretch>
              </a:blip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779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8F88005-9D4E-515D-D64C-7FBC83B03B6E}"/>
              </a:ext>
            </a:extLst>
          </p:cNvPr>
          <p:cNvSpPr txBox="1"/>
          <p:nvPr/>
        </p:nvSpPr>
        <p:spPr>
          <a:xfrm>
            <a:off x="0" y="256251"/>
            <a:ext cx="9144000" cy="65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Properties of twist-3 GPDs</a:t>
            </a:r>
            <a:endParaRPr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4CF4A90-8F8F-02E1-8B2D-1D642E645290}"/>
              </a:ext>
            </a:extLst>
          </p:cNvPr>
          <p:cNvSpPr txBox="1"/>
          <p:nvPr/>
        </p:nvSpPr>
        <p:spPr>
          <a:xfrm>
            <a:off x="0" y="1341268"/>
            <a:ext cx="891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Twist-3 GPDs </a:t>
            </a:r>
            <a:r>
              <a:rPr lang="en-US" altLang="zh-CN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relate to the following things:</a:t>
            </a:r>
            <a:endParaRPr lang="zh-CN" altLang="en-US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8BE76B1-A30A-3E83-B424-159DC9C63DF8}"/>
              </a:ext>
            </a:extLst>
          </p:cNvPr>
          <p:cNvSpPr txBox="1"/>
          <p:nvPr/>
        </p:nvSpPr>
        <p:spPr>
          <a:xfrm>
            <a:off x="326002" y="2101781"/>
            <a:ext cx="3244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/>
              <a:t>Obtain </a:t>
            </a:r>
            <a:r>
              <a:rPr lang="en-US" altLang="zh-CN" sz="2000" b="1" dirty="0">
                <a:solidFill>
                  <a:srgbClr val="FF0000"/>
                </a:solidFill>
              </a:rPr>
              <a:t>twist-3</a:t>
            </a:r>
            <a:r>
              <a:rPr lang="en-US" altLang="zh-CN" sz="2000" b="1" dirty="0"/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PDFs</a:t>
            </a:r>
            <a:r>
              <a:rPr lang="en-US" altLang="zh-CN" sz="2000" b="1" dirty="0"/>
              <a:t> by taking the forward limit:</a:t>
            </a:r>
            <a:endParaRPr lang="zh-CN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B9EAE50-AE53-7618-10B1-AA233459FD10}"/>
                  </a:ext>
                </a:extLst>
              </p:cNvPr>
              <p:cNvSpPr txBox="1"/>
              <p:nvPr/>
            </p:nvSpPr>
            <p:spPr>
              <a:xfrm>
                <a:off x="4572000" y="2074044"/>
                <a:ext cx="3768436" cy="1039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b="1" dirty="0"/>
                  <a:t>Enter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total angular momentum</a:t>
                </a:r>
                <a:r>
                  <a:rPr lang="en-US" altLang="zh-CN" sz="2000" b="1" dirty="0"/>
                  <a:t> via total quark contribution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/>
                  <a:t>: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B9EAE50-AE53-7618-10B1-AA233459F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074044"/>
                <a:ext cx="3768436" cy="1039323"/>
              </a:xfrm>
              <a:prstGeom prst="rect">
                <a:avLst/>
              </a:prstGeom>
              <a:blipFill>
                <a:blip r:embed="rId2"/>
                <a:stretch>
                  <a:fillRect l="-1456" t="-2924" b="-7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A5075DB1-8718-1B88-9626-43149F2389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3108951"/>
                  </p:ext>
                </p:extLst>
              </p:nvPr>
            </p:nvGraphicFramePr>
            <p:xfrm>
              <a:off x="4572000" y="5427441"/>
              <a:ext cx="4572000" cy="1112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06449">
                      <a:extLst>
                        <a:ext uri="{9D8B030D-6E8A-4147-A177-3AD203B41FA5}">
                          <a16:colId xmlns:a16="http://schemas.microsoft.com/office/drawing/2014/main" val="4249169895"/>
                        </a:ext>
                      </a:extLst>
                    </a:gridCol>
                    <a:gridCol w="1749287">
                      <a:extLst>
                        <a:ext uri="{9D8B030D-6E8A-4147-A177-3AD203B41FA5}">
                          <a16:colId xmlns:a16="http://schemas.microsoft.com/office/drawing/2014/main" val="509187796"/>
                        </a:ext>
                      </a:extLst>
                    </a:gridCol>
                    <a:gridCol w="1916264">
                      <a:extLst>
                        <a:ext uri="{9D8B030D-6E8A-4147-A177-3AD203B41FA5}">
                          <a16:colId xmlns:a16="http://schemas.microsoft.com/office/drawing/2014/main" val="2068220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Twist-2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Twist-2 and 3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120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8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8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0.468325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8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8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0.443827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59247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-0.0311689</a:t>
                          </a:r>
                          <a:endParaRPr lang="zh-CN" altLang="en-US" sz="18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8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8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-0.0796096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3309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A5075DB1-8718-1B88-9626-43149F2389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3108951"/>
                  </p:ext>
                </p:extLst>
              </p:nvPr>
            </p:nvGraphicFramePr>
            <p:xfrm>
              <a:off x="4572000" y="5427441"/>
              <a:ext cx="4572000" cy="1112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06449">
                      <a:extLst>
                        <a:ext uri="{9D8B030D-6E8A-4147-A177-3AD203B41FA5}">
                          <a16:colId xmlns:a16="http://schemas.microsoft.com/office/drawing/2014/main" val="4249169895"/>
                        </a:ext>
                      </a:extLst>
                    </a:gridCol>
                    <a:gridCol w="1749287">
                      <a:extLst>
                        <a:ext uri="{9D8B030D-6E8A-4147-A177-3AD203B41FA5}">
                          <a16:colId xmlns:a16="http://schemas.microsoft.com/office/drawing/2014/main" val="509187796"/>
                        </a:ext>
                      </a:extLst>
                    </a:gridCol>
                    <a:gridCol w="1916264">
                      <a:extLst>
                        <a:ext uri="{9D8B030D-6E8A-4147-A177-3AD203B41FA5}">
                          <a16:colId xmlns:a16="http://schemas.microsoft.com/office/drawing/2014/main" val="2068220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42" t="-3279" r="-40671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Twist-2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Twist-2 and 3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120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42" t="-103279" r="-40671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8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8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0.468325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8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8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0.443827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59247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42" t="-203279" r="-40671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-0.0311689</a:t>
                          </a:r>
                          <a:endParaRPr lang="zh-CN" altLang="en-US" sz="18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8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8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-0.0796096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3309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FDEBF206-6C62-2005-0F58-D8CDC9062964}"/>
              </a:ext>
            </a:extLst>
          </p:cNvPr>
          <p:cNvSpPr txBox="1"/>
          <p:nvPr/>
        </p:nvSpPr>
        <p:spPr>
          <a:xfrm>
            <a:off x="326002" y="5427441"/>
            <a:ext cx="3570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/>
              <a:t>Relate to twist-3 </a:t>
            </a:r>
            <a:r>
              <a:rPr lang="en-US" altLang="zh-CN" sz="2000" b="1" dirty="0">
                <a:solidFill>
                  <a:srgbClr val="FF0000"/>
                </a:solidFill>
              </a:rPr>
              <a:t>Compton form factors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55F61799-1F92-48C1-7F93-F12305987500}"/>
                  </a:ext>
                </a:extLst>
              </p:cNvPr>
              <p:cNvSpPr/>
              <p:nvPr/>
            </p:nvSpPr>
            <p:spPr>
              <a:xfrm>
                <a:off x="4715123" y="3402378"/>
                <a:ext cx="4285754" cy="1507944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𝒙𝑯</m:t>
                          </m:r>
                          <m:d>
                            <m:d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nary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𝒙𝑬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acc>
                            <m:accPr>
                              <m:chr m:val="̃"/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</m:acc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55F61799-1F92-48C1-7F93-F12305987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123" y="3402378"/>
                <a:ext cx="4285754" cy="15079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883C7DA8-74C8-2B17-2830-9943A0C0C2B2}"/>
                  </a:ext>
                </a:extLst>
              </p:cNvPr>
              <p:cNvSpPr/>
              <p:nvPr/>
            </p:nvSpPr>
            <p:spPr>
              <a:xfrm>
                <a:off x="326002" y="3402378"/>
                <a:ext cx="3999508" cy="1507944"/>
              </a:xfrm>
              <a:prstGeom prst="roundRect">
                <a:avLst/>
              </a:prstGeom>
              <a:ln w="254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zh-CN" alt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</m:acc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883C7DA8-74C8-2B17-2830-9943A0C0C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02" y="3402378"/>
                <a:ext cx="3999508" cy="15079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3073854D-310A-A2B5-2496-81ACCB376F1A}"/>
              </a:ext>
            </a:extLst>
          </p:cNvPr>
          <p:cNvSpPr txBox="1"/>
          <p:nvPr/>
        </p:nvSpPr>
        <p:spPr>
          <a:xfrm>
            <a:off x="6906491" y="1701671"/>
            <a:ext cx="2237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5"/>
                </a:solidFill>
              </a:rPr>
              <a:t>[Y. Guo et.al,</a:t>
            </a:r>
            <a:r>
              <a:rPr lang="zh-CN" altLang="en-US" sz="2000" dirty="0">
                <a:solidFill>
                  <a:schemeClr val="accent5"/>
                </a:solidFill>
              </a:rPr>
              <a:t> </a:t>
            </a:r>
            <a:r>
              <a:rPr lang="en-US" altLang="zh-CN" sz="2000" dirty="0">
                <a:solidFill>
                  <a:schemeClr val="accent5"/>
                </a:solidFill>
              </a:rPr>
              <a:t>2021]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12405D-98AF-5B0F-F144-99EFCA65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75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C89749A-1916-471C-9943-FE838785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1C38B1F1-8AB2-4719-9417-CF0A92090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35" y="217859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PDFs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from BLFQ</a:t>
            </a:r>
          </a:p>
        </p:txBody>
      </p:sp>
      <p:sp>
        <p:nvSpPr>
          <p:cNvPr id="38" name="TextBox 23">
            <a:extLst>
              <a:ext uri="{FF2B5EF4-FFF2-40B4-BE49-F238E27FC236}">
                <a16:creationId xmlns:a16="http://schemas.microsoft.com/office/drawing/2014/main" id="{923FAD81-9402-07B1-F294-543A6FE41F12}"/>
              </a:ext>
            </a:extLst>
          </p:cNvPr>
          <p:cNvSpPr txBox="1"/>
          <p:nvPr/>
        </p:nvSpPr>
        <p:spPr>
          <a:xfrm>
            <a:off x="539597" y="696457"/>
            <a:ext cx="191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twist-2 </a:t>
            </a:r>
            <a:r>
              <a:rPr lang="en-US" altLang="zh-CN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sz="20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PDFs</a:t>
            </a:r>
            <a:endParaRPr 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TextBox 23">
            <a:extLst>
              <a:ext uri="{FF2B5EF4-FFF2-40B4-BE49-F238E27FC236}">
                <a16:creationId xmlns:a16="http://schemas.microsoft.com/office/drawing/2014/main" id="{989A9117-CBD6-F535-60ED-95D9CC5CA890}"/>
              </a:ext>
            </a:extLst>
          </p:cNvPr>
          <p:cNvSpPr txBox="1"/>
          <p:nvPr/>
        </p:nvSpPr>
        <p:spPr>
          <a:xfrm>
            <a:off x="4897903" y="695428"/>
            <a:ext cx="191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twist-3 </a:t>
            </a:r>
            <a:r>
              <a:rPr lang="en-US" altLang="zh-CN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sz="20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PDFs</a:t>
            </a:r>
            <a:endParaRPr 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TextBox 23">
            <a:extLst>
              <a:ext uri="{FF2B5EF4-FFF2-40B4-BE49-F238E27FC236}">
                <a16:creationId xmlns:a16="http://schemas.microsoft.com/office/drawing/2014/main" id="{4FA1D649-2063-CEB8-1F43-6ABD47D65283}"/>
              </a:ext>
            </a:extLst>
          </p:cNvPr>
          <p:cNvSpPr txBox="1"/>
          <p:nvPr/>
        </p:nvSpPr>
        <p:spPr>
          <a:xfrm>
            <a:off x="4891282" y="3539664"/>
            <a:ext cx="3006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genuine twist-3 </a:t>
            </a:r>
            <a:r>
              <a:rPr lang="en-US" altLang="zh-CN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sz="20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PDFs</a:t>
            </a:r>
            <a:endParaRPr 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CE64BF72-B505-180C-2855-4C113FD7989F}"/>
              </a:ext>
            </a:extLst>
          </p:cNvPr>
          <p:cNvSpPr txBox="1"/>
          <p:nvPr/>
        </p:nvSpPr>
        <p:spPr>
          <a:xfrm>
            <a:off x="191917" y="5437283"/>
            <a:ext cx="426049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Twist-3 PDFs:</a:t>
            </a:r>
            <a:endParaRPr lang="en-US" altLang="zh-CN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More concentrating in small x</a:t>
            </a:r>
            <a:endParaRPr lang="en-US" altLang="zh-CN" baseline="-250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Similar magnitude to twist-2 PDFs</a:t>
            </a:r>
            <a:endParaRPr lang="en-US" altLang="zh-CN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D292F2-68C7-0354-FAFE-DF60C9487A88}"/>
              </a:ext>
            </a:extLst>
          </p:cNvPr>
          <p:cNvGrpSpPr/>
          <p:nvPr/>
        </p:nvGrpSpPr>
        <p:grpSpPr>
          <a:xfrm>
            <a:off x="191917" y="1064337"/>
            <a:ext cx="3730491" cy="2548675"/>
            <a:chOff x="227803" y="1030817"/>
            <a:chExt cx="3730491" cy="25486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92EF49-5391-EFFC-D5A8-70ACA0004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03" y="1030817"/>
              <a:ext cx="3730491" cy="254867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A15A062-C1B0-B308-71DE-727A14828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70" y="2779080"/>
              <a:ext cx="698500" cy="23082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DC69CF-9427-EA3D-B73C-BEA774BC5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7" y="3994128"/>
            <a:ext cx="3630176" cy="2393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08DD71-99D7-D584-5424-8B52D61FD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7" y="1058030"/>
            <a:ext cx="3630176" cy="25612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D10699F4-92B6-F24C-0DE1-CE8C2D646380}"/>
                  </a:ext>
                </a:extLst>
              </p:cNvPr>
              <p:cNvSpPr/>
              <p:nvPr/>
            </p:nvSpPr>
            <p:spPr>
              <a:xfrm>
                <a:off x="333935" y="3682945"/>
                <a:ext cx="3999508" cy="1507944"/>
              </a:xfrm>
              <a:prstGeom prst="roundRect">
                <a:avLst/>
              </a:prstGeom>
              <a:ln w="254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zh-CN" alt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</m:acc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D10699F4-92B6-F24C-0DE1-CE8C2D646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35" y="3682945"/>
                <a:ext cx="3999508" cy="15079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360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CB52C00-B52E-01C7-B62D-EEBA77BE840C}"/>
              </a:ext>
            </a:extLst>
          </p:cNvPr>
          <p:cNvSpPr txBox="1"/>
          <p:nvPr/>
        </p:nvSpPr>
        <p:spPr>
          <a:xfrm>
            <a:off x="0" y="256251"/>
            <a:ext cx="9144000" cy="65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Transverse color Lorentz force</a:t>
            </a:r>
            <a:endParaRPr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D9DF567-8560-5EE4-EA7C-3383E974C2FA}"/>
              </a:ext>
            </a:extLst>
          </p:cNvPr>
          <p:cNvSpPr txBox="1"/>
          <p:nvPr/>
        </p:nvSpPr>
        <p:spPr>
          <a:xfrm>
            <a:off x="0" y="1722262"/>
            <a:ext cx="8913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Lorentz-force </a:t>
            </a:r>
            <a:r>
              <a:rPr lang="en-US" altLang="zh-CN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matrix element (higher-twist form factors) can be parametrized as:</a:t>
            </a:r>
            <a:endParaRPr lang="zh-CN" alt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59B7AB-1369-3E15-E34F-B63FD69EC37F}"/>
              </a:ext>
            </a:extLst>
          </p:cNvPr>
          <p:cNvSpPr txBox="1"/>
          <p:nvPr/>
        </p:nvSpPr>
        <p:spPr>
          <a:xfrm>
            <a:off x="7065818" y="2368593"/>
            <a:ext cx="227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</a:rPr>
              <a:t>[F. Aslan et.al,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2019]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26AF377-7497-231B-FFBA-490239AB5B8E}"/>
                  </a:ext>
                </a:extLst>
              </p:cNvPr>
              <p:cNvSpPr txBox="1"/>
              <p:nvPr/>
            </p:nvSpPr>
            <p:spPr>
              <a:xfrm>
                <a:off x="0" y="2753314"/>
                <a:ext cx="9144000" cy="15996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𝑖𝑔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′)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26AF377-7497-231B-FFBA-490239AB5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3314"/>
                <a:ext cx="9144000" cy="1599669"/>
              </a:xfrm>
              <a:prstGeom prst="rect">
                <a:avLst/>
              </a:prstGeom>
              <a:blipFill>
                <a:blip r:embed="rId2"/>
                <a:stretch>
                  <a:fillRect t="-7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6E9CB65-6FD6-1E3E-9391-E7D97E5666DD}"/>
                  </a:ext>
                </a:extLst>
              </p:cNvPr>
              <p:cNvSpPr txBox="1"/>
              <p:nvPr/>
            </p:nvSpPr>
            <p:spPr>
              <a:xfrm>
                <a:off x="371337" y="4520978"/>
                <a:ext cx="358604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b="1" dirty="0"/>
                  <a:t>Quark-gluon correlations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zh-CN" sz="2000" b="1" dirty="0"/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b="1" dirty="0"/>
                  <a:t>Only three of five form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zh-CN" altLang="en-US" sz="2000" b="1" dirty="0"/>
                  <a:t> </a:t>
                </a:r>
                <a:r>
                  <a:rPr lang="en-US" altLang="zh-CN" sz="2000" b="1" dirty="0"/>
                  <a:t>survive in the zero-skewness limit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6E9CB65-6FD6-1E3E-9391-E7D97E566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37" y="4520978"/>
                <a:ext cx="3586041" cy="1631216"/>
              </a:xfrm>
              <a:prstGeom prst="rect">
                <a:avLst/>
              </a:prstGeom>
              <a:blipFill>
                <a:blip r:embed="rId3"/>
                <a:stretch>
                  <a:fillRect l="-1531" t="-2247" b="-59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BB748839-AACE-97D6-3DFA-5C0FD4EAE297}"/>
              </a:ext>
            </a:extLst>
          </p:cNvPr>
          <p:cNvSpPr txBox="1"/>
          <p:nvPr/>
        </p:nvSpPr>
        <p:spPr>
          <a:xfrm>
            <a:off x="4572000" y="4520978"/>
            <a:ext cx="4492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FF0000"/>
                </a:solidFill>
              </a:rPr>
              <a:t>Fourier transformation</a:t>
            </a:r>
            <a:r>
              <a:rPr lang="en-US" altLang="zh-CN" sz="2000" b="1" dirty="0"/>
              <a:t> provides the force field distribution in impact parameter space</a:t>
            </a:r>
            <a:endParaRPr lang="zh-CN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E9DBB7C-A501-F0B1-7182-1B0CF7758BE5}"/>
                  </a:ext>
                </a:extLst>
              </p:cNvPr>
              <p:cNvSpPr txBox="1"/>
              <p:nvPr/>
            </p:nvSpPr>
            <p:spPr>
              <a:xfrm>
                <a:off x="4897581" y="5736696"/>
                <a:ext cx="3460434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E9DBB7C-A501-F0B1-7182-1B0CF7758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581" y="5736696"/>
                <a:ext cx="3460434" cy="726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8FE020D3-2990-8364-9C4F-062B9B28897B}"/>
              </a:ext>
            </a:extLst>
          </p:cNvPr>
          <p:cNvSpPr txBox="1"/>
          <p:nvPr/>
        </p:nvSpPr>
        <p:spPr>
          <a:xfrm>
            <a:off x="5380501" y="892900"/>
            <a:ext cx="3747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</a:rPr>
              <a:t>[M. </a:t>
            </a:r>
            <a:r>
              <a:rPr lang="en-US" altLang="zh-CN" dirty="0" err="1">
                <a:solidFill>
                  <a:schemeClr val="accent5"/>
                </a:solidFill>
              </a:rPr>
              <a:t>Burkardt</a:t>
            </a:r>
            <a:r>
              <a:rPr lang="en-US" altLang="zh-CN" dirty="0">
                <a:solidFill>
                  <a:schemeClr val="accent5"/>
                </a:solidFill>
              </a:rPr>
              <a:t>, PRD 88, 114502 (2013)]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4741145-D0B3-1E6A-76A6-7EDA8C8BFC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" r="299" b="4993"/>
          <a:stretch/>
        </p:blipFill>
        <p:spPr>
          <a:xfrm>
            <a:off x="2261612" y="1206567"/>
            <a:ext cx="4620776" cy="431697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5D1DE2-8A9C-96BA-F1E8-AB605A3F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347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08AAC17-8F87-FF42-0187-265EAE24B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731" y="2857835"/>
            <a:ext cx="2549902" cy="19125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89B053-15F0-B2C5-B24E-21459E538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731" y="4770375"/>
            <a:ext cx="2549901" cy="20876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5A79630-0022-FD98-2CFE-7FAB0421E360}"/>
              </a:ext>
            </a:extLst>
          </p:cNvPr>
          <p:cNvSpPr txBox="1"/>
          <p:nvPr/>
        </p:nvSpPr>
        <p:spPr>
          <a:xfrm>
            <a:off x="0" y="256251"/>
            <a:ext cx="9144000" cy="65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Twist-3 form factors</a:t>
            </a:r>
            <a:endParaRPr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3B99C9D-A857-D03C-1085-8633FF6CA6F3}"/>
              </a:ext>
            </a:extLst>
          </p:cNvPr>
          <p:cNvSpPr txBox="1"/>
          <p:nvPr/>
        </p:nvSpPr>
        <p:spPr>
          <a:xfrm>
            <a:off x="0" y="1601544"/>
            <a:ext cx="30964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/>
              <a:t>Qualitive features agree with LQCD results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000" b="1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/>
              <a:t>Energy scales of BLFQ and LQCD are different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000" b="1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/>
              <a:t>BLFQ: d quark is comparable with u quark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/>
              <a:t>LQCD: u quark strongly dominates d quark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356B14-2A53-6058-AD57-91A53B6CF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581" y="945953"/>
            <a:ext cx="2493051" cy="190482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067A686-FE01-0CBD-F976-FDD1CFB8A638}"/>
              </a:ext>
            </a:extLst>
          </p:cNvPr>
          <p:cNvSpPr txBox="1"/>
          <p:nvPr/>
        </p:nvSpPr>
        <p:spPr>
          <a:xfrm>
            <a:off x="6456612" y="709888"/>
            <a:ext cx="2552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</a:rPr>
              <a:t>[Lattice QCD, arXiv:2408.03621]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3DDF1DD-DDB8-31E3-729D-6A1E9BDBE70C}"/>
              </a:ext>
            </a:extLst>
          </p:cNvPr>
          <p:cNvSpPr txBox="1"/>
          <p:nvPr/>
        </p:nvSpPr>
        <p:spPr>
          <a:xfrm>
            <a:off x="3166372" y="716944"/>
            <a:ext cx="3428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400" dirty="0">
                <a:solidFill>
                  <a:srgbClr val="00B0F0"/>
                </a:solidFill>
              </a:rPr>
              <a:t>[Ziqi Zhang, et.al., in preparation]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02BA3563-1641-0F10-7BF0-5276F0CC55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3321" y="950620"/>
            <a:ext cx="3099542" cy="2008245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619583D2-7F11-16F5-48C8-AA62FE0E9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63321" y="2958865"/>
            <a:ext cx="3099542" cy="1969501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C590B173-BA47-B4AB-1A8D-986551E9E0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75449" y="4928366"/>
            <a:ext cx="3087414" cy="1929634"/>
          </a:xfrm>
          <a:prstGeom prst="rect">
            <a:avLst/>
          </a:prstGeom>
        </p:spPr>
      </p:pic>
      <p:sp>
        <p:nvSpPr>
          <p:cNvPr id="18" name="灯片编号占位符 17">
            <a:extLst>
              <a:ext uri="{FF2B5EF4-FFF2-40B4-BE49-F238E27FC236}">
                <a16:creationId xmlns:a16="http://schemas.microsoft.com/office/drawing/2014/main" id="{59A4CD98-B0E4-E1FC-0EDD-4684EB69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8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>
            <a:extLst>
              <a:ext uri="{FF2B5EF4-FFF2-40B4-BE49-F238E27FC236}">
                <a16:creationId xmlns:a16="http://schemas.microsoft.com/office/drawing/2014/main" id="{CFCC5ABA-C066-4E4E-9468-C0D6A96FF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83763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Outline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65E87EFD-560F-4AD1-8683-200236C21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32" y="1813658"/>
            <a:ext cx="842993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Motivations: higher-twist effects</a:t>
            </a:r>
          </a:p>
          <a:p>
            <a:pPr marL="457200" indent="-457200">
              <a:buFont typeface="Wingdings" panose="05000000000000000000" pitchFamily="2" charset="2"/>
              <a:buChar char="l"/>
              <a:defRPr/>
            </a:pP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l"/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Basis light-front quantization</a:t>
            </a:r>
          </a:p>
          <a:p>
            <a:pPr marL="571500" indent="-571500">
              <a:buFont typeface="Wingdings" panose="05000000000000000000" pitchFamily="2" charset="2"/>
              <a:buChar char="l"/>
              <a:defRPr/>
            </a:pP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l"/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Numerical results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5842A90-348E-21C4-1083-00DE8ADCCDFF}"/>
              </a:ext>
            </a:extLst>
          </p:cNvPr>
          <p:cNvSpPr txBox="1"/>
          <p:nvPr/>
        </p:nvSpPr>
        <p:spPr>
          <a:xfrm>
            <a:off x="900545" y="4481945"/>
            <a:ext cx="5119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Transverse color Lorentz force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TMDs</a:t>
            </a:r>
          </a:p>
        </p:txBody>
      </p:sp>
    </p:spTree>
    <p:extLst>
      <p:ext uri="{BB962C8B-B14F-4D97-AF65-F5344CB8AC3E}">
        <p14:creationId xmlns:p14="http://schemas.microsoft.com/office/powerpoint/2010/main" val="1936631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2E2BD-D1F3-7C60-CAC7-313F4F44D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A65B781-4488-4CBB-355D-2747F78D6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182131"/>
            <a:ext cx="4572000" cy="35007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054EB59-8890-0BCE-0B20-BD7D5DF4B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2131"/>
            <a:ext cx="4572000" cy="3500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2E616AA-4AEC-2693-52CD-9DD3CD872DAA}"/>
                  </a:ext>
                </a:extLst>
              </p:cNvPr>
              <p:cNvSpPr txBox="1"/>
              <p:nvPr/>
            </p:nvSpPr>
            <p:spPr>
              <a:xfrm>
                <a:off x="1063732" y="1564360"/>
                <a:ext cx="1986205" cy="3835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sup>
                      </m:sSubSup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2E616AA-4AEC-2693-52CD-9DD3CD872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32" y="1564360"/>
                <a:ext cx="1986205" cy="383567"/>
              </a:xfrm>
              <a:prstGeom prst="rect">
                <a:avLst/>
              </a:prstGeom>
              <a:blipFill>
                <a:blip r:embed="rId4"/>
                <a:stretch>
                  <a:fillRect t="-1587" b="-31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894B589-A934-30F6-4B97-2BDA79A8740C}"/>
                  </a:ext>
                </a:extLst>
              </p:cNvPr>
              <p:cNvSpPr txBox="1"/>
              <p:nvPr/>
            </p:nvSpPr>
            <p:spPr>
              <a:xfrm>
                <a:off x="6148937" y="1591719"/>
                <a:ext cx="1104470" cy="400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bSup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894B589-A934-30F6-4B97-2BDA79A87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937" y="1591719"/>
                <a:ext cx="1104470" cy="4004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BD0C2A95-144A-BA65-3211-B8DA56EF1C24}"/>
              </a:ext>
            </a:extLst>
          </p:cNvPr>
          <p:cNvSpPr txBox="1"/>
          <p:nvPr/>
        </p:nvSpPr>
        <p:spPr>
          <a:xfrm>
            <a:off x="0" y="256251"/>
            <a:ext cx="9144000" cy="65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Illustration of force field distributions</a:t>
            </a:r>
            <a:endParaRPr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780690-1304-11BA-42BB-22AE9CE0E210}"/>
              </a:ext>
            </a:extLst>
          </p:cNvPr>
          <p:cNvSpPr txBox="1"/>
          <p:nvPr/>
        </p:nvSpPr>
        <p:spPr>
          <a:xfrm>
            <a:off x="5846124" y="1063247"/>
            <a:ext cx="34283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[Ziqi Zhang, et.al., in preparation]</a:t>
            </a:r>
            <a:endParaRPr lang="zh-CN" altLang="en-US" sz="16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灯片编号占位符 23">
            <a:extLst>
              <a:ext uri="{FF2B5EF4-FFF2-40B4-BE49-F238E27FC236}">
                <a16:creationId xmlns:a16="http://schemas.microsoft.com/office/drawing/2014/main" id="{FE7E98F6-DF0C-CD21-7803-50338966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20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1">
                <a:extLst>
                  <a:ext uri="{FF2B5EF4-FFF2-40B4-BE49-F238E27FC236}">
                    <a16:creationId xmlns:a16="http://schemas.microsoft.com/office/drawing/2014/main" id="{25DA38E0-0C67-8356-1FDC-824A2BAEDE4A}"/>
                  </a:ext>
                </a:extLst>
              </p:cNvPr>
              <p:cNvSpPr txBox="1"/>
              <p:nvPr/>
            </p:nvSpPr>
            <p:spPr>
              <a:xfrm>
                <a:off x="566323" y="5794753"/>
                <a:ext cx="8066228" cy="68230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sz="16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Arrows are 2D vectors with component </a:t>
                </a:r>
                <a:r>
                  <a:rPr lang="zh-CN" altLang="en-US" sz="16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𝒋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=</a:t>
                </a:r>
                <a:r>
                  <a:rPr lang="zh-CN" altLang="en-US" sz="16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𝒙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</a:t>
                </a:r>
                <a:r>
                  <a:rPr lang="zh-CN" altLang="en-US" sz="16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𝒚 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taken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ℱ</m:t>
                        </m:r>
                      </m:e>
                      <m:sub>
                        <m:sSup>
                          <m:sSupPr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CN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𝜆</m:t>
                        </m:r>
                      </m:sub>
                      <m:sup>
                        <m: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𝑗</m:t>
                        </m:r>
                      </m:sup>
                    </m:sSubSup>
                    <m:d>
                      <m:d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sSubSupPr>
                          <m:e>
                            <m:r>
                              <a:rPr lang="en-US" altLang="zh-CN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⊥</m:t>
                            </m:r>
                          </m:sub>
                          <m:sup>
                            <m:r>
                              <a:rPr lang="en-US" altLang="zh-CN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 </m:t>
                    </m:r>
                  </m:oMath>
                </a14:m>
                <a:endParaRPr lang="en-US" altLang="zh-CN" sz="1600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sz="16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This term contributes to unpolarized quark in an unpolarized nucleon</a:t>
                </a:r>
              </a:p>
            </p:txBody>
          </p:sp>
        </mc:Choice>
        <mc:Fallback xmlns="">
          <p:sp>
            <p:nvSpPr>
              <p:cNvPr id="25" name="TextBox 21">
                <a:extLst>
                  <a:ext uri="{FF2B5EF4-FFF2-40B4-BE49-F238E27FC236}">
                    <a16:creationId xmlns:a16="http://schemas.microsoft.com/office/drawing/2014/main" id="{25DA38E0-0C67-8356-1FDC-824A2BAED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23" y="5794753"/>
                <a:ext cx="8066228" cy="6823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921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65296-E653-063D-5D50-28C64E1B4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457BA8C-458D-CE3E-0565-95971A9AB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119"/>
            <a:ext cx="4572000" cy="35007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56F08DD-0CB7-64C8-C4F1-AFFBB44C9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82119"/>
            <a:ext cx="4572001" cy="341213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7E5A062-A205-E779-BA16-7D7252E48668}"/>
              </a:ext>
            </a:extLst>
          </p:cNvPr>
          <p:cNvSpPr txBox="1"/>
          <p:nvPr/>
        </p:nvSpPr>
        <p:spPr>
          <a:xfrm>
            <a:off x="0" y="256251"/>
            <a:ext cx="9144000" cy="65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Illustration of force field distributions</a:t>
            </a:r>
            <a:endParaRPr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E288286-0DC8-BD58-3D04-55AC75CFFC0E}"/>
                  </a:ext>
                </a:extLst>
              </p:cNvPr>
              <p:cNvSpPr txBox="1"/>
              <p:nvPr/>
            </p:nvSpPr>
            <p:spPr>
              <a:xfrm>
                <a:off x="1564010" y="1508203"/>
                <a:ext cx="1014612" cy="394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sup>
                      </m:sSubSup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E288286-0DC8-BD58-3D04-55AC75CFF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010" y="1508203"/>
                <a:ext cx="1014612" cy="394339"/>
              </a:xfrm>
              <a:prstGeom prst="rect">
                <a:avLst/>
              </a:prstGeom>
              <a:blipFill>
                <a:blip r:embed="rId4"/>
                <a:stretch>
                  <a:fillRect l="-10843" r="-13855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B5BF3B5-B75E-0612-B74D-AD232920144B}"/>
                  </a:ext>
                </a:extLst>
              </p:cNvPr>
              <p:cNvSpPr txBox="1"/>
              <p:nvPr/>
            </p:nvSpPr>
            <p:spPr>
              <a:xfrm>
                <a:off x="6313780" y="1508203"/>
                <a:ext cx="1088439" cy="400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bSup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B5BF3B5-B75E-0612-B74D-AD2329201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80" y="1508203"/>
                <a:ext cx="1088439" cy="4004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184407F5-448F-8C29-E8FA-C4FC5E085F0F}"/>
              </a:ext>
            </a:extLst>
          </p:cNvPr>
          <p:cNvSpPr txBox="1"/>
          <p:nvPr/>
        </p:nvSpPr>
        <p:spPr>
          <a:xfrm>
            <a:off x="5818909" y="1039012"/>
            <a:ext cx="33250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[Ziqi Zhang, et.al., in preparation]</a:t>
            </a:r>
            <a:endParaRPr lang="zh-CN" altLang="en-US" sz="16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10B058D2-D176-09FC-489D-28677EB6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9AB74600-1B86-9ACA-2E5F-CAC7DCD55E13}"/>
              </a:ext>
            </a:extLst>
          </p:cNvPr>
          <p:cNvSpPr txBox="1"/>
          <p:nvPr/>
        </p:nvSpPr>
        <p:spPr>
          <a:xfrm>
            <a:off x="418379" y="5692667"/>
            <a:ext cx="830724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This term contributes to unpolarized quark in a transversely polarized nucleon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Leads to spatial distribution of </a:t>
            </a:r>
            <a:r>
              <a:rPr lang="en-US" altLang="zh-CN" sz="16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Sivers</a:t>
            </a:r>
            <a:r>
              <a:rPr lang="en-US" altLang="zh-CN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force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144685-FD5F-CE1C-6D79-29A5309CD164}"/>
              </a:ext>
            </a:extLst>
          </p:cNvPr>
          <p:cNvGrpSpPr/>
          <p:nvPr/>
        </p:nvGrpSpPr>
        <p:grpSpPr>
          <a:xfrm>
            <a:off x="3986373" y="1273996"/>
            <a:ext cx="1107430" cy="739739"/>
            <a:chOff x="3986373" y="1273996"/>
            <a:chExt cx="1107430" cy="739739"/>
          </a:xfrm>
        </p:grpSpPr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61C7DC46-107F-016A-47FD-27AA114A5602}"/>
                </a:ext>
              </a:extLst>
            </p:cNvPr>
            <p:cNvSpPr/>
            <p:nvPr/>
          </p:nvSpPr>
          <p:spPr>
            <a:xfrm>
              <a:off x="4551453" y="1654139"/>
              <a:ext cx="462336" cy="14383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38A71A-CD17-D5BC-1B9E-8C59725DC5B5}"/>
                </a:ext>
              </a:extLst>
            </p:cNvPr>
            <p:cNvSpPr txBox="1"/>
            <p:nvPr/>
          </p:nvSpPr>
          <p:spPr>
            <a:xfrm>
              <a:off x="4479532" y="1273996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Spin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950215F-6CFE-8CAB-4BAE-6EE05990F2E6}"/>
                </a:ext>
              </a:extLst>
            </p:cNvPr>
            <p:cNvSpPr/>
            <p:nvPr/>
          </p:nvSpPr>
          <p:spPr>
            <a:xfrm>
              <a:off x="3986373" y="1469204"/>
              <a:ext cx="554805" cy="5445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93B4205-6917-2615-926E-B38E53CE2117}"/>
                </a:ext>
              </a:extLst>
            </p:cNvPr>
            <p:cNvSpPr/>
            <p:nvPr/>
          </p:nvSpPr>
          <p:spPr>
            <a:xfrm>
              <a:off x="4232953" y="1695236"/>
              <a:ext cx="82193" cy="9246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7277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AF690-5004-D1DC-3841-9DD0D48FC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98DF662-F24C-752C-5B72-A2B2AA191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2231416"/>
            <a:ext cx="4572002" cy="32518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931478-4DA5-4FF1-1990-0ADD3F0AD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827"/>
            <a:ext cx="4572000" cy="325185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0475E4F-F416-9561-9FB2-4705D368A300}"/>
              </a:ext>
            </a:extLst>
          </p:cNvPr>
          <p:cNvSpPr txBox="1"/>
          <p:nvPr/>
        </p:nvSpPr>
        <p:spPr>
          <a:xfrm>
            <a:off x="0" y="256251"/>
            <a:ext cx="9144000" cy="65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Illustration of force field distributions</a:t>
            </a:r>
            <a:endParaRPr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5AF2358-AD65-938C-5108-64BFA7A702DD}"/>
                  </a:ext>
                </a:extLst>
              </p:cNvPr>
              <p:cNvSpPr txBox="1"/>
              <p:nvPr/>
            </p:nvSpPr>
            <p:spPr>
              <a:xfrm>
                <a:off x="1650613" y="1474794"/>
                <a:ext cx="1014612" cy="394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sup>
                      </m:sSubSup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5AF2358-AD65-938C-5108-64BFA7A70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613" y="1474794"/>
                <a:ext cx="1014612" cy="394339"/>
              </a:xfrm>
              <a:prstGeom prst="rect">
                <a:avLst/>
              </a:prstGeom>
              <a:blipFill>
                <a:blip r:embed="rId4"/>
                <a:stretch>
                  <a:fillRect l="-10843" t="-1538" r="-13855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49014DF-B679-C8C2-49B6-52BD89C8B5EB}"/>
                  </a:ext>
                </a:extLst>
              </p:cNvPr>
              <p:cNvSpPr txBox="1"/>
              <p:nvPr/>
            </p:nvSpPr>
            <p:spPr>
              <a:xfrm>
                <a:off x="6331478" y="1474794"/>
                <a:ext cx="1088439" cy="392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bSup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49014DF-B679-C8C2-49B6-52BD89C8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478" y="1474794"/>
                <a:ext cx="1088439" cy="392928"/>
              </a:xfrm>
              <a:prstGeom prst="rect">
                <a:avLst/>
              </a:prstGeom>
              <a:blipFill>
                <a:blip r:embed="rId5"/>
                <a:stretch>
                  <a:fillRect l="-6742" t="-3125" r="-9551" b="-32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AB5F7FAB-F38C-3E4C-C84B-D0CEB861D783}"/>
              </a:ext>
            </a:extLst>
          </p:cNvPr>
          <p:cNvSpPr txBox="1"/>
          <p:nvPr/>
        </p:nvSpPr>
        <p:spPr>
          <a:xfrm>
            <a:off x="5814251" y="1159234"/>
            <a:ext cx="34283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[Ziqi Zhang, et.al., in preparation]</a:t>
            </a:r>
            <a:endParaRPr lang="zh-CN" altLang="en-US" sz="16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417AAC9B-022C-A1CC-E01E-9DAAEC9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466B4D-AD23-1BB9-71C0-93A67D9B1FA8}"/>
              </a:ext>
            </a:extLst>
          </p:cNvPr>
          <p:cNvSpPr txBox="1"/>
          <p:nvPr/>
        </p:nvSpPr>
        <p:spPr>
          <a:xfrm>
            <a:off x="418377" y="5878347"/>
            <a:ext cx="8307241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This term contributes to unpolarized quark in a transversely polarized nucleon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78D905-172A-37A6-A840-BC8EE2B5A67C}"/>
              </a:ext>
            </a:extLst>
          </p:cNvPr>
          <p:cNvGrpSpPr/>
          <p:nvPr/>
        </p:nvGrpSpPr>
        <p:grpSpPr>
          <a:xfrm>
            <a:off x="3904179" y="1273996"/>
            <a:ext cx="1107430" cy="739739"/>
            <a:chOff x="3986373" y="1273996"/>
            <a:chExt cx="1107430" cy="739739"/>
          </a:xfrm>
        </p:grpSpPr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7742DFC6-F3EE-04BF-ECED-65A722226B0F}"/>
                </a:ext>
              </a:extLst>
            </p:cNvPr>
            <p:cNvSpPr/>
            <p:nvPr/>
          </p:nvSpPr>
          <p:spPr>
            <a:xfrm>
              <a:off x="4551453" y="1654139"/>
              <a:ext cx="462336" cy="14383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0E574C-0BFD-6325-189E-1CF706444E0F}"/>
                </a:ext>
              </a:extLst>
            </p:cNvPr>
            <p:cNvSpPr txBox="1"/>
            <p:nvPr/>
          </p:nvSpPr>
          <p:spPr>
            <a:xfrm>
              <a:off x="4479532" y="1273996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Spin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07A46C8-5C70-392A-B9E5-B16A1386A97B}"/>
                </a:ext>
              </a:extLst>
            </p:cNvPr>
            <p:cNvSpPr/>
            <p:nvPr/>
          </p:nvSpPr>
          <p:spPr>
            <a:xfrm>
              <a:off x="3986373" y="1469204"/>
              <a:ext cx="554805" cy="5445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CEC130-C32A-A0C5-038E-5D1F28B6F189}"/>
                </a:ext>
              </a:extLst>
            </p:cNvPr>
            <p:cNvSpPr/>
            <p:nvPr/>
          </p:nvSpPr>
          <p:spPr>
            <a:xfrm>
              <a:off x="4232953" y="1695236"/>
              <a:ext cx="82193" cy="9246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4498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2E79E-4E15-8DEC-D56C-67BDC0431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3C3D0E7A-8353-02C2-B82A-96BAE1A38FB1}"/>
              </a:ext>
            </a:extLst>
          </p:cNvPr>
          <p:cNvGrpSpPr/>
          <p:nvPr/>
        </p:nvGrpSpPr>
        <p:grpSpPr>
          <a:xfrm>
            <a:off x="762570" y="3549611"/>
            <a:ext cx="2249871" cy="1218608"/>
            <a:chOff x="1224500" y="5088835"/>
            <a:chExt cx="2417197" cy="1504963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2FE23BF7-8E7E-E5B7-45DF-8D95AC3D2885}"/>
                </a:ext>
              </a:extLst>
            </p:cNvPr>
            <p:cNvSpPr/>
            <p:nvPr/>
          </p:nvSpPr>
          <p:spPr>
            <a:xfrm>
              <a:off x="1224500" y="5088835"/>
              <a:ext cx="2417197" cy="150496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15034554-F36E-562B-FB2E-EA5F3DFC96F6}"/>
                    </a:ext>
                  </a:extLst>
                </p:cNvPr>
                <p:cNvSpPr txBox="1"/>
                <p:nvPr/>
              </p:nvSpPr>
              <p:spPr>
                <a:xfrm>
                  <a:off x="1467102" y="5295129"/>
                  <a:ext cx="1781327" cy="3951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=−0.0286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15034554-F36E-562B-FB2E-EA5F3DFC96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102" y="5295129"/>
                  <a:ext cx="1781327" cy="395145"/>
                </a:xfrm>
                <a:prstGeom prst="rect">
                  <a:avLst/>
                </a:prstGeom>
                <a:blipFill>
                  <a:blip r:embed="rId2"/>
                  <a:stretch>
                    <a:fillRect l="-2941" t="-3846" r="-2941" b="-173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0B541676-A9C1-6D13-5311-3125D508049C}"/>
                    </a:ext>
                  </a:extLst>
                </p:cNvPr>
                <p:cNvSpPr txBox="1"/>
                <p:nvPr/>
              </p:nvSpPr>
              <p:spPr>
                <a:xfrm>
                  <a:off x="1467102" y="5999666"/>
                  <a:ext cx="1573420" cy="3801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=0.0574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0B541676-A9C1-6D13-5311-3125D5080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102" y="5999666"/>
                  <a:ext cx="1573420" cy="380100"/>
                </a:xfrm>
                <a:prstGeom prst="rect">
                  <a:avLst/>
                </a:prstGeom>
                <a:blipFill>
                  <a:blip r:embed="rId3"/>
                  <a:stretch>
                    <a:fillRect l="-3320" r="-2905" b="-176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箭头: 右 3">
            <a:extLst>
              <a:ext uri="{FF2B5EF4-FFF2-40B4-BE49-F238E27FC236}">
                <a16:creationId xmlns:a16="http://schemas.microsoft.com/office/drawing/2014/main" id="{567246C3-3B95-3499-2F37-B355C2A0028D}"/>
              </a:ext>
            </a:extLst>
          </p:cNvPr>
          <p:cNvSpPr/>
          <p:nvPr/>
        </p:nvSpPr>
        <p:spPr>
          <a:xfrm rot="5400000">
            <a:off x="2179161" y="4788335"/>
            <a:ext cx="407854" cy="5266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278B33D-CD0E-A99E-FEB5-61F0A8F3754E}"/>
              </a:ext>
            </a:extLst>
          </p:cNvPr>
          <p:cNvGrpSpPr/>
          <p:nvPr/>
        </p:nvGrpSpPr>
        <p:grpSpPr>
          <a:xfrm>
            <a:off x="744620" y="5335135"/>
            <a:ext cx="2338017" cy="1128012"/>
            <a:chOff x="5425487" y="5096786"/>
            <a:chExt cx="2417197" cy="1504963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AA91CB36-48A2-B78B-A8F6-8350467CAF17}"/>
                </a:ext>
              </a:extLst>
            </p:cNvPr>
            <p:cNvSpPr/>
            <p:nvPr/>
          </p:nvSpPr>
          <p:spPr>
            <a:xfrm>
              <a:off x="5425487" y="5096786"/>
              <a:ext cx="2417197" cy="150496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980CEC1-AD18-7CC2-72F8-B5DA385E19C6}"/>
                    </a:ext>
                  </a:extLst>
                </p:cNvPr>
                <p:cNvSpPr txBox="1"/>
                <p:nvPr/>
              </p:nvSpPr>
              <p:spPr>
                <a:xfrm>
                  <a:off x="5580269" y="5295128"/>
                  <a:ext cx="1509858" cy="4497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=0.0223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980CEC1-AD18-7CC2-72F8-B5DA385E19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0269" y="5295128"/>
                  <a:ext cx="1509858" cy="449723"/>
                </a:xfrm>
                <a:prstGeom prst="rect">
                  <a:avLst/>
                </a:prstGeom>
                <a:blipFill>
                  <a:blip r:embed="rId4"/>
                  <a:stretch>
                    <a:fillRect l="-3333" r="-2917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9662D8B2-012E-7371-D8FC-C09287E548E2}"/>
                    </a:ext>
                  </a:extLst>
                </p:cNvPr>
                <p:cNvSpPr txBox="1"/>
                <p:nvPr/>
              </p:nvSpPr>
              <p:spPr>
                <a:xfrm>
                  <a:off x="5580269" y="5999666"/>
                  <a:ext cx="1712976" cy="4106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=−0.006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9662D8B2-012E-7371-D8FC-C09287E54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0269" y="5999666"/>
                  <a:ext cx="1712976" cy="410628"/>
                </a:xfrm>
                <a:prstGeom prst="rect">
                  <a:avLst/>
                </a:prstGeom>
                <a:blipFill>
                  <a:blip r:embed="rId5"/>
                  <a:stretch>
                    <a:fillRect l="-2941" r="-2574" b="-176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5A569FC-CC00-03E3-071C-126C11AFA181}"/>
                  </a:ext>
                </a:extLst>
              </p:cNvPr>
              <p:cNvSpPr txBox="1"/>
              <p:nvPr/>
            </p:nvSpPr>
            <p:spPr>
              <a:xfrm>
                <a:off x="1914798" y="1504511"/>
                <a:ext cx="5314404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5A569FC-CC00-03E3-071C-126C11AFA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798" y="1504511"/>
                <a:ext cx="5314404" cy="559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06528422-0481-4B66-BAB2-D6CAF5E3F00C}"/>
              </a:ext>
            </a:extLst>
          </p:cNvPr>
          <p:cNvSpPr txBox="1"/>
          <p:nvPr/>
        </p:nvSpPr>
        <p:spPr>
          <a:xfrm>
            <a:off x="0" y="256251"/>
            <a:ext cx="9144000" cy="65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Transverse color Lorentz force</a:t>
            </a:r>
            <a:endParaRPr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22A13DD-1508-8907-3CAF-D6CAD0390F58}"/>
              </a:ext>
            </a:extLst>
          </p:cNvPr>
          <p:cNvSpPr txBox="1"/>
          <p:nvPr/>
        </p:nvSpPr>
        <p:spPr>
          <a:xfrm>
            <a:off x="0" y="1022614"/>
            <a:ext cx="8913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Reduced local matrix element</a:t>
            </a:r>
            <a:endParaRPr lang="zh-CN" altLang="en-US" sz="20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91F42E-0F26-8DE8-1D79-FD3767D9DB3F}"/>
              </a:ext>
            </a:extLst>
          </p:cNvPr>
          <p:cNvSpPr txBox="1"/>
          <p:nvPr/>
        </p:nvSpPr>
        <p:spPr>
          <a:xfrm>
            <a:off x="-1" y="2184854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Relates</a:t>
            </a:r>
            <a:r>
              <a:rPr lang="zh-CN" alt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zh-CN" alt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average transverse color Lorentz force </a:t>
            </a:r>
            <a:r>
              <a:rPr lang="en-US" altLang="zh-CN" sz="2000" b="1" dirty="0">
                <a:solidFill>
                  <a:srgbClr val="231F20"/>
                </a:solidFill>
              </a:rPr>
              <a:t>as a semiclassical interpretation acting on the struck quark in a DIS experiment:</a:t>
            </a:r>
            <a:endParaRPr lang="zh-CN" altLang="en-US" sz="2000" b="1" dirty="0">
              <a:solidFill>
                <a:srgbClr val="231F2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10ABE6F-C7C1-30AF-D709-7189995474D8}"/>
                  </a:ext>
                </a:extLst>
              </p:cNvPr>
              <p:cNvSpPr txBox="1"/>
              <p:nvPr/>
            </p:nvSpPr>
            <p:spPr>
              <a:xfrm>
                <a:off x="3339835" y="2984325"/>
                <a:ext cx="2464328" cy="337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10ABE6F-C7C1-30AF-D709-718999547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835" y="2984325"/>
                <a:ext cx="2464328" cy="337080"/>
              </a:xfrm>
              <a:prstGeom prst="rect">
                <a:avLst/>
              </a:prstGeom>
              <a:blipFill>
                <a:blip r:embed="rId7"/>
                <a:stretch>
                  <a:fillRect l="-1733" r="-495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909F7970-60A6-F5A0-8934-7204AD4BF912}"/>
              </a:ext>
            </a:extLst>
          </p:cNvPr>
          <p:cNvSpPr txBox="1"/>
          <p:nvPr/>
        </p:nvSpPr>
        <p:spPr>
          <a:xfrm>
            <a:off x="6034118" y="4830548"/>
            <a:ext cx="1516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LQCD results: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30F1ACC-2B93-79ED-81EA-3996BD542A97}"/>
              </a:ext>
            </a:extLst>
          </p:cNvPr>
          <p:cNvGrpSpPr/>
          <p:nvPr/>
        </p:nvGrpSpPr>
        <p:grpSpPr>
          <a:xfrm>
            <a:off x="6068368" y="5256652"/>
            <a:ext cx="2477579" cy="1200330"/>
            <a:chOff x="5092219" y="4968058"/>
            <a:chExt cx="2701000" cy="1504963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BE185D91-023A-15DF-8C05-2901581816A2}"/>
                </a:ext>
              </a:extLst>
            </p:cNvPr>
            <p:cNvSpPr/>
            <p:nvPr/>
          </p:nvSpPr>
          <p:spPr>
            <a:xfrm>
              <a:off x="5092219" y="4968058"/>
              <a:ext cx="2701000" cy="150496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EB3B39E9-4FC6-B5B6-B189-B73B1EE64A0F}"/>
                    </a:ext>
                  </a:extLst>
                </p:cNvPr>
                <p:cNvSpPr txBox="1"/>
                <p:nvPr/>
              </p:nvSpPr>
              <p:spPr>
                <a:xfrm>
                  <a:off x="5282561" y="5166400"/>
                  <a:ext cx="1671996" cy="3370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=0.0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04(5)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EB3B39E9-4FC6-B5B6-B189-B73B1EE64A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2561" y="5166400"/>
                  <a:ext cx="1671996" cy="337080"/>
                </a:xfrm>
                <a:prstGeom prst="rect">
                  <a:avLst/>
                </a:prstGeom>
                <a:blipFill>
                  <a:blip r:embed="rId8"/>
                  <a:stretch>
                    <a:fillRect l="-6726" r="-25561" b="-6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0A09050-1A83-012A-8F75-04EB67C9B816}"/>
                    </a:ext>
                  </a:extLst>
                </p:cNvPr>
                <p:cNvSpPr txBox="1"/>
                <p:nvPr/>
              </p:nvSpPr>
              <p:spPr>
                <a:xfrm>
                  <a:off x="5282561" y="5870938"/>
                  <a:ext cx="186846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=−0.00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1(3)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0A09050-1A83-012A-8F75-04EB67C9B8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2561" y="5870938"/>
                  <a:ext cx="1868460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6024" t="-5000" r="-25301" b="-7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A140AFC0-9EF5-E120-DD29-6FDE21047A4C}"/>
              </a:ext>
            </a:extLst>
          </p:cNvPr>
          <p:cNvSpPr txBox="1"/>
          <p:nvPr/>
        </p:nvSpPr>
        <p:spPr>
          <a:xfrm>
            <a:off x="735991" y="4812841"/>
            <a:ext cx="1516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BLFQ results: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87FA780-79F3-9B2A-A53E-AD18913F7F2B}"/>
              </a:ext>
            </a:extLst>
          </p:cNvPr>
          <p:cNvSpPr txBox="1"/>
          <p:nvPr/>
        </p:nvSpPr>
        <p:spPr>
          <a:xfrm>
            <a:off x="6206836" y="3196360"/>
            <a:ext cx="29856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B0F0"/>
                </a:solidFill>
              </a:rPr>
              <a:t>[Lattice QCD, PRD 72, 054507 (2005)]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AD3531A-3EFF-130C-F541-7F43FFF7B798}"/>
              </a:ext>
            </a:extLst>
          </p:cNvPr>
          <p:cNvSpPr txBox="1"/>
          <p:nvPr/>
        </p:nvSpPr>
        <p:spPr>
          <a:xfrm>
            <a:off x="3582619" y="5335135"/>
            <a:ext cx="2131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/>
              <a:t>The signs are consistent with LQCD</a:t>
            </a:r>
            <a:endParaRPr lang="zh-CN" altLang="en-US" sz="2000" b="1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5E8C500-7613-1B10-6E8F-422AFDB8F576}"/>
              </a:ext>
            </a:extLst>
          </p:cNvPr>
          <p:cNvGrpSpPr/>
          <p:nvPr/>
        </p:nvGrpSpPr>
        <p:grpSpPr>
          <a:xfrm>
            <a:off x="6069728" y="3558719"/>
            <a:ext cx="2477579" cy="1218608"/>
            <a:chOff x="1224500" y="5088835"/>
            <a:chExt cx="2661840" cy="1504963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2F7E7A65-1165-4CF8-5755-EEBCF0A15988}"/>
                </a:ext>
              </a:extLst>
            </p:cNvPr>
            <p:cNvSpPr/>
            <p:nvPr/>
          </p:nvSpPr>
          <p:spPr>
            <a:xfrm>
              <a:off x="1224500" y="5088835"/>
              <a:ext cx="2661840" cy="150496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8D7C45A-A9CF-E7FB-EB8A-09382BBE9198}"/>
                    </a:ext>
                  </a:extLst>
                </p:cNvPr>
                <p:cNvSpPr txBox="1"/>
                <p:nvPr/>
              </p:nvSpPr>
              <p:spPr>
                <a:xfrm>
                  <a:off x="1257734" y="5283881"/>
                  <a:ext cx="2627145" cy="3951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=−0.011±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0.010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8D7C45A-A9CF-E7FB-EB8A-09382BBE91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7734" y="5283881"/>
                  <a:ext cx="2627145" cy="395145"/>
                </a:xfrm>
                <a:prstGeom prst="rect">
                  <a:avLst/>
                </a:prstGeom>
                <a:blipFill>
                  <a:blip r:embed="rId10"/>
                  <a:stretch>
                    <a:fillRect l="-1746" t="-3846" r="-1496" b="-21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D34FBD2D-9F17-C38A-DA29-C618830CBA3E}"/>
                    </a:ext>
                  </a:extLst>
                </p:cNvPr>
                <p:cNvSpPr txBox="1"/>
                <p:nvPr/>
              </p:nvSpPr>
              <p:spPr>
                <a:xfrm>
                  <a:off x="1288985" y="5988418"/>
                  <a:ext cx="2419238" cy="3801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=0.0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20±0.024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D34FBD2D-9F17-C38A-DA29-C618830CBA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8985" y="5988418"/>
                  <a:ext cx="2419238" cy="380100"/>
                </a:xfrm>
                <a:prstGeom prst="rect">
                  <a:avLst/>
                </a:prstGeom>
                <a:blipFill>
                  <a:blip r:embed="rId11"/>
                  <a:stretch>
                    <a:fillRect l="-2168" r="-1897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箭头: 右 27">
            <a:extLst>
              <a:ext uri="{FF2B5EF4-FFF2-40B4-BE49-F238E27FC236}">
                <a16:creationId xmlns:a16="http://schemas.microsoft.com/office/drawing/2014/main" id="{A5044EA0-BBFC-634F-2DEA-969F68086633}"/>
              </a:ext>
            </a:extLst>
          </p:cNvPr>
          <p:cNvSpPr/>
          <p:nvPr/>
        </p:nvSpPr>
        <p:spPr>
          <a:xfrm rot="5400000">
            <a:off x="7614292" y="4753967"/>
            <a:ext cx="407854" cy="5266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9" name="灯片编号占位符 28">
            <a:extLst>
              <a:ext uri="{FF2B5EF4-FFF2-40B4-BE49-F238E27FC236}">
                <a16:creationId xmlns:a16="http://schemas.microsoft.com/office/drawing/2014/main" id="{AAF49A09-1BD9-6DA0-9228-7D7CB083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599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1C38B1F1-8AB2-4719-9417-CF0A92090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11" y="227184"/>
            <a:ext cx="82855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TMD-PDFs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E4FAB6-E1FE-C45D-B36A-900B395896A9}"/>
              </a:ext>
            </a:extLst>
          </p:cNvPr>
          <p:cNvSpPr txBox="1"/>
          <p:nvPr/>
        </p:nvSpPr>
        <p:spPr>
          <a:xfrm>
            <a:off x="463234" y="3015408"/>
            <a:ext cx="3911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Longitudinal + transverse momentum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68AAFE-21CA-12B9-25FB-0270BDA49DF1}"/>
              </a:ext>
            </a:extLst>
          </p:cNvPr>
          <p:cNvGrpSpPr/>
          <p:nvPr/>
        </p:nvGrpSpPr>
        <p:grpSpPr>
          <a:xfrm>
            <a:off x="1419566" y="1660456"/>
            <a:ext cx="1623893" cy="1478303"/>
            <a:chOff x="6800089" y="3635748"/>
            <a:chExt cx="1623893" cy="14783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6FA24FE-61A0-1D9D-C39A-49E6D32E0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089" y="3635748"/>
              <a:ext cx="1623893" cy="147830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3CC70D3-C19D-A80E-2729-12A2D21DA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2036" y="3940514"/>
              <a:ext cx="317500" cy="2794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51D6218-9379-B2B7-710D-7F2C02E17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1754" y="4680461"/>
              <a:ext cx="1041400" cy="317500"/>
            </a:xfrm>
            <a:prstGeom prst="rect">
              <a:avLst/>
            </a:prstGeom>
          </p:spPr>
        </p:pic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260A114-61CB-8763-2D9C-BB1ED2496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6" y="893748"/>
            <a:ext cx="9133753" cy="2388800"/>
          </a:xfrm>
        </p:spPr>
        <p:txBody>
          <a:bodyPr>
            <a:normAutofit/>
          </a:bodyPr>
          <a:lstStyle/>
          <a:p>
            <a:pPr marL="349250" lvl="1" indent="0">
              <a:buNone/>
            </a:pP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Parton Distribution Functions (PDFs): 			1D longitudinal</a:t>
            </a:r>
          </a:p>
          <a:p>
            <a:pPr marL="349250" lvl="1" indent="0">
              <a:buNone/>
            </a:pPr>
            <a:r>
              <a:rPr lang="en-US" sz="16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Transverse-momentum-dependent</a:t>
            </a:r>
            <a:r>
              <a:rPr 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PDFs: 	</a:t>
            </a:r>
            <a:r>
              <a:rPr 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	1D longitudinal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+ 2D </a:t>
            </a:r>
            <a:r>
              <a:rPr lang="en-US" sz="16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transverse</a:t>
            </a:r>
          </a:p>
          <a:p>
            <a:pPr marL="349250" lvl="1" indent="0">
              <a:buNone/>
            </a:pPr>
            <a:endParaRPr lang="en-US" sz="16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E9593A-7D2F-AE3B-9987-1F7CA2456377}"/>
              </a:ext>
            </a:extLst>
          </p:cNvPr>
          <p:cNvGrpSpPr>
            <a:grpSpLocks noChangeAspect="1"/>
          </p:cNvGrpSpPr>
          <p:nvPr/>
        </p:nvGrpSpPr>
        <p:grpSpPr>
          <a:xfrm>
            <a:off x="5517280" y="3401260"/>
            <a:ext cx="2593080" cy="1191133"/>
            <a:chOff x="5361275" y="1523816"/>
            <a:chExt cx="3084724" cy="1416969"/>
          </a:xfrm>
        </p:grpSpPr>
        <p:pic>
          <p:nvPicPr>
            <p:cNvPr id="35" name="Picture 34" descr="ball_2.png">
              <a:extLst>
                <a:ext uri="{FF2B5EF4-FFF2-40B4-BE49-F238E27FC236}">
                  <a16:creationId xmlns:a16="http://schemas.microsoft.com/office/drawing/2014/main" id="{1E55D469-E747-B4DC-16D4-472508DDA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1275" y="2135881"/>
              <a:ext cx="779701" cy="779701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DFDDEF3-4AE7-8C5C-AFFF-9FB5AE21904E}"/>
                </a:ext>
              </a:extLst>
            </p:cNvPr>
            <p:cNvGrpSpPr/>
            <p:nvPr/>
          </p:nvGrpSpPr>
          <p:grpSpPr>
            <a:xfrm>
              <a:off x="5551673" y="1523816"/>
              <a:ext cx="2894326" cy="1416969"/>
              <a:chOff x="5551673" y="1523816"/>
              <a:chExt cx="2894326" cy="1416969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11BB7AF-8642-DABD-01A3-9F02E45E9D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7582" y="1523816"/>
                <a:ext cx="1076734" cy="930298"/>
              </a:xfrm>
              <a:prstGeom prst="rect">
                <a:avLst/>
              </a:prstGeom>
            </p:spPr>
          </p:pic>
          <p:pic>
            <p:nvPicPr>
              <p:cNvPr id="38" name="Picture 37" descr="ball_2.png">
                <a:extLst>
                  <a:ext uri="{FF2B5EF4-FFF2-40B4-BE49-F238E27FC236}">
                    <a16:creationId xmlns:a16="http://schemas.microsoft.com/office/drawing/2014/main" id="{B4575875-21F7-1FAC-064E-A30ECD3AA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6298" y="2131209"/>
                <a:ext cx="779701" cy="779701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E022468-EC44-78AD-09D9-9E2BBAB6F6AA}"/>
                  </a:ext>
                </a:extLst>
              </p:cNvPr>
              <p:cNvSpPr txBox="1"/>
              <p:nvPr/>
            </p:nvSpPr>
            <p:spPr>
              <a:xfrm>
                <a:off x="5551673" y="2300558"/>
                <a:ext cx="770066" cy="439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h</a:t>
                </a:r>
                <a:r>
                  <a:rPr lang="en-US" baseline="-25000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DE407CF-0543-CB9F-8DA4-B6BC2A4BE787}"/>
                  </a:ext>
                </a:extLst>
              </p:cNvPr>
              <p:cNvSpPr txBox="1"/>
              <p:nvPr/>
            </p:nvSpPr>
            <p:spPr>
              <a:xfrm>
                <a:off x="7847062" y="2306593"/>
                <a:ext cx="515131" cy="439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h</a:t>
                </a:r>
                <a:r>
                  <a:rPr lang="en-US" baseline="-25000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6526531-AFDC-FA6E-29FE-1C59B6D4A2AD}"/>
                  </a:ext>
                </a:extLst>
              </p:cNvPr>
              <p:cNvCxnSpPr/>
              <p:nvPr/>
            </p:nvCxnSpPr>
            <p:spPr>
              <a:xfrm flipH="1">
                <a:off x="7199955" y="2521059"/>
                <a:ext cx="537133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4CD2F34-F337-2315-34C7-937142415670}"/>
                  </a:ext>
                </a:extLst>
              </p:cNvPr>
              <p:cNvCxnSpPr/>
              <p:nvPr/>
            </p:nvCxnSpPr>
            <p:spPr>
              <a:xfrm flipH="1">
                <a:off x="6069536" y="2520236"/>
                <a:ext cx="537133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headEnd type="triangle" w="lg" len="med"/>
                <a:tailEnd type="non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Explosion 1 42">
                <a:extLst>
                  <a:ext uri="{FF2B5EF4-FFF2-40B4-BE49-F238E27FC236}">
                    <a16:creationId xmlns:a16="http://schemas.microsoft.com/office/drawing/2014/main" id="{9EE7B385-3396-3EFF-7EEA-56A1357B9925}"/>
                  </a:ext>
                </a:extLst>
              </p:cNvPr>
              <p:cNvSpPr/>
              <p:nvPr/>
            </p:nvSpPr>
            <p:spPr>
              <a:xfrm>
                <a:off x="6694929" y="2238674"/>
                <a:ext cx="515131" cy="702111"/>
              </a:xfrm>
              <a:prstGeom prst="irregularSeal1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611F566-C0DB-D34B-0941-175EDC61F660}"/>
              </a:ext>
            </a:extLst>
          </p:cNvPr>
          <p:cNvSpPr txBox="1"/>
          <p:nvPr/>
        </p:nvSpPr>
        <p:spPr>
          <a:xfrm>
            <a:off x="1216677" y="5244762"/>
            <a:ext cx="358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Semi-inclusive Deep Inelastic Scattering (SIDIS)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976EA3-1C5E-F8CA-3B0C-FED21349AEAA}"/>
              </a:ext>
            </a:extLst>
          </p:cNvPr>
          <p:cNvSpPr txBox="1"/>
          <p:nvPr/>
        </p:nvSpPr>
        <p:spPr>
          <a:xfrm>
            <a:off x="5093794" y="5281454"/>
            <a:ext cx="358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Drell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-Yan process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F248098-B75F-5E40-2ECF-256AF55EF8B1}"/>
              </a:ext>
            </a:extLst>
          </p:cNvPr>
          <p:cNvGrpSpPr/>
          <p:nvPr/>
        </p:nvGrpSpPr>
        <p:grpSpPr>
          <a:xfrm>
            <a:off x="1598043" y="3411124"/>
            <a:ext cx="2560003" cy="1868538"/>
            <a:chOff x="1599667" y="3635675"/>
            <a:chExt cx="2560003" cy="18685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435E9EC-3B20-1097-902C-6FB6FC84C5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99667" y="3635675"/>
              <a:ext cx="2560003" cy="1768533"/>
              <a:chOff x="37735" y="1266414"/>
              <a:chExt cx="3614211" cy="2496815"/>
            </a:xfrm>
          </p:grpSpPr>
          <p:pic>
            <p:nvPicPr>
              <p:cNvPr id="22" name="Picture 21" descr="ball_1.png">
                <a:extLst>
                  <a:ext uri="{FF2B5EF4-FFF2-40B4-BE49-F238E27FC236}">
                    <a16:creationId xmlns:a16="http://schemas.microsoft.com/office/drawing/2014/main" id="{8B888F8B-F5EC-2396-ABF2-746FEDFBC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778" y="2268989"/>
                <a:ext cx="292255" cy="303801"/>
              </a:xfrm>
              <a:prstGeom prst="rect">
                <a:avLst/>
              </a:prstGeom>
            </p:spPr>
          </p:pic>
          <p:pic>
            <p:nvPicPr>
              <p:cNvPr id="23" name="Picture 22" descr="ball_2.png">
                <a:extLst>
                  <a:ext uri="{FF2B5EF4-FFF2-40B4-BE49-F238E27FC236}">
                    <a16:creationId xmlns:a16="http://schemas.microsoft.com/office/drawing/2014/main" id="{EDB35C33-D37F-4C9C-9070-92AA8C4A5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8041" y="1963937"/>
                <a:ext cx="913905" cy="913905"/>
              </a:xfrm>
              <a:prstGeom prst="rect">
                <a:avLst/>
              </a:prstGeom>
            </p:spPr>
          </p:pic>
          <p:sp>
            <p:nvSpPr>
              <p:cNvPr id="24" name="Explosion 1 23">
                <a:extLst>
                  <a:ext uri="{FF2B5EF4-FFF2-40B4-BE49-F238E27FC236}">
                    <a16:creationId xmlns:a16="http://schemas.microsoft.com/office/drawing/2014/main" id="{066A366E-D010-E2ED-FC2D-E49579D9492F}"/>
                  </a:ext>
                </a:extLst>
              </p:cNvPr>
              <p:cNvSpPr/>
              <p:nvPr/>
            </p:nvSpPr>
            <p:spPr>
              <a:xfrm>
                <a:off x="1561657" y="2073751"/>
                <a:ext cx="603796" cy="822960"/>
              </a:xfrm>
              <a:prstGeom prst="irregularSeal1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84E5AB7-3426-8CE3-8CB2-F6D5E6170C95}"/>
                  </a:ext>
                </a:extLst>
              </p:cNvPr>
              <p:cNvCxnSpPr/>
              <p:nvPr/>
            </p:nvCxnSpPr>
            <p:spPr>
              <a:xfrm flipH="1">
                <a:off x="2187985" y="2420890"/>
                <a:ext cx="629585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BA9C799-3309-0D26-796A-365540B7AC86}"/>
                  </a:ext>
                </a:extLst>
              </p:cNvPr>
              <p:cNvCxnSpPr/>
              <p:nvPr/>
            </p:nvCxnSpPr>
            <p:spPr>
              <a:xfrm>
                <a:off x="885965" y="2420890"/>
                <a:ext cx="528447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Picture 26" descr="ball_1.png">
                <a:extLst>
                  <a:ext uri="{FF2B5EF4-FFF2-40B4-BE49-F238E27FC236}">
                    <a16:creationId xmlns:a16="http://schemas.microsoft.com/office/drawing/2014/main" id="{6D8470F0-C709-DFCC-3973-F01179DF53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1577" y="1266414"/>
                <a:ext cx="292255" cy="303801"/>
              </a:xfrm>
              <a:prstGeom prst="rect">
                <a:avLst/>
              </a:prstGeom>
            </p:spPr>
          </p:pic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450EFA1F-F171-0B46-DA2F-3D54D663464A}"/>
                  </a:ext>
                </a:extLst>
              </p:cNvPr>
              <p:cNvCxnSpPr/>
              <p:nvPr/>
            </p:nvCxnSpPr>
            <p:spPr>
              <a:xfrm flipV="1">
                <a:off x="2020392" y="1570215"/>
                <a:ext cx="290121" cy="600932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B4BC04C8-B1BF-2331-CF24-8ECCF0129C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3170" y="3046978"/>
                <a:ext cx="0" cy="716251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092CCE2B-09D0-F35A-EBBB-8BAD281B0D54}"/>
                  </a:ext>
                </a:extLst>
              </p:cNvPr>
              <p:cNvCxnSpPr/>
              <p:nvPr/>
            </p:nvCxnSpPr>
            <p:spPr>
              <a:xfrm flipH="1">
                <a:off x="1569274" y="2974996"/>
                <a:ext cx="120406" cy="364808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FCB37C61-6248-97EA-2737-5F4A9484267B}"/>
                  </a:ext>
                </a:extLst>
              </p:cNvPr>
              <p:cNvCxnSpPr/>
              <p:nvPr/>
            </p:nvCxnSpPr>
            <p:spPr>
              <a:xfrm flipH="1">
                <a:off x="1325678" y="2899091"/>
                <a:ext cx="304800" cy="304206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002B84-8A8C-66EC-80E3-4307C584C835}"/>
                  </a:ext>
                </a:extLst>
              </p:cNvPr>
              <p:cNvSpPr txBox="1"/>
              <p:nvPr/>
            </p:nvSpPr>
            <p:spPr>
              <a:xfrm>
                <a:off x="37735" y="1766474"/>
                <a:ext cx="1486494" cy="477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electron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CA1E982-6FCC-72D4-45AE-3CE86C5483AE}"/>
                  </a:ext>
                </a:extLst>
              </p:cNvPr>
              <p:cNvSpPr txBox="1"/>
              <p:nvPr/>
            </p:nvSpPr>
            <p:spPr>
              <a:xfrm>
                <a:off x="3018844" y="2173823"/>
                <a:ext cx="311667" cy="52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D56D03-3541-5D1C-86C5-527CBCF996A9}"/>
                </a:ext>
              </a:extLst>
            </p:cNvPr>
            <p:cNvSpPr txBox="1"/>
            <p:nvPr/>
          </p:nvSpPr>
          <p:spPr>
            <a:xfrm>
              <a:off x="2872848" y="5134881"/>
              <a:ext cx="731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h’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D626CAD6-C932-1FCE-1A58-56E0D9970D35}"/>
              </a:ext>
            </a:extLst>
          </p:cNvPr>
          <p:cNvSpPr txBox="1"/>
          <p:nvPr/>
        </p:nvSpPr>
        <p:spPr>
          <a:xfrm>
            <a:off x="4591662" y="2003055"/>
            <a:ext cx="35194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Probability for finding a parton in a hadron with momentum fraction </a:t>
            </a:r>
            <a:r>
              <a:rPr lang="en-US" altLang="zh-CN" sz="1400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1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and transverse momentum </a:t>
            </a:r>
            <a:r>
              <a:rPr lang="en-US" altLang="zh-CN" sz="1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en-US" altLang="zh-CN" sz="1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</a:t>
            </a:r>
            <a:endParaRPr lang="en-US" altLang="zh-CN" sz="1400" i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4">
            <a:extLst>
              <a:ext uri="{FF2B5EF4-FFF2-40B4-BE49-F238E27FC236}">
                <a16:creationId xmlns:a16="http://schemas.microsoft.com/office/drawing/2014/main" id="{FDAC55EB-6F96-74BC-B792-CEB6592F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8D30C0E-5ECD-49A1-8980-17588D17EE82}" type="slidenum">
              <a:rPr lang="zh-CN" altLang="en-US" smtClean="0">
                <a:solidFill>
                  <a:schemeClr val="tx1"/>
                </a:solidFill>
              </a:rPr>
              <a:t>24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D9DBF-460D-1BB4-169A-53C4DF9495EF}"/>
              </a:ext>
            </a:extLst>
          </p:cNvPr>
          <p:cNvSpPr txBox="1"/>
          <p:nvPr/>
        </p:nvSpPr>
        <p:spPr>
          <a:xfrm>
            <a:off x="1988803" y="6169581"/>
            <a:ext cx="516639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SIDIS and Drell-Yan processes: extract TMDs</a:t>
            </a:r>
          </a:p>
        </p:txBody>
      </p:sp>
    </p:spTree>
    <p:extLst>
      <p:ext uri="{BB962C8B-B14F-4D97-AF65-F5344CB8AC3E}">
        <p14:creationId xmlns:p14="http://schemas.microsoft.com/office/powerpoint/2010/main" val="4233254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6AAE2B-50CB-FD38-3673-E2106B06E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366" y="3330023"/>
            <a:ext cx="3345641" cy="3006228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8C7CA6-5A8C-409F-AE6B-42E78FA2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D2DEA1-CD21-E81F-2CCF-565442F8E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504" y="1533431"/>
            <a:ext cx="2058544" cy="1343532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F1D8B7E7-DBC7-BE9C-C81E-CE4E3D7A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11" y="241857"/>
            <a:ext cx="82855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Semi-inclusive DIS</a:t>
            </a:r>
          </a:p>
        </p:txBody>
      </p:sp>
      <p:sp>
        <p:nvSpPr>
          <p:cNvPr id="12" name="TextBox 27">
            <a:extLst>
              <a:ext uri="{FF2B5EF4-FFF2-40B4-BE49-F238E27FC236}">
                <a16:creationId xmlns:a16="http://schemas.microsoft.com/office/drawing/2014/main" id="{8ECA2EE8-FB31-76EB-99E1-21A38AF536A4}"/>
              </a:ext>
            </a:extLst>
          </p:cNvPr>
          <p:cNvSpPr txBox="1"/>
          <p:nvPr/>
        </p:nvSpPr>
        <p:spPr>
          <a:xfrm>
            <a:off x="7002416" y="3469050"/>
            <a:ext cx="2055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even</a:t>
            </a:r>
            <a:r>
              <a:rPr lang="zh-CN" altLang="en-US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angle:</a:t>
            </a:r>
            <a:r>
              <a:rPr lang="zh-CN" altLang="en-US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Twist-2</a:t>
            </a:r>
          </a:p>
        </p:txBody>
      </p:sp>
      <p:sp>
        <p:nvSpPr>
          <p:cNvPr id="13" name="TextBox 28">
            <a:extLst>
              <a:ext uri="{FF2B5EF4-FFF2-40B4-BE49-F238E27FC236}">
                <a16:creationId xmlns:a16="http://schemas.microsoft.com/office/drawing/2014/main" id="{AF32AB2B-95DA-B6E7-C6E0-D210752C7C2E}"/>
              </a:ext>
            </a:extLst>
          </p:cNvPr>
          <p:cNvSpPr txBox="1"/>
          <p:nvPr/>
        </p:nvSpPr>
        <p:spPr>
          <a:xfrm>
            <a:off x="6995445" y="3931828"/>
            <a:ext cx="1981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535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odd angle: Twist-3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9E1882-847D-4B7A-A03B-DF7832FA395A}"/>
              </a:ext>
            </a:extLst>
          </p:cNvPr>
          <p:cNvSpPr txBox="1"/>
          <p:nvPr/>
        </p:nvSpPr>
        <p:spPr>
          <a:xfrm>
            <a:off x="4841352" y="6441876"/>
            <a:ext cx="4584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1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Bacchetta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et al, JHEP 02 (2007) 093] </a:t>
            </a:r>
            <a:endParaRPr lang="en-US" altLang="zh-CN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468947-69FC-9D1A-0E64-304215AE1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26405"/>
            <a:ext cx="4677426" cy="5889738"/>
          </a:xfrm>
          <a:prstGeom prst="rect">
            <a:avLst/>
          </a:prstGeom>
        </p:spPr>
      </p:pic>
      <p:sp>
        <p:nvSpPr>
          <p:cNvPr id="19" name="TextBox 28">
            <a:extLst>
              <a:ext uri="{FF2B5EF4-FFF2-40B4-BE49-F238E27FC236}">
                <a16:creationId xmlns:a16="http://schemas.microsoft.com/office/drawing/2014/main" id="{9197066F-76AE-7BF3-BAB1-8D1EDB0BFD6B}"/>
              </a:ext>
            </a:extLst>
          </p:cNvPr>
          <p:cNvSpPr txBox="1"/>
          <p:nvPr/>
        </p:nvSpPr>
        <p:spPr>
          <a:xfrm>
            <a:off x="5111712" y="6195674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</a:p>
        </p:txBody>
      </p:sp>
      <p:pic>
        <p:nvPicPr>
          <p:cNvPr id="20" name="图片 5">
            <a:extLst>
              <a:ext uri="{FF2B5EF4-FFF2-40B4-BE49-F238E27FC236}">
                <a16:creationId xmlns:a16="http://schemas.microsoft.com/office/drawing/2014/main" id="{CC457316-5B2C-8DB3-9791-83994C93C8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189" y="1252768"/>
            <a:ext cx="2745227" cy="1673728"/>
          </a:xfrm>
          <a:prstGeom prst="rect">
            <a:avLst/>
          </a:prstGeom>
        </p:spPr>
      </p:pic>
      <p:sp>
        <p:nvSpPr>
          <p:cNvPr id="21" name="TextBox 28">
            <a:extLst>
              <a:ext uri="{FF2B5EF4-FFF2-40B4-BE49-F238E27FC236}">
                <a16:creationId xmlns:a16="http://schemas.microsoft.com/office/drawing/2014/main" id="{F411E1F8-1D61-9DDF-FE46-C7B34EC6F299}"/>
              </a:ext>
            </a:extLst>
          </p:cNvPr>
          <p:cNvSpPr txBox="1"/>
          <p:nvPr/>
        </p:nvSpPr>
        <p:spPr>
          <a:xfrm>
            <a:off x="4415367" y="2971370"/>
            <a:ext cx="2428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Factorization Theorem:</a:t>
            </a:r>
          </a:p>
        </p:txBody>
      </p:sp>
      <p:sp>
        <p:nvSpPr>
          <p:cNvPr id="2" name="TextBox 28">
            <a:extLst>
              <a:ext uri="{FF2B5EF4-FFF2-40B4-BE49-F238E27FC236}">
                <a16:creationId xmlns:a16="http://schemas.microsoft.com/office/drawing/2014/main" id="{07B8C932-2151-43F9-C45B-6D14B81C5DDF}"/>
              </a:ext>
            </a:extLst>
          </p:cNvPr>
          <p:cNvSpPr txBox="1"/>
          <p:nvPr/>
        </p:nvSpPr>
        <p:spPr>
          <a:xfrm>
            <a:off x="1022373" y="6498965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kinematic analysis</a:t>
            </a:r>
          </a:p>
        </p:txBody>
      </p:sp>
    </p:spTree>
    <p:extLst>
      <p:ext uri="{BB962C8B-B14F-4D97-AF65-F5344CB8AC3E}">
        <p14:creationId xmlns:p14="http://schemas.microsoft.com/office/powerpoint/2010/main" val="1983232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DE0D441-F48A-D834-D16B-ED689F913425}"/>
              </a:ext>
            </a:extLst>
          </p:cNvPr>
          <p:cNvSpPr txBox="1"/>
          <p:nvPr/>
        </p:nvSpPr>
        <p:spPr>
          <a:xfrm>
            <a:off x="0" y="25625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Transverse-momentum-dependent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PDFs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F0C4A1F-F091-B505-3857-A8F83899839A}"/>
              </a:ext>
            </a:extLst>
          </p:cNvPr>
          <p:cNvSpPr txBox="1"/>
          <p:nvPr/>
        </p:nvSpPr>
        <p:spPr>
          <a:xfrm>
            <a:off x="0" y="1341268"/>
            <a:ext cx="891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TMDs </a:t>
            </a:r>
            <a:r>
              <a:rPr lang="en-US" altLang="zh-CN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are defined by the following bi-local operator:</a:t>
            </a:r>
            <a:endParaRPr lang="zh-CN" altLang="en-US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4B700FD-DE54-F4F0-D0B1-EA2056850C6A}"/>
                  </a:ext>
                </a:extLst>
              </p:cNvPr>
              <p:cNvSpPr txBox="1"/>
              <p:nvPr/>
            </p:nvSpPr>
            <p:spPr>
              <a:xfrm>
                <a:off x="988968" y="1941458"/>
                <a:ext cx="7456913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𝛷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baseline="300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2(2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zh-CN" sz="2400" b="0" i="1" baseline="300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4B700FD-DE54-F4F0-D0B1-EA2056850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68" y="1941458"/>
                <a:ext cx="7456913" cy="968598"/>
              </a:xfrm>
              <a:prstGeom prst="rect">
                <a:avLst/>
              </a:prstGeom>
              <a:blipFill>
                <a:blip r:embed="rId2"/>
                <a:stretch>
                  <a:fillRect t="-157143" b="-2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C16588DC-6BD0-6AE0-7A72-5EC4A3910FBB}"/>
              </a:ext>
            </a:extLst>
          </p:cNvPr>
          <p:cNvSpPr txBox="1"/>
          <p:nvPr/>
        </p:nvSpPr>
        <p:spPr>
          <a:xfrm>
            <a:off x="5379906" y="3059668"/>
            <a:ext cx="405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</a:rPr>
              <a:t>[S. </a:t>
            </a:r>
            <a:r>
              <a:rPr lang="en-US" altLang="zh-CN" dirty="0" err="1">
                <a:solidFill>
                  <a:schemeClr val="accent5"/>
                </a:solidFill>
              </a:rPr>
              <a:t>Meißner</a:t>
            </a:r>
            <a:r>
              <a:rPr lang="en-US" altLang="zh-CN" dirty="0">
                <a:solidFill>
                  <a:schemeClr val="accent5"/>
                </a:solidFill>
              </a:rPr>
              <a:t> et.al,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JHEP08(2009)056]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BAABEC0-0135-6798-A81D-38E4D0AD6170}"/>
              </a:ext>
            </a:extLst>
          </p:cNvPr>
          <p:cNvCxnSpPr>
            <a:cxnSpLocks/>
          </p:cNvCxnSpPr>
          <p:nvPr/>
        </p:nvCxnSpPr>
        <p:spPr>
          <a:xfrm flipH="1">
            <a:off x="5085708" y="2733415"/>
            <a:ext cx="588396" cy="76531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609880C8-12F5-A27F-21F0-D40E403C3E50}"/>
              </a:ext>
            </a:extLst>
          </p:cNvPr>
          <p:cNvSpPr txBox="1"/>
          <p:nvPr/>
        </p:nvSpPr>
        <p:spPr>
          <a:xfrm>
            <a:off x="3068318" y="2839146"/>
            <a:ext cx="2177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Parameterization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13">
                <a:extLst>
                  <a:ext uri="{FF2B5EF4-FFF2-40B4-BE49-F238E27FC236}">
                    <a16:creationId xmlns:a16="http://schemas.microsoft.com/office/drawing/2014/main" id="{5419E396-FA84-2D8F-6D75-DE6C5F767B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777528"/>
                  </p:ext>
                </p:extLst>
              </p:nvPr>
            </p:nvGraphicFramePr>
            <p:xfrm>
              <a:off x="1" y="3568456"/>
              <a:ext cx="9143999" cy="328954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29016">
                      <a:extLst>
                        <a:ext uri="{9D8B030D-6E8A-4147-A177-3AD203B41FA5}">
                          <a16:colId xmlns:a16="http://schemas.microsoft.com/office/drawing/2014/main" val="1378079440"/>
                        </a:ext>
                      </a:extLst>
                    </a:gridCol>
                    <a:gridCol w="2029820">
                      <a:extLst>
                        <a:ext uri="{9D8B030D-6E8A-4147-A177-3AD203B41FA5}">
                          <a16:colId xmlns:a16="http://schemas.microsoft.com/office/drawing/2014/main" val="4098652999"/>
                        </a:ext>
                      </a:extLst>
                    </a:gridCol>
                    <a:gridCol w="4384963">
                      <a:extLst>
                        <a:ext uri="{9D8B030D-6E8A-4147-A177-3AD203B41FA5}">
                          <a16:colId xmlns:a16="http://schemas.microsoft.com/office/drawing/2014/main" val="49088232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863263206"/>
                        </a:ext>
                      </a:extLst>
                    </a:gridCol>
                  </a:tblGrid>
                  <a:tr h="7767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</a:rPr>
                            <a:t>Twist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</a:rPr>
                            <a:t>TMDs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</a:t>
                          </a:r>
                          <a:endParaRPr lang="zh-CN" altLang="en-US" sz="28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3520394"/>
                      </a:ext>
                    </a:extLst>
                  </a:tr>
                  <a:tr h="6776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Twist-2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b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2000" b="1" dirty="0">
                              <a:latin typeface="+mn-lt"/>
                            </a:rPr>
                            <a:t>,</a:t>
                          </a:r>
                          <a:r>
                            <a:rPr lang="en-US" altLang="zh-CN" sz="2000" b="1" dirty="0"/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b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bSup>
                            </m:oMath>
                          </a14:m>
                          <a:endParaRPr lang="en-US" altLang="zh-CN" sz="20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+mn-lt"/>
                            </a:rPr>
                            <a:t>8</a:t>
                          </a:r>
                          <a:endParaRPr lang="zh-CN" altLang="en-US" sz="20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45382640"/>
                      </a:ext>
                    </a:extLst>
                  </a:tr>
                  <a:tr h="10584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Twist-3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0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p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𝒊𝒋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+−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bSup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bSup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bSup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bSup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bSup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altLang="zh-CN" sz="2000" b="1" i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bSup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bSup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p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bSup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+mn-lt"/>
                            </a:rPr>
                            <a:t>16</a:t>
                          </a:r>
                          <a:endParaRPr lang="zh-CN" altLang="en-US" sz="20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4961869"/>
                      </a:ext>
                    </a:extLst>
                  </a:tr>
                  <a:tr h="7767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Twist-4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bSup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bSup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bSup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altLang="zh-CN" sz="20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+mn-lt"/>
                            </a:rPr>
                            <a:t>8</a:t>
                          </a:r>
                          <a:endParaRPr lang="zh-CN" altLang="en-US" sz="20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204608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13">
                <a:extLst>
                  <a:ext uri="{FF2B5EF4-FFF2-40B4-BE49-F238E27FC236}">
                    <a16:creationId xmlns:a16="http://schemas.microsoft.com/office/drawing/2014/main" id="{5419E396-FA84-2D8F-6D75-DE6C5F767B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777528"/>
                  </p:ext>
                </p:extLst>
              </p:nvPr>
            </p:nvGraphicFramePr>
            <p:xfrm>
              <a:off x="1" y="3568456"/>
              <a:ext cx="9143999" cy="328954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29016">
                      <a:extLst>
                        <a:ext uri="{9D8B030D-6E8A-4147-A177-3AD203B41FA5}">
                          <a16:colId xmlns:a16="http://schemas.microsoft.com/office/drawing/2014/main" val="1378079440"/>
                        </a:ext>
                      </a:extLst>
                    </a:gridCol>
                    <a:gridCol w="2029820">
                      <a:extLst>
                        <a:ext uri="{9D8B030D-6E8A-4147-A177-3AD203B41FA5}">
                          <a16:colId xmlns:a16="http://schemas.microsoft.com/office/drawing/2014/main" val="4098652999"/>
                        </a:ext>
                      </a:extLst>
                    </a:gridCol>
                    <a:gridCol w="4384963">
                      <a:extLst>
                        <a:ext uri="{9D8B030D-6E8A-4147-A177-3AD203B41FA5}">
                          <a16:colId xmlns:a16="http://schemas.microsoft.com/office/drawing/2014/main" val="49088232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863263206"/>
                        </a:ext>
                      </a:extLst>
                    </a:gridCol>
                  </a:tblGrid>
                  <a:tr h="7767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</a:rPr>
                            <a:t>Twist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156" t="-781" r="-296396" b="-324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</a:rPr>
                            <a:t>TMDs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</a:t>
                          </a:r>
                          <a:endParaRPr lang="zh-CN" altLang="en-US" sz="28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3520394"/>
                      </a:ext>
                    </a:extLst>
                  </a:tr>
                  <a:tr h="6776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Twist-2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156" t="-116216" r="-296396" b="-2738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2323" t="-116216" r="-37274" b="-2738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+mn-lt"/>
                            </a:rPr>
                            <a:t>8</a:t>
                          </a:r>
                          <a:endParaRPr lang="zh-CN" altLang="en-US" sz="20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45382640"/>
                      </a:ext>
                    </a:extLst>
                  </a:tr>
                  <a:tr h="10584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Twist-3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156" t="-138728" r="-296396" b="-75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2323" t="-138728" r="-37274" b="-75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+mn-lt"/>
                            </a:rPr>
                            <a:t>16</a:t>
                          </a:r>
                          <a:endParaRPr lang="zh-CN" altLang="en-US" sz="20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4961869"/>
                      </a:ext>
                    </a:extLst>
                  </a:tr>
                  <a:tr h="7767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Twist-4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156" t="-322656" r="-296396" b="-2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2323" t="-322656" r="-37274" b="-2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+mn-lt"/>
                            </a:rPr>
                            <a:t>8</a:t>
                          </a:r>
                          <a:endParaRPr lang="zh-CN" altLang="en-US" sz="20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2046087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3BE9D2-F218-A3D7-950D-878B0926C236}"/>
              </a:ext>
            </a:extLst>
          </p:cNvPr>
          <p:cNvCxnSpPr/>
          <p:nvPr/>
        </p:nvCxnSpPr>
        <p:spPr>
          <a:xfrm>
            <a:off x="8345673" y="1991562"/>
            <a:ext cx="0" cy="7919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11C32E-0BD3-847D-3596-42530D11011C}"/>
                  </a:ext>
                </a:extLst>
              </p:cNvPr>
              <p:cNvSpPr txBox="1"/>
              <p:nvPr/>
            </p:nvSpPr>
            <p:spPr>
              <a:xfrm>
                <a:off x="8221265" y="2484703"/>
                <a:ext cx="10042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11C32E-0BD3-847D-3596-42530D110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265" y="2484703"/>
                <a:ext cx="1004293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46EF76-0A63-D599-4EB1-19705A38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211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C89749A-1916-471C-9943-FE838785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27</a:t>
            </a:fld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1C38B1F1-8AB2-4719-9417-CF0A92090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92196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Quark TMD-PDF from LFWFs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C2F1390-FE3A-0F46-EEA8-E8B05B042163}"/>
              </a:ext>
            </a:extLst>
          </p:cNvPr>
          <p:cNvGrpSpPr/>
          <p:nvPr/>
        </p:nvGrpSpPr>
        <p:grpSpPr>
          <a:xfrm>
            <a:off x="7031789" y="1022453"/>
            <a:ext cx="2135835" cy="2034032"/>
            <a:chOff x="6704786" y="372624"/>
            <a:chExt cx="2135835" cy="203403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61E442E-433C-4C07-8A11-E8E1FA9E1E9C}"/>
                </a:ext>
              </a:extLst>
            </p:cNvPr>
            <p:cNvGrpSpPr/>
            <p:nvPr/>
          </p:nvGrpSpPr>
          <p:grpSpPr>
            <a:xfrm>
              <a:off x="7007882" y="372624"/>
              <a:ext cx="1832739" cy="2034032"/>
              <a:chOff x="6478479" y="1077795"/>
              <a:chExt cx="1832739" cy="203403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4FCC09A-8931-71C6-9D4E-84065DB7F5B0}"/>
                  </a:ext>
                </a:extLst>
              </p:cNvPr>
              <p:cNvGrpSpPr/>
              <p:nvPr/>
            </p:nvGrpSpPr>
            <p:grpSpPr>
              <a:xfrm>
                <a:off x="6478479" y="1077795"/>
                <a:ext cx="1832739" cy="2034032"/>
                <a:chOff x="5723175" y="1149042"/>
                <a:chExt cx="1832739" cy="2034032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31973F00-2C24-2E11-4360-036B1C8573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80149" y="1149042"/>
                  <a:ext cx="1675765" cy="2034032"/>
                </a:xfrm>
                <a:prstGeom prst="rect">
                  <a:avLst/>
                </a:prstGeom>
              </p:spPr>
            </p:pic>
            <p:pic>
              <p:nvPicPr>
                <p:cNvPr id="39" name="Picture 38" descr="latex-image-1.pdf">
                  <a:extLst>
                    <a:ext uri="{FF2B5EF4-FFF2-40B4-BE49-F238E27FC236}">
                      <a16:creationId xmlns:a16="http://schemas.microsoft.com/office/drawing/2014/main" id="{134A4458-439E-066E-FBF2-F276A7C806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3175" y="1239205"/>
                  <a:ext cx="215900" cy="317500"/>
                </a:xfrm>
                <a:prstGeom prst="rect">
                  <a:avLst/>
                </a:prstGeom>
              </p:spPr>
            </p:pic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E8DB4F2-762F-B072-B29E-708A42107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84286" y="1883268"/>
                <a:ext cx="317500" cy="279400"/>
              </a:xfrm>
              <a:prstGeom prst="rect">
                <a:avLst/>
              </a:prstGeom>
            </p:spPr>
          </p:pic>
        </p:grpSp>
        <p:sp>
          <p:nvSpPr>
            <p:cNvPr id="40" name="Up Arrow 39">
              <a:extLst>
                <a:ext uri="{FF2B5EF4-FFF2-40B4-BE49-F238E27FC236}">
                  <a16:creationId xmlns:a16="http://schemas.microsoft.com/office/drawing/2014/main" id="{8378C504-40A0-93A1-E019-429AC5321DA8}"/>
                </a:ext>
              </a:extLst>
            </p:cNvPr>
            <p:cNvSpPr/>
            <p:nvPr/>
          </p:nvSpPr>
          <p:spPr>
            <a:xfrm rot="17709126">
              <a:off x="7118533" y="1258109"/>
              <a:ext cx="142059" cy="431262"/>
            </a:xfrm>
            <a:prstGeom prst="up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outerShdw blurRad="50800" dist="50800" dir="5400000" sx="61997" sy="61997" algn="ctr" rotWithShape="0">
                <a:srgbClr val="000000">
                  <a:alpha val="3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8DE3568-0452-203B-AFD6-3856C8EE7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4786" y="1206373"/>
              <a:ext cx="254389" cy="29592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06B78C1-B143-A79F-B3C8-4BB58553DA7A}"/>
              </a:ext>
            </a:extLst>
          </p:cNvPr>
          <p:cNvSpPr txBox="1"/>
          <p:nvPr/>
        </p:nvSpPr>
        <p:spPr>
          <a:xfrm>
            <a:off x="74561" y="730321"/>
            <a:ext cx="1799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Quark correlator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911EB12B-3E65-8ECF-CE48-8D8040DAA563}"/>
                  </a:ext>
                </a:extLst>
              </p:cNvPr>
              <p:cNvSpPr/>
              <p:nvPr/>
            </p:nvSpPr>
            <p:spPr>
              <a:xfrm>
                <a:off x="1928699" y="3539004"/>
                <a:ext cx="4873327" cy="445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smtClean="0">
                              <a:latin typeface="Cambria Math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proton</m:t>
                          </m:r>
                        </m:e>
                      </m:d>
                      <m:r>
                        <a:rPr lang="en-US" altLang="zh-CN" sz="20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𝑢𝑢𝑑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𝑢𝑢𝑑</m:t>
                          </m:r>
                        </m:e>
                      </m:d>
                      <m:r>
                        <a:rPr lang="en-US" altLang="zh-CN" sz="2000" i="1">
                          <a:latin typeface="Cambria Math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𝑢𝑢𝑑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𝑢𝑢𝑑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+···</m:t>
                      </m:r>
                    </m:oMath>
                  </m:oMathPara>
                </a14:m>
                <a:endParaRPr lang="zh-CN" altLang="en-US" sz="2000" b="1" i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911EB12B-3E65-8ECF-CE48-8D8040DAA5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699" y="3539004"/>
                <a:ext cx="4873327" cy="445699"/>
              </a:xfrm>
              <a:prstGeom prst="rect">
                <a:avLst/>
              </a:prstGeom>
              <a:blipFill>
                <a:blip r:embed="rId7"/>
                <a:stretch>
                  <a:fillRect l="-750" t="-154795" r="-3625" b="-226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43B76294-BFE0-CDF3-02CD-76D367AC04D9}"/>
              </a:ext>
            </a:extLst>
          </p:cNvPr>
          <p:cNvCxnSpPr/>
          <p:nvPr/>
        </p:nvCxnSpPr>
        <p:spPr>
          <a:xfrm>
            <a:off x="6273419" y="3539004"/>
            <a:ext cx="0" cy="51001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3">
            <a:extLst>
              <a:ext uri="{FF2B5EF4-FFF2-40B4-BE49-F238E27FC236}">
                <a16:creationId xmlns:a16="http://schemas.microsoft.com/office/drawing/2014/main" id="{EBA67009-2448-A4F4-93D2-902073FA4F81}"/>
              </a:ext>
            </a:extLst>
          </p:cNvPr>
          <p:cNvSpPr txBox="1"/>
          <p:nvPr/>
        </p:nvSpPr>
        <p:spPr>
          <a:xfrm>
            <a:off x="146621" y="2495653"/>
            <a:ext cx="923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Twist-3:</a:t>
            </a:r>
          </a:p>
        </p:txBody>
      </p:sp>
      <p:pic>
        <p:nvPicPr>
          <p:cNvPr id="32" name="Picture 15">
            <a:extLst>
              <a:ext uri="{FF2B5EF4-FFF2-40B4-BE49-F238E27FC236}">
                <a16:creationId xmlns:a16="http://schemas.microsoft.com/office/drawing/2014/main" id="{669674BE-E87F-7004-AFC2-6595C8B1BAF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0365"/>
          <a:stretch/>
        </p:blipFill>
        <p:spPr>
          <a:xfrm>
            <a:off x="927711" y="1749315"/>
            <a:ext cx="3844029" cy="409215"/>
          </a:xfrm>
          <a:prstGeom prst="rect">
            <a:avLst/>
          </a:prstGeom>
        </p:spPr>
      </p:pic>
      <p:pic>
        <p:nvPicPr>
          <p:cNvPr id="33" name="Picture 17">
            <a:extLst>
              <a:ext uri="{FF2B5EF4-FFF2-40B4-BE49-F238E27FC236}">
                <a16:creationId xmlns:a16="http://schemas.microsoft.com/office/drawing/2014/main" id="{8B29A343-6E48-E2A6-7975-799A05C67B3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75718"/>
          <a:stretch/>
        </p:blipFill>
        <p:spPr>
          <a:xfrm>
            <a:off x="1069823" y="2432563"/>
            <a:ext cx="3844029" cy="543633"/>
          </a:xfrm>
          <a:prstGeom prst="rect">
            <a:avLst/>
          </a:prstGeom>
        </p:spPr>
      </p:pic>
      <p:sp>
        <p:nvSpPr>
          <p:cNvPr id="41" name="TextBox 50">
            <a:extLst>
              <a:ext uri="{FF2B5EF4-FFF2-40B4-BE49-F238E27FC236}">
                <a16:creationId xmlns:a16="http://schemas.microsoft.com/office/drawing/2014/main" id="{87FD94FE-3EBC-82FA-884F-6C2F5A411131}"/>
              </a:ext>
            </a:extLst>
          </p:cNvPr>
          <p:cNvSpPr txBox="1"/>
          <p:nvPr/>
        </p:nvSpPr>
        <p:spPr>
          <a:xfrm>
            <a:off x="2423028" y="2031993"/>
            <a:ext cx="165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</a:p>
        </p:txBody>
      </p:sp>
      <p:sp>
        <p:nvSpPr>
          <p:cNvPr id="44" name="TextBox 14">
            <a:extLst>
              <a:ext uri="{FF2B5EF4-FFF2-40B4-BE49-F238E27FC236}">
                <a16:creationId xmlns:a16="http://schemas.microsoft.com/office/drawing/2014/main" id="{F709D714-EE10-79C0-3C6A-4B91D5F8C444}"/>
              </a:ext>
            </a:extLst>
          </p:cNvPr>
          <p:cNvSpPr txBox="1"/>
          <p:nvPr/>
        </p:nvSpPr>
        <p:spPr>
          <a:xfrm>
            <a:off x="146622" y="1739687"/>
            <a:ext cx="923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Twist-2:</a:t>
            </a:r>
          </a:p>
        </p:txBody>
      </p:sp>
      <p:sp>
        <p:nvSpPr>
          <p:cNvPr id="46" name="TextBox 50">
            <a:extLst>
              <a:ext uri="{FF2B5EF4-FFF2-40B4-BE49-F238E27FC236}">
                <a16:creationId xmlns:a16="http://schemas.microsoft.com/office/drawing/2014/main" id="{C3F2E646-05B9-549F-E64F-2572EBCCB55F}"/>
              </a:ext>
            </a:extLst>
          </p:cNvPr>
          <p:cNvSpPr txBox="1"/>
          <p:nvPr/>
        </p:nvSpPr>
        <p:spPr>
          <a:xfrm>
            <a:off x="2455730" y="2856430"/>
            <a:ext cx="165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AEDA3F-F26E-2145-4684-3EC63B3316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926" y="996382"/>
            <a:ext cx="6515100" cy="520700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36CA40D8-4C97-AEEB-970B-DADC4B7294AB}"/>
              </a:ext>
            </a:extLst>
          </p:cNvPr>
          <p:cNvSpPr txBox="1"/>
          <p:nvPr/>
        </p:nvSpPr>
        <p:spPr>
          <a:xfrm>
            <a:off x="153259" y="3186557"/>
            <a:ext cx="160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Hadron states: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40EB6DFB-9249-6156-3120-5E94BE33D265}"/>
              </a:ext>
            </a:extLst>
          </p:cNvPr>
          <p:cNvSpPr txBox="1"/>
          <p:nvPr/>
        </p:nvSpPr>
        <p:spPr>
          <a:xfrm>
            <a:off x="4103744" y="2197690"/>
            <a:ext cx="2769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(averaging hadron spin </a:t>
            </a:r>
            <a:r>
              <a:rPr lang="en-US" sz="1600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n-US" sz="16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FB4A143F-BFBF-2528-2A01-2E88ECE151A9}"/>
              </a:ext>
            </a:extLst>
          </p:cNvPr>
          <p:cNvSpPr txBox="1"/>
          <p:nvPr/>
        </p:nvSpPr>
        <p:spPr>
          <a:xfrm>
            <a:off x="109828" y="4451708"/>
            <a:ext cx="2421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Overlap form of TMDs: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ED8C08-11BD-A4E3-5977-CA048976C3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7485" y="4817088"/>
            <a:ext cx="5385649" cy="470876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E7CF003-8147-6256-8D68-0D1F580E45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4192" y="660449"/>
            <a:ext cx="882294" cy="400110"/>
          </a:xfrm>
          <a:prstGeom prst="rect">
            <a:avLst/>
          </a:prstGeom>
        </p:spPr>
      </p:pic>
      <p:sp>
        <p:nvSpPr>
          <p:cNvPr id="8" name="任意多边形: 形状 3">
            <a:extLst>
              <a:ext uri="{FF2B5EF4-FFF2-40B4-BE49-F238E27FC236}">
                <a16:creationId xmlns:a16="http://schemas.microsoft.com/office/drawing/2014/main" id="{48DF61C4-C454-D44C-1541-28DD961BA5B7}"/>
              </a:ext>
            </a:extLst>
          </p:cNvPr>
          <p:cNvSpPr/>
          <p:nvPr/>
        </p:nvSpPr>
        <p:spPr>
          <a:xfrm>
            <a:off x="5187383" y="737823"/>
            <a:ext cx="556260" cy="346741"/>
          </a:xfrm>
          <a:custGeom>
            <a:avLst/>
            <a:gdLst>
              <a:gd name="connsiteX0" fmla="*/ 0 w 556260"/>
              <a:gd name="connsiteY0" fmla="*/ 346741 h 346741"/>
              <a:gd name="connsiteX1" fmla="*/ 175260 w 556260"/>
              <a:gd name="connsiteY1" fmla="*/ 11461 h 346741"/>
              <a:gd name="connsiteX2" fmla="*/ 556260 w 556260"/>
              <a:gd name="connsiteY2" fmla="*/ 110521 h 34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260" h="346741">
                <a:moveTo>
                  <a:pt x="0" y="346741"/>
                </a:moveTo>
                <a:cubicBezTo>
                  <a:pt x="41275" y="198786"/>
                  <a:pt x="82550" y="50831"/>
                  <a:pt x="175260" y="11461"/>
                </a:cubicBezTo>
                <a:cubicBezTo>
                  <a:pt x="267970" y="-27909"/>
                  <a:pt x="412115" y="41306"/>
                  <a:pt x="556260" y="110521"/>
                </a:cubicBezTo>
              </a:path>
            </a:pathLst>
          </a:custGeom>
          <a:noFill/>
          <a:ln>
            <a:solidFill>
              <a:schemeClr val="accent4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7">
            <a:extLst>
              <a:ext uri="{FF2B5EF4-FFF2-40B4-BE49-F238E27FC236}">
                <a16:creationId xmlns:a16="http://schemas.microsoft.com/office/drawing/2014/main" id="{71B89187-2A78-8200-3337-2A5704197F78}"/>
              </a:ext>
            </a:extLst>
          </p:cNvPr>
          <p:cNvCxnSpPr>
            <a:cxnSpLocks/>
          </p:cNvCxnSpPr>
          <p:nvPr/>
        </p:nvCxnSpPr>
        <p:spPr>
          <a:xfrm>
            <a:off x="3275656" y="3981036"/>
            <a:ext cx="547464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7">
            <a:extLst>
              <a:ext uri="{FF2B5EF4-FFF2-40B4-BE49-F238E27FC236}">
                <a16:creationId xmlns:a16="http://schemas.microsoft.com/office/drawing/2014/main" id="{89764811-4F1D-A67E-D124-F524DE86C929}"/>
              </a:ext>
            </a:extLst>
          </p:cNvPr>
          <p:cNvCxnSpPr>
            <a:cxnSpLocks/>
          </p:cNvCxnSpPr>
          <p:nvPr/>
        </p:nvCxnSpPr>
        <p:spPr>
          <a:xfrm>
            <a:off x="4780310" y="3981036"/>
            <a:ext cx="547464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0">
            <a:extLst>
              <a:ext uri="{FF2B5EF4-FFF2-40B4-BE49-F238E27FC236}">
                <a16:creationId xmlns:a16="http://schemas.microsoft.com/office/drawing/2014/main" id="{BDAD205A-8D5E-703B-002F-928DE1A3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556" y="4221811"/>
            <a:ext cx="391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Light-front wave functions</a:t>
            </a:r>
          </a:p>
        </p:txBody>
      </p:sp>
      <p:sp>
        <p:nvSpPr>
          <p:cNvPr id="28" name="矩形 41">
            <a:extLst>
              <a:ext uri="{FF2B5EF4-FFF2-40B4-BE49-F238E27FC236}">
                <a16:creationId xmlns:a16="http://schemas.microsoft.com/office/drawing/2014/main" id="{FD17E85A-30C6-F2FC-AC78-D1B246FECDF9}"/>
              </a:ext>
            </a:extLst>
          </p:cNvPr>
          <p:cNvSpPr/>
          <p:nvPr/>
        </p:nvSpPr>
        <p:spPr>
          <a:xfrm>
            <a:off x="4661556" y="1129168"/>
            <a:ext cx="788024" cy="28861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9D77D3-8BA5-D843-D8A9-2FDE7A31C0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66" y="5845378"/>
            <a:ext cx="5002205" cy="4267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BED3A0-A819-44A6-D215-1B8FAB37BA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30" y="5379653"/>
            <a:ext cx="1604918" cy="435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F7BCF7-2359-3ED0-A454-AFABE562E7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05" y="5399461"/>
            <a:ext cx="1289820" cy="395617"/>
          </a:xfrm>
          <a:prstGeom prst="rect">
            <a:avLst/>
          </a:prstGeom>
        </p:spPr>
      </p:pic>
      <p:sp>
        <p:nvSpPr>
          <p:cNvPr id="23" name="Text Box 10">
            <a:extLst>
              <a:ext uri="{FF2B5EF4-FFF2-40B4-BE49-F238E27FC236}">
                <a16:creationId xmlns:a16="http://schemas.microsoft.com/office/drawing/2014/main" id="{456140F2-038E-636D-C1F5-8631E0540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58" y="5427993"/>
            <a:ext cx="39944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With projection operator</a:t>
            </a:r>
          </a:p>
        </p:txBody>
      </p:sp>
      <p:pic>
        <p:nvPicPr>
          <p:cNvPr id="2" name="图片 11">
            <a:extLst>
              <a:ext uri="{FF2B5EF4-FFF2-40B4-BE49-F238E27FC236}">
                <a16:creationId xmlns:a16="http://schemas.microsoft.com/office/drawing/2014/main" id="{1D9526BA-4F6F-1B16-A5D6-574CBAD2BEA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50000"/>
          <a:stretch/>
        </p:blipFill>
        <p:spPr>
          <a:xfrm>
            <a:off x="1931241" y="6306516"/>
            <a:ext cx="5286710" cy="492114"/>
          </a:xfrm>
          <a:prstGeom prst="rect">
            <a:avLst/>
          </a:prstGeom>
        </p:spPr>
      </p:pic>
      <p:sp>
        <p:nvSpPr>
          <p:cNvPr id="3" name="TextBox 26">
            <a:extLst>
              <a:ext uri="{FF2B5EF4-FFF2-40B4-BE49-F238E27FC236}">
                <a16:creationId xmlns:a16="http://schemas.microsoft.com/office/drawing/2014/main" id="{D49909A2-C634-95FC-6AA4-43D90797C6CD}"/>
              </a:ext>
            </a:extLst>
          </p:cNvPr>
          <p:cNvSpPr txBox="1"/>
          <p:nvPr/>
        </p:nvSpPr>
        <p:spPr>
          <a:xfrm>
            <a:off x="146621" y="6356537"/>
            <a:ext cx="2472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genuine twist-3 TMD:</a:t>
            </a: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167E44A0-C118-ACC7-9186-7BCAE82D717A}"/>
              </a:ext>
            </a:extLst>
          </p:cNvPr>
          <p:cNvSpPr txBox="1"/>
          <p:nvPr/>
        </p:nvSpPr>
        <p:spPr>
          <a:xfrm>
            <a:off x="608221" y="4880747"/>
            <a:ext cx="2472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twist-2 TMD:</a:t>
            </a: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F306E629-288A-D2C4-8E22-7933123C842E}"/>
              </a:ext>
            </a:extLst>
          </p:cNvPr>
          <p:cNvSpPr txBox="1"/>
          <p:nvPr/>
        </p:nvSpPr>
        <p:spPr>
          <a:xfrm>
            <a:off x="518944" y="5878486"/>
            <a:ext cx="2472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twist-3 TMD:</a:t>
            </a:r>
          </a:p>
        </p:txBody>
      </p:sp>
    </p:spTree>
    <p:extLst>
      <p:ext uri="{BB962C8B-B14F-4D97-AF65-F5344CB8AC3E}">
        <p14:creationId xmlns:p14="http://schemas.microsoft.com/office/powerpoint/2010/main" val="3869658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C89749A-1916-471C-9943-FE838785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1E8524C7-86FF-9624-F58E-77DDBE7F4A2E}"/>
              </a:ext>
            </a:extLst>
          </p:cNvPr>
          <p:cNvSpPr txBox="1"/>
          <p:nvPr/>
        </p:nvSpPr>
        <p:spPr>
          <a:xfrm>
            <a:off x="114881" y="5795465"/>
            <a:ext cx="426270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More concentrating in small </a:t>
            </a:r>
            <a:r>
              <a:rPr lang="en-US" altLang="zh-CN" sz="1600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and </a:t>
            </a:r>
            <a:r>
              <a:rPr lang="en-US" altLang="zh-CN" sz="1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en-US" altLang="zh-CN" sz="1600" baseline="-250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</a:t>
            </a:r>
            <a:endParaRPr lang="en-US" altLang="zh-CN" sz="1600" baseline="-250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Larger than twist-2 TMDs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Genuine parts are not small at small </a:t>
            </a:r>
            <a:r>
              <a:rPr lang="en-US" altLang="zh-CN" sz="1600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16643B-A491-62AE-05EC-34FBDB259ED0}"/>
              </a:ext>
            </a:extLst>
          </p:cNvPr>
          <p:cNvSpPr txBox="1"/>
          <p:nvPr/>
        </p:nvSpPr>
        <p:spPr>
          <a:xfrm>
            <a:off x="4778702" y="6378371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dirty="0" err="1">
                <a:solidFill>
                  <a:schemeClr val="accent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Zhimin</a:t>
            </a:r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Zhu et al, PLB</a:t>
            </a:r>
            <a:r>
              <a:rPr lang="zh-CN" altLang="en-US" dirty="0">
                <a:solidFill>
                  <a:schemeClr val="accent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855 (2024) 138829]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4258CA7-89F2-9EF0-1087-87B6FF9ED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90574" r="2880" b="255"/>
          <a:stretch/>
        </p:blipFill>
        <p:spPr>
          <a:xfrm>
            <a:off x="2152378" y="3798314"/>
            <a:ext cx="4500169" cy="304984"/>
          </a:xfrm>
          <a:prstGeom prst="rect">
            <a:avLst/>
          </a:prstGeom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6D73CD46-ED68-00DE-D0AC-192F09D235BA}"/>
              </a:ext>
            </a:extLst>
          </p:cNvPr>
          <p:cNvSpPr txBox="1"/>
          <p:nvPr/>
        </p:nvSpPr>
        <p:spPr>
          <a:xfrm>
            <a:off x="567148" y="829985"/>
            <a:ext cx="923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Twist-2: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409517-CBC1-2677-EDB8-2FA9DB1AAF73}"/>
              </a:ext>
            </a:extLst>
          </p:cNvPr>
          <p:cNvSpPr txBox="1"/>
          <p:nvPr/>
        </p:nvSpPr>
        <p:spPr>
          <a:xfrm>
            <a:off x="567148" y="2480132"/>
            <a:ext cx="923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Twist-3: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45A7C82-79EE-B8DF-8724-55335BE85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771" y="5875268"/>
            <a:ext cx="2854565" cy="503103"/>
          </a:xfrm>
          <a:prstGeom prst="rect">
            <a:avLst/>
          </a:prstGeom>
        </p:spPr>
      </p:pic>
      <p:sp>
        <p:nvSpPr>
          <p:cNvPr id="22" name="TextBox 14">
            <a:extLst>
              <a:ext uri="{FF2B5EF4-FFF2-40B4-BE49-F238E27FC236}">
                <a16:creationId xmlns:a16="http://schemas.microsoft.com/office/drawing/2014/main" id="{C3931BBE-7D0B-2A55-FA46-7C3B14BB28B3}"/>
              </a:ext>
            </a:extLst>
          </p:cNvPr>
          <p:cNvSpPr txBox="1"/>
          <p:nvPr/>
        </p:nvSpPr>
        <p:spPr>
          <a:xfrm>
            <a:off x="567148" y="4039315"/>
            <a:ext cx="1777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Genuine twist-3: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6EA331-0910-D300-D984-B628DC7943A1}"/>
              </a:ext>
            </a:extLst>
          </p:cNvPr>
          <p:cNvGrpSpPr/>
          <p:nvPr/>
        </p:nvGrpSpPr>
        <p:grpSpPr>
          <a:xfrm>
            <a:off x="2546057" y="690873"/>
            <a:ext cx="4402121" cy="1741563"/>
            <a:chOff x="952387" y="-1184401"/>
            <a:chExt cx="7322722" cy="28868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31340F-B84D-82D0-C4D8-41CFB43D96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785"/>
            <a:stretch/>
          </p:blipFill>
          <p:spPr>
            <a:xfrm>
              <a:off x="952387" y="-1184401"/>
              <a:ext cx="7322722" cy="288689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16C3B7-46B4-188D-691D-DB5E642359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107" t="5856" r="53204" b="62337"/>
            <a:stretch/>
          </p:blipFill>
          <p:spPr>
            <a:xfrm>
              <a:off x="6910054" y="-646330"/>
              <a:ext cx="753036" cy="9182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4D96D2-07C0-3467-5BBF-E43EF4A43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149" y="-1043719"/>
              <a:ext cx="990600" cy="1002660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B9E2327-F2FA-D7B9-B751-497A68802F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71"/>
          <a:stretch/>
        </p:blipFill>
        <p:spPr>
          <a:xfrm>
            <a:off x="2451957" y="2269676"/>
            <a:ext cx="4496221" cy="17415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71E012F-29CD-8038-2EAC-FB9E36B6F2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12"/>
          <a:stretch/>
        </p:blipFill>
        <p:spPr>
          <a:xfrm>
            <a:off x="2376484" y="3810197"/>
            <a:ext cx="4569112" cy="1741563"/>
          </a:xfrm>
          <a:prstGeom prst="rect">
            <a:avLst/>
          </a:prstGeom>
        </p:spPr>
      </p:pic>
      <p:sp>
        <p:nvSpPr>
          <p:cNvPr id="28" name="Text Box 10">
            <a:extLst>
              <a:ext uri="{FF2B5EF4-FFF2-40B4-BE49-F238E27FC236}">
                <a16:creationId xmlns:a16="http://schemas.microsoft.com/office/drawing/2014/main" id="{51E9D753-30BB-29EB-AEA0-9596685C8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23322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Twist-2 vs -3 </a:t>
            </a:r>
            <a:r>
              <a:rPr lang="en-US" altLang="zh-CN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TMDs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0197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B8802-8C64-7A24-CF1E-58806D8CF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5AAC6F4-6568-9A0F-28D4-DC4DDE1DA1B3}"/>
              </a:ext>
            </a:extLst>
          </p:cNvPr>
          <p:cNvGrpSpPr/>
          <p:nvPr/>
        </p:nvGrpSpPr>
        <p:grpSpPr>
          <a:xfrm>
            <a:off x="4815653" y="1147594"/>
            <a:ext cx="4010095" cy="2412136"/>
            <a:chOff x="2286000" y="1100365"/>
            <a:chExt cx="7620000" cy="46355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B043A48-A937-05F2-283F-14FEC9EE4490}"/>
                </a:ext>
              </a:extLst>
            </p:cNvPr>
            <p:cNvGrpSpPr/>
            <p:nvPr/>
          </p:nvGrpSpPr>
          <p:grpSpPr>
            <a:xfrm>
              <a:off x="2286000" y="1100365"/>
              <a:ext cx="7620000" cy="4635500"/>
              <a:chOff x="304800" y="871765"/>
              <a:chExt cx="7620000" cy="46355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52482A9-164E-3ADB-D028-6F1431538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" y="871765"/>
                <a:ext cx="7620000" cy="4635500"/>
              </a:xfrm>
              <a:prstGeom prst="rect">
                <a:avLst/>
              </a:prstGeom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1E58D4A-319B-E98F-A28D-4EE1D9568D5C}"/>
                  </a:ext>
                </a:extLst>
              </p:cNvPr>
              <p:cNvGrpSpPr/>
              <p:nvPr/>
            </p:nvGrpSpPr>
            <p:grpSpPr>
              <a:xfrm>
                <a:off x="2002972" y="1021895"/>
                <a:ext cx="2493046" cy="1256392"/>
                <a:chOff x="2002972" y="1021895"/>
                <a:chExt cx="2493046" cy="1256392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7343C9D2-8CBE-EAB7-1F04-7DE782D2BA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9857" t="23933" r="22714" b="51317"/>
                <a:stretch/>
              </p:blipFill>
              <p:spPr>
                <a:xfrm>
                  <a:off x="2002972" y="1021895"/>
                  <a:ext cx="2493046" cy="1002848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768AB025-37F4-7611-3000-98437E5707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9857" t="50026" r="34161" b="43795"/>
                <a:stretch/>
              </p:blipFill>
              <p:spPr>
                <a:xfrm>
                  <a:off x="2002972" y="2027915"/>
                  <a:ext cx="1730610" cy="250372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087E2E-9B81-A8C3-B412-D6A90BDD4103}"/>
                </a:ext>
              </a:extLst>
            </p:cNvPr>
            <p:cNvSpPr txBox="1"/>
            <p:nvPr/>
          </p:nvSpPr>
          <p:spPr>
            <a:xfrm rot="19878789">
              <a:off x="4011825" y="2218725"/>
              <a:ext cx="5693229" cy="98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alpha val="40000"/>
                    </a:schemeClr>
                  </a:solidFill>
                </a:rPr>
                <a:t>preliminary</a:t>
              </a:r>
              <a:endParaRPr lang="en-CN" sz="3200" dirty="0">
                <a:solidFill>
                  <a:schemeClr val="tx1">
                    <a:alpha val="40000"/>
                  </a:schemeClr>
                </a:solidFill>
              </a:endParaRP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4791F8-CBF4-BD01-C7DB-1BC6023F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474029-E675-C30B-9223-C32E53E6149E}"/>
              </a:ext>
            </a:extLst>
          </p:cNvPr>
          <p:cNvSpPr txBox="1"/>
          <p:nvPr/>
        </p:nvSpPr>
        <p:spPr>
          <a:xfrm>
            <a:off x="-92362" y="4033225"/>
            <a:ext cx="3450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Kinematical region of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EicC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BD82574E-0FBF-156A-3BD5-B520B2019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0" y="211903"/>
            <a:ext cx="88505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33333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sz="3200" i="0" u="none" strike="noStrike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sz="320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l-GR" sz="320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π</a:t>
            </a:r>
            <a:r>
              <a:rPr lang="en-US" sz="3200" i="0" u="none" strike="noStrike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en-US" sz="3200" b="1" dirty="0">
                <a:solidFill>
                  <a:srgbClr val="33333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rgbClr val="33333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produced SIDIS process</a:t>
            </a:r>
            <a:r>
              <a:rPr lang="zh-CN" altLang="en-US" sz="3200" dirty="0">
                <a:solidFill>
                  <a:srgbClr val="33333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3200" dirty="0">
                <a:solidFill>
                  <a:srgbClr val="33333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at</a:t>
            </a:r>
            <a:r>
              <a:rPr lang="zh-CN" altLang="en-US" sz="3200" dirty="0">
                <a:solidFill>
                  <a:srgbClr val="33333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33333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EicC</a:t>
            </a:r>
            <a:endParaRPr lang="en-US" altLang="zh-CN" sz="3200" dirty="0">
              <a:effectLst>
                <a:outerShdw blurRad="38100" dist="38100" dir="2700000" algn="tl">
                  <a:srgbClr val="FFFFFF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B1E71D-7F30-7247-658D-6B7D0B827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0" y="299774"/>
            <a:ext cx="907786" cy="4428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3EFA796-882B-2D95-CD7D-5D996AC67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9" y="4496963"/>
            <a:ext cx="3375513" cy="671266"/>
          </a:xfrm>
          <a:prstGeom prst="rect">
            <a:avLst/>
          </a:prstGeom>
        </p:spPr>
      </p:pic>
      <p:sp>
        <p:nvSpPr>
          <p:cNvPr id="44" name="文本框 6">
            <a:extLst>
              <a:ext uri="{FF2B5EF4-FFF2-40B4-BE49-F238E27FC236}">
                <a16:creationId xmlns:a16="http://schemas.microsoft.com/office/drawing/2014/main" id="{5DBE206D-857A-D535-D7B1-F25827782FBF}"/>
              </a:ext>
            </a:extLst>
          </p:cNvPr>
          <p:cNvSpPr txBox="1"/>
          <p:nvPr/>
        </p:nvSpPr>
        <p:spPr>
          <a:xfrm>
            <a:off x="89742" y="904605"/>
            <a:ext cx="6368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Structure functions after integrating over </a:t>
            </a:r>
            <a:r>
              <a:rPr lang="en-US" altLang="zh-CN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en-US" altLang="zh-CN" i="1" baseline="-25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CN" b="0" i="0" u="none" strike="noStrike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⊥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:</a:t>
            </a:r>
            <a:endParaRPr lang="en-US" altLang="zh-CN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33658B-9C5E-4256-785D-1EECB97A87DD}"/>
                  </a:ext>
                </a:extLst>
              </p:cNvPr>
              <p:cNvSpPr txBox="1"/>
              <p:nvPr/>
            </p:nvSpPr>
            <p:spPr>
              <a:xfrm>
                <a:off x="267608" y="5410674"/>
                <a:ext cx="4304392" cy="98026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sz="16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Twist-3 DSA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𝐿𝑇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16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l-GR" sz="1600" i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ϕ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s</m:t>
                        </m:r>
                      </m:sup>
                    </m:sSubSup>
                  </m:oMath>
                </a14:m>
                <a:r>
                  <a:rPr lang="en-US" altLang="zh-CN" sz="16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is</a:t>
                </a:r>
                <a:r>
                  <a:rPr lang="zh-CN" altLang="en-US" sz="16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sizable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sz="16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EicC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has potential advantages in studying higher-twist spin asymmetries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33658B-9C5E-4256-785D-1EECB97A8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8" y="5410674"/>
                <a:ext cx="4304392" cy="9802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57277C7-9CA0-E734-D971-1F73F02AB142}"/>
              </a:ext>
            </a:extLst>
          </p:cNvPr>
          <p:cNvGrpSpPr/>
          <p:nvPr/>
        </p:nvGrpSpPr>
        <p:grpSpPr>
          <a:xfrm>
            <a:off x="4815653" y="3541259"/>
            <a:ext cx="4010096" cy="2412136"/>
            <a:chOff x="2286000" y="1111250"/>
            <a:chExt cx="7620000" cy="46355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9A40685-C789-8CE7-3FF2-9135D73E5144}"/>
                </a:ext>
              </a:extLst>
            </p:cNvPr>
            <p:cNvGrpSpPr/>
            <p:nvPr/>
          </p:nvGrpSpPr>
          <p:grpSpPr>
            <a:xfrm>
              <a:off x="2286000" y="1111250"/>
              <a:ext cx="7620000" cy="4635500"/>
              <a:chOff x="2489991" y="1118280"/>
              <a:chExt cx="7620000" cy="463550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F3599C2-01AC-F60C-1F47-C0E3C5ACB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89991" y="1118280"/>
                <a:ext cx="7620000" cy="463550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2087B8D-7F25-647B-A64C-6E17F4BBEF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40429" t="20411" r="22714" b="47182"/>
              <a:stretch/>
            </p:blipFill>
            <p:spPr>
              <a:xfrm>
                <a:off x="7189906" y="1976539"/>
                <a:ext cx="2348906" cy="1256392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58465E5-473D-7700-BE1F-1AC4F63B41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2995" t="39922" r="5674" b="59092"/>
              <a:stretch/>
            </p:blipFill>
            <p:spPr>
              <a:xfrm>
                <a:off x="4146698" y="2964357"/>
                <a:ext cx="5435363" cy="45719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90DBEE-C9AF-E673-F5CD-85189A1A4D21}"/>
                </a:ext>
              </a:extLst>
            </p:cNvPr>
            <p:cNvSpPr txBox="1"/>
            <p:nvPr/>
          </p:nvSpPr>
          <p:spPr>
            <a:xfrm rot="19878789">
              <a:off x="3913266" y="2395434"/>
              <a:ext cx="5693229" cy="1123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alpha val="40000"/>
                    </a:schemeClr>
                  </a:solidFill>
                </a:rPr>
                <a:t>preliminary</a:t>
              </a:r>
              <a:endParaRPr lang="en-CN" sz="3200" dirty="0">
                <a:solidFill>
                  <a:schemeClr val="tx1">
                    <a:alpha val="40000"/>
                  </a:schemeClr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4CC194-84A4-9C64-6B74-45D845A9D08F}"/>
              </a:ext>
            </a:extLst>
          </p:cNvPr>
          <p:cNvGrpSpPr/>
          <p:nvPr/>
        </p:nvGrpSpPr>
        <p:grpSpPr>
          <a:xfrm>
            <a:off x="134842" y="2809198"/>
            <a:ext cx="5303431" cy="1077218"/>
            <a:chOff x="149076" y="3015175"/>
            <a:chExt cx="5303431" cy="107721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CE1A8AE-C343-B99C-1A1D-738648197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2082" y="3789874"/>
              <a:ext cx="1865556" cy="289588"/>
            </a:xfrm>
            <a:prstGeom prst="rect">
              <a:avLst/>
            </a:prstGeom>
          </p:spPr>
        </p:pic>
        <p:sp>
          <p:nvSpPr>
            <p:cNvPr id="40" name="文本框 6">
              <a:extLst>
                <a:ext uri="{FF2B5EF4-FFF2-40B4-BE49-F238E27FC236}">
                  <a16:creationId xmlns:a16="http://schemas.microsoft.com/office/drawing/2014/main" id="{B1D056DD-A243-DD7C-253B-10D4998939B3}"/>
                </a:ext>
              </a:extLst>
            </p:cNvPr>
            <p:cNvSpPr txBox="1"/>
            <p:nvPr/>
          </p:nvSpPr>
          <p:spPr>
            <a:xfrm>
              <a:off x="149076" y="3015175"/>
              <a:ext cx="530343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Input:</a:t>
              </a:r>
            </a:p>
            <a:p>
              <a:pPr marL="285750" indent="-285750">
                <a:buFont typeface="Wingdings" pitchFamily="2" charset="2"/>
                <a:buChar char="q"/>
              </a:pPr>
              <a:r>
                <a:rPr lang="en-US" altLang="zh-CN" sz="1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PDFs: </a:t>
              </a:r>
              <a:r>
                <a:rPr lang="en-US" altLang="zh-CN" sz="1600" i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f</a:t>
              </a:r>
              <a:r>
                <a:rPr lang="en-US" altLang="zh-CN" sz="1600" baseline="-250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1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1600" i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1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), </a:t>
              </a:r>
              <a:r>
                <a:rPr lang="en-US" altLang="zh-CN" sz="1600" i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1600" baseline="-250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1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1600" i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1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) and </a:t>
              </a:r>
              <a:r>
                <a:rPr lang="en-US" altLang="zh-CN" sz="1600" i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g</a:t>
              </a:r>
              <a:r>
                <a:rPr lang="en-US" altLang="zh-CN" sz="1600" i="1" baseline="-250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</a:t>
              </a:r>
              <a:r>
                <a:rPr lang="en-US" altLang="zh-CN" sz="1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1600" i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1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) from </a:t>
              </a:r>
              <a:r>
                <a:rPr lang="en-US" altLang="zh-CN" sz="1600" dirty="0">
                  <a:solidFill>
                    <a:schemeClr val="accent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[PLB 855 (2024) 138829]</a:t>
              </a:r>
              <a:endParaRPr lang="en-US" altLang="zh-CN" sz="1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285750" indent="-285750">
                <a:buFont typeface="Wingdings" pitchFamily="2" charset="2"/>
                <a:buChar char="q"/>
              </a:pPr>
              <a:r>
                <a:rPr lang="en-US" altLang="zh-CN" sz="16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FF: </a:t>
              </a:r>
              <a:r>
                <a:rPr lang="en-US" altLang="zh-CN" sz="1600" i="1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D</a:t>
              </a:r>
              <a:r>
                <a:rPr lang="en-US" altLang="zh-CN" sz="1600" baseline="-250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16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1600" i="1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z</a:t>
              </a:r>
              <a:r>
                <a:rPr lang="en-US" altLang="zh-CN" sz="16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) from [PRD, 75, 114010, 2007]</a:t>
              </a:r>
            </a:p>
            <a:p>
              <a:pPr marL="285750" indent="-285750">
                <a:buFont typeface="Wingdings" pitchFamily="2" charset="2"/>
                <a:buChar char="q"/>
              </a:pPr>
              <a:r>
                <a:rPr lang="en-US" altLang="zh-CN" sz="1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Model quark-gluon-quark FF,</a:t>
              </a:r>
              <a:endParaRPr lang="en-US" altLang="zh-CN" sz="16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4E775A6F-F101-FFE9-D1C6-C3E2EBC432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6" y="1284705"/>
            <a:ext cx="2260952" cy="54262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F285227-1841-E8A4-A153-94D8F1FAD7FC}"/>
              </a:ext>
            </a:extLst>
          </p:cNvPr>
          <p:cNvGrpSpPr/>
          <p:nvPr/>
        </p:nvGrpSpPr>
        <p:grpSpPr>
          <a:xfrm>
            <a:off x="89742" y="1793614"/>
            <a:ext cx="3355257" cy="552329"/>
            <a:chOff x="67375" y="1765741"/>
            <a:chExt cx="3355257" cy="55232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5506561-1E87-7EF7-6E02-F6960DE95687}"/>
                </a:ext>
              </a:extLst>
            </p:cNvPr>
            <p:cNvGrpSpPr/>
            <p:nvPr/>
          </p:nvGrpSpPr>
          <p:grpSpPr>
            <a:xfrm>
              <a:off x="67375" y="1765741"/>
              <a:ext cx="3275652" cy="552329"/>
              <a:chOff x="67375" y="1765741"/>
              <a:chExt cx="3275652" cy="552329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9726814-581C-FB84-67A6-790ECBDF3150}"/>
                  </a:ext>
                </a:extLst>
              </p:cNvPr>
              <p:cNvGrpSpPr/>
              <p:nvPr/>
            </p:nvGrpSpPr>
            <p:grpSpPr>
              <a:xfrm>
                <a:off x="67375" y="1765741"/>
                <a:ext cx="3275652" cy="552329"/>
                <a:chOff x="160294" y="2362941"/>
                <a:chExt cx="3275652" cy="552329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C91B30EB-55D8-98DA-C006-2E1E4889F0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914" t="-1503" r="88316" b="36661"/>
                <a:stretch/>
              </p:blipFill>
              <p:spPr>
                <a:xfrm>
                  <a:off x="160294" y="2362941"/>
                  <a:ext cx="502741" cy="351851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E7264051-C2AB-ABB8-D722-E31C0F502C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964"/>
                <a:stretch/>
              </p:blipFill>
              <p:spPr>
                <a:xfrm>
                  <a:off x="720819" y="2372642"/>
                  <a:ext cx="2715127" cy="542628"/>
                </a:xfrm>
                <a:prstGeom prst="rect">
                  <a:avLst/>
                </a:prstGeom>
              </p:spPr>
            </p:pic>
          </p:grp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91D17486-21A0-00F9-5898-3A5DA9584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77" t="7567" r="52974" b="1865"/>
              <a:stretch/>
            </p:blipFill>
            <p:spPr>
              <a:xfrm>
                <a:off x="1017798" y="1814352"/>
                <a:ext cx="265640" cy="491450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95CA352-D4A3-6848-9B92-6B741720E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501" y="1841413"/>
              <a:ext cx="1495131" cy="2654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B80CA9C-AC06-6990-1623-B2ACB2B8C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888" y="1861566"/>
              <a:ext cx="231613" cy="26592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C66DC91-881B-9E0D-82F1-C05CB7D5A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832" y="1832592"/>
              <a:ext cx="504570" cy="30001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33FEC04-F861-9992-90BD-DFFDE072A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30" r="47932" b="49045"/>
            <a:stretch/>
          </p:blipFill>
          <p:spPr>
            <a:xfrm>
              <a:off x="1608406" y="1814320"/>
              <a:ext cx="87481" cy="15287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382BAD7-4E97-1E95-45E0-A1EAA01FDBEA}"/>
              </a:ext>
            </a:extLst>
          </p:cNvPr>
          <p:cNvGrpSpPr/>
          <p:nvPr/>
        </p:nvGrpSpPr>
        <p:grpSpPr>
          <a:xfrm>
            <a:off x="134843" y="2304753"/>
            <a:ext cx="5005779" cy="584775"/>
            <a:chOff x="134843" y="2304753"/>
            <a:chExt cx="5005779" cy="58477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2FB9DFB-9243-BF87-813B-26AE935D4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72"/>
            <a:stretch/>
          </p:blipFill>
          <p:spPr>
            <a:xfrm>
              <a:off x="134843" y="2304753"/>
              <a:ext cx="5005779" cy="58477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047DC72-6DD8-CEA3-21FB-9490941E5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658" y="2471602"/>
              <a:ext cx="140700" cy="265460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132B9A1D-2786-4828-0725-BC44B179D1F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29"/>
          <a:stretch/>
        </p:blipFill>
        <p:spPr>
          <a:xfrm>
            <a:off x="5232957" y="6010197"/>
            <a:ext cx="1396464" cy="4443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FBDE303-C214-DA6E-834F-6CF286AE82A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99"/>
          <a:stretch/>
        </p:blipFill>
        <p:spPr>
          <a:xfrm>
            <a:off x="7386252" y="5957474"/>
            <a:ext cx="1396464" cy="525036"/>
          </a:xfrm>
          <a:prstGeom prst="rect">
            <a:avLst/>
          </a:prstGeom>
        </p:spPr>
      </p:pic>
      <p:sp>
        <p:nvSpPr>
          <p:cNvPr id="53" name="TextBox 14">
            <a:extLst>
              <a:ext uri="{FF2B5EF4-FFF2-40B4-BE49-F238E27FC236}">
                <a16:creationId xmlns:a16="http://schemas.microsoft.com/office/drawing/2014/main" id="{BD77A313-F490-46F4-D0FC-4674F2969470}"/>
              </a:ext>
            </a:extLst>
          </p:cNvPr>
          <p:cNvSpPr txBox="1"/>
          <p:nvPr/>
        </p:nvSpPr>
        <p:spPr>
          <a:xfrm>
            <a:off x="4623280" y="6056358"/>
            <a:ext cx="923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Twist-2: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8442FE-1EDA-220E-1E40-3D8A282E2ECE}"/>
              </a:ext>
            </a:extLst>
          </p:cNvPr>
          <p:cNvSpPr txBox="1"/>
          <p:nvPr/>
        </p:nvSpPr>
        <p:spPr>
          <a:xfrm>
            <a:off x="6558199" y="6063092"/>
            <a:ext cx="923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Twist-3:</a:t>
            </a:r>
          </a:p>
        </p:txBody>
      </p:sp>
    </p:spTree>
    <p:extLst>
      <p:ext uri="{BB962C8B-B14F-4D97-AF65-F5344CB8AC3E}">
        <p14:creationId xmlns:p14="http://schemas.microsoft.com/office/powerpoint/2010/main" val="95840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C89749A-1916-471C-9943-FE838785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>
                <a:solidFill>
                  <a:schemeClr val="tx1"/>
                </a:solidFill>
              </a:rPr>
              <a:t>3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F65BC3-7807-61FB-E600-98359EBE3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83" y="845031"/>
            <a:ext cx="8449434" cy="132493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Proton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is made of</a:t>
            </a: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lvl="1"/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 up quarks + 1 down quark</a:t>
            </a:r>
          </a:p>
          <a:p>
            <a:pPr lvl="1"/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 any number of quark-antiquark pairs</a:t>
            </a:r>
          </a:p>
          <a:p>
            <a:pPr lvl="1"/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 any number of gluons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BEAE3-27DD-B327-7271-C4FF42A09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139" y="2119845"/>
            <a:ext cx="5475721" cy="2621708"/>
          </a:xfrm>
          <a:prstGeom prst="rect">
            <a:avLst/>
          </a:prstGeom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A57D551F-F649-EB19-EDD7-04AC56ECB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04" y="240198"/>
            <a:ext cx="88333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Proton structure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B3022A-7324-7357-5F0E-B030BE8A4F45}"/>
              </a:ext>
            </a:extLst>
          </p:cNvPr>
          <p:cNvGrpSpPr/>
          <p:nvPr/>
        </p:nvGrpSpPr>
        <p:grpSpPr>
          <a:xfrm>
            <a:off x="5886899" y="1070021"/>
            <a:ext cx="2100106" cy="714118"/>
            <a:chOff x="5006489" y="1151781"/>
            <a:chExt cx="2100106" cy="714118"/>
          </a:xfrm>
        </p:grpSpPr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055DBF97-FE78-533B-B452-AE1F8833FAEA}"/>
                </a:ext>
              </a:extLst>
            </p:cNvPr>
            <p:cNvSpPr/>
            <p:nvPr/>
          </p:nvSpPr>
          <p:spPr>
            <a:xfrm>
              <a:off x="5006489" y="1260089"/>
              <a:ext cx="321547" cy="15072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0DCAE1-F260-8C07-FA03-E24F4003C416}"/>
                </a:ext>
              </a:extLst>
            </p:cNvPr>
            <p:cNvSpPr txBox="1"/>
            <p:nvPr/>
          </p:nvSpPr>
          <p:spPr>
            <a:xfrm>
              <a:off x="5328037" y="1151781"/>
              <a:ext cx="1778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valence quarks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2965A9-6CA2-7DEA-8AA6-B47C2B7A63BD}"/>
                </a:ext>
              </a:extLst>
            </p:cNvPr>
            <p:cNvSpPr txBox="1"/>
            <p:nvPr/>
          </p:nvSpPr>
          <p:spPr>
            <a:xfrm>
              <a:off x="5328037" y="1527345"/>
              <a:ext cx="1778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sea quarks</a:t>
              </a: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1865F676-CE1C-59E5-07F6-6788A3F9B452}"/>
                </a:ext>
              </a:extLst>
            </p:cNvPr>
            <p:cNvSpPr/>
            <p:nvPr/>
          </p:nvSpPr>
          <p:spPr>
            <a:xfrm>
              <a:off x="5006489" y="1650220"/>
              <a:ext cx="321547" cy="15072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6378AB-9A3B-965E-B0DB-A98EA41F8630}"/>
              </a:ext>
            </a:extLst>
          </p:cNvPr>
          <p:cNvSpPr txBox="1"/>
          <p:nvPr/>
        </p:nvSpPr>
        <p:spPr>
          <a:xfrm>
            <a:off x="2997169" y="5794838"/>
            <a:ext cx="314966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Many </a:t>
            </a:r>
            <a:r>
              <a:rPr lang="en-US" altLang="zh-CN" b="1" dirty="0">
                <a:solidFill>
                  <a:srgbClr val="FF0000"/>
                </a:solidFill>
              </a:rPr>
              <a:t>body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system</a:t>
            </a:r>
            <a:endParaRPr lang="zh-CN" altLang="en-US" b="1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zh-CN" b="1" dirty="0">
                <a:solidFill>
                  <a:srgbClr val="FF0000"/>
                </a:solidFill>
              </a:rPr>
              <a:t>Rich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structure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of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proton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A9FDFA9-0879-4718-32E2-751696E96405}"/>
                  </a:ext>
                </a:extLst>
              </p:cNvPr>
              <p:cNvSpPr/>
              <p:nvPr/>
            </p:nvSpPr>
            <p:spPr>
              <a:xfrm>
                <a:off x="638672" y="5189565"/>
                <a:ext cx="7876678" cy="445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smtClean="0">
                              <a:latin typeface="Cambria Math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proton</m:t>
                          </m:r>
                        </m:e>
                      </m:d>
                      <m:r>
                        <a:rPr lang="en-US" altLang="zh-CN" sz="20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𝑢𝑢𝑑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𝑢𝑢𝑑</m:t>
                          </m:r>
                        </m:e>
                      </m:d>
                      <m:r>
                        <a:rPr lang="en-US" altLang="zh-CN" sz="2000" i="1">
                          <a:latin typeface="Cambria Math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𝑢𝑢𝑑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𝑢𝑢𝑑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𝑢𝑢𝑑𝑞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sub>
                          </m:sSub>
                          <m:r>
                            <a:rPr lang="en-US" altLang="zh-CN" sz="20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𝑢𝑢𝑑𝑞</m:t>
                          </m:r>
                          <m:acc>
                            <m:accPr>
                              <m:chr m:val="̅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sz="2000" b="1" i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A9FDFA9-0879-4718-32E2-751696E96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72" y="5189565"/>
                <a:ext cx="7876678" cy="445699"/>
              </a:xfrm>
              <a:prstGeom prst="rect">
                <a:avLst/>
              </a:prstGeom>
              <a:blipFill>
                <a:blip r:embed="rId4"/>
                <a:stretch>
                  <a:fillRect t="-147222" b="-2222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10">
            <a:extLst>
              <a:ext uri="{FF2B5EF4-FFF2-40B4-BE49-F238E27FC236}">
                <a16:creationId xmlns:a16="http://schemas.microsoft.com/office/drawing/2014/main" id="{DBB845BD-E07E-7DE9-0D9F-1FF581E00D94}"/>
              </a:ext>
            </a:extLst>
          </p:cNvPr>
          <p:cNvSpPr txBox="1"/>
          <p:nvPr/>
        </p:nvSpPr>
        <p:spPr>
          <a:xfrm>
            <a:off x="347283" y="4932819"/>
            <a:ext cx="2557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Fock sector expansion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395D95FA-2D79-1AD7-AFDF-39742F407754}"/>
              </a:ext>
            </a:extLst>
          </p:cNvPr>
          <p:cNvSpPr txBox="1"/>
          <p:nvPr/>
        </p:nvSpPr>
        <p:spPr>
          <a:xfrm>
            <a:off x="2124622" y="4442373"/>
            <a:ext cx="2557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Quark model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8196DB55-8E20-CE74-C5DB-D6876FB2CCAE}"/>
              </a:ext>
            </a:extLst>
          </p:cNvPr>
          <p:cNvSpPr txBox="1"/>
          <p:nvPr/>
        </p:nvSpPr>
        <p:spPr>
          <a:xfrm>
            <a:off x="5372919" y="4436210"/>
            <a:ext cx="2557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Parton model</a:t>
            </a:r>
          </a:p>
        </p:txBody>
      </p:sp>
    </p:spTree>
    <p:extLst>
      <p:ext uri="{BB962C8B-B14F-4D97-AF65-F5344CB8AC3E}">
        <p14:creationId xmlns:p14="http://schemas.microsoft.com/office/powerpoint/2010/main" val="3726728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8C7CA6-5A8C-409F-AE6B-42E78FA2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95996568-BD9F-4B73-B9F7-694306D23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45" y="240198"/>
            <a:ext cx="8613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Conclusion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03A0CCFE-0F47-4D91-BDC6-AF98A0A94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43" y="1739780"/>
            <a:ext cx="736016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Higher-twist GPDs/TMDs contain quark-gluon correlations, but are more complex</a:t>
            </a:r>
          </a:p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endParaRPr lang="en-US" altLang="zh-CN" sz="2400" b="1" dirty="0">
              <a:effectLst>
                <a:outerShdw blurRad="38100" dist="38100" dir="2700000" algn="tl">
                  <a:srgbClr val="FFFFFF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Investigated transverse color Lorentz force which can be extracted from the quark-gluon correlations</a:t>
            </a:r>
          </a:p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endParaRPr lang="en-US" altLang="zh-CN" sz="2400" b="1" dirty="0">
              <a:effectLst>
                <a:outerShdw blurRad="38100" dist="38100" dir="2700000" algn="tl">
                  <a:srgbClr val="FFFFFF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Twist-3 spin asymmetries are comparable with the twist-2 at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EicC</a:t>
            </a:r>
            <a:endParaRPr lang="en-US" altLang="zh-CN" sz="2400" b="1" dirty="0">
              <a:effectLst>
                <a:outerShdw blurRad="38100" dist="38100" dir="2700000" algn="tl">
                  <a:srgbClr val="FFFFFF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02EFBE50-CEF9-46E0-8116-741ABFC3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333" y="5744154"/>
            <a:ext cx="37676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SimSun" pitchFamily="2" charset="-122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12602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>
            <a:extLst>
              <a:ext uri="{FF2B5EF4-FFF2-40B4-BE49-F238E27FC236}">
                <a16:creationId xmlns:a16="http://schemas.microsoft.com/office/drawing/2014/main" id="{1C38B1F1-8AB2-4719-9417-CF0A92090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11" y="227184"/>
            <a:ext cx="82855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Parton distributions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E4FAB6-E1FE-C45D-B36A-900B395896A9}"/>
              </a:ext>
            </a:extLst>
          </p:cNvPr>
          <p:cNvSpPr txBox="1"/>
          <p:nvPr/>
        </p:nvSpPr>
        <p:spPr>
          <a:xfrm>
            <a:off x="5135786" y="3249216"/>
            <a:ext cx="3972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Longitudinal + transverse momentum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68AAFE-21CA-12B9-25FB-0270BDA49DF1}"/>
              </a:ext>
            </a:extLst>
          </p:cNvPr>
          <p:cNvGrpSpPr/>
          <p:nvPr/>
        </p:nvGrpSpPr>
        <p:grpSpPr>
          <a:xfrm>
            <a:off x="6110372" y="1804324"/>
            <a:ext cx="1623893" cy="1478303"/>
            <a:chOff x="6800089" y="3635748"/>
            <a:chExt cx="1623893" cy="14783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6FA24FE-61A0-1D9D-C39A-49E6D32E0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089" y="3635748"/>
              <a:ext cx="1623893" cy="147830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3CC70D3-C19D-A80E-2729-12A2D21DA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2036" y="3940514"/>
              <a:ext cx="317500" cy="279400"/>
            </a:xfrm>
            <a:prstGeom prst="rect">
              <a:avLst/>
            </a:prstGeom>
          </p:spPr>
        </p:pic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260A114-61CB-8763-2D9C-BB1ED2496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6" y="893748"/>
            <a:ext cx="9133753" cy="2388800"/>
          </a:xfrm>
        </p:spPr>
        <p:txBody>
          <a:bodyPr>
            <a:normAutofit/>
          </a:bodyPr>
          <a:lstStyle/>
          <a:p>
            <a:pPr marL="349250" lvl="1" indent="0">
              <a:buNone/>
            </a:pP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Parton Distribution Functions (PDFs): 	       		1D long. momentum</a:t>
            </a:r>
            <a:endParaRPr lang="en-US" sz="1600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9250" lvl="1" indent="0">
              <a:buNone/>
            </a:pPr>
            <a:r>
              <a:rPr lang="en-US" sz="16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Generalized </a:t>
            </a:r>
            <a:r>
              <a:rPr lang="en-US" sz="1600" b="1" dirty="0" err="1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parton</a:t>
            </a:r>
            <a:r>
              <a:rPr lang="en-US" sz="16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distributions (GPDs)</a:t>
            </a:r>
            <a:r>
              <a:rPr lang="en-US" sz="16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: 	 	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1D long.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+ 2D </a:t>
            </a:r>
            <a:r>
              <a:rPr lang="en-US" altLang="zh-CN" sz="16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trans. position</a:t>
            </a:r>
            <a:endParaRPr lang="en-US" sz="1600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9250" lvl="1" indent="0">
              <a:buNone/>
            </a:pPr>
            <a:r>
              <a:rPr lang="en-US" altLang="zh-CN" sz="16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Transverse-momentum-dependent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PDFs: 		1D long.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+ 2D </a:t>
            </a:r>
            <a:r>
              <a:rPr lang="en-US" altLang="zh-CN" sz="16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trans. momentum</a:t>
            </a:r>
            <a:endParaRPr lang="en-US" sz="16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11F566-C0DB-D34B-0941-175EDC61F660}"/>
              </a:ext>
            </a:extLst>
          </p:cNvPr>
          <p:cNvSpPr txBox="1"/>
          <p:nvPr/>
        </p:nvSpPr>
        <p:spPr>
          <a:xfrm>
            <a:off x="5130953" y="5417538"/>
            <a:ext cx="358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Semi-inclusive Deep Inelastic Scattering (SIDIS)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35E9EC-3B20-1097-902C-6FB6FC84C5C7}"/>
              </a:ext>
            </a:extLst>
          </p:cNvPr>
          <p:cNvGrpSpPr>
            <a:grpSpLocks noChangeAspect="1"/>
          </p:cNvGrpSpPr>
          <p:nvPr/>
        </p:nvGrpSpPr>
        <p:grpSpPr>
          <a:xfrm>
            <a:off x="5512319" y="3583900"/>
            <a:ext cx="2560003" cy="1768533"/>
            <a:chOff x="37735" y="1266414"/>
            <a:chExt cx="3614211" cy="2496815"/>
          </a:xfrm>
        </p:grpSpPr>
        <p:pic>
          <p:nvPicPr>
            <p:cNvPr id="22" name="Picture 21" descr="ball_1.png">
              <a:extLst>
                <a:ext uri="{FF2B5EF4-FFF2-40B4-BE49-F238E27FC236}">
                  <a16:creationId xmlns:a16="http://schemas.microsoft.com/office/drawing/2014/main" id="{8B888F8B-F5EC-2396-ABF2-746FEDFBC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78" y="2268989"/>
              <a:ext cx="292255" cy="303801"/>
            </a:xfrm>
            <a:prstGeom prst="rect">
              <a:avLst/>
            </a:prstGeom>
          </p:spPr>
        </p:pic>
        <p:pic>
          <p:nvPicPr>
            <p:cNvPr id="23" name="Picture 22" descr="ball_2.png">
              <a:extLst>
                <a:ext uri="{FF2B5EF4-FFF2-40B4-BE49-F238E27FC236}">
                  <a16:creationId xmlns:a16="http://schemas.microsoft.com/office/drawing/2014/main" id="{EDB35C33-D37F-4C9C-9070-92AA8C4A5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041" y="1963937"/>
              <a:ext cx="913905" cy="913905"/>
            </a:xfrm>
            <a:prstGeom prst="rect">
              <a:avLst/>
            </a:prstGeom>
          </p:spPr>
        </p:pic>
        <p:sp>
          <p:nvSpPr>
            <p:cNvPr id="24" name="Explosion 1 23">
              <a:extLst>
                <a:ext uri="{FF2B5EF4-FFF2-40B4-BE49-F238E27FC236}">
                  <a16:creationId xmlns:a16="http://schemas.microsoft.com/office/drawing/2014/main" id="{066A366E-D010-E2ED-FC2D-E49579D9492F}"/>
                </a:ext>
              </a:extLst>
            </p:cNvPr>
            <p:cNvSpPr/>
            <p:nvPr/>
          </p:nvSpPr>
          <p:spPr>
            <a:xfrm>
              <a:off x="1561657" y="2073751"/>
              <a:ext cx="603796" cy="822960"/>
            </a:xfrm>
            <a:prstGeom prst="irregularSeal1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84E5AB7-3426-8CE3-8CB2-F6D5E6170C95}"/>
                </a:ext>
              </a:extLst>
            </p:cNvPr>
            <p:cNvCxnSpPr/>
            <p:nvPr/>
          </p:nvCxnSpPr>
          <p:spPr>
            <a:xfrm flipH="1">
              <a:off x="2187985" y="2420890"/>
              <a:ext cx="629585" cy="0"/>
            </a:xfrm>
            <a:prstGeom prst="line">
              <a:avLst/>
            </a:prstGeom>
            <a:ln w="19050" cmpd="sng"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BA9C799-3309-0D26-796A-365540B7AC86}"/>
                </a:ext>
              </a:extLst>
            </p:cNvPr>
            <p:cNvCxnSpPr/>
            <p:nvPr/>
          </p:nvCxnSpPr>
          <p:spPr>
            <a:xfrm>
              <a:off x="885965" y="2420890"/>
              <a:ext cx="528447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 descr="ball_1.png">
              <a:extLst>
                <a:ext uri="{FF2B5EF4-FFF2-40B4-BE49-F238E27FC236}">
                  <a16:creationId xmlns:a16="http://schemas.microsoft.com/office/drawing/2014/main" id="{6D8470F0-C709-DFCC-3973-F01179DF5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577" y="1266414"/>
              <a:ext cx="292255" cy="303801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50EFA1F-F171-0B46-DA2F-3D54D663464A}"/>
                </a:ext>
              </a:extLst>
            </p:cNvPr>
            <p:cNvCxnSpPr/>
            <p:nvPr/>
          </p:nvCxnSpPr>
          <p:spPr>
            <a:xfrm flipV="1">
              <a:off x="2020392" y="1570215"/>
              <a:ext cx="290121" cy="60093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4BC04C8-B1BF-2331-CF24-8ECCF0129CA2}"/>
                </a:ext>
              </a:extLst>
            </p:cNvPr>
            <p:cNvCxnSpPr>
              <a:cxnSpLocks/>
            </p:cNvCxnSpPr>
            <p:nvPr/>
          </p:nvCxnSpPr>
          <p:spPr>
            <a:xfrm>
              <a:off x="1803170" y="3046978"/>
              <a:ext cx="0" cy="71625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92CCE2B-09D0-F35A-EBBB-8BAD281B0D54}"/>
                </a:ext>
              </a:extLst>
            </p:cNvPr>
            <p:cNvCxnSpPr/>
            <p:nvPr/>
          </p:nvCxnSpPr>
          <p:spPr>
            <a:xfrm flipH="1">
              <a:off x="1569274" y="2974996"/>
              <a:ext cx="120406" cy="36480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CB37C61-6248-97EA-2737-5F4A9484267B}"/>
                </a:ext>
              </a:extLst>
            </p:cNvPr>
            <p:cNvCxnSpPr/>
            <p:nvPr/>
          </p:nvCxnSpPr>
          <p:spPr>
            <a:xfrm flipH="1">
              <a:off x="1325678" y="2899091"/>
              <a:ext cx="304800" cy="30420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002B84-8A8C-66EC-80E3-4307C584C835}"/>
                </a:ext>
              </a:extLst>
            </p:cNvPr>
            <p:cNvSpPr txBox="1"/>
            <p:nvPr/>
          </p:nvSpPr>
          <p:spPr>
            <a:xfrm>
              <a:off x="37735" y="1766474"/>
              <a:ext cx="1486494" cy="47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electron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A1E982-6FCC-72D4-45AE-3CE86C5483AE}"/>
                </a:ext>
              </a:extLst>
            </p:cNvPr>
            <p:cNvSpPr txBox="1"/>
            <p:nvPr/>
          </p:nvSpPr>
          <p:spPr>
            <a:xfrm>
              <a:off x="3018844" y="2173823"/>
              <a:ext cx="311667" cy="52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p</a:t>
              </a:r>
              <a:endParaRPr 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灯片编号占位符 4">
            <a:extLst>
              <a:ext uri="{FF2B5EF4-FFF2-40B4-BE49-F238E27FC236}">
                <a16:creationId xmlns:a16="http://schemas.microsoft.com/office/drawing/2014/main" id="{FDAC55EB-6F96-74BC-B792-CEB6592F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8D30C0E-5ECD-49A1-8980-17588D17EE82}" type="slidenum">
              <a:rPr lang="zh-CN" altLang="en-US" smtClean="0">
                <a:solidFill>
                  <a:schemeClr val="tx1"/>
                </a:solidFill>
              </a:rPr>
              <a:t>4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D9DBF-460D-1BB4-169A-53C4DF9495EF}"/>
              </a:ext>
            </a:extLst>
          </p:cNvPr>
          <p:cNvSpPr txBox="1"/>
          <p:nvPr/>
        </p:nvSpPr>
        <p:spPr>
          <a:xfrm>
            <a:off x="1531182" y="6183802"/>
            <a:ext cx="608163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DVCS/SIDIS processes: extract GPDs/TMDs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153761A0-7EF5-EB16-34BD-7A7F3F732AD4}"/>
              </a:ext>
            </a:extLst>
          </p:cNvPr>
          <p:cNvGrpSpPr/>
          <p:nvPr/>
        </p:nvGrpSpPr>
        <p:grpSpPr>
          <a:xfrm>
            <a:off x="548597" y="3798129"/>
            <a:ext cx="3382078" cy="1436379"/>
            <a:chOff x="187455" y="3430249"/>
            <a:chExt cx="3382078" cy="1436379"/>
          </a:xfrm>
        </p:grpSpPr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68D81618-2550-93DD-BDDF-5FBFB50A3DD5}"/>
                </a:ext>
              </a:extLst>
            </p:cNvPr>
            <p:cNvGrpSpPr/>
            <p:nvPr/>
          </p:nvGrpSpPr>
          <p:grpSpPr>
            <a:xfrm>
              <a:off x="187455" y="3430249"/>
              <a:ext cx="2702638" cy="1436379"/>
              <a:chOff x="187455" y="3430249"/>
              <a:chExt cx="2702638" cy="1436379"/>
            </a:xfrm>
          </p:grpSpPr>
          <p:grpSp>
            <p:nvGrpSpPr>
              <p:cNvPr id="6" name="Group 20">
                <a:extLst>
                  <a:ext uri="{FF2B5EF4-FFF2-40B4-BE49-F238E27FC236}">
                    <a16:creationId xmlns:a16="http://schemas.microsoft.com/office/drawing/2014/main" id="{C25B7274-94E2-4F93-8E86-D5A7E376C1B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87455" y="3430249"/>
                <a:ext cx="2615344" cy="1427383"/>
                <a:chOff x="-40395" y="881530"/>
                <a:chExt cx="3692341" cy="2015181"/>
              </a:xfrm>
            </p:grpSpPr>
            <p:pic>
              <p:nvPicPr>
                <p:cNvPr id="10" name="Picture 21" descr="ball_1.png">
                  <a:extLst>
                    <a:ext uri="{FF2B5EF4-FFF2-40B4-BE49-F238E27FC236}">
                      <a16:creationId xmlns:a16="http://schemas.microsoft.com/office/drawing/2014/main" id="{C317C4BA-3857-B089-F4D5-F35DAE858D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7081" y="1576140"/>
                  <a:ext cx="292255" cy="303801"/>
                </a:xfrm>
                <a:prstGeom prst="rect">
                  <a:avLst/>
                </a:prstGeom>
              </p:spPr>
            </p:pic>
            <p:pic>
              <p:nvPicPr>
                <p:cNvPr id="14" name="Picture 22" descr="ball_2.png">
                  <a:extLst>
                    <a:ext uri="{FF2B5EF4-FFF2-40B4-BE49-F238E27FC236}">
                      <a16:creationId xmlns:a16="http://schemas.microsoft.com/office/drawing/2014/main" id="{59559E5C-2A7E-B956-A645-7BB8F46604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8041" y="1963937"/>
                  <a:ext cx="913905" cy="913905"/>
                </a:xfrm>
                <a:prstGeom prst="rect">
                  <a:avLst/>
                </a:prstGeom>
              </p:spPr>
            </p:pic>
            <p:sp>
              <p:nvSpPr>
                <p:cNvPr id="16" name="Explosion 1 23">
                  <a:extLst>
                    <a:ext uri="{FF2B5EF4-FFF2-40B4-BE49-F238E27FC236}">
                      <a16:creationId xmlns:a16="http://schemas.microsoft.com/office/drawing/2014/main" id="{367B2F60-CC2C-0943-4885-421AE7C5E2DC}"/>
                    </a:ext>
                  </a:extLst>
                </p:cNvPr>
                <p:cNvSpPr/>
                <p:nvPr/>
              </p:nvSpPr>
              <p:spPr>
                <a:xfrm>
                  <a:off x="1561657" y="2073751"/>
                  <a:ext cx="603796" cy="822960"/>
                </a:xfrm>
                <a:prstGeom prst="irregularSeal1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9" name="Straight Connector 24">
                  <a:extLst>
                    <a:ext uri="{FF2B5EF4-FFF2-40B4-BE49-F238E27FC236}">
                      <a16:creationId xmlns:a16="http://schemas.microsoft.com/office/drawing/2014/main" id="{5D50FF76-2CDE-1B1B-2355-E1C477AF7002}"/>
                    </a:ext>
                  </a:extLst>
                </p:cNvPr>
                <p:cNvCxnSpPr/>
                <p:nvPr/>
              </p:nvCxnSpPr>
              <p:spPr>
                <a:xfrm flipH="1">
                  <a:off x="2187985" y="2420890"/>
                  <a:ext cx="629585" cy="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tailEnd type="triangle" w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25">
                  <a:extLst>
                    <a:ext uri="{FF2B5EF4-FFF2-40B4-BE49-F238E27FC236}">
                      <a16:creationId xmlns:a16="http://schemas.microsoft.com/office/drawing/2014/main" id="{6F6FBCF8-6FF5-15DD-E731-3C1F860152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0822" y="1793834"/>
                  <a:ext cx="619443" cy="422305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7" name="Picture 26" descr="ball_1.png">
                  <a:extLst>
                    <a:ext uri="{FF2B5EF4-FFF2-40B4-BE49-F238E27FC236}">
                      <a16:creationId xmlns:a16="http://schemas.microsoft.com/office/drawing/2014/main" id="{6AF17A93-407F-A3D7-2A80-DDE626EDE0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1577" y="1266414"/>
                  <a:ext cx="292255" cy="303801"/>
                </a:xfrm>
                <a:prstGeom prst="rect">
                  <a:avLst/>
                </a:prstGeom>
              </p:spPr>
            </p:pic>
            <p:cxnSp>
              <p:nvCxnSpPr>
                <p:cNvPr id="48" name="Straight Arrow Connector 27">
                  <a:extLst>
                    <a:ext uri="{FF2B5EF4-FFF2-40B4-BE49-F238E27FC236}">
                      <a16:creationId xmlns:a16="http://schemas.microsoft.com/office/drawing/2014/main" id="{C92921AC-BCBE-E296-8B58-E0D1735BB182}"/>
                    </a:ext>
                  </a:extLst>
                </p:cNvPr>
                <p:cNvCxnSpPr/>
                <p:nvPr/>
              </p:nvCxnSpPr>
              <p:spPr>
                <a:xfrm flipV="1">
                  <a:off x="2020392" y="1570215"/>
                  <a:ext cx="290121" cy="600932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30">
                  <a:extLst>
                    <a:ext uri="{FF2B5EF4-FFF2-40B4-BE49-F238E27FC236}">
                      <a16:creationId xmlns:a16="http://schemas.microsoft.com/office/drawing/2014/main" id="{53CABB43-A97C-1D10-1B38-A4DED97678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89068" y="2458718"/>
                  <a:ext cx="513388" cy="0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31">
                  <a:extLst>
                    <a:ext uri="{FF2B5EF4-FFF2-40B4-BE49-F238E27FC236}">
                      <a16:creationId xmlns:a16="http://schemas.microsoft.com/office/drawing/2014/main" id="{762E8A61-348C-353D-8582-3AA3D3E7403C}"/>
                    </a:ext>
                  </a:extLst>
                </p:cNvPr>
                <p:cNvSpPr txBox="1"/>
                <p:nvPr/>
              </p:nvSpPr>
              <p:spPr>
                <a:xfrm>
                  <a:off x="-40395" y="881530"/>
                  <a:ext cx="1486494" cy="4779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Times New Roman" panose="02020603050405020304" pitchFamily="18" charset="0"/>
                    </a:rPr>
                    <a:t>electron</a:t>
                  </a:r>
                </a:p>
              </p:txBody>
            </p:sp>
            <p:sp>
              <p:nvSpPr>
                <p:cNvPr id="53" name="TextBox 32">
                  <a:extLst>
                    <a:ext uri="{FF2B5EF4-FFF2-40B4-BE49-F238E27FC236}">
                      <a16:creationId xmlns:a16="http://schemas.microsoft.com/office/drawing/2014/main" id="{66555F7F-06C0-4262-324A-A5C06FAD44C3}"/>
                    </a:ext>
                  </a:extLst>
                </p:cNvPr>
                <p:cNvSpPr txBox="1"/>
                <p:nvPr/>
              </p:nvSpPr>
              <p:spPr>
                <a:xfrm>
                  <a:off x="2989506" y="2095587"/>
                  <a:ext cx="311667" cy="521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Times New Roman" panose="02020603050405020304" pitchFamily="18" charset="0"/>
                    </a:rPr>
                    <a:t>p</a:t>
                  </a:r>
                </a:p>
              </p:txBody>
            </p:sp>
          </p:grpSp>
          <p:pic>
            <p:nvPicPr>
              <p:cNvPr id="54" name="Picture 22" descr="ball_2.png">
                <a:extLst>
                  <a:ext uri="{FF2B5EF4-FFF2-40B4-BE49-F238E27FC236}">
                    <a16:creationId xmlns:a16="http://schemas.microsoft.com/office/drawing/2014/main" id="{B3E1F9CF-B2BD-2A22-5F9B-D6D16A68E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627" y="4219295"/>
                <a:ext cx="647333" cy="647333"/>
              </a:xfrm>
              <a:prstGeom prst="rect">
                <a:avLst/>
              </a:prstGeom>
            </p:spPr>
          </p:pic>
          <p:sp>
            <p:nvSpPr>
              <p:cNvPr id="55" name="TextBox 32">
                <a:extLst>
                  <a:ext uri="{FF2B5EF4-FFF2-40B4-BE49-F238E27FC236}">
                    <a16:creationId xmlns:a16="http://schemas.microsoft.com/office/drawing/2014/main" id="{C138A90B-D4DC-D607-8922-DCF1F68A563F}"/>
                  </a:ext>
                </a:extLst>
              </p:cNvPr>
              <p:cNvSpPr txBox="1"/>
              <p:nvPr/>
            </p:nvSpPr>
            <p:spPr>
              <a:xfrm>
                <a:off x="490460" y="4326887"/>
                <a:ext cx="7315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p’</a:t>
                </a:r>
              </a:p>
            </p:txBody>
          </p:sp>
          <p:pic>
            <p:nvPicPr>
              <p:cNvPr id="56" name="Picture 36">
                <a:extLst>
                  <a:ext uri="{FF2B5EF4-FFF2-40B4-BE49-F238E27FC236}">
                    <a16:creationId xmlns:a16="http://schemas.microsoft.com/office/drawing/2014/main" id="{928B31DB-DD15-EA12-7706-AD0F907CE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950" y="3685435"/>
                <a:ext cx="905124" cy="782027"/>
              </a:xfrm>
              <a:prstGeom prst="rect">
                <a:avLst/>
              </a:prstGeom>
            </p:spPr>
          </p:pic>
          <p:pic>
            <p:nvPicPr>
              <p:cNvPr id="58" name="图片 57">
                <a:extLst>
                  <a:ext uri="{FF2B5EF4-FFF2-40B4-BE49-F238E27FC236}">
                    <a16:creationId xmlns:a16="http://schemas.microsoft.com/office/drawing/2014/main" id="{D1E0CAC1-4516-7145-F70D-0886F8263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48710" y="3508746"/>
                <a:ext cx="641383" cy="654084"/>
              </a:xfrm>
              <a:prstGeom prst="rect">
                <a:avLst/>
              </a:prstGeom>
            </p:spPr>
          </p:pic>
        </p:grpSp>
        <p:sp>
          <p:nvSpPr>
            <p:cNvPr id="60" name="TextBox 31">
              <a:extLst>
                <a:ext uri="{FF2B5EF4-FFF2-40B4-BE49-F238E27FC236}">
                  <a16:creationId xmlns:a16="http://schemas.microsoft.com/office/drawing/2014/main" id="{873B43E7-BC0E-A08E-0BC7-C5BAE0B9FB68}"/>
                </a:ext>
              </a:extLst>
            </p:cNvPr>
            <p:cNvSpPr txBox="1"/>
            <p:nvPr/>
          </p:nvSpPr>
          <p:spPr>
            <a:xfrm>
              <a:off x="1998182" y="3850210"/>
              <a:ext cx="15713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photon</a:t>
              </a:r>
            </a:p>
          </p:txBody>
        </p:sp>
      </p:grpSp>
      <p:sp>
        <p:nvSpPr>
          <p:cNvPr id="65" name="TextBox 43">
            <a:extLst>
              <a:ext uri="{FF2B5EF4-FFF2-40B4-BE49-F238E27FC236}">
                <a16:creationId xmlns:a16="http://schemas.microsoft.com/office/drawing/2014/main" id="{37959C9E-3503-F403-1D72-3E03D8BF534A}"/>
              </a:ext>
            </a:extLst>
          </p:cNvPr>
          <p:cNvSpPr txBox="1"/>
          <p:nvPr/>
        </p:nvSpPr>
        <p:spPr>
          <a:xfrm>
            <a:off x="362803" y="5449810"/>
            <a:ext cx="358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Deeply virtual Compton scattering (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DVCS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0" name="TextBox 8">
            <a:extLst>
              <a:ext uri="{FF2B5EF4-FFF2-40B4-BE49-F238E27FC236}">
                <a16:creationId xmlns:a16="http://schemas.microsoft.com/office/drawing/2014/main" id="{47F078BD-B093-0D35-B7D3-7D93F361A6CD}"/>
              </a:ext>
            </a:extLst>
          </p:cNvPr>
          <p:cNvSpPr txBox="1"/>
          <p:nvPr/>
        </p:nvSpPr>
        <p:spPr>
          <a:xfrm>
            <a:off x="267227" y="3305187"/>
            <a:ext cx="3616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Longitudinal + transverse position 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6E9CAAF4-B477-49AD-B2D0-55AEF66A5972}"/>
              </a:ext>
            </a:extLst>
          </p:cNvPr>
          <p:cNvGrpSpPr/>
          <p:nvPr/>
        </p:nvGrpSpPr>
        <p:grpSpPr>
          <a:xfrm>
            <a:off x="1196338" y="1904597"/>
            <a:ext cx="1623893" cy="1478303"/>
            <a:chOff x="917368" y="1905676"/>
            <a:chExt cx="1623893" cy="1478303"/>
          </a:xfrm>
        </p:grpSpPr>
        <p:pic>
          <p:nvPicPr>
            <p:cNvPr id="67" name="Picture 10">
              <a:extLst>
                <a:ext uri="{FF2B5EF4-FFF2-40B4-BE49-F238E27FC236}">
                  <a16:creationId xmlns:a16="http://schemas.microsoft.com/office/drawing/2014/main" id="{21DA09B1-BB7E-FD97-4411-AFE8E094E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7368" y="1905676"/>
              <a:ext cx="1623893" cy="14783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E69E027F-410D-DEA0-FC98-EB34FABBD46A}"/>
                    </a:ext>
                  </a:extLst>
                </p:cNvPr>
                <p:cNvSpPr txBox="1"/>
                <p:nvPr/>
              </p:nvSpPr>
              <p:spPr>
                <a:xfrm>
                  <a:off x="1752772" y="2132062"/>
                  <a:ext cx="33477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E69E027F-410D-DEA0-FC98-EB34FABBD4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772" y="2132062"/>
                  <a:ext cx="334777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30909" r="-14545"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97318028-B746-2041-8521-83712598F183}"/>
                    </a:ext>
                  </a:extLst>
                </p:cNvPr>
                <p:cNvSpPr txBox="1"/>
                <p:nvPr/>
              </p:nvSpPr>
              <p:spPr>
                <a:xfrm>
                  <a:off x="1404604" y="2895613"/>
                  <a:ext cx="65081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GPD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97318028-B746-2041-8521-83712598F1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604" y="2895613"/>
                  <a:ext cx="65081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9346" r="-9346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TextBox 45">
            <a:extLst>
              <a:ext uri="{FF2B5EF4-FFF2-40B4-BE49-F238E27FC236}">
                <a16:creationId xmlns:a16="http://schemas.microsoft.com/office/drawing/2014/main" id="{7FB7D55C-3E3F-8414-D44D-15ED4DE2DE7F}"/>
              </a:ext>
            </a:extLst>
          </p:cNvPr>
          <p:cNvSpPr txBox="1"/>
          <p:nvPr/>
        </p:nvSpPr>
        <p:spPr>
          <a:xfrm>
            <a:off x="6132994" y="4865694"/>
            <a:ext cx="73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X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5" name="TextBox 32">
            <a:extLst>
              <a:ext uri="{FF2B5EF4-FFF2-40B4-BE49-F238E27FC236}">
                <a16:creationId xmlns:a16="http://schemas.microsoft.com/office/drawing/2014/main" id="{1CC9FC7D-BFFD-96BB-B479-B58907461BBB}"/>
              </a:ext>
            </a:extLst>
          </p:cNvPr>
          <p:cNvSpPr txBox="1"/>
          <p:nvPr/>
        </p:nvSpPr>
        <p:spPr>
          <a:xfrm>
            <a:off x="6846093" y="5051021"/>
            <a:ext cx="22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h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A3B5C85F-F5E7-571C-9B10-3377EA85F1DB}"/>
                  </a:ext>
                </a:extLst>
              </p:cNvPr>
              <p:cNvSpPr txBox="1"/>
              <p:nvPr/>
            </p:nvSpPr>
            <p:spPr>
              <a:xfrm>
                <a:off x="6691236" y="2840476"/>
                <a:ext cx="751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TMD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A3B5C85F-F5E7-571C-9B10-3377EA85F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236" y="2840476"/>
                <a:ext cx="751231" cy="369332"/>
              </a:xfrm>
              <a:prstGeom prst="rect">
                <a:avLst/>
              </a:prstGeom>
              <a:blipFill>
                <a:blip r:embed="rId11"/>
                <a:stretch>
                  <a:fillRect l="-6504" r="-6504"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97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7596443-4665-4590-9290-719A37A3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65C2F6DE-1E08-3D43-576B-C7C7FEBF2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11" y="241857"/>
            <a:ext cx="82855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Higher-twist effects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3482A-85AA-74D9-7D88-0594A9674045}"/>
              </a:ext>
            </a:extLst>
          </p:cNvPr>
          <p:cNvSpPr txBox="1"/>
          <p:nvPr/>
        </p:nvSpPr>
        <p:spPr>
          <a:xfrm>
            <a:off x="1276467" y="2143221"/>
            <a:ext cx="6591063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altLang="zh-CN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1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ulti-parton distributions </a:t>
            </a:r>
            <a:r>
              <a:rPr lang="en-US" altLang="zh-CN" sz="18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correspond to the interference of hadron wave functions between </a:t>
            </a:r>
            <a:r>
              <a:rPr lang="en-US" altLang="zh-CN" sz="1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different</a:t>
            </a:r>
            <a:r>
              <a:rPr lang="en-US" altLang="zh-CN" sz="18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Fock</a:t>
            </a:r>
            <a:r>
              <a:rPr lang="en-US" altLang="zh-CN" sz="18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sectors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18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he physics of </a:t>
            </a:r>
            <a:r>
              <a:rPr lang="en-US" altLang="zh-CN" sz="1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quark-gluon correlations: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Transverse color Lorentz force     </a:t>
            </a:r>
            <a:r>
              <a:rPr lang="en-US" altLang="zh-CN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[F. Aslan, et al. PRD 096021 (2019)]</a:t>
            </a:r>
            <a:endParaRPr lang="en-US" altLang="zh-CN" sz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Spin-orbital correlation                </a:t>
            </a:r>
            <a:r>
              <a:rPr lang="en-US" altLang="zh-CN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[C. </a:t>
            </a:r>
            <a:r>
              <a:rPr lang="en-US" altLang="zh-CN" sz="1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Lorcé</a:t>
            </a:r>
            <a:r>
              <a:rPr lang="en-US" altLang="zh-CN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PLB 735 (2014) 344–348]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Partonic transverse AM            </a:t>
            </a:r>
            <a:r>
              <a:rPr lang="en-US" altLang="zh-CN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[Y. Guo, et al. NPB 969 (2021) 115440]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……</a:t>
            </a: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F1F60-BC41-507A-FC1F-33721A95D272}"/>
              </a:ext>
            </a:extLst>
          </p:cNvPr>
          <p:cNvSpPr txBox="1"/>
          <p:nvPr/>
        </p:nvSpPr>
        <p:spPr>
          <a:xfrm>
            <a:off x="1276468" y="1120753"/>
            <a:ext cx="659106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Higher-twist distributions: </a:t>
            </a: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Reflecting the physics of </a:t>
            </a:r>
            <a:r>
              <a:rPr lang="en-US" altLang="zh-CN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multi-</a:t>
            </a:r>
            <a:r>
              <a:rPr lang="en-US" altLang="zh-CN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parton</a:t>
            </a:r>
            <a:r>
              <a:rPr lang="en-US" altLang="zh-CN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correlations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6981F0-8923-67AC-B9A7-7B8520F3A4EB}"/>
                  </a:ext>
                </a:extLst>
              </p:cNvPr>
              <p:cNvSpPr txBox="1"/>
              <p:nvPr/>
            </p:nvSpPr>
            <p:spPr>
              <a:xfrm>
                <a:off x="1276465" y="4998583"/>
                <a:ext cx="6591065" cy="147732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itchFamily="2" charset="2"/>
                  <a:buChar char="ü"/>
                </a:pPr>
                <a:r>
                  <a:rPr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Structure functions suppressed by a kinematic factor of 1/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making the relatively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domain ideal for their measurement</a:t>
                </a:r>
              </a:p>
              <a:p>
                <a:pPr marL="285750" indent="-285750" algn="just">
                  <a:buFont typeface="Wingdings" pitchFamily="2" charset="2"/>
                  <a:buChar char="ü"/>
                </a:pPr>
                <a:endPara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itchFamily="2" charset="2"/>
                  <a:buChar char="ü"/>
                </a:pPr>
                <a:r>
                  <a:rPr lang="en-US" altLang="zh-CN" dirty="0" err="1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EicC</a:t>
                </a:r>
                <a:r>
                  <a:rPr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with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as compared to EIC, has</a:t>
                </a:r>
                <a:r>
                  <a:rPr lang="en-US" altLang="zh-CN" b="1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potential advantages </a:t>
                </a:r>
                <a:r>
                  <a:rPr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in studying high-twist physics</a:t>
                </a:r>
                <a:endParaRPr lang="en-US" altLang="zh-CN" baseline="300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6981F0-8923-67AC-B9A7-7B8520F3A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465" y="4998583"/>
                <a:ext cx="6591065" cy="1477328"/>
              </a:xfrm>
              <a:prstGeom prst="rect">
                <a:avLst/>
              </a:prstGeom>
              <a:blipFill>
                <a:blip r:embed="rId3"/>
                <a:stretch>
                  <a:fillRect t="-360"/>
                </a:stretch>
              </a:blip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39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3DCFF1F-F5C7-A184-1414-6675C8FE89E7}"/>
              </a:ext>
            </a:extLst>
          </p:cNvPr>
          <p:cNvSpPr txBox="1"/>
          <p:nvPr/>
        </p:nvSpPr>
        <p:spPr>
          <a:xfrm>
            <a:off x="0" y="25625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Generalized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parton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distribution functions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7238C1-22CA-A4DB-594C-E5A38B4C1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2349343"/>
            <a:ext cx="5264883" cy="396001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82F3A91-E814-3377-C5AA-A1F0A146D4F4}"/>
              </a:ext>
            </a:extLst>
          </p:cNvPr>
          <p:cNvSpPr txBox="1"/>
          <p:nvPr/>
        </p:nvSpPr>
        <p:spPr>
          <a:xfrm>
            <a:off x="0" y="1341268"/>
            <a:ext cx="891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GPDs </a:t>
            </a:r>
            <a:r>
              <a:rPr lang="en-US" altLang="zh-CN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can be assessed through </a:t>
            </a:r>
            <a:r>
              <a:rPr lang="en-US" altLang="zh-CN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deeply virtual Compton scattering</a:t>
            </a:r>
            <a:endParaRPr lang="zh-CN" altLang="en-US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3B254A-220F-2840-0B14-4BF3F24AB589}"/>
              </a:ext>
            </a:extLst>
          </p:cNvPr>
          <p:cNvSpPr txBox="1">
            <a:spLocks/>
          </p:cNvSpPr>
          <p:nvPr/>
        </p:nvSpPr>
        <p:spPr>
          <a:xfrm>
            <a:off x="5955527" y="2732225"/>
            <a:ext cx="3188473" cy="35771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Encode 3D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spatial information</a:t>
            </a:r>
          </a:p>
          <a:p>
            <a:pPr>
              <a:buFont typeface="Wingdings" panose="05000000000000000000" pitchFamily="2" charset="2"/>
              <a:buChar char="l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Contain information about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orbital angular momentum</a:t>
            </a:r>
          </a:p>
          <a:p>
            <a:pPr>
              <a:buFont typeface="Wingdings" panose="05000000000000000000" pitchFamily="2" charset="2"/>
              <a:buChar char="l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Appear in DVCS / DVMP / TCS / DDVCS …</a:t>
            </a:r>
          </a:p>
          <a:p>
            <a:pPr>
              <a:buFont typeface="Wingdings" panose="05000000000000000000" pitchFamily="2" charset="2"/>
              <a:buChar char="u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B61C394-658C-E1FE-42F9-ADB996AA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32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4">
            <a:extLst>
              <a:ext uri="{FF2B5EF4-FFF2-40B4-BE49-F238E27FC236}">
                <a16:creationId xmlns:a16="http://schemas.microsoft.com/office/drawing/2014/main" id="{822DE495-4115-3A40-8F47-DA9E40B62BC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328465" y="1658167"/>
            <a:ext cx="2815535" cy="25151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E3C514A-88F6-8DF6-2665-74AFA107D461}"/>
              </a:ext>
            </a:extLst>
          </p:cNvPr>
          <p:cNvSpPr txBox="1"/>
          <p:nvPr/>
        </p:nvSpPr>
        <p:spPr>
          <a:xfrm>
            <a:off x="0" y="25625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Generalized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parton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distribution functions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BC6FE12-91EE-E27B-E1B4-26ADB2B0BC53}"/>
              </a:ext>
            </a:extLst>
          </p:cNvPr>
          <p:cNvSpPr txBox="1"/>
          <p:nvPr/>
        </p:nvSpPr>
        <p:spPr>
          <a:xfrm>
            <a:off x="0" y="1341268"/>
            <a:ext cx="891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GPDs </a:t>
            </a:r>
            <a:r>
              <a:rPr lang="en-US" altLang="zh-CN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are functions of three variables:</a:t>
            </a:r>
            <a:endParaRPr lang="zh-CN" altLang="en-US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6">
                <a:extLst>
                  <a:ext uri="{FF2B5EF4-FFF2-40B4-BE49-F238E27FC236}">
                    <a16:creationId xmlns:a16="http://schemas.microsoft.com/office/drawing/2014/main" id="{F4203EE5-5698-ADDC-9C65-50B37E5D2C0D}"/>
                  </a:ext>
                </a:extLst>
              </p:cNvPr>
              <p:cNvSpPr txBox="1"/>
              <p:nvPr/>
            </p:nvSpPr>
            <p:spPr>
              <a:xfrm>
                <a:off x="347045" y="1925492"/>
                <a:ext cx="7803041" cy="1359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lvl="0" indent="-285750">
                  <a:buFont typeface="Wingdings" panose="05000000000000000000" pitchFamily="2" charset="2"/>
                  <a:buChar char="l"/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Longitudinal momentum fraction</a:t>
                </a:r>
                <a:r>
                  <a:rPr lang="zh-CN" altLang="en-US" sz="1600" b="1" dirty="0">
                    <a:latin typeface="Calibri" panose="020F0502020204030204" pitchFamily="34" charset="0"/>
                    <a:ea typeface="Microsoft YaHei" pitchFamily="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charset="0"/>
                        <a:ea typeface="Microsoft YaHei" pitchFamily="2"/>
                        <a:cs typeface="Mangal" pitchFamily="2"/>
                      </a:rPr>
                      <m:t>𝒙</m:t>
                    </m:r>
                    <m:r>
                      <a:rPr lang="en-US" altLang="zh-CN" sz="2000" b="1" i="1" smtClean="0">
                        <a:latin typeface="Cambria Math" charset="0"/>
                        <a:ea typeface="Microsoft YaHei" pitchFamily="2"/>
                        <a:cs typeface="Mangal" pitchFamily="2"/>
                      </a:rPr>
                      <m:t>=</m:t>
                    </m:r>
                    <m:f>
                      <m:f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Microsoft YaHei" pitchFamily="2"/>
                            <a:cs typeface="Mangal" pitchFamily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ea typeface="Microsoft YaHei" pitchFamily="2"/>
                                <a:cs typeface="Mangal" pitchFamily="2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latin typeface="Cambria Math" charset="0"/>
                                <a:ea typeface="Microsoft YaHei" pitchFamily="2"/>
                                <a:cs typeface="Mangal" pitchFamily="2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latin typeface="Cambria Math" charset="0"/>
                                <a:ea typeface="Microsoft YaHei" pitchFamily="2"/>
                                <a:cs typeface="Mangal" pitchFamily="2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ea typeface="Microsoft YaHei" pitchFamily="2"/>
                                <a:cs typeface="Mangal" pitchFamily="2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latin typeface="Cambria Math" charset="0"/>
                                <a:ea typeface="Microsoft YaHei" pitchFamily="2"/>
                                <a:cs typeface="Mangal" pitchFamily="2"/>
                              </a:rPr>
                              <m:t>𝑷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latin typeface="Cambria Math" charset="0"/>
                                <a:ea typeface="Microsoft YaHei" pitchFamily="2"/>
                                <a:cs typeface="Mangal" pitchFamily="2"/>
                              </a:rPr>
                              <m:t>+</m:t>
                            </m:r>
                          </m:sup>
                        </m:sSup>
                      </m:den>
                    </m:f>
                  </m:oMath>
                </a14:m>
                <a:endParaRPr lang="en-US" sz="16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Longitudinal momentum transfer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Microsoft YaHei" pitchFamily="2"/>
                        <a:cs typeface="Mangal" pitchFamily="2"/>
                      </a:rPr>
                      <m:t>→</m:t>
                    </m:r>
                  </m:oMath>
                </a14:m>
                <a:r>
                  <a:rPr lang="en-US" sz="16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skewness</a:t>
                </a:r>
                <a:r>
                  <a:rPr lang="en-US" sz="16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Microsoft YaHei" pitchFamily="2"/>
                        <a:cs typeface="Mangal" pitchFamily="2"/>
                      </a:rPr>
                      <m:t>𝝃</m:t>
                    </m:r>
                    <m:r>
                      <a:rPr lang="en-US" sz="2000" b="1" i="1" smtClean="0">
                        <a:latin typeface="Cambria Math" charset="0"/>
                        <a:ea typeface="Microsoft YaHei" pitchFamily="2"/>
                        <a:cs typeface="Mangal" pitchFamily="2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Microsoft YaHei" pitchFamily="2"/>
                            <a:cs typeface="Mangal" pitchFamily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Microsoft YaHei" pitchFamily="2"/>
                                <a:cs typeface="Mangal" pitchFamily="2"/>
                              </a:rPr>
                            </m:ctrlPr>
                          </m:sSupPr>
                          <m:e>
                            <m:r>
                              <a:rPr lang="en-US" sz="2000" b="1" i="0" smtClean="0">
                                <a:latin typeface="Cambria Math" charset="0"/>
                                <a:ea typeface="Microsoft YaHei" pitchFamily="2"/>
                                <a:cs typeface="Mangal" pitchFamily="2"/>
                              </a:rPr>
                              <m:t>𝚫</m:t>
                            </m:r>
                          </m:e>
                          <m:sup>
                            <m:r>
                              <a:rPr lang="en-US" sz="2000" b="1" i="0" smtClean="0">
                                <a:latin typeface="Cambria Math" charset="0"/>
                                <a:ea typeface="Microsoft YaHei" pitchFamily="2"/>
                                <a:cs typeface="Mangal" pitchFamily="2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Microsoft YaHei" pitchFamily="2"/>
                                <a:cs typeface="Mangal" pitchFamily="2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Microsoft YaHei" pitchFamily="2"/>
                                <a:cs typeface="Mangal" pitchFamily="2"/>
                              </a:rPr>
                              <m:t>𝑷</m:t>
                            </m:r>
                          </m:e>
                          <m:sup>
                            <m:r>
                              <a:rPr lang="en-US" sz="2000" b="1" i="0" smtClean="0">
                                <a:latin typeface="Cambria Math" charset="0"/>
                                <a:ea typeface="Microsoft YaHei" pitchFamily="2"/>
                                <a:cs typeface="Mangal" pitchFamily="2"/>
                              </a:rPr>
                              <m:t>+</m:t>
                            </m:r>
                          </m:sup>
                        </m:sSup>
                      </m:den>
                    </m:f>
                    <m:r>
                      <a:rPr lang="en-US" sz="2000" b="1" i="1" smtClean="0">
                        <a:latin typeface="Cambria Math" charset="0"/>
                        <a:ea typeface="Microsoft YaHei" pitchFamily="2"/>
                        <a:cs typeface="Mangal" pitchFamily="2"/>
                      </a:rPr>
                      <m:t>=</m:t>
                    </m:r>
                    <m:r>
                      <a:rPr lang="en-US" sz="2000" b="1" i="1" smtClean="0">
                        <a:latin typeface="Cambria Math" charset="0"/>
                        <a:ea typeface="Microsoft YaHei" pitchFamily="2"/>
                        <a:cs typeface="Mangal" pitchFamily="2"/>
                      </a:rPr>
                      <m:t>𝟎</m:t>
                    </m:r>
                  </m:oMath>
                </a14:m>
                <a:endParaRPr lang="en-US" sz="16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Square of total </a:t>
                </a:r>
                <a:r>
                  <a:rPr lang="en-US" altLang="zh-CN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momentum</a:t>
                </a: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transfer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Microsoft YaHei" pitchFamily="2"/>
                        <a:cs typeface="Mangal" pitchFamily="2"/>
                      </a:rPr>
                      <m:t>𝒕</m:t>
                    </m:r>
                    <m:r>
                      <a:rPr lang="en-US" sz="2000" b="1" i="1" smtClean="0">
                        <a:latin typeface="Cambria Math" charset="0"/>
                        <a:ea typeface="Microsoft YaHei" pitchFamily="2"/>
                        <a:cs typeface="Mangal" pitchFamily="2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Microsoft YaHei" pitchFamily="2"/>
                            <a:cs typeface="Mangal" pitchFamily="2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 charset="0"/>
                            <a:ea typeface="Microsoft YaHei" pitchFamily="2"/>
                            <a:cs typeface="Mangal" pitchFamily="2"/>
                          </a:rPr>
                          <m:t>𝚫</m:t>
                        </m:r>
                      </m:e>
                      <m:sup>
                        <m:r>
                          <a:rPr lang="en-US" sz="2000" b="1" i="0" smtClean="0">
                            <a:latin typeface="Cambria Math" charset="0"/>
                            <a:ea typeface="Microsoft YaHei" pitchFamily="2"/>
                            <a:cs typeface="Mangal" pitchFamily="2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latin typeface="Cambria Math" charset="0"/>
                        <a:ea typeface="Microsoft YaHei" pitchFamily="2"/>
                        <a:cs typeface="Mangal" pitchFamily="2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Microsoft YaHei" pitchFamily="2"/>
                            <a:cs typeface="Mangal" pitchFamily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Microsoft YaHei" pitchFamily="2"/>
                                <a:cs typeface="Mangal" pitchFamily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ea typeface="Microsoft YaHei" pitchFamily="2"/>
                                    <a:cs typeface="Mangal" pitchFamily="2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Microsoft YaHei" pitchFamily="2"/>
                                    <a:cs typeface="Mangal" pitchFamily="2"/>
                                  </a:rPr>
                                  <m:t>𝑷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charset="0"/>
                                    <a:ea typeface="Microsoft YaHei" pitchFamily="2"/>
                                    <a:cs typeface="Mangal" pitchFamily="2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1" i="0" smtClean="0">
                                <a:latin typeface="Cambria Math" charset="0"/>
                                <a:ea typeface="Microsoft YaHei" pitchFamily="2"/>
                                <a:cs typeface="Mangal" pitchFamily="2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Microsoft YaHei" pitchFamily="2"/>
                                <a:cs typeface="Mangal" pitchFamily="2"/>
                              </a:rPr>
                              <m:t>𝑷</m:t>
                            </m:r>
                          </m:e>
                        </m:d>
                      </m:e>
                      <m:sup>
                        <m:r>
                          <a:rPr lang="en-US" sz="2000" b="1" i="0" smtClean="0">
                            <a:latin typeface="Cambria Math" charset="0"/>
                            <a:ea typeface="Microsoft YaHei" pitchFamily="2"/>
                            <a:cs typeface="Mangal" pitchFamily="2"/>
                          </a:rPr>
                          <m:t>𝟐</m:t>
                        </m:r>
                      </m:sup>
                    </m:sSup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6">
                <a:extLst>
                  <a:ext uri="{FF2B5EF4-FFF2-40B4-BE49-F238E27FC236}">
                    <a16:creationId xmlns:a16="http://schemas.microsoft.com/office/drawing/2014/main" id="{F4203EE5-5698-ADDC-9C65-50B37E5D2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45" y="1925492"/>
                <a:ext cx="7803041" cy="1359539"/>
              </a:xfrm>
              <a:prstGeom prst="rect">
                <a:avLst/>
              </a:prstGeom>
              <a:blipFill>
                <a:blip r:embed="rId3"/>
                <a:stretch>
                  <a:fillRect l="-313" b="-4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7D9CA095-FCF7-F6CD-392A-76A18FFF25D0}"/>
              </a:ext>
            </a:extLst>
          </p:cNvPr>
          <p:cNvGrpSpPr/>
          <p:nvPr/>
        </p:nvGrpSpPr>
        <p:grpSpPr>
          <a:xfrm>
            <a:off x="6133406" y="5034171"/>
            <a:ext cx="3010594" cy="1715458"/>
            <a:chOff x="3098119" y="4999241"/>
            <a:chExt cx="3010594" cy="1715458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902E85F-A59B-DF75-199F-3B588427DB4B}"/>
                </a:ext>
              </a:extLst>
            </p:cNvPr>
            <p:cNvSpPr txBox="1"/>
            <p:nvPr/>
          </p:nvSpPr>
          <p:spPr>
            <a:xfrm>
              <a:off x="3098119" y="5029200"/>
              <a:ext cx="2927443" cy="16854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C3F4994-882A-F144-087C-2D1C78AEEE27}"/>
                </a:ext>
              </a:extLst>
            </p:cNvPr>
            <p:cNvSpPr txBox="1"/>
            <p:nvPr/>
          </p:nvSpPr>
          <p:spPr>
            <a:xfrm>
              <a:off x="3161725" y="4999241"/>
              <a:ext cx="2946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</a:rPr>
                <a:t>Total angular momentum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1C16210D-DE86-573D-48A3-A4EAFCB3065C}"/>
                    </a:ext>
                  </a:extLst>
                </p:cNvPr>
                <p:cNvSpPr txBox="1"/>
                <p:nvPr/>
              </p:nvSpPr>
              <p:spPr>
                <a:xfrm>
                  <a:off x="3264723" y="5571193"/>
                  <a:ext cx="2747996" cy="920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,0,0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nary>
                      </m:oMath>
                    </m:oMathPara>
                  </a14:m>
                  <a:endParaRPr lang="en-US" altLang="zh-CN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,0,0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85426466-BB4E-FF01-AF5B-B53E08CB73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4723" y="5571193"/>
                  <a:ext cx="2747996" cy="920060"/>
                </a:xfrm>
                <a:prstGeom prst="rect">
                  <a:avLst/>
                </a:prstGeom>
                <a:blipFill>
                  <a:blip r:embed="rId4"/>
                  <a:stretch>
                    <a:fillRect b="-7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A445BC8-55DD-1BA8-8CDE-959C35D4DE49}"/>
              </a:ext>
            </a:extLst>
          </p:cNvPr>
          <p:cNvGrpSpPr/>
          <p:nvPr/>
        </p:nvGrpSpPr>
        <p:grpSpPr>
          <a:xfrm>
            <a:off x="51047" y="5034171"/>
            <a:ext cx="2927443" cy="1715457"/>
            <a:chOff x="6134669" y="4999241"/>
            <a:chExt cx="2927443" cy="1715457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8AE349B-F405-C750-E8BA-A55036EC1B22}"/>
                </a:ext>
              </a:extLst>
            </p:cNvPr>
            <p:cNvSpPr txBox="1"/>
            <p:nvPr/>
          </p:nvSpPr>
          <p:spPr>
            <a:xfrm>
              <a:off x="6134669" y="5029199"/>
              <a:ext cx="2927443" cy="168549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1352ED2-F323-6142-96C5-217AC16C3365}"/>
                </a:ext>
              </a:extLst>
            </p:cNvPr>
            <p:cNvSpPr txBox="1"/>
            <p:nvPr/>
          </p:nvSpPr>
          <p:spPr>
            <a:xfrm>
              <a:off x="6506674" y="4999241"/>
              <a:ext cx="2183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FF"/>
                  </a:solidFill>
                </a:rPr>
                <a:t>Parton distribution</a:t>
              </a:r>
              <a:endParaRPr lang="zh-CN" altLang="en-US" b="1" dirty="0">
                <a:solidFill>
                  <a:srgbClr val="FF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DC176116-3B96-61AB-38A2-2E4EB0CBED1B}"/>
                    </a:ext>
                  </a:extLst>
                </p:cNvPr>
                <p:cNvSpPr txBox="1"/>
                <p:nvPr/>
              </p:nvSpPr>
              <p:spPr>
                <a:xfrm>
                  <a:off x="6796389" y="5654338"/>
                  <a:ext cx="16972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,0,0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E3E0381D-1BD6-7E46-94C3-6BD87B0C1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6389" y="5654338"/>
                  <a:ext cx="1697260" cy="276999"/>
                </a:xfrm>
                <a:prstGeom prst="rect">
                  <a:avLst/>
                </a:prstGeom>
                <a:blipFill>
                  <a:blip r:embed="rId37"/>
                  <a:stretch>
                    <a:fillRect l="-2878" t="-4444" r="-4676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70A9A3A5-6729-E761-CA6D-1E498930A95E}"/>
                    </a:ext>
                  </a:extLst>
                </p:cNvPr>
                <p:cNvSpPr txBox="1"/>
                <p:nvPr/>
              </p:nvSpPr>
              <p:spPr>
                <a:xfrm>
                  <a:off x="6796389" y="6151068"/>
                  <a:ext cx="1835118" cy="283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,0,0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A1798001-CB5E-0235-9A41-3375B2EEAE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6389" y="6151068"/>
                  <a:ext cx="1835118" cy="283860"/>
                </a:xfrm>
                <a:prstGeom prst="rect">
                  <a:avLst/>
                </a:prstGeom>
                <a:blipFill>
                  <a:blip r:embed="rId38"/>
                  <a:stretch>
                    <a:fillRect l="-2658" t="-25532" r="-4319" b="-340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479C5AE-1BCA-6A71-E80D-E66162B3F02A}"/>
              </a:ext>
            </a:extLst>
          </p:cNvPr>
          <p:cNvGrpSpPr/>
          <p:nvPr/>
        </p:nvGrpSpPr>
        <p:grpSpPr>
          <a:xfrm>
            <a:off x="3108278" y="5007816"/>
            <a:ext cx="2927443" cy="1738485"/>
            <a:chOff x="81888" y="4976214"/>
            <a:chExt cx="2927443" cy="1738485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BFF4C9F-2E8B-2B5E-4797-6765703DE100}"/>
                </a:ext>
              </a:extLst>
            </p:cNvPr>
            <p:cNvSpPr txBox="1"/>
            <p:nvPr/>
          </p:nvSpPr>
          <p:spPr>
            <a:xfrm>
              <a:off x="81888" y="5029200"/>
              <a:ext cx="2927443" cy="16854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sq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B18F3AB-A376-8F42-10EB-68CCD0C7243B}"/>
                </a:ext>
              </a:extLst>
            </p:cNvPr>
            <p:cNvSpPr txBox="1"/>
            <p:nvPr/>
          </p:nvSpPr>
          <p:spPr>
            <a:xfrm>
              <a:off x="786677" y="4976214"/>
              <a:ext cx="1510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Form factors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4CB4DAE8-E334-280E-F3F3-444D44364AB8}"/>
                    </a:ext>
                  </a:extLst>
                </p:cNvPr>
                <p:cNvSpPr txBox="1"/>
                <p:nvPr/>
              </p:nvSpPr>
              <p:spPr>
                <a:xfrm>
                  <a:off x="81888" y="5348004"/>
                  <a:ext cx="2697982" cy="6204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,0,</m:t>
                            </m:r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229F46C8-2E99-66D4-F791-9D3A53230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8" y="5348004"/>
                  <a:ext cx="2697982" cy="620491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119EA7EF-261B-48E6-2A50-13BF208288FE}"/>
                    </a:ext>
                  </a:extLst>
                </p:cNvPr>
                <p:cNvSpPr txBox="1"/>
                <p:nvPr/>
              </p:nvSpPr>
              <p:spPr>
                <a:xfrm>
                  <a:off x="81888" y="6031223"/>
                  <a:ext cx="2741200" cy="6204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,0,</m:t>
                            </m:r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83F86838-EB1C-B43F-5D29-520F3AE22D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8" y="6031223"/>
                  <a:ext cx="2741200" cy="620491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Picture 5">
            <a:extLst>
              <a:ext uri="{FF2B5EF4-FFF2-40B4-BE49-F238E27FC236}">
                <a16:creationId xmlns:a16="http://schemas.microsoft.com/office/drawing/2014/main" id="{793BC213-75D6-338B-72B6-2776AB50200A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l="78613" b="26019"/>
          <a:stretch/>
        </p:blipFill>
        <p:spPr>
          <a:xfrm>
            <a:off x="5849478" y="919202"/>
            <a:ext cx="1272209" cy="1305796"/>
          </a:xfrm>
          <a:prstGeom prst="rect">
            <a:avLst/>
          </a:prstGeom>
        </p:spPr>
      </p:pic>
      <p:sp>
        <p:nvSpPr>
          <p:cNvPr id="20" name="左大括号 19">
            <a:extLst>
              <a:ext uri="{FF2B5EF4-FFF2-40B4-BE49-F238E27FC236}">
                <a16:creationId xmlns:a16="http://schemas.microsoft.com/office/drawing/2014/main" id="{9FCE480F-F027-5BA2-293D-D19FFA980416}"/>
              </a:ext>
            </a:extLst>
          </p:cNvPr>
          <p:cNvSpPr/>
          <p:nvPr/>
        </p:nvSpPr>
        <p:spPr>
          <a:xfrm rot="5400000">
            <a:off x="4231987" y="1174144"/>
            <a:ext cx="680022" cy="6623439"/>
          </a:xfrm>
          <a:prstGeom prst="leftBrace">
            <a:avLst/>
          </a:prstGeom>
          <a:ln w="444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76D1A4C-8EC1-80AB-9886-DD20E093AFA8}"/>
              </a:ext>
            </a:extLst>
          </p:cNvPr>
          <p:cNvSpPr txBox="1"/>
          <p:nvPr/>
        </p:nvSpPr>
        <p:spPr>
          <a:xfrm>
            <a:off x="0" y="3711685"/>
            <a:ext cx="254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GPDs </a:t>
            </a:r>
            <a:r>
              <a:rPr lang="en-US" altLang="zh-CN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relate to:</a:t>
            </a:r>
            <a:endParaRPr lang="zh-CN" altLang="en-US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灯片编号占位符 22">
            <a:extLst>
              <a:ext uri="{FF2B5EF4-FFF2-40B4-BE49-F238E27FC236}">
                <a16:creationId xmlns:a16="http://schemas.microsoft.com/office/drawing/2014/main" id="{E0F3702F-0E30-937C-83CC-7B818E30E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67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DE0D441-F48A-D834-D16B-ED689F913425}"/>
              </a:ext>
            </a:extLst>
          </p:cNvPr>
          <p:cNvSpPr txBox="1"/>
          <p:nvPr/>
        </p:nvSpPr>
        <p:spPr>
          <a:xfrm>
            <a:off x="0" y="25625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Generalized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parton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distribution functions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F0C4A1F-F091-B505-3857-A8F83899839A}"/>
              </a:ext>
            </a:extLst>
          </p:cNvPr>
          <p:cNvSpPr txBox="1"/>
          <p:nvPr/>
        </p:nvSpPr>
        <p:spPr>
          <a:xfrm>
            <a:off x="0" y="1341268"/>
            <a:ext cx="891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GPDs </a:t>
            </a:r>
            <a:r>
              <a:rPr lang="en-US" altLang="zh-CN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are defined by the following bi-local operator:</a:t>
            </a:r>
            <a:endParaRPr lang="zh-CN" altLang="en-US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4B700FD-DE54-F4F0-D0B1-EA2056850C6A}"/>
                  </a:ext>
                </a:extLst>
              </p:cNvPr>
              <p:cNvSpPr txBox="1"/>
              <p:nvPr/>
            </p:nvSpPr>
            <p:spPr>
              <a:xfrm>
                <a:off x="824582" y="1951732"/>
                <a:ext cx="7446719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4B700FD-DE54-F4F0-D0B1-EA2056850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82" y="1951732"/>
                <a:ext cx="7446719" cy="968598"/>
              </a:xfrm>
              <a:prstGeom prst="rect">
                <a:avLst/>
              </a:prstGeom>
              <a:blipFill>
                <a:blip r:embed="rId2"/>
                <a:stretch>
                  <a:fillRect l="-340" t="-157143" b="-2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C16588DC-6BD0-6AE0-7A72-5EC4A3910FBB}"/>
              </a:ext>
            </a:extLst>
          </p:cNvPr>
          <p:cNvSpPr txBox="1"/>
          <p:nvPr/>
        </p:nvSpPr>
        <p:spPr>
          <a:xfrm>
            <a:off x="6511636" y="3028891"/>
            <a:ext cx="2632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5"/>
                </a:solidFill>
              </a:rPr>
              <a:t>[S. </a:t>
            </a:r>
            <a:r>
              <a:rPr lang="en-US" altLang="zh-CN" sz="2000" dirty="0" err="1">
                <a:solidFill>
                  <a:schemeClr val="accent5"/>
                </a:solidFill>
              </a:rPr>
              <a:t>Meißner</a:t>
            </a:r>
            <a:r>
              <a:rPr lang="en-US" altLang="zh-CN" sz="2000" dirty="0">
                <a:solidFill>
                  <a:schemeClr val="accent5"/>
                </a:solidFill>
              </a:rPr>
              <a:t> et.al,</a:t>
            </a:r>
            <a:r>
              <a:rPr lang="zh-CN" altLang="en-US" sz="2000" dirty="0">
                <a:solidFill>
                  <a:schemeClr val="accent5"/>
                </a:solidFill>
              </a:rPr>
              <a:t> </a:t>
            </a:r>
            <a:r>
              <a:rPr lang="en-US" altLang="zh-CN" sz="2000" dirty="0">
                <a:solidFill>
                  <a:schemeClr val="accent5"/>
                </a:solidFill>
              </a:rPr>
              <a:t>2009]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BAABEC0-0135-6798-A81D-38E4D0AD6170}"/>
              </a:ext>
            </a:extLst>
          </p:cNvPr>
          <p:cNvCxnSpPr>
            <a:cxnSpLocks/>
          </p:cNvCxnSpPr>
          <p:nvPr/>
        </p:nvCxnSpPr>
        <p:spPr>
          <a:xfrm flipH="1">
            <a:off x="5637475" y="2663687"/>
            <a:ext cx="588396" cy="76531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609880C8-12F5-A27F-21F0-D40E403C3E50}"/>
              </a:ext>
            </a:extLst>
          </p:cNvPr>
          <p:cNvSpPr txBox="1"/>
          <p:nvPr/>
        </p:nvSpPr>
        <p:spPr>
          <a:xfrm>
            <a:off x="3567546" y="2889435"/>
            <a:ext cx="2177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Parameterization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9553E031-07A5-C33F-F8CC-A747298E71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9555786"/>
                  </p:ext>
                </p:extLst>
              </p:nvPr>
            </p:nvGraphicFramePr>
            <p:xfrm>
              <a:off x="0" y="3568456"/>
              <a:ext cx="9143999" cy="328954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29016">
                      <a:extLst>
                        <a:ext uri="{9D8B030D-6E8A-4147-A177-3AD203B41FA5}">
                          <a16:colId xmlns:a16="http://schemas.microsoft.com/office/drawing/2014/main" val="1378079440"/>
                        </a:ext>
                      </a:extLst>
                    </a:gridCol>
                    <a:gridCol w="2112948">
                      <a:extLst>
                        <a:ext uri="{9D8B030D-6E8A-4147-A177-3AD203B41FA5}">
                          <a16:colId xmlns:a16="http://schemas.microsoft.com/office/drawing/2014/main" val="4098652999"/>
                        </a:ext>
                      </a:extLst>
                    </a:gridCol>
                    <a:gridCol w="4336472">
                      <a:extLst>
                        <a:ext uri="{9D8B030D-6E8A-4147-A177-3AD203B41FA5}">
                          <a16:colId xmlns:a16="http://schemas.microsoft.com/office/drawing/2014/main" val="490882320"/>
                        </a:ext>
                      </a:extLst>
                    </a:gridCol>
                    <a:gridCol w="1565563">
                      <a:extLst>
                        <a:ext uri="{9D8B030D-6E8A-4147-A177-3AD203B41FA5}">
                          <a16:colId xmlns:a16="http://schemas.microsoft.com/office/drawing/2014/main" val="2863263206"/>
                        </a:ext>
                      </a:extLst>
                    </a:gridCol>
                  </a:tblGrid>
                  <a:tr h="7767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</a:rPr>
                            <a:t>Twist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</a:rPr>
                            <a:t>GPDs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</a:t>
                          </a:r>
                          <a:endParaRPr lang="zh-CN" altLang="en-US" sz="28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3520394"/>
                      </a:ext>
                    </a:extLst>
                  </a:tr>
                  <a:tr h="6776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Twist-2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</m:acc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</m:acc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+mn-lt"/>
                            </a:rPr>
                            <a:t>8</a:t>
                          </a:r>
                          <a:endParaRPr lang="zh-CN" altLang="en-US" sz="20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45382640"/>
                      </a:ext>
                    </a:extLst>
                  </a:tr>
                  <a:tr h="10584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Twist-3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0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p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𝒊𝒋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+−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altLang="zh-CN" sz="2000" b="1" i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</m:acc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e>
                                    </m:acc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</m:acc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e>
                                    </m:acc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+mn-lt"/>
                            </a:rPr>
                            <a:t>16</a:t>
                          </a:r>
                          <a:endParaRPr lang="zh-CN" altLang="en-US" sz="20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4961869"/>
                      </a:ext>
                    </a:extLst>
                  </a:tr>
                  <a:tr h="7767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Twist-4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i="1" smtClean="0">
                                            <a:latin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+mn-lt"/>
                            </a:rPr>
                            <a:t>8</a:t>
                          </a:r>
                          <a:endParaRPr lang="zh-CN" altLang="en-US" sz="20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204608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9553E031-07A5-C33F-F8CC-A747298E71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9555786"/>
                  </p:ext>
                </p:extLst>
              </p:nvPr>
            </p:nvGraphicFramePr>
            <p:xfrm>
              <a:off x="0" y="3568456"/>
              <a:ext cx="9143999" cy="328954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29016">
                      <a:extLst>
                        <a:ext uri="{9D8B030D-6E8A-4147-A177-3AD203B41FA5}">
                          <a16:colId xmlns:a16="http://schemas.microsoft.com/office/drawing/2014/main" val="1378079440"/>
                        </a:ext>
                      </a:extLst>
                    </a:gridCol>
                    <a:gridCol w="2112948">
                      <a:extLst>
                        <a:ext uri="{9D8B030D-6E8A-4147-A177-3AD203B41FA5}">
                          <a16:colId xmlns:a16="http://schemas.microsoft.com/office/drawing/2014/main" val="4098652999"/>
                        </a:ext>
                      </a:extLst>
                    </a:gridCol>
                    <a:gridCol w="4336472">
                      <a:extLst>
                        <a:ext uri="{9D8B030D-6E8A-4147-A177-3AD203B41FA5}">
                          <a16:colId xmlns:a16="http://schemas.microsoft.com/office/drawing/2014/main" val="490882320"/>
                        </a:ext>
                      </a:extLst>
                    </a:gridCol>
                    <a:gridCol w="1565563">
                      <a:extLst>
                        <a:ext uri="{9D8B030D-6E8A-4147-A177-3AD203B41FA5}">
                          <a16:colId xmlns:a16="http://schemas.microsoft.com/office/drawing/2014/main" val="2863263206"/>
                        </a:ext>
                      </a:extLst>
                    </a:gridCol>
                  </a:tblGrid>
                  <a:tr h="7767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</a:rPr>
                            <a:t>Twist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890" t="-781" r="-280403" b="-324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</a:rPr>
                            <a:t>GPDs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Number</a:t>
                          </a:r>
                          <a:endParaRPr lang="zh-CN" altLang="en-US" sz="28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3520394"/>
                      </a:ext>
                    </a:extLst>
                  </a:tr>
                  <a:tr h="6776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Twist-2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890" t="-116216" r="-280403" b="-2738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5105" t="-116216" r="-36850" b="-2738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+mn-lt"/>
                            </a:rPr>
                            <a:t>8</a:t>
                          </a:r>
                          <a:endParaRPr lang="zh-CN" altLang="en-US" sz="20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45382640"/>
                      </a:ext>
                    </a:extLst>
                  </a:tr>
                  <a:tr h="10584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Twist-3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890" t="-138728" r="-280403" b="-75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5105" t="-138728" r="-36850" b="-75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+mn-lt"/>
                            </a:rPr>
                            <a:t>16</a:t>
                          </a:r>
                          <a:endParaRPr lang="zh-CN" altLang="en-US" sz="20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4961869"/>
                      </a:ext>
                    </a:extLst>
                  </a:tr>
                  <a:tr h="7767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Twist-4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890" t="-322656" r="-280403" b="-2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5105" t="-322656" r="-36850" b="-2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+mn-lt"/>
                            </a:rPr>
                            <a:t>8</a:t>
                          </a:r>
                          <a:endParaRPr lang="zh-CN" altLang="en-US" sz="20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204608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BAB8E7D-F369-F9F3-DC56-730E43C7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0C0E-5ECD-49A1-8980-17588D17EE82}" type="slidenum">
              <a:rPr lang="zh-CN" altLang="en-US" smtClean="0"/>
              <a:t>8</a:t>
            </a:fld>
            <a:endParaRPr lang="zh-CN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7F7046-F4BD-867B-DEC9-79F096154848}"/>
              </a:ext>
            </a:extLst>
          </p:cNvPr>
          <p:cNvCxnSpPr/>
          <p:nvPr/>
        </p:nvCxnSpPr>
        <p:spPr>
          <a:xfrm>
            <a:off x="8212111" y="1991562"/>
            <a:ext cx="0" cy="7919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C774D6-ACE2-4B36-D218-6F1431B861F0}"/>
                  </a:ext>
                </a:extLst>
              </p:cNvPr>
              <p:cNvSpPr txBox="1"/>
              <p:nvPr/>
            </p:nvSpPr>
            <p:spPr>
              <a:xfrm>
                <a:off x="8087703" y="2484703"/>
                <a:ext cx="10042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C774D6-ACE2-4B36-D218-6F1431B86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703" y="2484703"/>
                <a:ext cx="1004293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43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44A04B-D59B-9E4B-B45C-FB8ED6B4A0B9}"/>
                  </a:ext>
                </a:extLst>
              </p:cNvPr>
              <p:cNvSpPr txBox="1"/>
              <p:nvPr/>
            </p:nvSpPr>
            <p:spPr>
              <a:xfrm>
                <a:off x="2735437" y="2195650"/>
                <a:ext cx="3673124" cy="151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: </a:t>
                </a:r>
                <a:r>
                  <a:rPr lang="en-US" sz="14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light-front Hamiltonian</a:t>
                </a:r>
                <a:endParaRPr lang="en-US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: </a:t>
                </a:r>
                <a:r>
                  <a:rPr lang="en-US" sz="14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mass eigenstate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: </a:t>
                </a:r>
                <a:r>
                  <a:rPr lang="en-US" sz="14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eigenvalue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44A04B-D59B-9E4B-B45C-FB8ED6B4A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437" y="2195650"/>
                <a:ext cx="3673124" cy="1513363"/>
              </a:xfrm>
              <a:prstGeom prst="rect">
                <a:avLst/>
              </a:prstGeom>
              <a:blipFill>
                <a:blip r:embed="rId3"/>
                <a:stretch>
                  <a:fillRect t="-9167"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0A934E3-ABFE-D443-B68A-78B2179D7378}"/>
              </a:ext>
            </a:extLst>
          </p:cNvPr>
          <p:cNvSpPr txBox="1"/>
          <p:nvPr/>
        </p:nvSpPr>
        <p:spPr>
          <a:xfrm>
            <a:off x="7035631" y="835916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[Vary et al, 2008]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5603DA5-CBD0-43EC-B147-53B7DF0A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9</a:t>
            </a:fld>
            <a:endParaRPr lang="en-US"/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3C03DD38-001A-1568-A68A-B4533FA9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93" y="777123"/>
            <a:ext cx="5179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Light-front Schr</a:t>
            </a:r>
            <a:r>
              <a:rPr lang="en-US" altLang="zh-CN" sz="2000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ö</a:t>
            </a:r>
            <a:r>
              <a:rPr lang="en-US" altLang="zh-CN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dinger equation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CC27579D-8EAA-73BA-9BC5-88EBA0EC5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500" y="1260847"/>
            <a:ext cx="2916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Eigenvalue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266E6A4-F459-7FD5-3C2B-9016122468AE}"/>
                  </a:ext>
                </a:extLst>
              </p:cNvPr>
              <p:cNvSpPr txBox="1"/>
              <p:nvPr/>
            </p:nvSpPr>
            <p:spPr>
              <a:xfrm>
                <a:off x="3113500" y="1725111"/>
                <a:ext cx="2916999" cy="509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  <m:sup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266E6A4-F459-7FD5-3C2B-901612246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00" y="1725111"/>
                <a:ext cx="2916999" cy="509563"/>
              </a:xfrm>
              <a:prstGeom prst="rect">
                <a:avLst/>
              </a:prstGeom>
              <a:blipFill>
                <a:blip r:embed="rId4"/>
                <a:stretch>
                  <a:fillRect t="-109524" b="-15952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C26CAA34-5540-2B3B-81A9-C5C35BE77BC5}"/>
                  </a:ext>
                </a:extLst>
              </p:cNvPr>
              <p:cNvSpPr txBox="1"/>
              <p:nvPr/>
            </p:nvSpPr>
            <p:spPr>
              <a:xfrm>
                <a:off x="1233953" y="3225289"/>
                <a:ext cx="7060019" cy="2642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Fock-sector expansion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Transverse: 2D harmonic oscillator basis</a:t>
                </a:r>
                <a:r>
                  <a:rPr lang="en-US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Longitudinal: plane-wave basis, labeled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Basis truncation: </a:t>
                </a:r>
              </a:p>
              <a:p>
                <a:pPr lvl="1"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nary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</a:p>
              <a:p>
                <a:pPr lvl="1"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are basis truncation parameters</a:t>
                </a:r>
              </a:p>
            </p:txBody>
          </p:sp>
        </mc:Choice>
        <mc:Fallback xmlns="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C26CAA34-5540-2B3B-81A9-C5C35BE77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53" y="3225289"/>
                <a:ext cx="7060019" cy="2642518"/>
              </a:xfrm>
              <a:prstGeom prst="rect">
                <a:avLst/>
              </a:prstGeom>
              <a:blipFill>
                <a:blip r:embed="rId5"/>
                <a:stretch>
                  <a:fillRect l="-345" t="-691" b="-15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>
            <a:extLst>
              <a:ext uri="{FF2B5EF4-FFF2-40B4-BE49-F238E27FC236}">
                <a16:creationId xmlns:a16="http://schemas.microsoft.com/office/drawing/2014/main" id="{AB43E23E-1AF4-F37F-20FB-CDFA11148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16" y="230503"/>
            <a:ext cx="81555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Basis light-front quantization (BLFQ)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22C6002-BF1F-6274-8D49-77633750657E}"/>
                  </a:ext>
                </a:extLst>
              </p:cNvPr>
              <p:cNvSpPr/>
              <p:nvPr/>
            </p:nvSpPr>
            <p:spPr>
              <a:xfrm>
                <a:off x="2087594" y="3518153"/>
                <a:ext cx="4873327" cy="445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smtClean="0">
                              <a:latin typeface="Cambria Math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proton</m:t>
                          </m:r>
                        </m:e>
                      </m:d>
                      <m:r>
                        <a:rPr lang="en-US" altLang="zh-CN" sz="20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𝑢𝑢𝑑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𝑢𝑢𝑑</m:t>
                          </m:r>
                        </m:e>
                      </m:d>
                      <m:r>
                        <a:rPr lang="en-US" altLang="zh-CN" sz="2000" i="1">
                          <a:latin typeface="Cambria Math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𝑢𝑢𝑑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𝑢𝑢𝑑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+···</m:t>
                      </m:r>
                    </m:oMath>
                  </m:oMathPara>
                </a14:m>
                <a:endParaRPr lang="zh-CN" altLang="en-US" sz="2000" b="1" i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22C6002-BF1F-6274-8D49-776337506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594" y="3518153"/>
                <a:ext cx="4873327" cy="445699"/>
              </a:xfrm>
              <a:prstGeom prst="rect">
                <a:avLst/>
              </a:prstGeom>
              <a:blipFill>
                <a:blip r:embed="rId7"/>
                <a:stretch>
                  <a:fillRect l="-779" t="-147222" b="-2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5">
            <a:extLst>
              <a:ext uri="{FF2B5EF4-FFF2-40B4-BE49-F238E27FC236}">
                <a16:creationId xmlns:a16="http://schemas.microsoft.com/office/drawing/2014/main" id="{FCE6659E-AE30-353E-774B-2088A6DC8FD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812"/>
          <a:stretch/>
        </p:blipFill>
        <p:spPr>
          <a:xfrm>
            <a:off x="7110826" y="3098965"/>
            <a:ext cx="1612796" cy="19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40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19397</TotalTime>
  <Words>1947</Words>
  <Application>Microsoft Macintosh PowerPoint</Application>
  <PresentationFormat>On-screen Show (4:3)</PresentationFormat>
  <Paragraphs>401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等线</vt:lpstr>
      <vt:lpstr>等线 Light</vt:lpstr>
      <vt:lpstr>Microsoft YaHei</vt:lpstr>
      <vt:lpstr>Microsoft YaHei UI</vt:lpstr>
      <vt:lpstr>Arial</vt:lpstr>
      <vt:lpstr>Calibri</vt:lpstr>
      <vt:lpstr>Cambria Math</vt:lpstr>
      <vt:lpstr>Comic Sans MS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zhuzhm@foxmail.com</dc:creator>
  <cp:lastModifiedBy>Zhao, Xingbo</cp:lastModifiedBy>
  <cp:revision>1055</cp:revision>
  <dcterms:created xsi:type="dcterms:W3CDTF">2021-11-22T14:07:54Z</dcterms:created>
  <dcterms:modified xsi:type="dcterms:W3CDTF">2024-10-19T01:41:12Z</dcterms:modified>
</cp:coreProperties>
</file>