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4" r:id="rId2"/>
    <p:sldId id="257" r:id="rId3"/>
    <p:sldId id="261" r:id="rId4"/>
    <p:sldId id="263" r:id="rId5"/>
    <p:sldId id="291" r:id="rId6"/>
    <p:sldId id="285" r:id="rId7"/>
    <p:sldId id="292" r:id="rId8"/>
    <p:sldId id="294" r:id="rId9"/>
    <p:sldId id="286" r:id="rId10"/>
    <p:sldId id="318" r:id="rId11"/>
    <p:sldId id="299" r:id="rId12"/>
    <p:sldId id="320" r:id="rId13"/>
    <p:sldId id="301" r:id="rId14"/>
    <p:sldId id="321" r:id="rId15"/>
    <p:sldId id="300" r:id="rId16"/>
    <p:sldId id="302" r:id="rId17"/>
    <p:sldId id="322" r:id="rId18"/>
    <p:sldId id="303" r:id="rId19"/>
    <p:sldId id="306" r:id="rId20"/>
    <p:sldId id="312" r:id="rId21"/>
    <p:sldId id="314" r:id="rId22"/>
    <p:sldId id="317" r:id="rId23"/>
    <p:sldId id="316" r:id="rId24"/>
    <p:sldId id="287" r:id="rId25"/>
    <p:sldId id="308" r:id="rId26"/>
    <p:sldId id="270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4E7"/>
    <a:srgbClr val="E1E8F3"/>
    <a:srgbClr val="CFD5EA"/>
    <a:srgbClr val="0E419C"/>
    <a:srgbClr val="4472C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4" autoAdjust="0"/>
    <p:restoredTop sz="94279" autoAdjust="0"/>
  </p:normalViewPr>
  <p:slideViewPr>
    <p:cSldViewPr>
      <p:cViewPr>
        <p:scale>
          <a:sx n="100" d="100"/>
          <a:sy n="100" d="100"/>
        </p:scale>
        <p:origin x="11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1EE6463-8E7F-ACE1-AD79-51EE54E88A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34B761-BE3F-D79B-74C7-BFDFFEEE1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096DB-5A86-421C-836E-33E57D9B40FF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414A64-E1FC-D378-4B2A-DDD61EF885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742B45-AF58-A8E9-FF87-E0C6DF36E0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8F538-99FD-47B3-8231-AC8DCE68F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38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40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17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24575,'0'1'0,"1"0"0,0-1 0,-1 1 0,1 0 0,0 0 0,-1 0 0,1 0 0,-1-1 0,0 1 0,1 0 0,-1 0 0,0 0 0,1 0 0,-1 0 0,0 0 0,0 0 0,0 0 0,0 0 0,0 0 0,0 0 0,0 2 0,0 30 0,-1-28 0,1 140-1365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18.6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24575,'7'245'0,"-11"-217"-1365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20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24575,'1'14'0,"1"0"0,0 0 0,7 23 0,4 29 0,-6 17 0,-7 159 0,-10-195 0,7-36 0,1-1 0,0 1 0,0-1 0,1 13 0,1 61-1365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22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 24575,'1'0'0,"0"1"0,0 0 0,0 0 0,0 0 0,0 0 0,-1-1 0,1 1 0,0 0 0,-1 0 0,1 0 0,0 1 0,-1-1 0,1 0 0,-1 0 0,0 0 0,1 0 0,-1 0 0,0 1 0,0-1 0,0 0 0,0 0 0,0 0 0,0 2 0,2 30 0,-3 378 0,-5-306 0,-7 81 0,-7-34 0,18-145-80,0-10 280,-1-12-1685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24.2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24575,'0'0'0,"1"1"0,0 0 0,-1-1 0,1 1 0,0 0 0,-1 0 0,1 0 0,-1-1 0,1 1 0,-1 0 0,0 0 0,1 0 0,-1 0 0,0 0 0,0 0 0,0 0 0,0 0 0,0 0 0,0 0 0,0 0 0,0 0 0,0 1 0,0 31 0,0-28 0,6 200 0,5-97 0,-3-43 0,18 101 0,-23-143 15,-2 1-1,-2 45 1,-1-17-1424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24.9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24575,'2'96'0,"-4"99"0,-2-185-1365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26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24575,'13'245'0,"-11"-163"0,-4 87 0,-23-62-1365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37.1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24575,'58'-2'0,"98"-15"0,-108 11 0,88-2 0,-123 8 0,1 1 0,-1 1 0,0 0 0,0 1 0,0 0 0,18 7 0,-30-9 0,-1-1 0,1 0 0,-1 0 0,1 1 0,-1-1 0,1 0 0,-1 1 0,0-1 0,1 0 0,-1 1 0,0-1 0,1 1 0,-1-1 0,0 1 0,1-1 0,-1 1 0,0-1 0,0 1 0,1-1 0,-1 1 0,0-1 0,0 1 0,0-1 0,0 1 0,0-1 0,0 1 0,0-1 0,0 1 0,0-1 0,0 1 0,0 0 0,0-1 0,-1 1 0,-11 23 0,-22 13 0,29-33 0,-1-1 0,1 0 0,-1 0 0,0-1 0,0 0 0,0 0 0,0 0 0,0-1 0,0 0 0,0 0 0,-7 0 0,-79-3 0,43 0 0,18 2 0,10 1 0,1-1 0,-1-1 0,0-1 0,-30-6 0,44 6 0,1 0 0,0 0 0,0 1 0,0 0 0,-1 0 0,-11 0 0,17 1 0,0 0 0,-1 0 0,1 0 0,0 1 0,0-1 0,0 0 0,0 1 0,0-1 0,0 1 0,0-1 0,0 1 0,0 0 0,0-1 0,0 1 0,0 0 0,0 0 0,1 0 0,-1 0 0,0 0 0,0-1 0,1 1 0,-1 0 0,1 1 0,-1-1 0,1 0 0,-1 0 0,1 0 0,0 0 0,0 0 0,-1 0 0,1 0 0,0 1 0,0-1 0,0 0 0,0 0 0,0 0 0,1 3 0,13 70 0,-14-72 0,0-1 0,0 1 0,0-1 0,0 1 0,1-1 0,-1 1 0,1 0 0,-1-1 0,1 1 0,-1-1 0,1 0 0,0 1 0,0-1 0,0 0 0,0 1 0,0-1 0,0 0 0,0 0 0,1 2 0,1-3 0,0 1 0,0 0 0,0-1 0,-1 1 0,1-1 0,0 0 0,0 0 0,0 0 0,4 0 0,0-1 0,27 0 0,137 2 0,-146 2 0,-16-1 0,0-1 0,0 0 0,0-1 0,0 1 0,0-2 0,0 1 0,-1-1 0,1-1 0,0 1 0,0-2 0,13-4 0,-18 6 0,1 0 0,-1 0 0,0 0 0,0 1 0,0-1 0,1 1 0,-1 0 0,7 1 0,-8 0 0,0-1 0,0 1 0,0-1 0,0 0 0,1 0 0,-1-1 0,0 1 0,0 0 0,0-1 0,0 0 0,0 0 0,0 0 0,0 0 0,4-2 0,-6 2 0,-1 1 0,1-1 0,0 0 0,-1 1 0,1-1 0,-1 0 0,1 1 0,-1-1 0,1 0 0,-1 0 0,1 1 0,-1-1 0,0 0 0,1 0 0,-1 0 0,0 0 0,0 1 0,0-1 0,0 0 0,0 0 0,1 0 0,-2 0 0,1 0 0,0 0 0,0 0 0,0 1 0,0-1 0,0 0 0,-1 0 0,1 0 0,0 0 0,-1 1 0,1-1 0,-1 0 0,0-1 0,0 2 0,1 0 0,-1-1 0,1 1 0,-1 0 0,1 0 0,-1 0 0,0-1 0,1 1 0,-1 0 0,0 0 0,1 0 0,-1 0 0,0 0 0,1 0 0,-1 0 0,0 0 0,1 0 0,-1 1 0,1-1 0,-1 0 0,0 0 0,1 0 0,-1 1 0,1-1 0,-1 0 0,0 1 0,1-1 0,-1 0 0,1 1 0,-1-1 0,1 1 0,0-1 0,-1 1 0,1-1 0,-1 1 0,1-1 0,0 1 0,-1 0 0,1-1 0,0 1 0,0-1 0,0 1 0,-1 0 0,1-1 0,0 1 0,0 0 0,0-1 0,0 1 0,0 0 0,-1 2 0,-6 20 0,7-22 0,0-1 0,-1 1 0,1-1 0,0 1 0,0-1 0,0 1 0,0 0 0,0-1 0,0 1 0,0-1 0,0 1 0,0-1 0,0 1 0,0-1 0,0 1 0,0-1 0,0 1 0,0-1 0,1 1 0,-1-1 0,0 1 0,0-1 0,1 1 0,-1-1 0,0 1 0,1-1 0,-1 1 0,0-1 0,1 0 0,-1 1 0,0-1 0,1 0 0,-1 1 0,1-1 0,0 1 0,3-5-1365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40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56.0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24575,'205'-7'0,"-184"8"0,1 0 0,39 9 0,-7-1 0,-53-10 0,-1 1 0,1 0 0,0 0 0,-1 0 0,1 0 0,-1 0 0,1 0 0,-1 0 0,1 0 0,0 0 0,-1 0 0,1 0 0,-1 0 0,1 1 0,-1-1 0,1 0 0,-1 0 0,1 1 0,-1-1 0,1 0 0,-1 0 0,1 1 0,-1-1 0,1 1 0,-1-1 0,0 0 0,1 1 0,-1-1 0,0 1 0,1-1 0,-1 1 0,0-1 0,0 1 0,1 0 0,-17 11 0,-33 6 0,15-10 0,26-6 0,0 1 0,0-2 0,-1 1 0,1-1 0,0 0 0,0-1 0,-1 0 0,1 0 0,-10-2 0,7-1 0,-1 2 0,0 0 0,0 0 0,1 1 0,-1 1 0,0 0 0,-20 4 0,30-4 0,1 0 0,0 0 0,0 0 0,-1 0 0,1 0 0,0 0 0,0 0 0,0 1 0,1-1 0,-1 0 0,0 1 0,0-1 0,1 1 0,-1-1 0,0 3 0,0-2 0,1 0 0,-1-1 0,1 1 0,-1 0 0,0-1 0,0 1 0,0-1 0,0 1 0,0-1 0,0 1 0,0-1 0,-1 0 0,1 1 0,0-1 0,-1 0 0,1 0 0,-3 1 0,3-1 0,0 0 0,1-1 0,-1 1 0,0 0 0,0 0 0,1-1 0,-1 1 0,0 0 0,1 0 0,-1 0 0,1 0 0,-1 0 0,1 0 0,-1 0 0,1 0 0,0 0 0,0 0 0,-1 0 0,1 0 0,0 0 0,0 0 0,0 1 0,0 1 0,3 35 0,0-16 0,-8-161 0,5 139 0,-1 0 0,1 0 0,0 0 0,0 0 0,0-1 0,0 1 0,0 0 0,0 0 0,0 0 0,0 0 0,0-1 0,0 1 0,0 0 0,0 0 0,0 0 0,0-1 0,0 1 0,0 0 0,0 0 0,0 0 0,0 0 0,0-1 0,0 1 0,0 0 0,0 0 0,0 0 0,0-1 0,0 1 0,0 0 0,1 0 0,-1 0 0,0 0 0,0 0 0,0-1 0,0 1 0,0 0 0,1 0 0,-1 0 0,0 0 0,0 0 0,0 0 0,0 0 0,1 0 0,-1 0 0,0 0 0,0-1 0,0 1 0,0 0 0,1 0 0,-1 0 0,0 0 0,0 0 0,0 0 0,1 0 0,10 10 0,9 18 0,-19-25 0,1 0 0,0 0 0,-1 1 0,1-2 0,0 1 0,1 0 0,-1 0 0,0-1 0,1 1 0,0-1 0,-1 0 0,1 0 0,0 0 0,0 0 0,0 0 0,0-1 0,0 1 0,1-1 0,-1 0 0,0 0 0,1 0 0,-1 0 0,1-1 0,3 1 0,12 1 0,1-2 0,-1 0 0,28-4 0,5 0 0,44-3 0,-118 9 0,0 0 0,-23 6 0,-9 0 0,-3 7 0,55-15 0,0 1 0,0 0 0,0 0 0,0-1 0,0 2 0,0-1 0,1 0 0,-1 0 0,0 1 0,0-1 0,1 1 0,-1-1 0,1 1 0,-1-1 0,1 1 0,0 0 0,0 0 0,0 0 0,0 0 0,0 0 0,0 0 0,0 0 0,0 3 0,0 9 0,-1-1 0,1-1 0,1 1 0,0-1 0,0 1 0,1-1 0,5 22 0,5-14 0,-9-26 0,-12-40 0,6 28 0,3 14 0,1 0 0,-1 0 0,1 0 0,-1 1 0,0-1 0,-1 0 0,1 1 0,-1-1 0,1 1 0,-1-1 0,0 1 0,0 0 0,-1 0 0,1 0 0,-3-3 0,4 6 0,1 1 0,-1-1 0,0 1 0,1-1 0,-1 0 0,1 1 0,-1 0 0,1-1 0,0 1 0,-1-1 0,1 1 0,-1-1 0,1 1 0,0 0 0,0-1 0,-1 1 0,1 0 0,0-1 0,0 1 0,0 0 0,0 0 0,0-1 0,0 1 0,0 0 0,0-1 0,0 1 0,0 0 0,0-1 0,0 2 0,-1 24 0,-6 62 0,1-37 0,2-12 0,1-25 0,1 0 0,1 0 0,0 1 0,1-1 0,0 0 0,1 0 0,1 0 0,0 0 0,6 18 0,-8-32 0,0 0 0,0 0 0,0 0 0,0 1 0,0-1 0,0 0 0,0 0 0,0 0 0,0 0 0,0 0 0,0 1 0,0-1 0,0 0 0,0 0 0,1 0 0,-1 0 0,0 0 0,0 0 0,0 1 0,0-1 0,0 0 0,0 0 0,1 0 0,-1 0 0,0 0 0,0 0 0,0 0 0,0 0 0,0 0 0,1 0 0,-1 0 0,0 0 0,0 0 0,0 0 0,0 0 0,0 0 0,1 0 0,-1 0 0,0 0 0,0 0 0,0 0 0,0 0 0,1 0 0,-1 0 0,0 0 0,0 0 0,0 0 0,0 0 0,0 0 0,1 0 0,-1 0 0,0 0 0,0 0 0,0-1 0,0 1 0,0 0 0,0 0 0,1 0 0,6-15 0,1-19 0,-7 33 0,40-261 0,-40 248 0,0 0 0,1 0 0,1 1 0,0-1 0,9-22 0,-12 36 0,0 0 0,0-1 0,0 1 0,0-1 0,1 1 0,-1 0 0,0-1 0,0 1 0,0 0 0,1-1 0,-1 1 0,0 0 0,0-1 0,1 1 0,-1 0 0,0 0 0,0-1 0,1 1 0,-1 0 0,0 0 0,1-1 0,-1 1 0,1 0 0,-1 0 0,0 0 0,1 0 0,-1 0 0,1 0 0,-1 0 0,0 0 0,1-1 0,-1 1 0,1 1 0,10 10 0,6 28 0,-15-32 0,5 11 0,-2 0 0,0 0 0,0 0 0,1 20 0,6 30 0,-10-60 0,0 0 0,1-1 0,0 1 0,0-1 0,6 10 0,-9-22 0,1 0 0,0 0 0,0-1 0,0 1 0,0 0 0,5-9 0,-2-1 0,36-177 0,-40 192 0,0 0 0,-1-1 0,1 1 0,0-1 0,0 1 0,1-1 0,-1 1 0,0 0 0,0-1 0,0 1 0,0-1 0,0 1 0,0 0 0,0-1 0,1 1 0,-1-1 0,0 1 0,0 0 0,1-1 0,-1 1 0,0 0 0,1-1 0,-1 1 0,0 0 0,1 0 0,-1-1 0,0 1 0,1 0 0,-1 0 0,0-1 0,1 1 0,-1 0 0,1 0 0,8 11 0,3 22 0,-3 10 0,4 75 0,-10-86 0,2-3 0,-3-50 0,-9-43 0,7 59 0,-1 1 0,0-1 0,0 1 0,-1-1 0,0 1 0,1 0 0,-1-1 0,-1 1 0,1 0 0,0 0 0,-6-6 0,6 9 0,1 0 0,-1 1 0,1-1 0,-1 0 0,1 1 0,-1-1 0,0 1 0,1 0 0,-1-1 0,0 1 0,1 0 0,-1 0 0,0 0 0,1 0 0,-1 0 0,0 0 0,1 1 0,-1-1 0,1 1 0,-1-1 0,0 1 0,1-1 0,-1 1 0,1 0 0,-1 0 0,1 0 0,-3 1 0,-44 36 0,32-24 0,4-6 0,1 2 0,-1 0 0,1 0 0,1 1 0,0 0 0,1 1 0,0 0 0,1 1 0,-13 25 0,21-37 0,0 0 0,0 1 0,0-1 0,1 1 0,-1-1 0,1 0 0,-1 1 0,1-1 0,-1 0 0,1 0 0,0 1 0,-1-1 0,1 0 0,0 0 0,0 0 0,0 0 0,0 0 0,0 0 0,0 0 0,0 0 0,0 0 0,0 0 0,1-1 0,-1 1 0,0-1 0,0 1 0,1-1 0,-1 1 0,0-1 0,2 1 0,0 0 0,-1 0 0,0 0 0,1 0 0,-1 0 0,0 0 0,0 1 0,0-1 0,0 1 0,0-1 0,0 1 0,-1 0 0,1 0 0,0 0 0,-1 0 0,0 0 0,1 0 0,-1 0 0,1 3 0,3 25 0,1 2 0,-1-1 0,0 44 0,-3-100 0,2-1 0,1 0 0,1 1 0,11-31 0,6-21 0,-23 76 0,2-10 0,0 1 0,1-1 0,1 1 0,0 0 0,0 0 0,0 1 0,12-18 0,-15 26 0,-1 1 0,0 0 0,0 0 0,0-1 0,1 1 0,-1 0 0,0 0 0,0 0 0,1 0 0,-1 0 0,0-1 0,0 1 0,1 0 0,-1 0 0,0 0 0,1 0 0,-1 0 0,0 0 0,0 0 0,1 0 0,-1 0 0,0 0 0,1 0 0,-1 0 0,0 0 0,0 0 0,1 0 0,-1 0 0,0 1 0,1-1 0,-1 0 0,0 0 0,0 0 0,1 0 0,-1 0 0,0 1 0,0-1 0,0 0 0,1 0 0,-1 0 0,0 1 0,0-1 0,1 0 0,7 19 0,0 26 0,-8-43 0,5 66 0,-4-48 0,0 1 0,1-1 0,8 30 0,-8-40 0,-1-6 0,-1 0 0,1 1 0,0-1 0,1 0 0,-1 0 0,1 0 0,0 0 0,0 0 0,0 0 0,0 0 0,3 3 0,-3-8 0,-1 1 0,0-1 0,0 0 0,0 0 0,0 0 0,0 0 0,0 0 0,0 0 0,0 0 0,-1 0 0,1 0 0,0 0 0,-1-1 0,1 1 0,0 0 0,-1 0 0,1-1 0,-1 1 0,0 0 0,1-3 0,7-28 0,15-28 67,-19 52-226,0 0 0,-1 0 0,0 0 0,0-1 0,-1 1-1,0-1 1,-1 0 0,1-8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01.6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24575,'61'-1'0,"63"2"0,-102 12 96,-12-5-1557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58.7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 24575,'0'476'0,"-2"-493"0,0 0 0,-1 0 0,-1 0 0,-7-19 0,0-1 0,3 13 0,-1 0 0,-1 1 0,-19-31 0,5 8 0,15 26 0,8 15 0,-1 0 0,1 0 0,-1 0 0,0 1 0,-1-1 0,1 1 0,-1-1 0,0 1 0,0 0 0,-1 0 0,-5-5 0,7 12 0,0 1 0,-1-1 0,1 1 0,0 0 0,1-1 0,-1 1 0,1 0 0,-1 0 0,0 7 0,1-8 0,-44 187 0,36-162 0,6-19 0,0 0 0,1 0 0,0 0 0,0 1 0,-1 15 0,6-40 0,0 1 0,0 0 0,2 0 0,0 0 0,0 0 0,1 1 0,16-25 0,1-8 0,-19 39 0,0 0 0,0 1 0,0-1 0,1 1 0,0 0 0,0 0 0,1 1 0,10-9 0,-15 13 0,0 0 0,0 1 0,0-1 0,1 0 0,-1 1 0,0-1 0,1 0 0,-1 1 0,0 0 0,1-1 0,-1 1 0,0 0 0,1 0 0,-1-1 0,1 1 0,-1 0 0,1 0 0,-1 1 0,0-1 0,3 1 0,-2 0 0,0 0 0,-1 0 0,1 1 0,-1-1 0,0 1 0,1-1 0,-1 1 0,0-1 0,0 1 0,0 0 0,0 0 0,0-1 0,-1 1 0,1 0 0,0 0 0,-1 0 0,1 0 0,-1 0 0,0 0 0,0 2 0,12 53 0,4 30 0,-7 14 0,-11-103 0,-1 0 0,0 0 0,1 0 0,-1 0 0,1 0 0,0-1 0,0 1 0,0-1 0,-3-5 0,-28-65 0,24 56 0,1-1 0,1 0 0,-11-36 0,14 28 0,6 46 0,0 8 0,-2-1 0,-4 41 0,0-1 0,4-82-1365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0.3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24575,'13'245'0,"-14"-226"0,0-14 0,1 0 0,-1 0 0,1 0 0,0 0 0,0 1 0,0-1 0,1 0 0,0 0 0,0 0 0,0 0 0,3 7 0,-3-12 0,-1 0 0,1-1 0,-1 1 0,1 0 0,-1 0 0,1 0 0,-1-1 0,0 1 0,1 0 0,-1 0 0,1-1 0,-1 1 0,0 0 0,1-1 0,-1 1 0,0 0 0,1-1 0,-1 1 0,0-1 0,0 1 0,1-1 0,-1 1 0,0 0 0,0-1 0,0 1 0,0-1 0,0 1 0,1-1 0,-1 1 0,0-1 0,0 1 0,0-1 0,0 1 0,0-1 0,-1 1 0,1-2 0,6-29 0,-4 24 0,12-71-1365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1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24575,'13'166'0,"-6"-80"0,-2-9 0,-2-27 0,1 0 0,14 58 0,1-39 0,10 46 0,-17-54 0,4 30 0,-10-63-1365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1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24575,'-2'86'0,"4"93"0,5 92-243,-7-205-879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2.5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24575,'6'146'0,"-5"-123"0,2-1 0,6 34 0,-4-34 0,-1 0 0,1 38 0,2 19 0,-1-38 0,-6 84-1365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3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24575,'7'219'0,"-5"-104"0,-4 120 0,-6-163 0,-4 74 0,12-73-1365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4.2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24575,'-1'65'0,"2"69"0,7-65 0,4 94 0,-2-82 118,0 3-1601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5.9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0 24575,'3'122'0,"-6"127"0,-3-188 0,3 0 0,6 75 0,-1-97 0,-2-26 0,0 0 0,2 1 0,-1-1 0,8 26 0,-9-40 1,0 1 0,0 0-1,0 0 1,0 0 0,0 0-1,0 0 1,0 0 0,0 0-1,0 0 1,0-1 0,0 1-1,0 0 1,0 0 0,0 0-1,0 0 1,0 0 0,0 0 0,0 0-1,0 0 1,0 0 0,0-1-1,0 1 1,0 0 0,1 0-1,-1 0 1,0 0 0,0 0-1,0 0 1,0 0 0,0 0-1,0 0 1,0 0 0,0 0-1,0 0 1,0 0 0,1 0-1,-1-1 1,0 1 0,0 0 0,0 0-1,0 0 1,0 0 0,0 0-1,0 0 1,0 0 0,0 0-1,1 0 1,-1 0 0,0 0-1,0 0 1,0 1 0,0-1-1,0 0 1,0 0 0,0 0-1,0 0 1,1 0 0,1-14-197,-1 8-1013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6.6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24575,'0'450'0,"-13"-291"0,10-144-1365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7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24575,'0'423'-1365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02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24575,'1'0'0,"1"1"0,0 0 0,2 1 0,1-1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8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 24575,'-1'7'0,"0"0"0,0-1 0,-1 1 0,0 0 0,0 0 0,-6 11 0,5-10 0,0 0 0,0-1 0,1 2 0,-3 13 0,-5 32 0,7-39 0,0 0 0,1 0 0,0 18 0,2 245-1365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0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272 0 24575,'-7'126'0,"0"0"0,0-1 0,-12 47 0,19-170 0,0 0 0,0 0 0,0 0 0,-1 0 0,1 0 0,0-1 0,-1 1 0,1 0 0,-1 0 0,1 0 0,-1 0 0,0-1 0,0 1 0,0 0 0,0-1 0,0 1 0,0-1 0,0 1 0,-1-1 0,1 0 0,0 1 0,-1-1 0,-2 2 0,0-2 0,0 0 0,1-1 0,-1 1 0,0-1 0,1 0 0,-1 0 0,0 0 0,0-1 0,-5-1 0,-27-1 0,-96 4-1365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1.5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0 24575,'-3'72'0,"1"-49"0,1 1 0,1-1 0,2 1 0,7 44 0,-8-50 28,-1-16-144,0 0 0,0 0 0,0 1 0,1-1-1,-1 0 1,1 0 0,-1 0 0,1 0 0,-1 0 0,1 0 0,1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2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24575,'6'87'0,"-4"-59"0,-1-20 0,-1 0 0,1 0 0,-1 0 0,-1-1 0,1 1 0,-4 15 0,1-19-1365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6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10 563 24575,'14'-80'0,"-16"1"0,4-126 0,11 72 0,-8 109 0,-4 23 0,-1 0 0,1 0 0,-1 0 0,1 0 0,-1 0 0,0 0 0,1 0 0,-1 0 0,0 0 0,0 0 0,0 0 0,0 0 0,0 0 0,0 0 0,0 0 0,0 0 0,0 0 0,0 0 0,-1 0 0,1-1 0,0 1 0,-1 0 0,1 0 0,-1 1 0,1-1 0,-1 0 0,1 0 0,-1 0 0,0 0 0,1 0 0,-1 0 0,0 1 0,0-1 0,0 0 0,0 1 0,1-1 0,-1 1 0,0-1 0,0 1 0,0-1 0,0 1 0,0 0 0,0-1 0,0 1 0,-1 0 0,1 0 0,0 0 0,-1 0 0,1-1 0,1 1 0,-1-1 0,1 1 0,0 0 0,-1 0 0,1-1 0,-1 1 0,1 0 0,-1 0 0,1 0 0,-1-1 0,1 1 0,-1 0 0,1 0 0,-1 0 0,1 0 0,-1 0 0,1 0 0,-1 0 0,0 0 0,1 0 0,-1 0 0,1 0 0,-1 1 0,1-1 0,-1 0 0,1 0 0,-1 0 0,1 1 0,0-1 0,-1 0 0,1 1 0,-1-1 0,1 0 0,0 1 0,-1-1 0,1 0 0,-1 1 0,1-1 0,0 1 0,0-1 0,-1 1 0,1 0 0,9 24 0,-6-19 0,14 36 0,-12-28 0,1 0 0,0-1 0,0 1 0,2-2 0,16 24 0,-22-35 0,0 1 0,0-1 0,0 0 0,0 0 0,0 0 0,0 0 0,0 0 0,1 0 0,-1-1 0,0 1 0,0-1 0,1 0 0,-1 0 0,0 1 0,1-1 0,-1-1 0,0 1 0,0 0 0,1-1 0,-1 1 0,0-1 0,0 1 0,1-1 0,-1 0 0,0 0 0,0 0 0,0 0 0,0-1 0,3-2 0,6-3 0,0 0 0,0-1 0,16-17 0,-24 22 0,0 0 0,0 0 0,0-1 0,0 1 0,-1-1 0,1 1 0,-1-1 0,3-8 0,-4 10 0,-1 0 0,0 1 0,1-1 0,-1 0 0,0 0 0,0 0 0,0 0 0,-1 0 0,1 1 0,0-1 0,-1 0 0,1 0 0,-1 0 0,1 1 0,-1-1 0,0 0 0,0 1 0,0-1 0,0 0 0,0 1 0,0-1 0,-3-2 0,-19-16 0,15 25 0,6 16 0,3 203-1365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7.0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24575,'0'37'0,"-2"0"0,-7 41 0,4-36-48,1 1 0,3 72 0,2-57-1173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8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 0 24575,'2'39'0,"8"46"0,-1-10 0,-3-56 0,-5-17 0,0-1 0,0 1 0,0 0 0,-1-1 0,1 1 0,0 0 0,-1-1 0,1 1 0,-1 0 0,0 0 0,1 0 0,-1 0 0,0-1 0,0 1 0,0 0 0,-1 0 0,1 0 0,0 0 0,-1-1 0,1 1 0,-2 2 0,-15-58 0,16 52 0,-3-6 0,-1 0 0,1 1 0,-1 0 0,-11-13 0,15 19 0,-1-1 0,1 1 0,-1-1 0,1 1 0,-1 0 0,0 0 0,0 0 0,1 0 0,-1 0 0,0 0 0,0 1 0,0-1 0,0 0 0,0 1 0,0 0 0,0-1 0,0 1 0,0 0 0,0 0 0,0 0 0,0 0 0,0 1 0,0-1 0,0 0 0,0 1 0,0-1 0,-3 3 0,4-2 0,0 0 0,-1 0 0,2 0 0,-1 0 0,0 0 0,0 0 0,0 0 0,0 1 0,1-1 0,-1 0 0,1 1 0,-1-1 0,1 0 0,-1 1 0,1-1 0,0 1 0,0-1 0,0 1 0,-1-1 0,2 3 0,0 40 0,0-27 0,-3 24 0,1-28 0,0-1 0,1 0 0,0 1 0,1-1 0,3 22 0,2-64-1365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04.9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1 24575,'-1'0'0,"0"0"0,1 1 0,-1-1 0,0 1 0,0 0 0,0-1 0,1 1 0,-1 0 0,0-1 0,1 1 0,-1 0 0,1 0 0,-1-1 0,1 1 0,-1 0 0,1 0 0,-1 0 0,1 0 0,0 0 0,-1 0 0,1 0 0,0 0 0,0 0 0,0 0 0,0 0 0,0 0 0,0 0 0,0 1 0,0 35 0,0-32 0,1 23 0,1-20 0,-2 1 0,1 0 0,-1-1 0,0 1 0,-1 0 0,-3 15 0,4-23 0,0-1 0,-1 0 0,1 1 0,0-1 0,0 0 0,0 1 0,0-1 0,0 0 0,0 1 0,0-1 0,-1 0 0,1 0 0,0 1 0,0-1 0,0 0 0,-1 0 0,1 1 0,0-1 0,0 0 0,-1 0 0,1 0 0,0 1 0,-1-1 0,1 0 0,0 0 0,0 0 0,-1 0 0,1 0 0,0 0 0,-1 0 0,1 1 0,0-1 0,-1 0 0,1 0 0,0 0 0,-1-1 0,-9-9 0,-6-26 0,14 30 0,-6-18 0,7 20 0,-1-1 0,1 1 0,0 0 0,-1 0 0,0-1 0,0 1 0,0 0 0,-1 1 0,1-1 0,-4-4 0,3 55 0,5-6 0,-1-23 0,0-1 0,-1 0 0,-1 1 0,-1-1 0,-5 25 0,9-53 0,-1-1 0,0 1 0,-1 0 0,0-1 0,-3-11 0,1-15 0,3 26 0,-1 5 0,1-1 0,-1 1 0,0-1 0,-1 0 0,0 1 0,0-1 0,-1 1 0,1 0 0,-2-1 0,1 1 0,-6-11 0,6 71 0,8 199 0,-6-245 0,0 24 0,1 0 0,1 0 0,7 34 0,0-28-85,-4-16-235,0 0 0,-1 1 0,1 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05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24575,'-7'99'0,"-2"38"0,5-89 0,-23 151 0,1-54-1365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06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 1 24575,'-7'126'0,"9"-65"0,-4 63 0,-2-78 0,-5 74 0,3 45 0,5-140-58,0-17-159,1 1-1,0-1 0,0 1 0,1 0 0,2 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14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24575,'7'265'0,"-8"-207"0,2 62 0,2 74 0,1 2 0,-3-158 14,5 29-1393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15.1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24575,'13'318'0,"-13"271"0,7-457 0,-7-120-119,-1-5-5,1 0-1,0-1 0,0 1 1,0 0-1,1-1 0,0 1 1,1 0-1,-1-1 1,4 9-1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16.3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24575,'13'185'0,"-13"219"0,10-351 0,0-8 0,-4 25 0,-5 126 0,0-205-227,1 0-1,1 0 1,0 0-1,0 1 1,7-13-1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F5FCC-2B4E-4E63-AE43-A06AC1BB4691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7C2C5-6CB9-4494-AA33-6FA6503D8A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325901E-03BB-9AA9-8D62-12997F194F1E}"/>
              </a:ext>
            </a:extLst>
          </p:cNvPr>
          <p:cNvSpPr txBox="1"/>
          <p:nvPr userDrawn="1"/>
        </p:nvSpPr>
        <p:spPr>
          <a:xfrm>
            <a:off x="0" y="6732766"/>
            <a:ext cx="407368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dirty="0">
                <a:solidFill>
                  <a:schemeClr val="bg1"/>
                </a:solidFill>
              </a:rPr>
              <a:t>木卫林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F34429D5-033B-E0D3-994B-44EF9245CFD9}"/>
              </a:ext>
            </a:extLst>
          </p:cNvPr>
          <p:cNvSpPr txBox="1">
            <a:spLocks/>
          </p:cNvSpPr>
          <p:nvPr userDrawn="1"/>
        </p:nvSpPr>
        <p:spPr>
          <a:xfrm>
            <a:off x="11243269" y="6525344"/>
            <a:ext cx="936104" cy="43204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BFDCD-7E08-4B74-9118-24CFF7CC0370}" type="slidenum">
              <a:rPr lang="zh-CN" altLang="en-US" smtClean="0"/>
              <a:pPr/>
              <a:t>‹#›</a:t>
            </a:fld>
            <a:r>
              <a:rPr lang="en-US" altLang="zh-CN" dirty="0"/>
              <a:t>/26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63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customXml" Target="../ink/ink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6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42" Type="http://schemas.openxmlformats.org/officeDocument/2006/relationships/customXml" Target="../ink/ink8.xml"/><Relationship Id="rId47" Type="http://schemas.openxmlformats.org/officeDocument/2006/relationships/image" Target="../media/image68.png"/><Relationship Id="rId63" Type="http://schemas.openxmlformats.org/officeDocument/2006/relationships/image" Target="../media/image77.png"/><Relationship Id="rId68" Type="http://schemas.openxmlformats.org/officeDocument/2006/relationships/customXml" Target="../ink/ink21.xml"/><Relationship Id="rId84" Type="http://schemas.openxmlformats.org/officeDocument/2006/relationships/customXml" Target="../ink/ink29.xml"/><Relationship Id="rId89" Type="http://schemas.openxmlformats.org/officeDocument/2006/relationships/image" Target="../media/image90.png"/><Relationship Id="rId32" Type="http://schemas.openxmlformats.org/officeDocument/2006/relationships/customXml" Target="../ink/ink3.xml"/><Relationship Id="rId37" Type="http://schemas.openxmlformats.org/officeDocument/2006/relationships/image" Target="../media/image63.png"/><Relationship Id="rId40" Type="http://schemas.openxmlformats.org/officeDocument/2006/relationships/customXml" Target="../ink/ink7.xml"/><Relationship Id="rId45" Type="http://schemas.openxmlformats.org/officeDocument/2006/relationships/image" Target="../media/image67.png"/><Relationship Id="rId53" Type="http://schemas.openxmlformats.org/officeDocument/2006/relationships/image" Target="../media/image72.png"/><Relationship Id="rId58" Type="http://schemas.openxmlformats.org/officeDocument/2006/relationships/customXml" Target="../ink/ink16.xml"/><Relationship Id="rId66" Type="http://schemas.openxmlformats.org/officeDocument/2006/relationships/customXml" Target="../ink/ink20.xml"/><Relationship Id="rId74" Type="http://schemas.openxmlformats.org/officeDocument/2006/relationships/customXml" Target="../ink/ink24.xml"/><Relationship Id="rId79" Type="http://schemas.openxmlformats.org/officeDocument/2006/relationships/image" Target="../media/image85.png"/><Relationship Id="rId87" Type="http://schemas.openxmlformats.org/officeDocument/2006/relationships/image" Target="../media/image89.png"/><Relationship Id="rId102" Type="http://schemas.openxmlformats.org/officeDocument/2006/relationships/image" Target="../media/image54.png"/><Relationship Id="rId5" Type="http://schemas.openxmlformats.org/officeDocument/2006/relationships/customXml" Target="../ink/ink2.xml"/><Relationship Id="rId61" Type="http://schemas.openxmlformats.org/officeDocument/2006/relationships/image" Target="../media/image76.png"/><Relationship Id="rId82" Type="http://schemas.openxmlformats.org/officeDocument/2006/relationships/customXml" Target="../ink/ink28.xml"/><Relationship Id="rId90" Type="http://schemas.openxmlformats.org/officeDocument/2006/relationships/customXml" Target="../ink/ink32.xml"/><Relationship Id="rId95" Type="http://schemas.openxmlformats.org/officeDocument/2006/relationships/image" Target="../media/image93.png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11.xml"/><Relationship Id="rId56" Type="http://schemas.openxmlformats.org/officeDocument/2006/relationships/customXml" Target="../ink/ink15.xml"/><Relationship Id="rId64" Type="http://schemas.openxmlformats.org/officeDocument/2006/relationships/customXml" Target="../ink/ink19.xml"/><Relationship Id="rId69" Type="http://schemas.openxmlformats.org/officeDocument/2006/relationships/image" Target="../media/image80.png"/><Relationship Id="rId77" Type="http://schemas.openxmlformats.org/officeDocument/2006/relationships/image" Target="../media/image84.png"/><Relationship Id="rId100" Type="http://schemas.openxmlformats.org/officeDocument/2006/relationships/image" Target="../media/image52.png"/><Relationship Id="rId51" Type="http://schemas.openxmlformats.org/officeDocument/2006/relationships/image" Target="../media/image71.png"/><Relationship Id="rId72" Type="http://schemas.openxmlformats.org/officeDocument/2006/relationships/customXml" Target="../ink/ink23.xml"/><Relationship Id="rId80" Type="http://schemas.openxmlformats.org/officeDocument/2006/relationships/customXml" Target="../ink/ink27.xml"/><Relationship Id="rId85" Type="http://schemas.openxmlformats.org/officeDocument/2006/relationships/image" Target="../media/image88.png"/><Relationship Id="rId93" Type="http://schemas.openxmlformats.org/officeDocument/2006/relationships/image" Target="../media/image92.png"/><Relationship Id="rId98" Type="http://schemas.openxmlformats.org/officeDocument/2006/relationships/customXml" Target="../ink/ink36.xml"/><Relationship Id="rId3" Type="http://schemas.openxmlformats.org/officeDocument/2006/relationships/slideLayout" Target="../slideLayouts/slideLayout1.xml"/><Relationship Id="rId33" Type="http://schemas.openxmlformats.org/officeDocument/2006/relationships/image" Target="../media/image61.png"/><Relationship Id="rId38" Type="http://schemas.openxmlformats.org/officeDocument/2006/relationships/customXml" Target="../ink/ink6.xml"/><Relationship Id="rId46" Type="http://schemas.openxmlformats.org/officeDocument/2006/relationships/customXml" Target="../ink/ink10.xml"/><Relationship Id="rId59" Type="http://schemas.openxmlformats.org/officeDocument/2006/relationships/image" Target="../media/image75.png"/><Relationship Id="rId67" Type="http://schemas.openxmlformats.org/officeDocument/2006/relationships/image" Target="../media/image79.png"/><Relationship Id="rId41" Type="http://schemas.openxmlformats.org/officeDocument/2006/relationships/image" Target="../media/image65.png"/><Relationship Id="rId54" Type="http://schemas.openxmlformats.org/officeDocument/2006/relationships/customXml" Target="../ink/ink14.xml"/><Relationship Id="rId62" Type="http://schemas.openxmlformats.org/officeDocument/2006/relationships/customXml" Target="../ink/ink18.xml"/><Relationship Id="rId70" Type="http://schemas.openxmlformats.org/officeDocument/2006/relationships/customXml" Target="../ink/ink22.xml"/><Relationship Id="rId75" Type="http://schemas.openxmlformats.org/officeDocument/2006/relationships/image" Target="../media/image83.png"/><Relationship Id="rId83" Type="http://schemas.openxmlformats.org/officeDocument/2006/relationships/image" Target="../media/image87.png"/><Relationship Id="rId88" Type="http://schemas.openxmlformats.org/officeDocument/2006/relationships/customXml" Target="../ink/ink31.xml"/><Relationship Id="rId91" Type="http://schemas.openxmlformats.org/officeDocument/2006/relationships/image" Target="../media/image91.png"/><Relationship Id="rId96" Type="http://schemas.openxmlformats.org/officeDocument/2006/relationships/customXml" Target="../ink/ink35.xml"/><Relationship Id="rId1" Type="http://schemas.openxmlformats.org/officeDocument/2006/relationships/tags" Target="../tags/tag10.xml"/><Relationship Id="rId36" Type="http://schemas.openxmlformats.org/officeDocument/2006/relationships/customXml" Target="../ink/ink5.xml"/><Relationship Id="rId49" Type="http://schemas.openxmlformats.org/officeDocument/2006/relationships/image" Target="../media/image69.png"/><Relationship Id="rId57" Type="http://schemas.openxmlformats.org/officeDocument/2006/relationships/image" Target="../media/image74.png"/><Relationship Id="rId31" Type="http://schemas.openxmlformats.org/officeDocument/2006/relationships/image" Target="../media/image60.png"/><Relationship Id="rId44" Type="http://schemas.openxmlformats.org/officeDocument/2006/relationships/customXml" Target="../ink/ink9.xml"/><Relationship Id="rId52" Type="http://schemas.openxmlformats.org/officeDocument/2006/relationships/customXml" Target="../ink/ink13.xml"/><Relationship Id="rId60" Type="http://schemas.openxmlformats.org/officeDocument/2006/relationships/customXml" Target="../ink/ink17.xml"/><Relationship Id="rId65" Type="http://schemas.openxmlformats.org/officeDocument/2006/relationships/image" Target="../media/image78.png"/><Relationship Id="rId73" Type="http://schemas.openxmlformats.org/officeDocument/2006/relationships/image" Target="../media/image82.png"/><Relationship Id="rId78" Type="http://schemas.openxmlformats.org/officeDocument/2006/relationships/customXml" Target="../ink/ink26.xml"/><Relationship Id="rId81" Type="http://schemas.openxmlformats.org/officeDocument/2006/relationships/image" Target="../media/image86.png"/><Relationship Id="rId86" Type="http://schemas.openxmlformats.org/officeDocument/2006/relationships/customXml" Target="../ink/ink30.xml"/><Relationship Id="rId94" Type="http://schemas.openxmlformats.org/officeDocument/2006/relationships/customXml" Target="../ink/ink34.xml"/><Relationship Id="rId99" Type="http://schemas.openxmlformats.org/officeDocument/2006/relationships/image" Target="../media/image95.png"/><Relationship Id="rId101" Type="http://schemas.openxmlformats.org/officeDocument/2006/relationships/image" Target="../media/image53.png"/><Relationship Id="rId4" Type="http://schemas.openxmlformats.org/officeDocument/2006/relationships/image" Target="../media/image51.png"/><Relationship Id="rId39" Type="http://schemas.openxmlformats.org/officeDocument/2006/relationships/image" Target="../media/image64.png"/><Relationship Id="rId34" Type="http://schemas.openxmlformats.org/officeDocument/2006/relationships/customXml" Target="../ink/ink4.xml"/><Relationship Id="rId50" Type="http://schemas.openxmlformats.org/officeDocument/2006/relationships/customXml" Target="../ink/ink12.xml"/><Relationship Id="rId55" Type="http://schemas.openxmlformats.org/officeDocument/2006/relationships/image" Target="../media/image73.png"/><Relationship Id="rId76" Type="http://schemas.openxmlformats.org/officeDocument/2006/relationships/customXml" Target="../ink/ink25.xml"/><Relationship Id="rId97" Type="http://schemas.openxmlformats.org/officeDocument/2006/relationships/image" Target="../media/image94.png"/><Relationship Id="rId71" Type="http://schemas.openxmlformats.org/officeDocument/2006/relationships/image" Target="../media/image81.png"/><Relationship Id="rId92" Type="http://schemas.openxmlformats.org/officeDocument/2006/relationships/customXml" Target="../ink/ink33.xml"/><Relationship Id="rId2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6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530.png"/><Relationship Id="rId11" Type="http://schemas.openxmlformats.org/officeDocument/2006/relationships/image" Target="../media/image102.png"/><Relationship Id="rId5" Type="http://schemas.openxmlformats.org/officeDocument/2006/relationships/image" Target="../media/image520.png"/><Relationship Id="rId10" Type="http://schemas.openxmlformats.org/officeDocument/2006/relationships/image" Target="../media/image101.png"/><Relationship Id="rId9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3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Relationship Id="rId9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10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40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6.png"/><Relationship Id="rId3" Type="http://schemas.openxmlformats.org/officeDocument/2006/relationships/tags" Target="../tags/tag6.xml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tags" Target="../tags/tag5.xml"/><Relationship Id="rId16" Type="http://schemas.openxmlformats.org/officeDocument/2006/relationships/image" Target="../media/image440.pn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1.png"/><Relationship Id="rId5" Type="http://schemas.openxmlformats.org/officeDocument/2006/relationships/tags" Target="../tags/tag8.xml"/><Relationship Id="rId15" Type="http://schemas.openxmlformats.org/officeDocument/2006/relationships/image" Target="../media/image430.png"/><Relationship Id="rId10" Type="http://schemas.openxmlformats.org/officeDocument/2006/relationships/image" Target="../media/image340.png"/><Relationship Id="rId4" Type="http://schemas.openxmlformats.org/officeDocument/2006/relationships/tags" Target="../tags/tag7.xml"/><Relationship Id="rId9" Type="http://schemas.openxmlformats.org/officeDocument/2006/relationships/image" Target="../media/image330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1íḋe"/>
          <p:cNvSpPr/>
          <p:nvPr/>
        </p:nvSpPr>
        <p:spPr>
          <a:xfrm>
            <a:off x="-11552" y="-1"/>
            <a:ext cx="12215105" cy="2852937"/>
          </a:xfrm>
          <a:prstGeom prst="rect">
            <a:avLst/>
          </a:prstGeom>
          <a:solidFill>
            <a:srgbClr val="0E419C"/>
          </a:solidFill>
          <a:ln>
            <a:noFill/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765" y="862306"/>
            <a:ext cx="9708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spc="600" dirty="0" err="1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+mj-lt"/>
                <a:ea typeface="思源黑体 CN Heavy" panose="020B0A00000000000000" pitchFamily="34" charset="-122"/>
                <a:cs typeface="+mn-ea"/>
                <a:sym typeface="+mn-lt"/>
              </a:rPr>
              <a:t>Sivers</a:t>
            </a:r>
            <a:r>
              <a:rPr lang="en-US" altLang="zh-CN" sz="3600" b="1" spc="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+mj-lt"/>
                <a:ea typeface="思源黑体 CN Heavy" panose="020B0A00000000000000" pitchFamily="34" charset="-122"/>
                <a:cs typeface="+mn-ea"/>
                <a:sym typeface="+mn-lt"/>
              </a:rPr>
              <a:t> and Collins Asymmetries </a:t>
            </a:r>
          </a:p>
          <a:p>
            <a:pPr algn="ctr"/>
            <a:r>
              <a:rPr lang="en-US" altLang="zh-CN" sz="3600" b="1" spc="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+mj-lt"/>
                <a:ea typeface="思源黑体 CN Heavy" panose="020B0A00000000000000" pitchFamily="34" charset="-122"/>
                <a:cs typeface="+mn-ea"/>
                <a:sym typeface="+mn-lt"/>
              </a:rPr>
              <a:t>Studies and </a:t>
            </a:r>
            <a:r>
              <a:rPr lang="en-US" altLang="zh-CN" sz="3600" b="1" spc="600" dirty="0" err="1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+mj-lt"/>
                <a:ea typeface="思源黑体 CN Heavy" panose="020B0A00000000000000" pitchFamily="34" charset="-122"/>
                <a:cs typeface="+mn-ea"/>
                <a:sym typeface="+mn-lt"/>
              </a:rPr>
              <a:t>EicC</a:t>
            </a:r>
            <a:r>
              <a:rPr lang="en-US" altLang="zh-CN" sz="3600" b="1" spc="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+mj-lt"/>
                <a:ea typeface="思源黑体 CN Heavy" panose="020B0A00000000000000" pitchFamily="34" charset="-122"/>
                <a:cs typeface="+mn-ea"/>
                <a:sym typeface="+mn-lt"/>
              </a:rPr>
              <a:t> Projection</a:t>
            </a:r>
            <a:endParaRPr lang="zh-CN" altLang="en-US" sz="3600" b="1" spc="6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29000"/>
                  </a:prstClr>
                </a:outerShdw>
              </a:effectLst>
              <a:latin typeface="+mj-lt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B53414-BC72-CE4B-630A-FE0A834FAE1C}"/>
              </a:ext>
            </a:extLst>
          </p:cNvPr>
          <p:cNvGrpSpPr/>
          <p:nvPr/>
        </p:nvGrpSpPr>
        <p:grpSpPr>
          <a:xfrm>
            <a:off x="767408" y="3645024"/>
            <a:ext cx="10557814" cy="1728192"/>
            <a:chOff x="205850" y="5616306"/>
            <a:chExt cx="10557814" cy="172819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3A7A9F2-761A-5EB2-CF01-5652F4F51FB4}"/>
                </a:ext>
              </a:extLst>
            </p:cNvPr>
            <p:cNvGrpSpPr/>
            <p:nvPr/>
          </p:nvGrpSpPr>
          <p:grpSpPr>
            <a:xfrm>
              <a:off x="637898" y="5641138"/>
              <a:ext cx="10125766" cy="1703360"/>
              <a:chOff x="1027497" y="5021990"/>
              <a:chExt cx="10125766" cy="1703360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6CD6654-B0BB-7324-CB4D-C8A3AC22EF93}"/>
                  </a:ext>
                </a:extLst>
              </p:cNvPr>
              <p:cNvSpPr txBox="1"/>
              <p:nvPr/>
            </p:nvSpPr>
            <p:spPr>
              <a:xfrm>
                <a:off x="1069841" y="5021990"/>
                <a:ext cx="3865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Reporter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b="1" spc="300" dirty="0" err="1">
                    <a:solidFill>
                      <a:srgbClr val="122E66"/>
                    </a:solidFill>
                    <a:cs typeface="+mn-ea"/>
                    <a:sym typeface="+mn-lt"/>
                  </a:rPr>
                  <a:t>Hongxin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 Dong </a:t>
                </a:r>
                <a:endParaRPr lang="zh-CN" altLang="en-US" b="1" spc="300" dirty="0">
                  <a:solidFill>
                    <a:srgbClr val="122E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22E47E9-C044-5C64-6F7F-03EFA4DA78DF}"/>
                  </a:ext>
                </a:extLst>
              </p:cNvPr>
              <p:cNvSpPr txBox="1"/>
              <p:nvPr/>
            </p:nvSpPr>
            <p:spPr>
              <a:xfrm>
                <a:off x="1027497" y="6356018"/>
                <a:ext cx="3903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Report date 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2024.10.18</a:t>
                </a:r>
                <a:endParaRPr lang="zh-CN" altLang="en-US" b="1" spc="300" dirty="0">
                  <a:solidFill>
                    <a:srgbClr val="122E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F98C228-EB12-07A6-B50C-DFB45F13DB05}"/>
                  </a:ext>
                </a:extLst>
              </p:cNvPr>
              <p:cNvSpPr txBox="1"/>
              <p:nvPr/>
            </p:nvSpPr>
            <p:spPr>
              <a:xfrm>
                <a:off x="1051074" y="5707946"/>
                <a:ext cx="10102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Collaborators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nl-NL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Chunhua Zeng, Tianbo Liu, Peng Sun, Yuxiang Zhao </a:t>
                </a:r>
                <a:endParaRPr lang="zh-CN" altLang="en-US" b="1" spc="300" dirty="0">
                  <a:solidFill>
                    <a:srgbClr val="122E66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iconfont-1047-784241">
              <a:extLst>
                <a:ext uri="{FF2B5EF4-FFF2-40B4-BE49-F238E27FC236}">
                  <a16:creationId xmlns:a16="http://schemas.microsoft.com/office/drawing/2014/main" id="{F0ADCE21-A990-7F1F-0D67-69891A54DFA9}"/>
                </a:ext>
              </a:extLst>
            </p:cNvPr>
            <p:cNvSpPr/>
            <p:nvPr/>
          </p:nvSpPr>
          <p:spPr>
            <a:xfrm>
              <a:off x="269669" y="7002390"/>
              <a:ext cx="315295" cy="314885"/>
            </a:xfrm>
            <a:custGeom>
              <a:avLst/>
              <a:gdLst>
                <a:gd name="T0" fmla="*/ 11189 w 11189"/>
                <a:gd name="T1" fmla="*/ 5643 h 11177"/>
                <a:gd name="T2" fmla="*/ 11189 w 11189"/>
                <a:gd name="T3" fmla="*/ 5589 h 11177"/>
                <a:gd name="T4" fmla="*/ 11189 w 11189"/>
                <a:gd name="T5" fmla="*/ 5535 h 11177"/>
                <a:gd name="T6" fmla="*/ 5595 w 11189"/>
                <a:gd name="T7" fmla="*/ 0 h 11177"/>
                <a:gd name="T8" fmla="*/ 0 w 11189"/>
                <a:gd name="T9" fmla="*/ 5535 h 11177"/>
                <a:gd name="T10" fmla="*/ 1 w 11189"/>
                <a:gd name="T11" fmla="*/ 5589 h 11177"/>
                <a:gd name="T12" fmla="*/ 0 w 11189"/>
                <a:gd name="T13" fmla="*/ 5643 h 11177"/>
                <a:gd name="T14" fmla="*/ 5595 w 11189"/>
                <a:gd name="T15" fmla="*/ 11177 h 11177"/>
                <a:gd name="T16" fmla="*/ 11189 w 11189"/>
                <a:gd name="T17" fmla="*/ 5643 h 11177"/>
                <a:gd name="T18" fmla="*/ 5595 w 11189"/>
                <a:gd name="T19" fmla="*/ 10124 h 11177"/>
                <a:gd name="T20" fmla="*/ 1156 w 11189"/>
                <a:gd name="T21" fmla="*/ 5643 h 11177"/>
                <a:gd name="T22" fmla="*/ 1156 w 11189"/>
                <a:gd name="T23" fmla="*/ 5611 h 11177"/>
                <a:gd name="T24" fmla="*/ 1156 w 11189"/>
                <a:gd name="T25" fmla="*/ 5611 h 11177"/>
                <a:gd name="T26" fmla="*/ 1156 w 11189"/>
                <a:gd name="T27" fmla="*/ 5589 h 11177"/>
                <a:gd name="T28" fmla="*/ 1156 w 11189"/>
                <a:gd name="T29" fmla="*/ 5567 h 11177"/>
                <a:gd name="T30" fmla="*/ 1156 w 11189"/>
                <a:gd name="T31" fmla="*/ 5567 h 11177"/>
                <a:gd name="T32" fmla="*/ 1156 w 11189"/>
                <a:gd name="T33" fmla="*/ 5535 h 11177"/>
                <a:gd name="T34" fmla="*/ 5595 w 11189"/>
                <a:gd name="T35" fmla="*/ 1054 h 11177"/>
                <a:gd name="T36" fmla="*/ 10034 w 11189"/>
                <a:gd name="T37" fmla="*/ 5535 h 11177"/>
                <a:gd name="T38" fmla="*/ 10033 w 11189"/>
                <a:gd name="T39" fmla="*/ 5567 h 11177"/>
                <a:gd name="T40" fmla="*/ 10033 w 11189"/>
                <a:gd name="T41" fmla="*/ 5567 h 11177"/>
                <a:gd name="T42" fmla="*/ 10033 w 11189"/>
                <a:gd name="T43" fmla="*/ 5589 h 11177"/>
                <a:gd name="T44" fmla="*/ 10033 w 11189"/>
                <a:gd name="T45" fmla="*/ 5611 h 11177"/>
                <a:gd name="T46" fmla="*/ 10033 w 11189"/>
                <a:gd name="T47" fmla="*/ 5611 h 11177"/>
                <a:gd name="T48" fmla="*/ 10034 w 11189"/>
                <a:gd name="T49" fmla="*/ 5643 h 11177"/>
                <a:gd name="T50" fmla="*/ 5595 w 11189"/>
                <a:gd name="T51" fmla="*/ 10124 h 11177"/>
                <a:gd name="T52" fmla="*/ 4818 w 11189"/>
                <a:gd name="T53" fmla="*/ 5514 h 11177"/>
                <a:gd name="T54" fmla="*/ 4804 w 11189"/>
                <a:gd name="T55" fmla="*/ 5611 h 11177"/>
                <a:gd name="T56" fmla="*/ 4804 w 11189"/>
                <a:gd name="T57" fmla="*/ 6034 h 11177"/>
                <a:gd name="T58" fmla="*/ 5167 w 11189"/>
                <a:gd name="T59" fmla="*/ 6397 h 11177"/>
                <a:gd name="T60" fmla="*/ 8440 w 11189"/>
                <a:gd name="T61" fmla="*/ 6397 h 11177"/>
                <a:gd name="T62" fmla="*/ 8803 w 11189"/>
                <a:gd name="T63" fmla="*/ 6034 h 11177"/>
                <a:gd name="T64" fmla="*/ 8803 w 11189"/>
                <a:gd name="T65" fmla="*/ 5611 h 11177"/>
                <a:gd name="T66" fmla="*/ 8440 w 11189"/>
                <a:gd name="T67" fmla="*/ 5249 h 11177"/>
                <a:gd name="T68" fmla="*/ 5966 w 11189"/>
                <a:gd name="T69" fmla="*/ 5249 h 11177"/>
                <a:gd name="T70" fmla="*/ 5966 w 11189"/>
                <a:gd name="T71" fmla="*/ 2069 h 11177"/>
                <a:gd name="T72" fmla="*/ 5604 w 11189"/>
                <a:gd name="T73" fmla="*/ 1706 h 11177"/>
                <a:gd name="T74" fmla="*/ 5180 w 11189"/>
                <a:gd name="T75" fmla="*/ 1706 h 11177"/>
                <a:gd name="T76" fmla="*/ 4818 w 11189"/>
                <a:gd name="T77" fmla="*/ 2069 h 11177"/>
                <a:gd name="T78" fmla="*/ 4818 w 11189"/>
                <a:gd name="T79" fmla="*/ 5514 h 1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89" h="11177">
                  <a:moveTo>
                    <a:pt x="11189" y="5643"/>
                  </a:moveTo>
                  <a:cubicBezTo>
                    <a:pt x="11189" y="5625"/>
                    <a:pt x="11189" y="5607"/>
                    <a:pt x="11189" y="5589"/>
                  </a:cubicBezTo>
                  <a:cubicBezTo>
                    <a:pt x="11189" y="5571"/>
                    <a:pt x="11189" y="5553"/>
                    <a:pt x="11189" y="5535"/>
                  </a:cubicBezTo>
                  <a:cubicBezTo>
                    <a:pt x="11189" y="2478"/>
                    <a:pt x="8684" y="0"/>
                    <a:pt x="5595" y="0"/>
                  </a:cubicBezTo>
                  <a:cubicBezTo>
                    <a:pt x="2505" y="0"/>
                    <a:pt x="0" y="2478"/>
                    <a:pt x="0" y="5535"/>
                  </a:cubicBezTo>
                  <a:cubicBezTo>
                    <a:pt x="0" y="5553"/>
                    <a:pt x="1" y="5571"/>
                    <a:pt x="1" y="5589"/>
                  </a:cubicBezTo>
                  <a:cubicBezTo>
                    <a:pt x="1" y="5607"/>
                    <a:pt x="0" y="5625"/>
                    <a:pt x="0" y="5643"/>
                  </a:cubicBezTo>
                  <a:cubicBezTo>
                    <a:pt x="0" y="8700"/>
                    <a:pt x="2505" y="11177"/>
                    <a:pt x="5595" y="11177"/>
                  </a:cubicBezTo>
                  <a:cubicBezTo>
                    <a:pt x="8684" y="11177"/>
                    <a:pt x="11189" y="8700"/>
                    <a:pt x="11189" y="5643"/>
                  </a:cubicBezTo>
                  <a:close/>
                  <a:moveTo>
                    <a:pt x="5595" y="10124"/>
                  </a:moveTo>
                  <a:cubicBezTo>
                    <a:pt x="3143" y="10124"/>
                    <a:pt x="1156" y="8118"/>
                    <a:pt x="1156" y="5643"/>
                  </a:cubicBezTo>
                  <a:cubicBezTo>
                    <a:pt x="1156" y="5632"/>
                    <a:pt x="1156" y="5622"/>
                    <a:pt x="1156" y="5611"/>
                  </a:cubicBezTo>
                  <a:lnTo>
                    <a:pt x="1156" y="5611"/>
                  </a:lnTo>
                  <a:cubicBezTo>
                    <a:pt x="1156" y="5604"/>
                    <a:pt x="1156" y="5596"/>
                    <a:pt x="1156" y="5589"/>
                  </a:cubicBezTo>
                  <a:cubicBezTo>
                    <a:pt x="1156" y="5582"/>
                    <a:pt x="1156" y="5574"/>
                    <a:pt x="1156" y="5567"/>
                  </a:cubicBezTo>
                  <a:lnTo>
                    <a:pt x="1156" y="5567"/>
                  </a:lnTo>
                  <a:cubicBezTo>
                    <a:pt x="1156" y="5556"/>
                    <a:pt x="1156" y="5546"/>
                    <a:pt x="1156" y="5535"/>
                  </a:cubicBezTo>
                  <a:cubicBezTo>
                    <a:pt x="1156" y="3060"/>
                    <a:pt x="3143" y="1054"/>
                    <a:pt x="5595" y="1054"/>
                  </a:cubicBezTo>
                  <a:cubicBezTo>
                    <a:pt x="8046" y="1054"/>
                    <a:pt x="10034" y="3060"/>
                    <a:pt x="10034" y="5535"/>
                  </a:cubicBezTo>
                  <a:cubicBezTo>
                    <a:pt x="10034" y="5546"/>
                    <a:pt x="10033" y="5556"/>
                    <a:pt x="10033" y="5567"/>
                  </a:cubicBezTo>
                  <a:lnTo>
                    <a:pt x="10033" y="5567"/>
                  </a:lnTo>
                  <a:cubicBezTo>
                    <a:pt x="10033" y="5574"/>
                    <a:pt x="10033" y="5582"/>
                    <a:pt x="10033" y="5589"/>
                  </a:cubicBezTo>
                  <a:cubicBezTo>
                    <a:pt x="10033" y="5596"/>
                    <a:pt x="10033" y="5604"/>
                    <a:pt x="10033" y="5611"/>
                  </a:cubicBezTo>
                  <a:lnTo>
                    <a:pt x="10033" y="5611"/>
                  </a:lnTo>
                  <a:cubicBezTo>
                    <a:pt x="10034" y="5622"/>
                    <a:pt x="10034" y="5632"/>
                    <a:pt x="10034" y="5643"/>
                  </a:cubicBezTo>
                  <a:cubicBezTo>
                    <a:pt x="10034" y="8118"/>
                    <a:pt x="8046" y="10124"/>
                    <a:pt x="5595" y="10124"/>
                  </a:cubicBezTo>
                  <a:close/>
                  <a:moveTo>
                    <a:pt x="4818" y="5514"/>
                  </a:moveTo>
                  <a:cubicBezTo>
                    <a:pt x="4809" y="5545"/>
                    <a:pt x="4804" y="5577"/>
                    <a:pt x="4804" y="5611"/>
                  </a:cubicBezTo>
                  <a:lnTo>
                    <a:pt x="4804" y="6034"/>
                  </a:lnTo>
                  <a:cubicBezTo>
                    <a:pt x="4804" y="6235"/>
                    <a:pt x="4967" y="6397"/>
                    <a:pt x="5167" y="6397"/>
                  </a:cubicBezTo>
                  <a:lnTo>
                    <a:pt x="8440" y="6397"/>
                  </a:lnTo>
                  <a:cubicBezTo>
                    <a:pt x="8640" y="6397"/>
                    <a:pt x="8803" y="6235"/>
                    <a:pt x="8803" y="6034"/>
                  </a:cubicBezTo>
                  <a:lnTo>
                    <a:pt x="8803" y="5611"/>
                  </a:lnTo>
                  <a:cubicBezTo>
                    <a:pt x="8803" y="5411"/>
                    <a:pt x="8640" y="5249"/>
                    <a:pt x="8440" y="5249"/>
                  </a:cubicBezTo>
                  <a:lnTo>
                    <a:pt x="5966" y="5249"/>
                  </a:lnTo>
                  <a:lnTo>
                    <a:pt x="5966" y="2069"/>
                  </a:lnTo>
                  <a:cubicBezTo>
                    <a:pt x="5966" y="1869"/>
                    <a:pt x="5804" y="1706"/>
                    <a:pt x="5604" y="1706"/>
                  </a:cubicBezTo>
                  <a:lnTo>
                    <a:pt x="5180" y="1706"/>
                  </a:lnTo>
                  <a:cubicBezTo>
                    <a:pt x="4980" y="1706"/>
                    <a:pt x="4818" y="1869"/>
                    <a:pt x="4818" y="2069"/>
                  </a:cubicBezTo>
                  <a:lnTo>
                    <a:pt x="4818" y="5514"/>
                  </a:lnTo>
                  <a:close/>
                </a:path>
              </a:pathLst>
            </a:cu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22E66"/>
                </a:solidFill>
                <a:cs typeface="+mn-ea"/>
                <a:sym typeface="+mn-lt"/>
              </a:endParaRPr>
            </a:p>
          </p:txBody>
        </p:sp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227F39ED-9389-2F39-B14F-F4E407F77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5850" y="5616306"/>
              <a:ext cx="369332" cy="369332"/>
            </a:xfrm>
            <a:prstGeom prst="rect">
              <a:avLst/>
            </a:prstGeom>
          </p:spPr>
        </p:pic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E2B298E8-6A08-96A3-697B-36237A273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5542" y="6356910"/>
              <a:ext cx="292924" cy="292924"/>
            </a:xfrm>
            <a:prstGeom prst="rect">
              <a:avLst/>
            </a:prstGeom>
          </p:spPr>
        </p:pic>
      </p:grpSp>
      <p:pic>
        <p:nvPicPr>
          <p:cNvPr id="2" name="图片 3" descr="近物所logo">
            <a:extLst>
              <a:ext uri="{FF2B5EF4-FFF2-40B4-BE49-F238E27FC236}">
                <a16:creationId xmlns:a16="http://schemas.microsoft.com/office/drawing/2014/main" id="{D1CF4A24-FF1A-8E43-DA2F-2ED8F35C0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368" y="5973362"/>
            <a:ext cx="2355359" cy="457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2E86532-2456-78F8-62ED-0BAC637BC7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99" y="5422820"/>
            <a:ext cx="2124528" cy="5505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BF6C88-EC13-0390-85BF-7F1C822D7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0687" y="4918491"/>
            <a:ext cx="1363714" cy="427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8A5D9D1E-3A0C-7168-24E3-5207D096E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752" y="4467466"/>
            <a:ext cx="4198556" cy="24179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4C89C2-F094-C3DC-5556-BF0896B2D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739" y="813580"/>
            <a:ext cx="6157871" cy="3697055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2640141" cy="461665"/>
            <a:chOff x="934400" y="936575"/>
            <a:chExt cx="2640141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2509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Datasets for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Sivers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207F35D8-FEF2-61C9-1B7A-2BCC1C8DBF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0550" y="2190379"/>
            <a:ext cx="1640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SIDIS data:130</a:t>
            </a: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FB8A9F6C-88E4-D8B7-9C7A-8CC5EE74E9AB}"/>
              </a:ext>
            </a:extLst>
          </p:cNvPr>
          <p:cNvCxnSpPr/>
          <p:nvPr/>
        </p:nvCxnSpPr>
        <p:spPr>
          <a:xfrm>
            <a:off x="9754169" y="1555948"/>
            <a:ext cx="0" cy="3804306"/>
          </a:xfrm>
          <a:prstGeom prst="line">
            <a:avLst/>
          </a:prstGeom>
          <a:ln w="19050"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6EB0C62D-98DA-37C2-37DB-9DCA6280A335}"/>
              </a:ext>
            </a:extLst>
          </p:cNvPr>
          <p:cNvGrpSpPr/>
          <p:nvPr/>
        </p:nvGrpSpPr>
        <p:grpSpPr>
          <a:xfrm>
            <a:off x="9647914" y="1383271"/>
            <a:ext cx="212510" cy="212510"/>
            <a:chOff x="1007133" y="1965171"/>
            <a:chExt cx="212510" cy="212510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1654B4A-1AF5-CA6F-F7EE-5A80CCAD7AFC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D9020D58-1BFD-6E09-C0B6-E431F6BF37A1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C07B409D-2318-21CA-0447-F94979335734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13B2197C-C9ED-29B1-A87B-BCA4F447C05C}"/>
              </a:ext>
            </a:extLst>
          </p:cNvPr>
          <p:cNvGrpSpPr/>
          <p:nvPr/>
        </p:nvGrpSpPr>
        <p:grpSpPr>
          <a:xfrm>
            <a:off x="10036667" y="1340768"/>
            <a:ext cx="3047337" cy="688830"/>
            <a:chOff x="1234031" y="1873695"/>
            <a:chExt cx="3047337" cy="688830"/>
          </a:xfrm>
        </p:grpSpPr>
        <p:sp>
          <p:nvSpPr>
            <p:cNvPr id="90" name="品牌价值体系建立…">
              <a:extLst>
                <a:ext uri="{FF2B5EF4-FFF2-40B4-BE49-F238E27FC236}">
                  <a16:creationId xmlns:a16="http://schemas.microsoft.com/office/drawing/2014/main" id="{8E02CA4F-5573-29AF-BA2A-FB15FCD0D643}"/>
                </a:ext>
              </a:extLst>
            </p:cNvPr>
            <p:cNvSpPr txBox="1"/>
            <p:nvPr/>
          </p:nvSpPr>
          <p:spPr>
            <a:xfrm>
              <a:off x="1334130" y="2265008"/>
              <a:ext cx="2947238" cy="29751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uncertainty</a:t>
              </a:r>
              <a:endParaRPr lang="zh-CN" altLang="en-US" sz="1600" dirty="0"/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7B9E2EB1-9AB8-EC31-E98C-A14F99DF86E3}"/>
                </a:ext>
              </a:extLst>
            </p:cNvPr>
            <p:cNvGrpSpPr/>
            <p:nvPr/>
          </p:nvGrpSpPr>
          <p:grpSpPr>
            <a:xfrm>
              <a:off x="1234031" y="1873695"/>
              <a:ext cx="1151982" cy="297517"/>
              <a:chOff x="1234031" y="1849520"/>
              <a:chExt cx="1151982" cy="297517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67AED632-B9B0-8126-8672-49872D29D14F}"/>
                  </a:ext>
                </a:extLst>
              </p:cNvPr>
              <p:cNvSpPr/>
              <p:nvPr/>
            </p:nvSpPr>
            <p:spPr>
              <a:xfrm>
                <a:off x="1234031" y="184952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品牌搭建">
                <a:extLst>
                  <a:ext uri="{FF2B5EF4-FFF2-40B4-BE49-F238E27FC236}">
                    <a16:creationId xmlns:a16="http://schemas.microsoft.com/office/drawing/2014/main" id="{5B3A3568-7442-C5BA-8F5B-66839964D4A7}"/>
                  </a:ext>
                </a:extLst>
              </p:cNvPr>
              <p:cNvSpPr txBox="1"/>
              <p:nvPr/>
            </p:nvSpPr>
            <p:spPr>
              <a:xfrm>
                <a:off x="1321912" y="1849520"/>
                <a:ext cx="976228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world data </a:t>
                </a:r>
              </a:p>
            </p:txBody>
          </p: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D138D601-E396-7A9F-AF0F-0EC0D1B5CFF7}"/>
              </a:ext>
            </a:extLst>
          </p:cNvPr>
          <p:cNvGrpSpPr/>
          <p:nvPr/>
        </p:nvGrpSpPr>
        <p:grpSpPr>
          <a:xfrm>
            <a:off x="10036667" y="2256019"/>
            <a:ext cx="3584044" cy="698864"/>
            <a:chOff x="1234031" y="2811785"/>
            <a:chExt cx="3584044" cy="698864"/>
          </a:xfrm>
        </p:grpSpPr>
        <p:sp>
          <p:nvSpPr>
            <p:cNvPr id="95" name="品牌新媒体矩阵产品首发声…">
              <a:extLst>
                <a:ext uri="{FF2B5EF4-FFF2-40B4-BE49-F238E27FC236}">
                  <a16:creationId xmlns:a16="http://schemas.microsoft.com/office/drawing/2014/main" id="{9DFF58B3-4952-78C6-BCC9-D15A1349FED9}"/>
                </a:ext>
              </a:extLst>
            </p:cNvPr>
            <p:cNvSpPr txBox="1"/>
            <p:nvPr/>
          </p:nvSpPr>
          <p:spPr>
            <a:xfrm>
              <a:off x="1334130" y="3213132"/>
              <a:ext cx="3483945" cy="29751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 independently</a:t>
              </a:r>
            </a:p>
          </p:txBody>
        </p: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D2459D00-615C-8E05-CD05-9D7DE9C23BD5}"/>
                </a:ext>
              </a:extLst>
            </p:cNvPr>
            <p:cNvGrpSpPr/>
            <p:nvPr/>
          </p:nvGrpSpPr>
          <p:grpSpPr>
            <a:xfrm>
              <a:off x="1234031" y="2811785"/>
              <a:ext cx="1151982" cy="297517"/>
              <a:chOff x="1234031" y="2787610"/>
              <a:chExt cx="1151982" cy="297517"/>
            </a:xfrm>
          </p:grpSpPr>
          <p:sp>
            <p:nvSpPr>
              <p:cNvPr id="97" name="矩形: 圆角 96">
                <a:extLst>
                  <a:ext uri="{FF2B5EF4-FFF2-40B4-BE49-F238E27FC236}">
                    <a16:creationId xmlns:a16="http://schemas.microsoft.com/office/drawing/2014/main" id="{16E0CA71-642E-FEE1-08CF-4ECBAE940449}"/>
                  </a:ext>
                </a:extLst>
              </p:cNvPr>
              <p:cNvSpPr/>
              <p:nvPr/>
            </p:nvSpPr>
            <p:spPr>
              <a:xfrm>
                <a:off x="1234031" y="278761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品牌预热">
                <a:extLst>
                  <a:ext uri="{FF2B5EF4-FFF2-40B4-BE49-F238E27FC236}">
                    <a16:creationId xmlns:a16="http://schemas.microsoft.com/office/drawing/2014/main" id="{CD3CFE8F-E063-95E3-B0DF-E49226E00C20}"/>
                  </a:ext>
                </a:extLst>
              </p:cNvPr>
              <p:cNvSpPr txBox="1"/>
              <p:nvPr/>
            </p:nvSpPr>
            <p:spPr>
              <a:xfrm>
                <a:off x="1273024" y="2787610"/>
                <a:ext cx="1074012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1000 replica</a:t>
                </a:r>
              </a:p>
            </p:txBody>
          </p:sp>
        </p:grp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CB4FB466-F106-3E86-3DF1-2009812C3EB5}"/>
              </a:ext>
            </a:extLst>
          </p:cNvPr>
          <p:cNvGrpSpPr/>
          <p:nvPr/>
        </p:nvGrpSpPr>
        <p:grpSpPr>
          <a:xfrm>
            <a:off x="10036667" y="3171270"/>
            <a:ext cx="1963989" cy="853402"/>
            <a:chOff x="1234031" y="3749875"/>
            <a:chExt cx="1963989" cy="853402"/>
          </a:xfrm>
        </p:grpSpPr>
        <p:sp>
          <p:nvSpPr>
            <p:cNvPr id="100" name="品牌发布会…">
              <a:extLst>
                <a:ext uri="{FF2B5EF4-FFF2-40B4-BE49-F238E27FC236}">
                  <a16:creationId xmlns:a16="http://schemas.microsoft.com/office/drawing/2014/main" id="{4EFD31D7-840E-D4ED-8252-9860A0744F74}"/>
                </a:ext>
              </a:extLst>
            </p:cNvPr>
            <p:cNvSpPr txBox="1"/>
            <p:nvPr/>
          </p:nvSpPr>
          <p:spPr>
            <a:xfrm>
              <a:off x="1334130" y="4059538"/>
              <a:ext cx="1863890" cy="54373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Lantinghei SC Extralight"/>
                  <a:ea typeface="Lantinghei SC Extralight"/>
                  <a:cs typeface="Lantinghei SC Extralight"/>
                  <a:sym typeface="Lantinghei SC Extralight"/>
                </a:defRPr>
              </a:pPr>
              <a:r>
                <a:rPr kumimoji="0" lang="en-US" altLang="zh-CN" sz="16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average and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Lantinghei SC Extralight"/>
                  <a:ea typeface="Lantinghei SC Extralight"/>
                  <a:cs typeface="Lantinghei SC Extralight"/>
                  <a:sym typeface="Lantinghei SC Extralight"/>
                </a:defRPr>
              </a:pPr>
              <a:r>
                <a:rPr kumimoji="0" lang="en-US" altLang="zh-CN" sz="16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standard deviation </a:t>
              </a: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64287234-5812-A39D-2269-14F1E9FCC8CB}"/>
                </a:ext>
              </a:extLst>
            </p:cNvPr>
            <p:cNvGrpSpPr/>
            <p:nvPr/>
          </p:nvGrpSpPr>
          <p:grpSpPr>
            <a:xfrm>
              <a:off x="1234031" y="3749875"/>
              <a:ext cx="1151982" cy="297517"/>
              <a:chOff x="1234031" y="3725700"/>
              <a:chExt cx="1151982" cy="297517"/>
            </a:xfrm>
          </p:grpSpPr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7AA54588-0A00-E9CC-9192-36018AF21D37}"/>
                  </a:ext>
                </a:extLst>
              </p:cNvPr>
              <p:cNvSpPr/>
              <p:nvPr/>
            </p:nvSpPr>
            <p:spPr>
              <a:xfrm>
                <a:off x="1234031" y="372570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声量爆发">
                <a:extLst>
                  <a:ext uri="{FF2B5EF4-FFF2-40B4-BE49-F238E27FC236}">
                    <a16:creationId xmlns:a16="http://schemas.microsoft.com/office/drawing/2014/main" id="{86569811-9024-BFD9-BE3F-3C8BDFF35804}"/>
                  </a:ext>
                </a:extLst>
              </p:cNvPr>
              <p:cNvSpPr txBox="1"/>
              <p:nvPr/>
            </p:nvSpPr>
            <p:spPr>
              <a:xfrm>
                <a:off x="1284247" y="3725700"/>
                <a:ext cx="1051570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1000 results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1557CECB-4A89-1E8E-473E-CD0799152608}"/>
              </a:ext>
            </a:extLst>
          </p:cNvPr>
          <p:cNvGrpSpPr/>
          <p:nvPr/>
        </p:nvGrpSpPr>
        <p:grpSpPr>
          <a:xfrm>
            <a:off x="10036667" y="4125804"/>
            <a:ext cx="2129607" cy="704857"/>
            <a:chOff x="1234031" y="4964964"/>
            <a:chExt cx="2286117" cy="704857"/>
          </a:xfrm>
        </p:grpSpPr>
        <p:sp>
          <p:nvSpPr>
            <p:cNvPr id="105" name="混动之夜-领克01 HEV上市…">
              <a:extLst>
                <a:ext uri="{FF2B5EF4-FFF2-40B4-BE49-F238E27FC236}">
                  <a16:creationId xmlns:a16="http://schemas.microsoft.com/office/drawing/2014/main" id="{E343DCC6-C6A0-F355-9BE5-509FC20025AA}"/>
                </a:ext>
              </a:extLst>
            </p:cNvPr>
            <p:cNvSpPr txBox="1"/>
            <p:nvPr/>
          </p:nvSpPr>
          <p:spPr>
            <a:xfrm>
              <a:off x="1334128" y="5372304"/>
              <a:ext cx="2186020" cy="29751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Sivers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function</a:t>
              </a:r>
              <a:endParaRPr lang="zh-CN" altLang="en-US" sz="1600" dirty="0"/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D833983-BECD-D2A8-E2FC-CAE3C8B13D2F}"/>
                </a:ext>
              </a:extLst>
            </p:cNvPr>
            <p:cNvGrpSpPr/>
            <p:nvPr/>
          </p:nvGrpSpPr>
          <p:grpSpPr>
            <a:xfrm>
              <a:off x="1234031" y="4964964"/>
              <a:ext cx="1151982" cy="297517"/>
              <a:chOff x="1234031" y="4940789"/>
              <a:chExt cx="1151982" cy="297517"/>
            </a:xfrm>
          </p:grpSpPr>
          <p:sp>
            <p:nvSpPr>
              <p:cNvPr id="107" name="矩形: 圆角 106">
                <a:extLst>
                  <a:ext uri="{FF2B5EF4-FFF2-40B4-BE49-F238E27FC236}">
                    <a16:creationId xmlns:a16="http://schemas.microsoft.com/office/drawing/2014/main" id="{16BC2106-1687-F4C4-B9A5-082C34F53E97}"/>
                  </a:ext>
                </a:extLst>
              </p:cNvPr>
              <p:cNvSpPr/>
              <p:nvPr/>
            </p:nvSpPr>
            <p:spPr>
              <a:xfrm>
                <a:off x="1234031" y="4940790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持续传播">
                <a:extLst>
                  <a:ext uri="{FF2B5EF4-FFF2-40B4-BE49-F238E27FC236}">
                    <a16:creationId xmlns:a16="http://schemas.microsoft.com/office/drawing/2014/main" id="{00210047-75ED-DE6D-0E5C-1DD550066698}"/>
                  </a:ext>
                </a:extLst>
              </p:cNvPr>
              <p:cNvSpPr txBox="1"/>
              <p:nvPr/>
            </p:nvSpPr>
            <p:spPr>
              <a:xfrm>
                <a:off x="1443704" y="4940789"/>
                <a:ext cx="762461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TMDs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F719A26A-9ACC-3F66-6389-02AC2F3B3B8E}"/>
              </a:ext>
            </a:extLst>
          </p:cNvPr>
          <p:cNvGrpSpPr/>
          <p:nvPr/>
        </p:nvGrpSpPr>
        <p:grpSpPr>
          <a:xfrm>
            <a:off x="9647914" y="2298522"/>
            <a:ext cx="212510" cy="212510"/>
            <a:chOff x="1007133" y="1965171"/>
            <a:chExt cx="212510" cy="212510"/>
          </a:xfrm>
        </p:grpSpPr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A06CF7F-06CD-0ED0-80EB-541812FAB4C6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4EB781C7-090E-DA26-4AD7-8762FCDD5238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5963BC18-07DF-1B39-28FC-4781EC4CB8D0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971D0E6B-C651-F5FC-ED73-075EAD40C2E9}"/>
              </a:ext>
            </a:extLst>
          </p:cNvPr>
          <p:cNvGrpSpPr/>
          <p:nvPr/>
        </p:nvGrpSpPr>
        <p:grpSpPr>
          <a:xfrm>
            <a:off x="9647914" y="3203490"/>
            <a:ext cx="212510" cy="212510"/>
            <a:chOff x="1007133" y="1965171"/>
            <a:chExt cx="212510" cy="212510"/>
          </a:xfrm>
        </p:grpSpPr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1EF14252-5F9D-49D5-52DC-54C9CD778DF2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6A14F9F2-0697-7D68-D306-B3975DF5ED06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6FB4E983-B9A8-FAF8-3277-FEFA18C447B1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6ED74B2C-7693-8E97-83EE-E4518CA9A581}"/>
              </a:ext>
            </a:extLst>
          </p:cNvPr>
          <p:cNvGrpSpPr/>
          <p:nvPr/>
        </p:nvGrpSpPr>
        <p:grpSpPr>
          <a:xfrm>
            <a:off x="9624392" y="1358303"/>
            <a:ext cx="259554" cy="259554"/>
            <a:chOff x="7795721" y="3233124"/>
            <a:chExt cx="393398" cy="393398"/>
          </a:xfrm>
        </p:grpSpPr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A53B5631-52A4-A6E1-A880-5C149200A898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06D2A2DF-C0A0-1374-2EAD-BFA1015F6274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185D5382-E299-D1FA-B228-C637464446D8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9" name="L 形 118">
              <a:extLst>
                <a:ext uri="{FF2B5EF4-FFF2-40B4-BE49-F238E27FC236}">
                  <a16:creationId xmlns:a16="http://schemas.microsoft.com/office/drawing/2014/main" id="{728C737C-58DD-F905-0EBE-2027AE1DBE13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9203F237-657D-7422-E0B5-573C71DC913A}"/>
              </a:ext>
            </a:extLst>
          </p:cNvPr>
          <p:cNvGrpSpPr/>
          <p:nvPr/>
        </p:nvGrpSpPr>
        <p:grpSpPr>
          <a:xfrm>
            <a:off x="9624392" y="2274200"/>
            <a:ext cx="259554" cy="259554"/>
            <a:chOff x="7795721" y="3233124"/>
            <a:chExt cx="393398" cy="393398"/>
          </a:xfrm>
        </p:grpSpPr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AAC2E85D-4E0F-5C2E-DB2C-902BA23781F5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12AF8D47-A39B-91B7-82E4-D84204A7EC8F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A1D1F3EB-D71B-9350-79A0-8A9ED7E32ABA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4" name="L 形 123">
              <a:extLst>
                <a:ext uri="{FF2B5EF4-FFF2-40B4-BE49-F238E27FC236}">
                  <a16:creationId xmlns:a16="http://schemas.microsoft.com/office/drawing/2014/main" id="{3E5CC517-BABD-6F94-7810-5C275FA6F79A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738D07FB-1546-1B9B-726E-672F2575A9AC}"/>
              </a:ext>
            </a:extLst>
          </p:cNvPr>
          <p:cNvGrpSpPr/>
          <p:nvPr/>
        </p:nvGrpSpPr>
        <p:grpSpPr>
          <a:xfrm>
            <a:off x="9624392" y="3183678"/>
            <a:ext cx="259554" cy="259554"/>
            <a:chOff x="7795721" y="3233124"/>
            <a:chExt cx="393398" cy="393398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8DA3EE70-14F7-31A1-EE08-B1BCE9D0981F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17010C38-1B7E-5372-9990-359C659AD970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BE604C70-7193-74E7-098B-BCAB8CE630F0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9" name="L 形 128">
              <a:extLst>
                <a:ext uri="{FF2B5EF4-FFF2-40B4-BE49-F238E27FC236}">
                  <a16:creationId xmlns:a16="http://schemas.microsoft.com/office/drawing/2014/main" id="{36BA3818-A0D7-A61F-FDCE-DD9AFD0A94E7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5AD9EB52-C1F2-360C-6939-D4ED8A4566D0}"/>
              </a:ext>
            </a:extLst>
          </p:cNvPr>
          <p:cNvGrpSpPr/>
          <p:nvPr/>
        </p:nvGrpSpPr>
        <p:grpSpPr>
          <a:xfrm>
            <a:off x="9643426" y="4144785"/>
            <a:ext cx="259554" cy="259554"/>
            <a:chOff x="7795721" y="3233124"/>
            <a:chExt cx="393398" cy="393398"/>
          </a:xfrm>
        </p:grpSpPr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C87D1C8C-8302-A91F-7E08-9EBF06B3529D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D2223B20-FCFA-C929-F0CB-C7C89CCD593E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E5CE82F3-A9F5-81CB-78EC-1419C9A303DC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7" name="L 形 136">
              <a:extLst>
                <a:ext uri="{FF2B5EF4-FFF2-40B4-BE49-F238E27FC236}">
                  <a16:creationId xmlns:a16="http://schemas.microsoft.com/office/drawing/2014/main" id="{6EFA8DB3-5F1B-ABA1-6C75-65938B4B46ED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8FA1033-730E-C99E-0697-402671E2AF43}"/>
              </a:ext>
            </a:extLst>
          </p:cNvPr>
          <p:cNvSpPr txBox="1"/>
          <p:nvPr/>
        </p:nvSpPr>
        <p:spPr>
          <a:xfrm>
            <a:off x="259758" y="4239171"/>
            <a:ext cx="23762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EicC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pseudodata:4983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A1F8307-E552-CE8E-97EE-7BE6EEC50BD1}"/>
                  </a:ext>
                </a:extLst>
              </p:cNvPr>
              <p:cNvSpPr txBox="1"/>
              <p:nvPr/>
            </p:nvSpPr>
            <p:spPr>
              <a:xfrm>
                <a:off x="563210" y="3458101"/>
                <a:ext cx="1775520" cy="65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𝑧𝑄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&lt;0.3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A1F8307-E552-CE8E-97EE-7BE6EEC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0" y="3458101"/>
                <a:ext cx="1775520" cy="6521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2D4C858-A773-7B2B-D095-48BF3FABB38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墨迹 67">
                <a:extLst>
                  <a:ext uri="{FF2B5EF4-FFF2-40B4-BE49-F238E27FC236}">
                    <a16:creationId xmlns:a16="http://schemas.microsoft.com/office/drawing/2014/main" id="{0E695245-2ED7-8A4A-826F-A40E84D147BF}"/>
                  </a:ext>
                </a:extLst>
              </p14:cNvPr>
              <p14:cNvContentPartPr/>
              <p14:nvPr/>
            </p14:nvContentPartPr>
            <p14:xfrm>
              <a:off x="3681173" y="6603030"/>
              <a:ext cx="360" cy="360"/>
            </p14:xfrm>
          </p:contentPart>
        </mc:Choice>
        <mc:Fallback xmlns="">
          <p:pic>
            <p:nvPicPr>
              <p:cNvPr id="68" name="墨迹 67">
                <a:extLst>
                  <a:ext uri="{FF2B5EF4-FFF2-40B4-BE49-F238E27FC236}">
                    <a16:creationId xmlns:a16="http://schemas.microsoft.com/office/drawing/2014/main" id="{0E695245-2ED7-8A4A-826F-A40E84D147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63173" y="658503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023E0B13-987E-4495-30D2-E964C77B587B}"/>
              </a:ext>
            </a:extLst>
          </p:cNvPr>
          <p:cNvSpPr/>
          <p:nvPr/>
        </p:nvSpPr>
        <p:spPr>
          <a:xfrm>
            <a:off x="2728237" y="4297567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47B797-AB1C-41D5-8472-A83F4933D0ED}"/>
              </a:ext>
            </a:extLst>
          </p:cNvPr>
          <p:cNvSpPr/>
          <p:nvPr/>
        </p:nvSpPr>
        <p:spPr>
          <a:xfrm>
            <a:off x="3719736" y="1195112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43ED37-71EE-A62F-0296-888ED84422D0}"/>
              </a:ext>
            </a:extLst>
          </p:cNvPr>
          <p:cNvSpPr/>
          <p:nvPr/>
        </p:nvSpPr>
        <p:spPr>
          <a:xfrm>
            <a:off x="2974489" y="3422088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5A0D3D-019C-C7D7-6F29-5B7AFD66C2F0}"/>
              </a:ext>
            </a:extLst>
          </p:cNvPr>
          <p:cNvSpPr/>
          <p:nvPr/>
        </p:nvSpPr>
        <p:spPr>
          <a:xfrm>
            <a:off x="3789186" y="2131489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BADD173-DC04-0B4E-1B2E-94BF55E58685}"/>
              </a:ext>
            </a:extLst>
          </p:cNvPr>
          <p:cNvSpPr/>
          <p:nvPr/>
        </p:nvSpPr>
        <p:spPr>
          <a:xfrm>
            <a:off x="3935558" y="671178"/>
            <a:ext cx="1512369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DCEF4500-5D78-CA30-CD55-22BC6E30FCF4}"/>
              </a:ext>
            </a:extLst>
          </p:cNvPr>
          <p:cNvSpPr/>
          <p:nvPr/>
        </p:nvSpPr>
        <p:spPr>
          <a:xfrm>
            <a:off x="2886004" y="5015432"/>
            <a:ext cx="405744" cy="269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5CD069F-1E13-EC31-C668-2EA08FED33AC}"/>
              </a:ext>
            </a:extLst>
          </p:cNvPr>
          <p:cNvSpPr/>
          <p:nvPr/>
        </p:nvSpPr>
        <p:spPr>
          <a:xfrm>
            <a:off x="2903644" y="5413210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BB1D878-797F-1B07-D4C6-C74E37068C14}"/>
              </a:ext>
            </a:extLst>
          </p:cNvPr>
          <p:cNvSpPr/>
          <p:nvPr/>
        </p:nvSpPr>
        <p:spPr>
          <a:xfrm>
            <a:off x="4465536" y="5338692"/>
            <a:ext cx="271765" cy="982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341F8109-C84F-1F27-E13D-2A60A3D656B1}"/>
              </a:ext>
            </a:extLst>
          </p:cNvPr>
          <p:cNvSpPr/>
          <p:nvPr/>
        </p:nvSpPr>
        <p:spPr>
          <a:xfrm>
            <a:off x="3537803" y="6410330"/>
            <a:ext cx="252950" cy="135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91E4A060-7587-81E4-F936-6540AC2FD1AB}"/>
              </a:ext>
            </a:extLst>
          </p:cNvPr>
          <p:cNvSpPr/>
          <p:nvPr/>
        </p:nvSpPr>
        <p:spPr>
          <a:xfrm>
            <a:off x="5916322" y="6063018"/>
            <a:ext cx="235066" cy="267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C736FC7C-E628-D9F2-002B-D49C116AE94D}"/>
              </a:ext>
            </a:extLst>
          </p:cNvPr>
          <p:cNvSpPr/>
          <p:nvPr/>
        </p:nvSpPr>
        <p:spPr>
          <a:xfrm>
            <a:off x="4511824" y="4862591"/>
            <a:ext cx="498433" cy="422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109A172-48A0-000A-A78E-5FE0FA46BA07}"/>
              </a:ext>
            </a:extLst>
          </p:cNvPr>
          <p:cNvSpPr/>
          <p:nvPr/>
        </p:nvSpPr>
        <p:spPr>
          <a:xfrm>
            <a:off x="3766829" y="2108784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BF1CEF6-A8A5-AF86-96A8-386F034AA1E3}"/>
              </a:ext>
            </a:extLst>
          </p:cNvPr>
          <p:cNvSpPr/>
          <p:nvPr/>
        </p:nvSpPr>
        <p:spPr>
          <a:xfrm>
            <a:off x="3689900" y="2843965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809749D-DD5F-FFD6-779B-2860F4C736D1}"/>
              </a:ext>
            </a:extLst>
          </p:cNvPr>
          <p:cNvSpPr/>
          <p:nvPr/>
        </p:nvSpPr>
        <p:spPr>
          <a:xfrm>
            <a:off x="3402432" y="3595704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BEB6059-1691-E861-E926-166581C248F2}"/>
              </a:ext>
            </a:extLst>
          </p:cNvPr>
          <p:cNvSpPr/>
          <p:nvPr/>
        </p:nvSpPr>
        <p:spPr>
          <a:xfrm>
            <a:off x="3321779" y="4025000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C746524-9C92-E042-EA80-754F1DD0E26C}"/>
              </a:ext>
            </a:extLst>
          </p:cNvPr>
          <p:cNvSpPr/>
          <p:nvPr/>
        </p:nvSpPr>
        <p:spPr>
          <a:xfrm>
            <a:off x="4147292" y="6255450"/>
            <a:ext cx="498433" cy="422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5E2D7F5-419D-E7AD-F664-F4E8030F070D}"/>
                  </a:ext>
                </a:extLst>
              </p:cNvPr>
              <p:cNvSpPr txBox="1"/>
              <p:nvPr/>
            </p:nvSpPr>
            <p:spPr>
              <a:xfrm>
                <a:off x="563210" y="1440348"/>
                <a:ext cx="1775520" cy="65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𝑧𝑄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&lt;0.5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5E2D7F5-419D-E7AD-F664-F4E8030F0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0" y="1440348"/>
                <a:ext cx="1775520" cy="652102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565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1870700" cy="830997"/>
            <a:chOff x="934400" y="936575"/>
            <a:chExt cx="1870700" cy="83099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17395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Datasets for </a:t>
              </a:r>
            </a:p>
            <a:p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207F35D8-FEF2-61C9-1B7A-2BCC1C8DBF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2370" y="1928652"/>
            <a:ext cx="1640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SIDIS data:277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486D73-47CD-001E-98D5-1D30960B383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3116" y="3807539"/>
            <a:ext cx="1640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data:120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001C69-068D-A192-E104-D83D8C82A2C9}"/>
              </a:ext>
            </a:extLst>
          </p:cNvPr>
          <p:cNvSpPr txBox="1"/>
          <p:nvPr/>
        </p:nvSpPr>
        <p:spPr>
          <a:xfrm>
            <a:off x="174451" y="4497752"/>
            <a:ext cx="3331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world data:397</a:t>
            </a: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FB8A9F6C-88E4-D8B7-9C7A-8CC5EE74E9AB}"/>
              </a:ext>
            </a:extLst>
          </p:cNvPr>
          <p:cNvCxnSpPr/>
          <p:nvPr/>
        </p:nvCxnSpPr>
        <p:spPr>
          <a:xfrm>
            <a:off x="9754169" y="1555948"/>
            <a:ext cx="0" cy="3804306"/>
          </a:xfrm>
          <a:prstGeom prst="line">
            <a:avLst/>
          </a:prstGeom>
          <a:ln w="19050"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6EB0C62D-98DA-37C2-37DB-9DCA6280A335}"/>
              </a:ext>
            </a:extLst>
          </p:cNvPr>
          <p:cNvGrpSpPr/>
          <p:nvPr/>
        </p:nvGrpSpPr>
        <p:grpSpPr>
          <a:xfrm>
            <a:off x="9647914" y="1383271"/>
            <a:ext cx="212510" cy="212510"/>
            <a:chOff x="1007133" y="1965171"/>
            <a:chExt cx="212510" cy="212510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1654B4A-1AF5-CA6F-F7EE-5A80CCAD7AFC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D9020D58-1BFD-6E09-C0B6-E431F6BF37A1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C07B409D-2318-21CA-0447-F94979335734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13B2197C-C9ED-29B1-A87B-BCA4F447C05C}"/>
              </a:ext>
            </a:extLst>
          </p:cNvPr>
          <p:cNvGrpSpPr/>
          <p:nvPr/>
        </p:nvGrpSpPr>
        <p:grpSpPr>
          <a:xfrm>
            <a:off x="10036667" y="1340768"/>
            <a:ext cx="3047337" cy="688830"/>
            <a:chOff x="1234031" y="1873695"/>
            <a:chExt cx="3047337" cy="688830"/>
          </a:xfrm>
        </p:grpSpPr>
        <p:sp>
          <p:nvSpPr>
            <p:cNvPr id="90" name="品牌价值体系建立…">
              <a:extLst>
                <a:ext uri="{FF2B5EF4-FFF2-40B4-BE49-F238E27FC236}">
                  <a16:creationId xmlns:a16="http://schemas.microsoft.com/office/drawing/2014/main" id="{8E02CA4F-5573-29AF-BA2A-FB15FCD0D643}"/>
                </a:ext>
              </a:extLst>
            </p:cNvPr>
            <p:cNvSpPr txBox="1"/>
            <p:nvPr/>
          </p:nvSpPr>
          <p:spPr>
            <a:xfrm>
              <a:off x="1334130" y="2265008"/>
              <a:ext cx="2947238" cy="29751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uncertainty</a:t>
              </a:r>
              <a:endParaRPr lang="zh-CN" altLang="en-US" sz="1600" dirty="0"/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7B9E2EB1-9AB8-EC31-E98C-A14F99DF86E3}"/>
                </a:ext>
              </a:extLst>
            </p:cNvPr>
            <p:cNvGrpSpPr/>
            <p:nvPr/>
          </p:nvGrpSpPr>
          <p:grpSpPr>
            <a:xfrm>
              <a:off x="1234031" y="1873695"/>
              <a:ext cx="1151982" cy="297517"/>
              <a:chOff x="1234031" y="1849520"/>
              <a:chExt cx="1151982" cy="297517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67AED632-B9B0-8126-8672-49872D29D14F}"/>
                  </a:ext>
                </a:extLst>
              </p:cNvPr>
              <p:cNvSpPr/>
              <p:nvPr/>
            </p:nvSpPr>
            <p:spPr>
              <a:xfrm>
                <a:off x="1234031" y="184952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品牌搭建">
                <a:extLst>
                  <a:ext uri="{FF2B5EF4-FFF2-40B4-BE49-F238E27FC236}">
                    <a16:creationId xmlns:a16="http://schemas.microsoft.com/office/drawing/2014/main" id="{5B3A3568-7442-C5BA-8F5B-66839964D4A7}"/>
                  </a:ext>
                </a:extLst>
              </p:cNvPr>
              <p:cNvSpPr txBox="1"/>
              <p:nvPr/>
            </p:nvSpPr>
            <p:spPr>
              <a:xfrm>
                <a:off x="1321912" y="1849520"/>
                <a:ext cx="976228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world data </a:t>
                </a:r>
              </a:p>
            </p:txBody>
          </p: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D138D601-E396-7A9F-AF0F-0EC0D1B5CFF7}"/>
              </a:ext>
            </a:extLst>
          </p:cNvPr>
          <p:cNvGrpSpPr/>
          <p:nvPr/>
        </p:nvGrpSpPr>
        <p:grpSpPr>
          <a:xfrm>
            <a:off x="10036667" y="2256019"/>
            <a:ext cx="3584044" cy="698864"/>
            <a:chOff x="1234031" y="2811785"/>
            <a:chExt cx="3584044" cy="698864"/>
          </a:xfrm>
        </p:grpSpPr>
        <p:sp>
          <p:nvSpPr>
            <p:cNvPr id="95" name="品牌新媒体矩阵产品首发声…">
              <a:extLst>
                <a:ext uri="{FF2B5EF4-FFF2-40B4-BE49-F238E27FC236}">
                  <a16:creationId xmlns:a16="http://schemas.microsoft.com/office/drawing/2014/main" id="{9DFF58B3-4952-78C6-BCC9-D15A1349FED9}"/>
                </a:ext>
              </a:extLst>
            </p:cNvPr>
            <p:cNvSpPr txBox="1"/>
            <p:nvPr/>
          </p:nvSpPr>
          <p:spPr>
            <a:xfrm>
              <a:off x="1334130" y="3213132"/>
              <a:ext cx="3483945" cy="29751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 independently</a:t>
              </a:r>
            </a:p>
          </p:txBody>
        </p: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D2459D00-615C-8E05-CD05-9D7DE9C23BD5}"/>
                </a:ext>
              </a:extLst>
            </p:cNvPr>
            <p:cNvGrpSpPr/>
            <p:nvPr/>
          </p:nvGrpSpPr>
          <p:grpSpPr>
            <a:xfrm>
              <a:off x="1234031" y="2811785"/>
              <a:ext cx="1151982" cy="297517"/>
              <a:chOff x="1234031" y="2787610"/>
              <a:chExt cx="1151982" cy="297517"/>
            </a:xfrm>
          </p:grpSpPr>
          <p:sp>
            <p:nvSpPr>
              <p:cNvPr id="97" name="矩形: 圆角 96">
                <a:extLst>
                  <a:ext uri="{FF2B5EF4-FFF2-40B4-BE49-F238E27FC236}">
                    <a16:creationId xmlns:a16="http://schemas.microsoft.com/office/drawing/2014/main" id="{16E0CA71-642E-FEE1-08CF-4ECBAE940449}"/>
                  </a:ext>
                </a:extLst>
              </p:cNvPr>
              <p:cNvSpPr/>
              <p:nvPr/>
            </p:nvSpPr>
            <p:spPr>
              <a:xfrm>
                <a:off x="1234031" y="278761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品牌预热">
                <a:extLst>
                  <a:ext uri="{FF2B5EF4-FFF2-40B4-BE49-F238E27FC236}">
                    <a16:creationId xmlns:a16="http://schemas.microsoft.com/office/drawing/2014/main" id="{CD3CFE8F-E063-95E3-B0DF-E49226E00C20}"/>
                  </a:ext>
                </a:extLst>
              </p:cNvPr>
              <p:cNvSpPr txBox="1"/>
              <p:nvPr/>
            </p:nvSpPr>
            <p:spPr>
              <a:xfrm>
                <a:off x="1273024" y="2787610"/>
                <a:ext cx="1074012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1000 replica</a:t>
                </a:r>
              </a:p>
            </p:txBody>
          </p:sp>
        </p:grp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CB4FB466-F106-3E86-3DF1-2009812C3EB5}"/>
              </a:ext>
            </a:extLst>
          </p:cNvPr>
          <p:cNvGrpSpPr/>
          <p:nvPr/>
        </p:nvGrpSpPr>
        <p:grpSpPr>
          <a:xfrm>
            <a:off x="10036667" y="3171270"/>
            <a:ext cx="1963989" cy="853402"/>
            <a:chOff x="1234031" y="3749875"/>
            <a:chExt cx="1963989" cy="853402"/>
          </a:xfrm>
        </p:grpSpPr>
        <p:sp>
          <p:nvSpPr>
            <p:cNvPr id="100" name="品牌发布会…">
              <a:extLst>
                <a:ext uri="{FF2B5EF4-FFF2-40B4-BE49-F238E27FC236}">
                  <a16:creationId xmlns:a16="http://schemas.microsoft.com/office/drawing/2014/main" id="{4EFD31D7-840E-D4ED-8252-9860A0744F74}"/>
                </a:ext>
              </a:extLst>
            </p:cNvPr>
            <p:cNvSpPr txBox="1"/>
            <p:nvPr/>
          </p:nvSpPr>
          <p:spPr>
            <a:xfrm>
              <a:off x="1334130" y="4059538"/>
              <a:ext cx="1863890" cy="54373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Lantinghei SC Extralight"/>
                  <a:ea typeface="Lantinghei SC Extralight"/>
                  <a:cs typeface="Lantinghei SC Extralight"/>
                  <a:sym typeface="Lantinghei SC Extralight"/>
                </a:defRPr>
              </a:pPr>
              <a:r>
                <a:rPr kumimoji="0" lang="en-US" altLang="zh-CN" sz="16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average and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Lantinghei SC Extralight"/>
                  <a:ea typeface="Lantinghei SC Extralight"/>
                  <a:cs typeface="Lantinghei SC Extralight"/>
                  <a:sym typeface="Lantinghei SC Extralight"/>
                </a:defRPr>
              </a:pPr>
              <a:r>
                <a:rPr kumimoji="0" lang="en-US" altLang="zh-CN" sz="16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standard deviation </a:t>
              </a: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64287234-5812-A39D-2269-14F1E9FCC8CB}"/>
                </a:ext>
              </a:extLst>
            </p:cNvPr>
            <p:cNvGrpSpPr/>
            <p:nvPr/>
          </p:nvGrpSpPr>
          <p:grpSpPr>
            <a:xfrm>
              <a:off x="1234031" y="3749875"/>
              <a:ext cx="1151982" cy="297517"/>
              <a:chOff x="1234031" y="3725700"/>
              <a:chExt cx="1151982" cy="297517"/>
            </a:xfrm>
          </p:grpSpPr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7AA54588-0A00-E9CC-9192-36018AF21D37}"/>
                  </a:ext>
                </a:extLst>
              </p:cNvPr>
              <p:cNvSpPr/>
              <p:nvPr/>
            </p:nvSpPr>
            <p:spPr>
              <a:xfrm>
                <a:off x="1234031" y="372570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声量爆发">
                <a:extLst>
                  <a:ext uri="{FF2B5EF4-FFF2-40B4-BE49-F238E27FC236}">
                    <a16:creationId xmlns:a16="http://schemas.microsoft.com/office/drawing/2014/main" id="{86569811-9024-BFD9-BE3F-3C8BDFF35804}"/>
                  </a:ext>
                </a:extLst>
              </p:cNvPr>
              <p:cNvSpPr txBox="1"/>
              <p:nvPr/>
            </p:nvSpPr>
            <p:spPr>
              <a:xfrm>
                <a:off x="1284247" y="3725700"/>
                <a:ext cx="1051570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1000 results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1557CECB-4A89-1E8E-473E-CD0799152608}"/>
              </a:ext>
            </a:extLst>
          </p:cNvPr>
          <p:cNvGrpSpPr/>
          <p:nvPr/>
        </p:nvGrpSpPr>
        <p:grpSpPr>
          <a:xfrm>
            <a:off x="10036667" y="4125804"/>
            <a:ext cx="2129607" cy="827968"/>
            <a:chOff x="1234031" y="4964964"/>
            <a:chExt cx="2286117" cy="827968"/>
          </a:xfrm>
        </p:grpSpPr>
        <p:sp>
          <p:nvSpPr>
            <p:cNvPr id="105" name="混动之夜-领克01 HEV上市…">
              <a:extLst>
                <a:ext uri="{FF2B5EF4-FFF2-40B4-BE49-F238E27FC236}">
                  <a16:creationId xmlns:a16="http://schemas.microsoft.com/office/drawing/2014/main" id="{E343DCC6-C6A0-F355-9BE5-509FC20025AA}"/>
                </a:ext>
              </a:extLst>
            </p:cNvPr>
            <p:cNvSpPr txBox="1"/>
            <p:nvPr/>
          </p:nvSpPr>
          <p:spPr>
            <a:xfrm>
              <a:off x="1334128" y="5249193"/>
              <a:ext cx="2186020" cy="54373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Collins function &amp; </a:t>
              </a:r>
            </a:p>
            <a:p>
              <a:r>
                <a:rPr lang="en-US" altLang="zh-CN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ransversity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</a:t>
              </a:r>
              <a:endParaRPr lang="zh-CN" altLang="en-US" sz="1600" dirty="0"/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D833983-BECD-D2A8-E2FC-CAE3C8B13D2F}"/>
                </a:ext>
              </a:extLst>
            </p:cNvPr>
            <p:cNvGrpSpPr/>
            <p:nvPr/>
          </p:nvGrpSpPr>
          <p:grpSpPr>
            <a:xfrm>
              <a:off x="1234031" y="4964964"/>
              <a:ext cx="1151982" cy="297517"/>
              <a:chOff x="1234031" y="4940789"/>
              <a:chExt cx="1151982" cy="297517"/>
            </a:xfrm>
          </p:grpSpPr>
          <p:sp>
            <p:nvSpPr>
              <p:cNvPr id="107" name="矩形: 圆角 106">
                <a:extLst>
                  <a:ext uri="{FF2B5EF4-FFF2-40B4-BE49-F238E27FC236}">
                    <a16:creationId xmlns:a16="http://schemas.microsoft.com/office/drawing/2014/main" id="{16BC2106-1687-F4C4-B9A5-082C34F53E97}"/>
                  </a:ext>
                </a:extLst>
              </p:cNvPr>
              <p:cNvSpPr/>
              <p:nvPr/>
            </p:nvSpPr>
            <p:spPr>
              <a:xfrm>
                <a:off x="1234031" y="4940790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持续传播">
                <a:extLst>
                  <a:ext uri="{FF2B5EF4-FFF2-40B4-BE49-F238E27FC236}">
                    <a16:creationId xmlns:a16="http://schemas.microsoft.com/office/drawing/2014/main" id="{00210047-75ED-DE6D-0E5C-1DD550066698}"/>
                  </a:ext>
                </a:extLst>
              </p:cNvPr>
              <p:cNvSpPr txBox="1"/>
              <p:nvPr/>
            </p:nvSpPr>
            <p:spPr>
              <a:xfrm>
                <a:off x="1443704" y="4940789"/>
                <a:ext cx="762461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TMDs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F719A26A-9ACC-3F66-6389-02AC2F3B3B8E}"/>
              </a:ext>
            </a:extLst>
          </p:cNvPr>
          <p:cNvGrpSpPr/>
          <p:nvPr/>
        </p:nvGrpSpPr>
        <p:grpSpPr>
          <a:xfrm>
            <a:off x="9647914" y="2298522"/>
            <a:ext cx="212510" cy="212510"/>
            <a:chOff x="1007133" y="1965171"/>
            <a:chExt cx="212510" cy="212510"/>
          </a:xfrm>
        </p:grpSpPr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A06CF7F-06CD-0ED0-80EB-541812FAB4C6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4EB781C7-090E-DA26-4AD7-8762FCDD5238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5963BC18-07DF-1B39-28FC-4781EC4CB8D0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971D0E6B-C651-F5FC-ED73-075EAD40C2E9}"/>
              </a:ext>
            </a:extLst>
          </p:cNvPr>
          <p:cNvGrpSpPr/>
          <p:nvPr/>
        </p:nvGrpSpPr>
        <p:grpSpPr>
          <a:xfrm>
            <a:off x="9647914" y="3203490"/>
            <a:ext cx="212510" cy="212510"/>
            <a:chOff x="1007133" y="1965171"/>
            <a:chExt cx="212510" cy="212510"/>
          </a:xfrm>
        </p:grpSpPr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1EF14252-5F9D-49D5-52DC-54C9CD778DF2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6A14F9F2-0697-7D68-D306-B3975DF5ED06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6FB4E983-B9A8-FAF8-3277-FEFA18C447B1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6ED74B2C-7693-8E97-83EE-E4518CA9A581}"/>
              </a:ext>
            </a:extLst>
          </p:cNvPr>
          <p:cNvGrpSpPr/>
          <p:nvPr/>
        </p:nvGrpSpPr>
        <p:grpSpPr>
          <a:xfrm>
            <a:off x="9624392" y="1358303"/>
            <a:ext cx="259554" cy="259554"/>
            <a:chOff x="7795721" y="3233124"/>
            <a:chExt cx="393398" cy="393398"/>
          </a:xfrm>
        </p:grpSpPr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A53B5631-52A4-A6E1-A880-5C149200A898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06D2A2DF-C0A0-1374-2EAD-BFA1015F6274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185D5382-E299-D1FA-B228-C637464446D8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9" name="L 形 118">
              <a:extLst>
                <a:ext uri="{FF2B5EF4-FFF2-40B4-BE49-F238E27FC236}">
                  <a16:creationId xmlns:a16="http://schemas.microsoft.com/office/drawing/2014/main" id="{728C737C-58DD-F905-0EBE-2027AE1DBE13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9203F237-657D-7422-E0B5-573C71DC913A}"/>
              </a:ext>
            </a:extLst>
          </p:cNvPr>
          <p:cNvGrpSpPr/>
          <p:nvPr/>
        </p:nvGrpSpPr>
        <p:grpSpPr>
          <a:xfrm>
            <a:off x="9624392" y="2274200"/>
            <a:ext cx="259554" cy="259554"/>
            <a:chOff x="7795721" y="3233124"/>
            <a:chExt cx="393398" cy="393398"/>
          </a:xfrm>
        </p:grpSpPr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AAC2E85D-4E0F-5C2E-DB2C-902BA23781F5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12AF8D47-A39B-91B7-82E4-D84204A7EC8F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A1D1F3EB-D71B-9350-79A0-8A9ED7E32ABA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4" name="L 形 123">
              <a:extLst>
                <a:ext uri="{FF2B5EF4-FFF2-40B4-BE49-F238E27FC236}">
                  <a16:creationId xmlns:a16="http://schemas.microsoft.com/office/drawing/2014/main" id="{3E5CC517-BABD-6F94-7810-5C275FA6F79A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738D07FB-1546-1B9B-726E-672F2575A9AC}"/>
              </a:ext>
            </a:extLst>
          </p:cNvPr>
          <p:cNvGrpSpPr/>
          <p:nvPr/>
        </p:nvGrpSpPr>
        <p:grpSpPr>
          <a:xfrm>
            <a:off x="9624392" y="3183678"/>
            <a:ext cx="259554" cy="259554"/>
            <a:chOff x="7795721" y="3233124"/>
            <a:chExt cx="393398" cy="393398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8DA3EE70-14F7-31A1-EE08-B1BCE9D0981F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17010C38-1B7E-5372-9990-359C659AD970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BE604C70-7193-74E7-098B-BCAB8CE630F0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9" name="L 形 128">
              <a:extLst>
                <a:ext uri="{FF2B5EF4-FFF2-40B4-BE49-F238E27FC236}">
                  <a16:creationId xmlns:a16="http://schemas.microsoft.com/office/drawing/2014/main" id="{36BA3818-A0D7-A61F-FDCE-DD9AFD0A94E7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5AD9EB52-C1F2-360C-6939-D4ED8A4566D0}"/>
              </a:ext>
            </a:extLst>
          </p:cNvPr>
          <p:cNvGrpSpPr/>
          <p:nvPr/>
        </p:nvGrpSpPr>
        <p:grpSpPr>
          <a:xfrm>
            <a:off x="9643426" y="4144785"/>
            <a:ext cx="259554" cy="259554"/>
            <a:chOff x="7795721" y="3233124"/>
            <a:chExt cx="393398" cy="393398"/>
          </a:xfrm>
        </p:grpSpPr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C87D1C8C-8302-A91F-7E08-9EBF06B3529D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D2223B20-FCFA-C929-F0CB-C7C89CCD593E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E5CE82F3-A9F5-81CB-78EC-1419C9A303DC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7" name="L 形 136">
              <a:extLst>
                <a:ext uri="{FF2B5EF4-FFF2-40B4-BE49-F238E27FC236}">
                  <a16:creationId xmlns:a16="http://schemas.microsoft.com/office/drawing/2014/main" id="{6EFA8DB3-5F1B-ABA1-6C75-65938B4B46ED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8FA1033-730E-C99E-0697-402671E2AF43}"/>
              </a:ext>
            </a:extLst>
          </p:cNvPr>
          <p:cNvSpPr txBox="1"/>
          <p:nvPr/>
        </p:nvSpPr>
        <p:spPr>
          <a:xfrm>
            <a:off x="174451" y="5491870"/>
            <a:ext cx="23762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EicC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pseudodata:1347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A1F8307-E552-CE8E-97EE-7BE6EEC50BD1}"/>
                  </a:ext>
                </a:extLst>
              </p:cNvPr>
              <p:cNvSpPr txBox="1"/>
              <p:nvPr/>
            </p:nvSpPr>
            <p:spPr>
              <a:xfrm>
                <a:off x="457115" y="5815900"/>
                <a:ext cx="1775520" cy="65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𝑧𝑄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&lt;0.3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A1F8307-E552-CE8E-97EE-7BE6EEC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15" y="5815900"/>
                <a:ext cx="1775520" cy="652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2D4C858-A773-7B2B-D095-48BF3FABB38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EE7BDFD3-133F-2EF2-43FE-E0EAA55E09E4}"/>
              </a:ext>
            </a:extLst>
          </p:cNvPr>
          <p:cNvGrpSpPr/>
          <p:nvPr/>
        </p:nvGrpSpPr>
        <p:grpSpPr>
          <a:xfrm>
            <a:off x="3676493" y="5502773"/>
            <a:ext cx="371880" cy="1099537"/>
            <a:chOff x="3676493" y="5502773"/>
            <a:chExt cx="371880" cy="10995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6" name="墨迹 45">
                  <a:extLst>
                    <a:ext uri="{FF2B5EF4-FFF2-40B4-BE49-F238E27FC236}">
                      <a16:creationId xmlns:a16="http://schemas.microsoft.com/office/drawing/2014/main" id="{81B15343-BB8D-97B8-F140-F51B81B4E227}"/>
                    </a:ext>
                  </a:extLst>
                </p14:cNvPr>
                <p14:cNvContentPartPr/>
                <p14:nvPr/>
              </p14:nvContentPartPr>
              <p14:xfrm>
                <a:off x="3945413" y="5504933"/>
                <a:ext cx="78840" cy="8280"/>
              </p14:xfrm>
            </p:contentPart>
          </mc:Choice>
          <mc:Fallback xmlns=""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81B15343-BB8D-97B8-F140-F51B81B4E2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27773" y="5486933"/>
                  <a:ext cx="114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墨迹 46">
                  <a:extLst>
                    <a:ext uri="{FF2B5EF4-FFF2-40B4-BE49-F238E27FC236}">
                      <a16:creationId xmlns:a16="http://schemas.microsoft.com/office/drawing/2014/main" id="{7F35453B-8607-86CC-0320-840821C0B8AA}"/>
                    </a:ext>
                  </a:extLst>
                </p14:cNvPr>
                <p14:cNvContentPartPr/>
                <p14:nvPr/>
              </p14:nvContentPartPr>
              <p14:xfrm>
                <a:off x="4017053" y="5502773"/>
                <a:ext cx="5400" cy="2160"/>
              </p14:xfrm>
            </p:contentPart>
          </mc:Choice>
          <mc:Fallback xmlns=""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7F35453B-8607-86CC-0320-840821C0B8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99053" y="5485133"/>
                  <a:ext cx="4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AA7ECD34-4859-64AB-044B-E90BC96160AE}"/>
                    </a:ext>
                  </a:extLst>
                </p14:cNvPr>
                <p14:cNvContentPartPr/>
                <p14:nvPr/>
              </p14:nvContentPartPr>
              <p14:xfrm>
                <a:off x="3964493" y="5529053"/>
                <a:ext cx="41040" cy="240120"/>
              </p14:xfrm>
            </p:contentPart>
          </mc:Choice>
          <mc:Fallback xmlns="">
            <p:pic>
              <p:nvPicPr>
                <p:cNvPr id="48" name="墨迹 47">
                  <a:extLst>
                    <a:ext uri="{FF2B5EF4-FFF2-40B4-BE49-F238E27FC236}">
                      <a16:creationId xmlns:a16="http://schemas.microsoft.com/office/drawing/2014/main" id="{AA7ECD34-4859-64AB-044B-E90BC96160A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6853" y="5511413"/>
                  <a:ext cx="76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A94524A9-161B-41ED-9EB1-D01AFE75BE81}"/>
                    </a:ext>
                  </a:extLst>
                </p14:cNvPr>
                <p14:cNvContentPartPr/>
                <p14:nvPr/>
              </p14:nvContentPartPr>
              <p14:xfrm>
                <a:off x="4000133" y="5560013"/>
                <a:ext cx="26640" cy="22644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A94524A9-161B-41ED-9EB1-D01AFE75BE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82493" y="5542373"/>
                  <a:ext cx="62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594F2B5D-A772-7C2E-A8E6-7D9B8B21B7F3}"/>
                    </a:ext>
                  </a:extLst>
                </p14:cNvPr>
                <p14:cNvContentPartPr/>
                <p14:nvPr/>
              </p14:nvContentPartPr>
              <p14:xfrm>
                <a:off x="3982853" y="5600333"/>
                <a:ext cx="10800" cy="2638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594F2B5D-A772-7C2E-A8E6-7D9B8B21B7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65213" y="5582693"/>
                  <a:ext cx="46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墨迹 51">
                  <a:extLst>
                    <a:ext uri="{FF2B5EF4-FFF2-40B4-BE49-F238E27FC236}">
                      <a16:creationId xmlns:a16="http://schemas.microsoft.com/office/drawing/2014/main" id="{CC78D650-3A8D-D00F-8A8C-0544D7EB6E6F}"/>
                    </a:ext>
                  </a:extLst>
                </p14:cNvPr>
                <p14:cNvContentPartPr/>
                <p14:nvPr/>
              </p14:nvContentPartPr>
              <p14:xfrm>
                <a:off x="3955133" y="5705190"/>
                <a:ext cx="7920" cy="338040"/>
              </p14:xfrm>
            </p:contentPart>
          </mc:Choice>
          <mc:Fallback xmlns="">
            <p:pic>
              <p:nvPicPr>
                <p:cNvPr id="52" name="墨迹 51">
                  <a:extLst>
                    <a:ext uri="{FF2B5EF4-FFF2-40B4-BE49-F238E27FC236}">
                      <a16:creationId xmlns:a16="http://schemas.microsoft.com/office/drawing/2014/main" id="{CC78D650-3A8D-D00F-8A8C-0544D7EB6E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37133" y="5687550"/>
                  <a:ext cx="435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3" name="墨迹 52">
                  <a:extLst>
                    <a:ext uri="{FF2B5EF4-FFF2-40B4-BE49-F238E27FC236}">
                      <a16:creationId xmlns:a16="http://schemas.microsoft.com/office/drawing/2014/main" id="{BB697651-E27D-2DAD-30F3-A32C5EA91809}"/>
                    </a:ext>
                  </a:extLst>
                </p14:cNvPr>
                <p14:cNvContentPartPr/>
                <p14:nvPr/>
              </p14:nvContentPartPr>
              <p14:xfrm>
                <a:off x="4012013" y="5722110"/>
                <a:ext cx="10800" cy="405720"/>
              </p14:xfrm>
            </p:contentPart>
          </mc:Choice>
          <mc:Fallback xmlns="">
            <p:pic>
              <p:nvPicPr>
                <p:cNvPr id="53" name="墨迹 52">
                  <a:extLst>
                    <a:ext uri="{FF2B5EF4-FFF2-40B4-BE49-F238E27FC236}">
                      <a16:creationId xmlns:a16="http://schemas.microsoft.com/office/drawing/2014/main" id="{BB697651-E27D-2DAD-30F3-A32C5EA918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94373" y="5704110"/>
                  <a:ext cx="464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53E1BED1-0D46-4877-9BF3-0EC68E8AF652}"/>
                    </a:ext>
                  </a:extLst>
                </p14:cNvPr>
                <p14:cNvContentPartPr/>
                <p14:nvPr/>
              </p14:nvContentPartPr>
              <p14:xfrm>
                <a:off x="3976373" y="5848110"/>
                <a:ext cx="22680" cy="34344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53E1BED1-0D46-4877-9BF3-0EC68E8AF6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58733" y="5830470"/>
                  <a:ext cx="583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墨迹 54">
                  <a:extLst>
                    <a:ext uri="{FF2B5EF4-FFF2-40B4-BE49-F238E27FC236}">
                      <a16:creationId xmlns:a16="http://schemas.microsoft.com/office/drawing/2014/main" id="{C1AF45A0-B982-CED6-A163-BE306B855744}"/>
                    </a:ext>
                  </a:extLst>
                </p14:cNvPr>
                <p14:cNvContentPartPr/>
                <p14:nvPr/>
              </p14:nvContentPartPr>
              <p14:xfrm>
                <a:off x="4045493" y="6091110"/>
                <a:ext cx="2880" cy="74160"/>
              </p14:xfrm>
            </p:contentPart>
          </mc:Choice>
          <mc:Fallback xmlns="">
            <p:pic>
              <p:nvPicPr>
                <p:cNvPr id="55" name="墨迹 54">
                  <a:extLst>
                    <a:ext uri="{FF2B5EF4-FFF2-40B4-BE49-F238E27FC236}">
                      <a16:creationId xmlns:a16="http://schemas.microsoft.com/office/drawing/2014/main" id="{C1AF45A0-B982-CED6-A163-BE306B8557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27853" y="6073110"/>
                  <a:ext cx="38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7" name="墨迹 56">
                  <a:extLst>
                    <a:ext uri="{FF2B5EF4-FFF2-40B4-BE49-F238E27FC236}">
                      <a16:creationId xmlns:a16="http://schemas.microsoft.com/office/drawing/2014/main" id="{4C38D1E0-8B32-997E-2FAF-B672D2BA4766}"/>
                    </a:ext>
                  </a:extLst>
                </p14:cNvPr>
                <p14:cNvContentPartPr/>
                <p14:nvPr/>
              </p14:nvContentPartPr>
              <p14:xfrm>
                <a:off x="4036133" y="6110190"/>
                <a:ext cx="2880" cy="98640"/>
              </p14:xfrm>
            </p:contentPart>
          </mc:Choice>
          <mc:Fallback xmlns="">
            <p:pic>
              <p:nvPicPr>
                <p:cNvPr id="57" name="墨迹 56">
                  <a:extLst>
                    <a:ext uri="{FF2B5EF4-FFF2-40B4-BE49-F238E27FC236}">
                      <a16:creationId xmlns:a16="http://schemas.microsoft.com/office/drawing/2014/main" id="{4C38D1E0-8B32-997E-2FAF-B672D2BA47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18133" y="6092190"/>
                  <a:ext cx="38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墨迹 58">
                  <a:extLst>
                    <a:ext uri="{FF2B5EF4-FFF2-40B4-BE49-F238E27FC236}">
                      <a16:creationId xmlns:a16="http://schemas.microsoft.com/office/drawing/2014/main" id="{2DC7EDE7-F9D9-45F1-7389-797939D665E2}"/>
                    </a:ext>
                  </a:extLst>
                </p14:cNvPr>
                <p14:cNvContentPartPr/>
                <p14:nvPr/>
              </p14:nvContentPartPr>
              <p14:xfrm>
                <a:off x="3940733" y="6081390"/>
                <a:ext cx="12600" cy="240120"/>
              </p14:xfrm>
            </p:contentPart>
          </mc:Choice>
          <mc:Fallback xmlns="">
            <p:pic>
              <p:nvPicPr>
                <p:cNvPr id="59" name="墨迹 58">
                  <a:extLst>
                    <a:ext uri="{FF2B5EF4-FFF2-40B4-BE49-F238E27FC236}">
                      <a16:creationId xmlns:a16="http://schemas.microsoft.com/office/drawing/2014/main" id="{2DC7EDE7-F9D9-45F1-7389-797939D665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22733" y="6063750"/>
                  <a:ext cx="48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墨迹 59">
                  <a:extLst>
                    <a:ext uri="{FF2B5EF4-FFF2-40B4-BE49-F238E27FC236}">
                      <a16:creationId xmlns:a16="http://schemas.microsoft.com/office/drawing/2014/main" id="{300B2034-75DA-41E2-A9B8-E077B22A353C}"/>
                    </a:ext>
                  </a:extLst>
                </p14:cNvPr>
                <p14:cNvContentPartPr/>
                <p14:nvPr/>
              </p14:nvContentPartPr>
              <p14:xfrm>
                <a:off x="3955133" y="6186150"/>
                <a:ext cx="17280" cy="331560"/>
              </p14:xfrm>
            </p:contentPart>
          </mc:Choice>
          <mc:Fallback xmlns="">
            <p:pic>
              <p:nvPicPr>
                <p:cNvPr id="60" name="墨迹 59">
                  <a:extLst>
                    <a:ext uri="{FF2B5EF4-FFF2-40B4-BE49-F238E27FC236}">
                      <a16:creationId xmlns:a16="http://schemas.microsoft.com/office/drawing/2014/main" id="{300B2034-75DA-41E2-A9B8-E077B22A35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37133" y="6168510"/>
                  <a:ext cx="52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墨迹 61">
                  <a:extLst>
                    <a:ext uri="{FF2B5EF4-FFF2-40B4-BE49-F238E27FC236}">
                      <a16:creationId xmlns:a16="http://schemas.microsoft.com/office/drawing/2014/main" id="{DE6D2876-AA8C-28F9-87CB-B7DBA363AE20}"/>
                    </a:ext>
                  </a:extLst>
                </p14:cNvPr>
                <p14:cNvContentPartPr/>
                <p14:nvPr/>
              </p14:nvContentPartPr>
              <p14:xfrm>
                <a:off x="3902573" y="6181470"/>
                <a:ext cx="22680" cy="278280"/>
              </p14:xfrm>
            </p:contentPart>
          </mc:Choice>
          <mc:Fallback xmlns="">
            <p:pic>
              <p:nvPicPr>
                <p:cNvPr id="62" name="墨迹 61">
                  <a:extLst>
                    <a:ext uri="{FF2B5EF4-FFF2-40B4-BE49-F238E27FC236}">
                      <a16:creationId xmlns:a16="http://schemas.microsoft.com/office/drawing/2014/main" id="{DE6D2876-AA8C-28F9-87CB-B7DBA363AE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84933" y="6163830"/>
                  <a:ext cx="58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3A6EEE48-CD2B-53DF-BEBB-F4E554FA2C33}"/>
                    </a:ext>
                  </a:extLst>
                </p14:cNvPr>
                <p14:cNvContentPartPr/>
                <p14:nvPr/>
              </p14:nvContentPartPr>
              <p14:xfrm>
                <a:off x="3932093" y="6307830"/>
                <a:ext cx="2520" cy="10872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3A6EEE48-CD2B-53DF-BEBB-F4E554FA2C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14453" y="6289830"/>
                  <a:ext cx="38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4" name="墨迹 63">
                  <a:extLst>
                    <a:ext uri="{FF2B5EF4-FFF2-40B4-BE49-F238E27FC236}">
                      <a16:creationId xmlns:a16="http://schemas.microsoft.com/office/drawing/2014/main" id="{20B5AA5C-C8BA-F670-4426-BAA0AE7BBC1D}"/>
                    </a:ext>
                  </a:extLst>
                </p14:cNvPr>
                <p14:cNvContentPartPr/>
                <p14:nvPr/>
              </p14:nvContentPartPr>
              <p14:xfrm>
                <a:off x="3886373" y="6295950"/>
                <a:ext cx="10080" cy="217440"/>
              </p14:xfrm>
            </p:contentPart>
          </mc:Choice>
          <mc:Fallback xmlns="">
            <p:pic>
              <p:nvPicPr>
                <p:cNvPr id="64" name="墨迹 63">
                  <a:extLst>
                    <a:ext uri="{FF2B5EF4-FFF2-40B4-BE49-F238E27FC236}">
                      <a16:creationId xmlns:a16="http://schemas.microsoft.com/office/drawing/2014/main" id="{20B5AA5C-C8BA-F670-4426-BAA0AE7BBC1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68733" y="6277950"/>
                  <a:ext cx="45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6" name="墨迹 65">
                  <a:extLst>
                    <a:ext uri="{FF2B5EF4-FFF2-40B4-BE49-F238E27FC236}">
                      <a16:creationId xmlns:a16="http://schemas.microsoft.com/office/drawing/2014/main" id="{ED547CE5-0CF1-28DA-36E0-8F31E0320301}"/>
                    </a:ext>
                  </a:extLst>
                </p14:cNvPr>
                <p14:cNvContentPartPr/>
                <p14:nvPr/>
              </p14:nvContentPartPr>
              <p14:xfrm>
                <a:off x="3676493" y="6512670"/>
                <a:ext cx="189720" cy="89640"/>
              </p14:xfrm>
            </p:contentPart>
          </mc:Choice>
          <mc:Fallback xmlns="">
            <p:pic>
              <p:nvPicPr>
                <p:cNvPr id="66" name="墨迹 65">
                  <a:extLst>
                    <a:ext uri="{FF2B5EF4-FFF2-40B4-BE49-F238E27FC236}">
                      <a16:creationId xmlns:a16="http://schemas.microsoft.com/office/drawing/2014/main" id="{ED547CE5-0CF1-28DA-36E0-8F31E03203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58493" y="6494670"/>
                  <a:ext cx="22536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墨迹 67">
                <a:extLst>
                  <a:ext uri="{FF2B5EF4-FFF2-40B4-BE49-F238E27FC236}">
                    <a16:creationId xmlns:a16="http://schemas.microsoft.com/office/drawing/2014/main" id="{0E695245-2ED7-8A4A-826F-A40E84D147BF}"/>
                  </a:ext>
                </a:extLst>
              </p14:cNvPr>
              <p14:cNvContentPartPr/>
              <p14:nvPr/>
            </p14:nvContentPartPr>
            <p14:xfrm>
              <a:off x="3681173" y="6603030"/>
              <a:ext cx="360" cy="360"/>
            </p14:xfrm>
          </p:contentPart>
        </mc:Choice>
        <mc:Fallback xmlns="">
          <p:pic>
            <p:nvPicPr>
              <p:cNvPr id="68" name="墨迹 67">
                <a:extLst>
                  <a:ext uri="{FF2B5EF4-FFF2-40B4-BE49-F238E27FC236}">
                    <a16:creationId xmlns:a16="http://schemas.microsoft.com/office/drawing/2014/main" id="{0E695245-2ED7-8A4A-826F-A40E84D147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63173" y="658503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56EEB44B-A176-2AA7-35BB-56D1DC8D9679}"/>
              </a:ext>
            </a:extLst>
          </p:cNvPr>
          <p:cNvGrpSpPr/>
          <p:nvPr/>
        </p:nvGrpSpPr>
        <p:grpSpPr>
          <a:xfrm>
            <a:off x="5920733" y="5500530"/>
            <a:ext cx="194760" cy="910440"/>
            <a:chOff x="5920733" y="5500530"/>
            <a:chExt cx="194760" cy="9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9" name="墨迹 68">
                  <a:extLst>
                    <a:ext uri="{FF2B5EF4-FFF2-40B4-BE49-F238E27FC236}">
                      <a16:creationId xmlns:a16="http://schemas.microsoft.com/office/drawing/2014/main" id="{E9724F14-914E-B22E-8937-89DE1CBB1150}"/>
                    </a:ext>
                  </a:extLst>
                </p14:cNvPr>
                <p14:cNvContentPartPr/>
                <p14:nvPr/>
              </p14:nvContentPartPr>
              <p14:xfrm>
                <a:off x="5943413" y="5500530"/>
                <a:ext cx="172080" cy="273240"/>
              </p14:xfrm>
            </p:contentPart>
          </mc:Choice>
          <mc:Fallback xmlns="">
            <p:pic>
              <p:nvPicPr>
                <p:cNvPr id="69" name="墨迹 68">
                  <a:extLst>
                    <a:ext uri="{FF2B5EF4-FFF2-40B4-BE49-F238E27FC236}">
                      <a16:creationId xmlns:a16="http://schemas.microsoft.com/office/drawing/2014/main" id="{E9724F14-914E-B22E-8937-89DE1CBB115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25413" y="5482530"/>
                  <a:ext cx="207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墨迹 69">
                  <a:extLst>
                    <a:ext uri="{FF2B5EF4-FFF2-40B4-BE49-F238E27FC236}">
                      <a16:creationId xmlns:a16="http://schemas.microsoft.com/office/drawing/2014/main" id="{8357115D-C771-7BE5-3F4A-E9BF095DB3F8}"/>
                    </a:ext>
                  </a:extLst>
                </p14:cNvPr>
                <p14:cNvContentPartPr/>
                <p14:nvPr/>
              </p14:nvContentPartPr>
              <p14:xfrm>
                <a:off x="6021893" y="5652810"/>
                <a:ext cx="88560" cy="172080"/>
              </p14:xfrm>
            </p:contentPart>
          </mc:Choice>
          <mc:Fallback xmlns="">
            <p:pic>
              <p:nvPicPr>
                <p:cNvPr id="70" name="墨迹 69">
                  <a:extLst>
                    <a:ext uri="{FF2B5EF4-FFF2-40B4-BE49-F238E27FC236}">
                      <a16:creationId xmlns:a16="http://schemas.microsoft.com/office/drawing/2014/main" id="{8357115D-C771-7BE5-3F4A-E9BF095DB3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03893" y="5635170"/>
                  <a:ext cx="124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2" name="墨迹 71">
                  <a:extLst>
                    <a:ext uri="{FF2B5EF4-FFF2-40B4-BE49-F238E27FC236}">
                      <a16:creationId xmlns:a16="http://schemas.microsoft.com/office/drawing/2014/main" id="{C55720E7-14E1-68B3-F595-10351F0035D5}"/>
                    </a:ext>
                  </a:extLst>
                </p14:cNvPr>
                <p14:cNvContentPartPr/>
                <p14:nvPr/>
              </p14:nvContentPartPr>
              <p14:xfrm>
                <a:off x="5984093" y="5745690"/>
                <a:ext cx="18000" cy="119880"/>
              </p14:xfrm>
            </p:contentPart>
          </mc:Choice>
          <mc:Fallback xmlns="">
            <p:pic>
              <p:nvPicPr>
                <p:cNvPr id="72" name="墨迹 71">
                  <a:extLst>
                    <a:ext uri="{FF2B5EF4-FFF2-40B4-BE49-F238E27FC236}">
                      <a16:creationId xmlns:a16="http://schemas.microsoft.com/office/drawing/2014/main" id="{C55720E7-14E1-68B3-F595-10351F0035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66093" y="5728050"/>
                  <a:ext cx="53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3" name="墨迹 72">
                  <a:extLst>
                    <a:ext uri="{FF2B5EF4-FFF2-40B4-BE49-F238E27FC236}">
                      <a16:creationId xmlns:a16="http://schemas.microsoft.com/office/drawing/2014/main" id="{FB0B17D2-F66B-E3A1-84FF-32FA61585AA5}"/>
                    </a:ext>
                  </a:extLst>
                </p14:cNvPr>
                <p14:cNvContentPartPr/>
                <p14:nvPr/>
              </p14:nvContentPartPr>
              <p14:xfrm>
                <a:off x="6002813" y="5724450"/>
                <a:ext cx="47880" cy="324720"/>
              </p14:xfrm>
            </p:contentPart>
          </mc:Choice>
          <mc:Fallback xmlns="">
            <p:pic>
              <p:nvPicPr>
                <p:cNvPr id="73" name="墨迹 72">
                  <a:extLst>
                    <a:ext uri="{FF2B5EF4-FFF2-40B4-BE49-F238E27FC236}">
                      <a16:creationId xmlns:a16="http://schemas.microsoft.com/office/drawing/2014/main" id="{FB0B17D2-F66B-E3A1-84FF-32FA61585A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85173" y="5706450"/>
                  <a:ext cx="835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4" name="墨迹 73">
                  <a:extLst>
                    <a:ext uri="{FF2B5EF4-FFF2-40B4-BE49-F238E27FC236}">
                      <a16:creationId xmlns:a16="http://schemas.microsoft.com/office/drawing/2014/main" id="{5719D770-C5E5-93B3-A2B1-BD1CB607431E}"/>
                    </a:ext>
                  </a:extLst>
                </p14:cNvPr>
                <p14:cNvContentPartPr/>
                <p14:nvPr/>
              </p14:nvContentPartPr>
              <p14:xfrm>
                <a:off x="6033413" y="5769450"/>
                <a:ext cx="3600" cy="217080"/>
              </p14:xfrm>
            </p:contentPart>
          </mc:Choice>
          <mc:Fallback xmlns="">
            <p:pic>
              <p:nvPicPr>
                <p:cNvPr id="74" name="墨迹 73">
                  <a:extLst>
                    <a:ext uri="{FF2B5EF4-FFF2-40B4-BE49-F238E27FC236}">
                      <a16:creationId xmlns:a16="http://schemas.microsoft.com/office/drawing/2014/main" id="{5719D770-C5E5-93B3-A2B1-BD1CB607431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15413" y="5751810"/>
                  <a:ext cx="39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5" name="墨迹 74">
                  <a:extLst>
                    <a:ext uri="{FF2B5EF4-FFF2-40B4-BE49-F238E27FC236}">
                      <a16:creationId xmlns:a16="http://schemas.microsoft.com/office/drawing/2014/main" id="{4C3F8B27-22D6-6B3D-0F3A-64C3C32D03D6}"/>
                    </a:ext>
                  </a:extLst>
                </p14:cNvPr>
                <p14:cNvContentPartPr/>
                <p14:nvPr/>
              </p14:nvContentPartPr>
              <p14:xfrm>
                <a:off x="6071933" y="5817330"/>
                <a:ext cx="16920" cy="214920"/>
              </p14:xfrm>
            </p:contentPart>
          </mc:Choice>
          <mc:Fallback xmlns="">
            <p:pic>
              <p:nvPicPr>
                <p:cNvPr id="75" name="墨迹 74">
                  <a:extLst>
                    <a:ext uri="{FF2B5EF4-FFF2-40B4-BE49-F238E27FC236}">
                      <a16:creationId xmlns:a16="http://schemas.microsoft.com/office/drawing/2014/main" id="{4C3F8B27-22D6-6B3D-0F3A-64C3C32D03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54293" y="5799330"/>
                  <a:ext cx="52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6" name="墨迹 75">
                  <a:extLst>
                    <a:ext uri="{FF2B5EF4-FFF2-40B4-BE49-F238E27FC236}">
                      <a16:creationId xmlns:a16="http://schemas.microsoft.com/office/drawing/2014/main" id="{CF4748E2-315D-266C-B3BD-88CD151F344C}"/>
                    </a:ext>
                  </a:extLst>
                </p14:cNvPr>
                <p14:cNvContentPartPr/>
                <p14:nvPr/>
              </p14:nvContentPartPr>
              <p14:xfrm>
                <a:off x="6088853" y="5824170"/>
                <a:ext cx="8280" cy="309960"/>
              </p14:xfrm>
            </p:contentPart>
          </mc:Choice>
          <mc:Fallback xmlns="">
            <p:pic>
              <p:nvPicPr>
                <p:cNvPr id="76" name="墨迹 75">
                  <a:extLst>
                    <a:ext uri="{FF2B5EF4-FFF2-40B4-BE49-F238E27FC236}">
                      <a16:creationId xmlns:a16="http://schemas.microsoft.com/office/drawing/2014/main" id="{CF4748E2-315D-266C-B3BD-88CD151F34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70853" y="5806530"/>
                  <a:ext cx="439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7" name="墨迹 76">
                  <a:extLst>
                    <a:ext uri="{FF2B5EF4-FFF2-40B4-BE49-F238E27FC236}">
                      <a16:creationId xmlns:a16="http://schemas.microsoft.com/office/drawing/2014/main" id="{B2F003D0-229E-2C77-6169-4713355B139B}"/>
                    </a:ext>
                  </a:extLst>
                </p14:cNvPr>
                <p14:cNvContentPartPr/>
                <p14:nvPr/>
              </p14:nvContentPartPr>
              <p14:xfrm>
                <a:off x="6085613" y="5988690"/>
                <a:ext cx="15120" cy="214920"/>
              </p14:xfrm>
            </p:contentPart>
          </mc:Choice>
          <mc:Fallback xmlns="">
            <p:pic>
              <p:nvPicPr>
                <p:cNvPr id="77" name="墨迹 76">
                  <a:extLst>
                    <a:ext uri="{FF2B5EF4-FFF2-40B4-BE49-F238E27FC236}">
                      <a16:creationId xmlns:a16="http://schemas.microsoft.com/office/drawing/2014/main" id="{B2F003D0-229E-2C77-6169-4713355B13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67973" y="5970690"/>
                  <a:ext cx="50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9" name="墨迹 78">
                  <a:extLst>
                    <a:ext uri="{FF2B5EF4-FFF2-40B4-BE49-F238E27FC236}">
                      <a16:creationId xmlns:a16="http://schemas.microsoft.com/office/drawing/2014/main" id="{ADD4C714-FA94-449F-45C6-AF460EECE931}"/>
                    </a:ext>
                  </a:extLst>
                </p14:cNvPr>
                <p14:cNvContentPartPr/>
                <p14:nvPr/>
              </p14:nvContentPartPr>
              <p14:xfrm>
                <a:off x="5985533" y="5860170"/>
                <a:ext cx="9000" cy="273960"/>
              </p14:xfrm>
            </p:contentPart>
          </mc:Choice>
          <mc:Fallback xmlns="">
            <p:pic>
              <p:nvPicPr>
                <p:cNvPr id="79" name="墨迹 78">
                  <a:extLst>
                    <a:ext uri="{FF2B5EF4-FFF2-40B4-BE49-F238E27FC236}">
                      <a16:creationId xmlns:a16="http://schemas.microsoft.com/office/drawing/2014/main" id="{ADD4C714-FA94-449F-45C6-AF460EECE9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67533" y="5842170"/>
                  <a:ext cx="44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0" name="墨迹 79">
                  <a:extLst>
                    <a:ext uri="{FF2B5EF4-FFF2-40B4-BE49-F238E27FC236}">
                      <a16:creationId xmlns:a16="http://schemas.microsoft.com/office/drawing/2014/main" id="{9B167560-6BC9-472E-9ADC-0E5B66C7A7FF}"/>
                    </a:ext>
                  </a:extLst>
                </p14:cNvPr>
                <p14:cNvContentPartPr/>
                <p14:nvPr/>
              </p14:nvContentPartPr>
              <p14:xfrm>
                <a:off x="6021173" y="5953050"/>
                <a:ext cx="6120" cy="225000"/>
              </p14:xfrm>
            </p:contentPart>
          </mc:Choice>
          <mc:Fallback xmlns="">
            <p:pic>
              <p:nvPicPr>
                <p:cNvPr id="80" name="墨迹 79">
                  <a:extLst>
                    <a:ext uri="{FF2B5EF4-FFF2-40B4-BE49-F238E27FC236}">
                      <a16:creationId xmlns:a16="http://schemas.microsoft.com/office/drawing/2014/main" id="{9B167560-6BC9-472E-9ADC-0E5B66C7A7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03173" y="5935050"/>
                  <a:ext cx="41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1" name="墨迹 80">
                  <a:extLst>
                    <a:ext uri="{FF2B5EF4-FFF2-40B4-BE49-F238E27FC236}">
                      <a16:creationId xmlns:a16="http://schemas.microsoft.com/office/drawing/2014/main" id="{1714ED9B-285E-2A38-D5E9-CA4C33DC943C}"/>
                    </a:ext>
                  </a:extLst>
                </p14:cNvPr>
                <p14:cNvContentPartPr/>
                <p14:nvPr/>
              </p14:nvContentPartPr>
              <p14:xfrm>
                <a:off x="6074453" y="6036210"/>
                <a:ext cx="360" cy="153000"/>
              </p14:xfrm>
            </p:contentPart>
          </mc:Choice>
          <mc:Fallback xmlns="">
            <p:pic>
              <p:nvPicPr>
                <p:cNvPr id="81" name="墨迹 80">
                  <a:extLst>
                    <a:ext uri="{FF2B5EF4-FFF2-40B4-BE49-F238E27FC236}">
                      <a16:creationId xmlns:a16="http://schemas.microsoft.com/office/drawing/2014/main" id="{1714ED9B-285E-2A38-D5E9-CA4C33DC94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56453" y="6018570"/>
                  <a:ext cx="36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" name="墨迹 81">
                  <a:extLst>
                    <a:ext uri="{FF2B5EF4-FFF2-40B4-BE49-F238E27FC236}">
                      <a16:creationId xmlns:a16="http://schemas.microsoft.com/office/drawing/2014/main" id="{5FAB4315-800D-83F9-BCD5-C1CA08ED65B6}"/>
                    </a:ext>
                  </a:extLst>
                </p14:cNvPr>
                <p14:cNvContentPartPr/>
                <p14:nvPr/>
              </p14:nvContentPartPr>
              <p14:xfrm>
                <a:off x="5990933" y="6071850"/>
                <a:ext cx="19440" cy="188640"/>
              </p14:xfrm>
            </p:contentPart>
          </mc:Choice>
          <mc:Fallback xmlns="">
            <p:pic>
              <p:nvPicPr>
                <p:cNvPr id="82" name="墨迹 81">
                  <a:extLst>
                    <a:ext uri="{FF2B5EF4-FFF2-40B4-BE49-F238E27FC236}">
                      <a16:creationId xmlns:a16="http://schemas.microsoft.com/office/drawing/2014/main" id="{5FAB4315-800D-83F9-BCD5-C1CA08ED65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73293" y="6054210"/>
                  <a:ext cx="55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2" name="墨迹 131">
                  <a:extLst>
                    <a:ext uri="{FF2B5EF4-FFF2-40B4-BE49-F238E27FC236}">
                      <a16:creationId xmlns:a16="http://schemas.microsoft.com/office/drawing/2014/main" id="{7B4E3123-3073-9E94-52D4-4BA1D8789CA4}"/>
                    </a:ext>
                  </a:extLst>
                </p14:cNvPr>
                <p14:cNvContentPartPr/>
                <p14:nvPr/>
              </p14:nvContentPartPr>
              <p14:xfrm>
                <a:off x="5938733" y="6188850"/>
                <a:ext cx="97920" cy="214200"/>
              </p14:xfrm>
            </p:contentPart>
          </mc:Choice>
          <mc:Fallback xmlns="">
            <p:pic>
              <p:nvPicPr>
                <p:cNvPr id="132" name="墨迹 131">
                  <a:extLst>
                    <a:ext uri="{FF2B5EF4-FFF2-40B4-BE49-F238E27FC236}">
                      <a16:creationId xmlns:a16="http://schemas.microsoft.com/office/drawing/2014/main" id="{7B4E3123-3073-9E94-52D4-4BA1D8789C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20733" y="6170850"/>
                  <a:ext cx="133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3" name="墨迹 132">
                  <a:extLst>
                    <a:ext uri="{FF2B5EF4-FFF2-40B4-BE49-F238E27FC236}">
                      <a16:creationId xmlns:a16="http://schemas.microsoft.com/office/drawing/2014/main" id="{4565B266-A6D7-2754-AA02-D9E605E33FE4}"/>
                    </a:ext>
                  </a:extLst>
                </p14:cNvPr>
                <p14:cNvContentPartPr/>
                <p14:nvPr/>
              </p14:nvContentPartPr>
              <p14:xfrm>
                <a:off x="6022253" y="6310170"/>
                <a:ext cx="6840" cy="100800"/>
              </p14:xfrm>
            </p:contentPart>
          </mc:Choice>
          <mc:Fallback xmlns="">
            <p:pic>
              <p:nvPicPr>
                <p:cNvPr id="133" name="墨迹 132">
                  <a:extLst>
                    <a:ext uri="{FF2B5EF4-FFF2-40B4-BE49-F238E27FC236}">
                      <a16:creationId xmlns:a16="http://schemas.microsoft.com/office/drawing/2014/main" id="{4565B266-A6D7-2754-AA02-D9E605E33F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04253" y="6292170"/>
                  <a:ext cx="42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4" name="墨迹 133">
                  <a:extLst>
                    <a:ext uri="{FF2B5EF4-FFF2-40B4-BE49-F238E27FC236}">
                      <a16:creationId xmlns:a16="http://schemas.microsoft.com/office/drawing/2014/main" id="{EC42CCD9-1BAA-4E1D-951E-132A9BF86DE3}"/>
                    </a:ext>
                  </a:extLst>
                </p14:cNvPr>
                <p14:cNvContentPartPr/>
                <p14:nvPr/>
              </p14:nvContentPartPr>
              <p14:xfrm>
                <a:off x="6036293" y="6322050"/>
                <a:ext cx="3960" cy="68040"/>
              </p14:xfrm>
            </p:contentPart>
          </mc:Choice>
          <mc:Fallback xmlns="">
            <p:pic>
              <p:nvPicPr>
                <p:cNvPr id="134" name="墨迹 133">
                  <a:extLst>
                    <a:ext uri="{FF2B5EF4-FFF2-40B4-BE49-F238E27FC236}">
                      <a16:creationId xmlns:a16="http://schemas.microsoft.com/office/drawing/2014/main" id="{EC42CCD9-1BAA-4E1D-951E-132A9BF86D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18653" y="6304050"/>
                  <a:ext cx="39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0" name="墨迹 139">
                  <a:extLst>
                    <a:ext uri="{FF2B5EF4-FFF2-40B4-BE49-F238E27FC236}">
                      <a16:creationId xmlns:a16="http://schemas.microsoft.com/office/drawing/2014/main" id="{D14CF44D-A98E-4CD0-939F-10ACD274359B}"/>
                    </a:ext>
                  </a:extLst>
                </p14:cNvPr>
                <p14:cNvContentPartPr/>
                <p14:nvPr/>
              </p14:nvContentPartPr>
              <p14:xfrm>
                <a:off x="5920733" y="6186330"/>
                <a:ext cx="87120" cy="203040"/>
              </p14:xfrm>
            </p:contentPart>
          </mc:Choice>
          <mc:Fallback xmlns="">
            <p:pic>
              <p:nvPicPr>
                <p:cNvPr id="140" name="墨迹 139">
                  <a:extLst>
                    <a:ext uri="{FF2B5EF4-FFF2-40B4-BE49-F238E27FC236}">
                      <a16:creationId xmlns:a16="http://schemas.microsoft.com/office/drawing/2014/main" id="{D14CF44D-A98E-4CD0-939F-10ACD27435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03093" y="6168330"/>
                  <a:ext cx="122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1" name="墨迹 140">
                  <a:extLst>
                    <a:ext uri="{FF2B5EF4-FFF2-40B4-BE49-F238E27FC236}">
                      <a16:creationId xmlns:a16="http://schemas.microsoft.com/office/drawing/2014/main" id="{35796D43-46FB-ECDD-AC5F-9915763B2B37}"/>
                    </a:ext>
                  </a:extLst>
                </p14:cNvPr>
                <p14:cNvContentPartPr/>
                <p14:nvPr/>
              </p14:nvContentPartPr>
              <p14:xfrm>
                <a:off x="5976533" y="6164730"/>
                <a:ext cx="7920" cy="147960"/>
              </p14:xfrm>
            </p:contentPart>
          </mc:Choice>
          <mc:Fallback xmlns="">
            <p:pic>
              <p:nvPicPr>
                <p:cNvPr id="141" name="墨迹 140">
                  <a:extLst>
                    <a:ext uri="{FF2B5EF4-FFF2-40B4-BE49-F238E27FC236}">
                      <a16:creationId xmlns:a16="http://schemas.microsoft.com/office/drawing/2014/main" id="{35796D43-46FB-ECDD-AC5F-9915763B2B3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58533" y="6147090"/>
                  <a:ext cx="43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2" name="墨迹 141">
                  <a:extLst>
                    <a:ext uri="{FF2B5EF4-FFF2-40B4-BE49-F238E27FC236}">
                      <a16:creationId xmlns:a16="http://schemas.microsoft.com/office/drawing/2014/main" id="{1174EAB5-68A9-476E-5BB9-2E409FB2DD42}"/>
                    </a:ext>
                  </a:extLst>
                </p14:cNvPr>
                <p14:cNvContentPartPr/>
                <p14:nvPr/>
              </p14:nvContentPartPr>
              <p14:xfrm>
                <a:off x="5948813" y="6255450"/>
                <a:ext cx="45360" cy="133200"/>
              </p14:xfrm>
            </p:contentPart>
          </mc:Choice>
          <mc:Fallback xmlns="">
            <p:pic>
              <p:nvPicPr>
                <p:cNvPr id="142" name="墨迹 141">
                  <a:extLst>
                    <a:ext uri="{FF2B5EF4-FFF2-40B4-BE49-F238E27FC236}">
                      <a16:creationId xmlns:a16="http://schemas.microsoft.com/office/drawing/2014/main" id="{1174EAB5-68A9-476E-5BB9-2E409FB2DD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31173" y="6237450"/>
                  <a:ext cx="81000" cy="168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371815C-E5FC-B2C5-DDB9-FC4B3FE42CE9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2866460" y="658524"/>
            <a:ext cx="6150368" cy="280518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23E0B13-987E-4495-30D2-E964C77B587B}"/>
              </a:ext>
            </a:extLst>
          </p:cNvPr>
          <p:cNvSpPr/>
          <p:nvPr/>
        </p:nvSpPr>
        <p:spPr>
          <a:xfrm>
            <a:off x="3298469" y="3089674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47B797-AB1C-41D5-8472-A83F4933D0ED}"/>
              </a:ext>
            </a:extLst>
          </p:cNvPr>
          <p:cNvSpPr/>
          <p:nvPr/>
        </p:nvSpPr>
        <p:spPr>
          <a:xfrm>
            <a:off x="3315615" y="2807773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43ED37-71EE-A62F-0296-888ED84422D0}"/>
              </a:ext>
            </a:extLst>
          </p:cNvPr>
          <p:cNvSpPr/>
          <p:nvPr/>
        </p:nvSpPr>
        <p:spPr>
          <a:xfrm>
            <a:off x="3544721" y="2214195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F3A5D7-5962-8701-4396-2204EE69226F}"/>
              </a:ext>
            </a:extLst>
          </p:cNvPr>
          <p:cNvSpPr/>
          <p:nvPr/>
        </p:nvSpPr>
        <p:spPr>
          <a:xfrm>
            <a:off x="3606522" y="1650485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5A0D3D-019C-C7D7-6F29-5B7AFD66C2F0}"/>
              </a:ext>
            </a:extLst>
          </p:cNvPr>
          <p:cNvSpPr/>
          <p:nvPr/>
        </p:nvSpPr>
        <p:spPr>
          <a:xfrm>
            <a:off x="3628241" y="1072897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BADD173-DC04-0B4E-1B2E-94BF55E58685}"/>
              </a:ext>
            </a:extLst>
          </p:cNvPr>
          <p:cNvSpPr/>
          <p:nvPr/>
        </p:nvSpPr>
        <p:spPr>
          <a:xfrm>
            <a:off x="4439816" y="666074"/>
            <a:ext cx="720080" cy="144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B2AD02BE-B864-906F-90AB-9F6E3D283916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2881038" y="3416646"/>
            <a:ext cx="6106332" cy="1591785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DCEF4500-5D78-CA30-CD55-22BC6E30FCF4}"/>
              </a:ext>
            </a:extLst>
          </p:cNvPr>
          <p:cNvSpPr/>
          <p:nvPr/>
        </p:nvSpPr>
        <p:spPr>
          <a:xfrm>
            <a:off x="3431704" y="3807539"/>
            <a:ext cx="405744" cy="269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5CD069F-1E13-EC31-C668-2EA08FED33AC}"/>
              </a:ext>
            </a:extLst>
          </p:cNvPr>
          <p:cNvSpPr/>
          <p:nvPr/>
        </p:nvSpPr>
        <p:spPr>
          <a:xfrm>
            <a:off x="3473876" y="4205317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1B94AC2-DE80-4E19-067E-183F78DEB1D3}"/>
              </a:ext>
            </a:extLst>
          </p:cNvPr>
          <p:cNvSpPr/>
          <p:nvPr/>
        </p:nvSpPr>
        <p:spPr>
          <a:xfrm>
            <a:off x="3424449" y="4606874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7363B0C-3666-1CA1-16D6-2377B5D300D7}"/>
              </a:ext>
            </a:extLst>
          </p:cNvPr>
          <p:cNvSpPr/>
          <p:nvPr/>
        </p:nvSpPr>
        <p:spPr>
          <a:xfrm>
            <a:off x="4591812" y="3444327"/>
            <a:ext cx="648557" cy="124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5A4F576C-A6F3-024D-0938-EEF399C073B3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3151016" y="4966566"/>
            <a:ext cx="5539433" cy="1804545"/>
          </a:xfrm>
          <a:prstGeom prst="rect">
            <a:avLst/>
          </a:prstGeom>
        </p:spPr>
      </p:pic>
      <p:sp>
        <p:nvSpPr>
          <p:cNvPr id="83" name="矩形 82">
            <a:extLst>
              <a:ext uri="{FF2B5EF4-FFF2-40B4-BE49-F238E27FC236}">
                <a16:creationId xmlns:a16="http://schemas.microsoft.com/office/drawing/2014/main" id="{5BB1D878-797F-1B07-D4C6-C74E37068C14}"/>
              </a:ext>
            </a:extLst>
          </p:cNvPr>
          <p:cNvSpPr/>
          <p:nvPr/>
        </p:nvSpPr>
        <p:spPr>
          <a:xfrm>
            <a:off x="3844265" y="5347254"/>
            <a:ext cx="216024" cy="725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A52FC07C-FBA8-70F6-4025-EF58B3E24503}"/>
              </a:ext>
            </a:extLst>
          </p:cNvPr>
          <p:cNvSpPr/>
          <p:nvPr/>
        </p:nvSpPr>
        <p:spPr>
          <a:xfrm>
            <a:off x="3791114" y="6070002"/>
            <a:ext cx="216024" cy="376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341F8109-C84F-1F27-E13D-2A60A3D656B1}"/>
              </a:ext>
            </a:extLst>
          </p:cNvPr>
          <p:cNvSpPr/>
          <p:nvPr/>
        </p:nvSpPr>
        <p:spPr>
          <a:xfrm>
            <a:off x="3537803" y="6410330"/>
            <a:ext cx="252950" cy="135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72F3213C-4864-02AB-B780-643564CEB3E5}"/>
              </a:ext>
            </a:extLst>
          </p:cNvPr>
          <p:cNvSpPr/>
          <p:nvPr/>
        </p:nvSpPr>
        <p:spPr>
          <a:xfrm>
            <a:off x="5948813" y="5346934"/>
            <a:ext cx="233102" cy="709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91E4A060-7587-81E4-F936-6540AC2FD1AB}"/>
              </a:ext>
            </a:extLst>
          </p:cNvPr>
          <p:cNvSpPr/>
          <p:nvPr/>
        </p:nvSpPr>
        <p:spPr>
          <a:xfrm>
            <a:off x="5916322" y="6063018"/>
            <a:ext cx="235066" cy="267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C736FC7C-E628-D9F2-002B-D49C116AE94D}"/>
              </a:ext>
            </a:extLst>
          </p:cNvPr>
          <p:cNvSpPr/>
          <p:nvPr/>
        </p:nvSpPr>
        <p:spPr>
          <a:xfrm>
            <a:off x="3215195" y="5004973"/>
            <a:ext cx="648557" cy="124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936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5389292" cy="461665"/>
            <a:chOff x="934400" y="936575"/>
            <a:chExt cx="5389292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5258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Kinematic distribution of</a:t>
              </a:r>
              <a:r>
                <a:rPr lang="zh-CN" altLang="en-US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SIDIS</a:t>
              </a:r>
              <a:r>
                <a:rPr lang="zh-CN" altLang="en-US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Datasets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2D4C858-A773-7B2B-D095-48BF3FABB38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47B797-AB1C-41D5-8472-A83F4933D0ED}"/>
              </a:ext>
            </a:extLst>
          </p:cNvPr>
          <p:cNvSpPr/>
          <p:nvPr/>
        </p:nvSpPr>
        <p:spPr>
          <a:xfrm>
            <a:off x="3719736" y="1195112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BADD173-DC04-0B4E-1B2E-94BF55E58685}"/>
              </a:ext>
            </a:extLst>
          </p:cNvPr>
          <p:cNvSpPr/>
          <p:nvPr/>
        </p:nvSpPr>
        <p:spPr>
          <a:xfrm>
            <a:off x="4439816" y="666074"/>
            <a:ext cx="720080" cy="144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9DCDDE5-E316-27C6-7B67-A497836F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1674" r="-807"/>
          <a:stretch/>
        </p:blipFill>
        <p:spPr>
          <a:xfrm>
            <a:off x="425328" y="1862629"/>
            <a:ext cx="6750792" cy="395328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C8D8673-4B05-C2DF-E0E3-5B9FDEB5F829}"/>
              </a:ext>
            </a:extLst>
          </p:cNvPr>
          <p:cNvSpPr/>
          <p:nvPr/>
        </p:nvSpPr>
        <p:spPr>
          <a:xfrm>
            <a:off x="1202304" y="2201843"/>
            <a:ext cx="469856" cy="174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707140A-B8FE-C26A-3874-211536702958}"/>
              </a:ext>
            </a:extLst>
          </p:cNvPr>
          <p:cNvSpPr/>
          <p:nvPr/>
        </p:nvSpPr>
        <p:spPr>
          <a:xfrm>
            <a:off x="1236976" y="3211998"/>
            <a:ext cx="469856" cy="174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2AE97E6-F204-6554-441E-2DCA685A3AB1}"/>
              </a:ext>
            </a:extLst>
          </p:cNvPr>
          <p:cNvSpPr/>
          <p:nvPr/>
        </p:nvSpPr>
        <p:spPr>
          <a:xfrm>
            <a:off x="1161648" y="4005064"/>
            <a:ext cx="469856" cy="174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32768B0-5547-D39F-C4EC-2D18DDFCEF89}"/>
              </a:ext>
            </a:extLst>
          </p:cNvPr>
          <p:cNvSpPr/>
          <p:nvPr/>
        </p:nvSpPr>
        <p:spPr>
          <a:xfrm>
            <a:off x="838472" y="4797152"/>
            <a:ext cx="4698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36FDA2C-8BAC-A219-7C7C-006FC6912050}"/>
              </a:ext>
            </a:extLst>
          </p:cNvPr>
          <p:cNvSpPr/>
          <p:nvPr/>
        </p:nvSpPr>
        <p:spPr>
          <a:xfrm>
            <a:off x="739368" y="5205440"/>
            <a:ext cx="604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26DF8DA-ABCA-2FE5-9060-47E4653796BB}"/>
              </a:ext>
            </a:extLst>
          </p:cNvPr>
          <p:cNvSpPr/>
          <p:nvPr/>
        </p:nvSpPr>
        <p:spPr>
          <a:xfrm>
            <a:off x="4276896" y="1774003"/>
            <a:ext cx="3258320" cy="4247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15CAA2-92CE-6D60-608A-D923864D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88" y="1922955"/>
            <a:ext cx="6545544" cy="40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54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A839E3B-F681-98F5-EC10-68CD6F78B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29" y="4889604"/>
            <a:ext cx="3128126" cy="720311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9674921" cy="830997"/>
            <a:chOff x="934400" y="936575"/>
            <a:chExt cx="9674921" cy="83099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954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 fit &amp;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pseudo data –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Sivers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sz="2400" dirty="0">
                <a:solidFill>
                  <a:srgbClr val="0E419C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705CF8D4-7BFB-81DE-F3B1-EC0007627828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F7CAD8B-BEB1-FA2D-DBC7-6E5DE95E36C3}"/>
                  </a:ext>
                </a:extLst>
              </p:cNvPr>
              <p:cNvSpPr txBox="1"/>
              <p:nvPr/>
            </p:nvSpPr>
            <p:spPr>
              <a:xfrm>
                <a:off x="-95007" y="5823767"/>
                <a:ext cx="5925966" cy="61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←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p>
                          </m:sSup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（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）</m:t>
                          </m:r>
                          <m:func>
                            <m:func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F7CAD8B-BEB1-FA2D-DBC7-6E5DE95E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007" y="5823767"/>
                <a:ext cx="5925966" cy="616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BAF597CB-60C3-E0EA-4153-6E55A71969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r="4578" b="5116"/>
          <a:stretch/>
        </p:blipFill>
        <p:spPr>
          <a:xfrm>
            <a:off x="3935760" y="4987044"/>
            <a:ext cx="3128126" cy="4484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86F67D6-EDD2-8603-0C5F-2A51BC392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619" y="1660288"/>
            <a:ext cx="3842259" cy="248651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CB6EB60-00A5-CACA-F13C-BAA4BC36B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25" y="1248186"/>
            <a:ext cx="8253937" cy="354906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2C77873-326E-5836-6C64-A24141D2A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912" y="5609814"/>
            <a:ext cx="2790849" cy="11366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53A349A-2E04-54CC-B6C5-797176C5A4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8693" y="4797253"/>
            <a:ext cx="3634080" cy="17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31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A839E3B-F681-98F5-EC10-68CD6F78B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29" y="4889604"/>
            <a:ext cx="3128126" cy="720311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9674921" cy="830997"/>
            <a:chOff x="934400" y="936575"/>
            <a:chExt cx="9674921" cy="83099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954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 fit &amp;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pseudo data –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sz="2400" dirty="0">
                <a:solidFill>
                  <a:srgbClr val="0E419C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CC46CBD-4F3D-9537-0BBC-AA7A71C30F36}"/>
                  </a:ext>
                </a:extLst>
              </p:cNvPr>
              <p:cNvSpPr txBox="1"/>
              <p:nvPr/>
            </p:nvSpPr>
            <p:spPr>
              <a:xfrm>
                <a:off x="185171" y="6166989"/>
                <a:ext cx="4598004" cy="5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sub>
                          </m:sSub>
                          <m:func>
                            <m:func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[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CC46CBD-4F3D-9537-0BBC-AA7A71C30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1" y="6166989"/>
                <a:ext cx="4598004" cy="545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05CF8D4-7BFB-81DE-F3B1-EC0007627828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F7CAD8B-BEB1-FA2D-DBC7-6E5DE95E36C3}"/>
                  </a:ext>
                </a:extLst>
              </p:cNvPr>
              <p:cNvSpPr txBox="1"/>
              <p:nvPr/>
            </p:nvSpPr>
            <p:spPr>
              <a:xfrm>
                <a:off x="6476" y="5646866"/>
                <a:ext cx="5925966" cy="5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p>
                          </m:sSup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（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）</m:t>
                          </m:r>
                          <m:func>
                            <m:func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F7CAD8B-BEB1-FA2D-DBC7-6E5DE95E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" y="5646866"/>
                <a:ext cx="5925966" cy="545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876699AF-DA49-1B25-9646-8D064153F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899" y="6203861"/>
            <a:ext cx="2545438" cy="6086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F597CB-60C3-E0EA-4153-6E55A71969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/>
          <a:srcRect r="4578" b="5116"/>
          <a:stretch/>
        </p:blipFill>
        <p:spPr>
          <a:xfrm>
            <a:off x="3935760" y="5011105"/>
            <a:ext cx="3128126" cy="44848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B38D862-B77F-BF6E-3FC3-FC04AB74D6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2621" y="1676695"/>
            <a:ext cx="3724678" cy="2680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15F445-D69A-7AFB-427D-7C2899FC0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4958" y="4970622"/>
            <a:ext cx="3404513" cy="16211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E4022B-CC10-FFEF-9275-4E8158E254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83" y="1315928"/>
            <a:ext cx="8383820" cy="35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40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6343078" cy="461665"/>
            <a:chOff x="934400" y="936575"/>
            <a:chExt cx="6343078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6211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 fit &amp;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pseudo data – Collins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D13EA5-ABF0-8016-22FC-951802C530E2}"/>
                  </a:ext>
                </a:extLst>
              </p:cNvPr>
              <p:cNvSpPr txBox="1"/>
              <p:nvPr/>
            </p:nvSpPr>
            <p:spPr>
              <a:xfrm>
                <a:off x="6888088" y="2403016"/>
                <a:ext cx="5383034" cy="794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𝑁𝑃</m:t>
                          </m:r>
                        </m:sub>
                      </m:sSub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p>
                          </m:sSub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(1+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</m:sSubSup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D13EA5-ABF0-8016-22FC-951802C53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2403016"/>
                <a:ext cx="5383034" cy="794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FD9244-DA12-A3E9-659A-A159BE91BCC5}"/>
                  </a:ext>
                </a:extLst>
              </p:cNvPr>
              <p:cNvSpPr txBox="1"/>
              <p:nvPr/>
            </p:nvSpPr>
            <p:spPr>
              <a:xfrm>
                <a:off x="7163986" y="1715029"/>
                <a:ext cx="4632780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𝑓𝑎𝑣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⊥(1)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p>
                          </m:sSubSup>
                        </m:sup>
                      </m:sSup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𝑁𝑃</m:t>
                          </m:r>
                        </m:sub>
                      </m:sSub>
                      <m:r>
                        <m:rPr>
                          <m:lit/>
                        </m:rP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lit/>
                        </m:rP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FD9244-DA12-A3E9-659A-A159BE91B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986" y="1715029"/>
                <a:ext cx="4632780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A9A3B8C-914E-E6C4-B817-2A8819AE50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 t="51241"/>
          <a:stretch/>
        </p:blipFill>
        <p:spPr>
          <a:xfrm>
            <a:off x="7536160" y="4366584"/>
            <a:ext cx="4315122" cy="12243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271FAE-6D15-3F8B-622E-9F41F9C529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40655" y="3254826"/>
            <a:ext cx="4622894" cy="90033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22435E8-AD72-5AC1-57BD-8E66D3FC280D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98307B-7923-AE75-C15C-2A67A4FF60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419"/>
          <a:stretch/>
        </p:blipFill>
        <p:spPr>
          <a:xfrm>
            <a:off x="8107511" y="5717755"/>
            <a:ext cx="3172419" cy="6214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7563F84-3C00-0415-C7A5-4D6AEB07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30" y="1742451"/>
            <a:ext cx="6864995" cy="43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18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6218537" cy="830997"/>
            <a:chOff x="934400" y="936575"/>
            <a:chExt cx="6218537" cy="83099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6087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Tensor charge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sz="2400" dirty="0">
                <a:solidFill>
                  <a:srgbClr val="0E419C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0F016A0-EFB9-0226-630F-7B97A827E0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47528" y="5540994"/>
            <a:ext cx="2536577" cy="10935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11CCBA2-E0B0-6EFA-874C-5409B96894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84232" y="5462132"/>
            <a:ext cx="1578241" cy="5091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55D1721-5831-90AF-CE52-38FA1D3C7BDB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7BC6E1-EA56-3FA0-1CDA-086AC24A8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26" y="1517164"/>
            <a:ext cx="5933503" cy="39771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71CCC7-0850-8423-A6FC-991B33FEA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529" y="1484784"/>
            <a:ext cx="5920905" cy="39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810825" cy="461665"/>
            <a:chOff x="934400" y="936575"/>
            <a:chExt cx="8810825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679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Three-dimensional nucleon structures –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Sivers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0E4010F-78F8-5FCD-0B9C-6E675596AC7A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0BE3BC-5118-EE71-94D3-192F1551E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9" y="1673430"/>
            <a:ext cx="7438460" cy="45895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DCFA22-5898-D683-F870-E244888C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650" y="1794566"/>
            <a:ext cx="3872958" cy="2139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D8F630-D4EE-3BF1-B838-343F6D6E6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536" y="4250497"/>
            <a:ext cx="3646064" cy="20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02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810825" cy="461665"/>
            <a:chOff x="934400" y="936575"/>
            <a:chExt cx="8810825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679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Three-dimensional nucleon structures –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0E4010F-78F8-5FCD-0B9C-6E675596AC7A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C401AC-AA4D-4649-F054-77E07B11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3" y="1772816"/>
            <a:ext cx="7250974" cy="44787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4E4453-C510-9DF4-6B51-44F00F44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1839614"/>
            <a:ext cx="3829224" cy="20933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BF0B787-D13D-6448-AD2C-C668FF94D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175" y="4058150"/>
            <a:ext cx="3816804" cy="21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3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Three-dimensional nucleon structures – Collins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F08912-4A3B-45B0-65BB-53A22C24C8F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7486D0-BD70-D905-0C66-61AAB3E3D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0" y="1378704"/>
            <a:ext cx="8719387" cy="52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11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1íḋe"/>
          <p:cNvSpPr/>
          <p:nvPr/>
        </p:nvSpPr>
        <p:spPr>
          <a:xfrm>
            <a:off x="-11551" y="-1"/>
            <a:ext cx="3176215" cy="6858001"/>
          </a:xfrm>
          <a:prstGeom prst="rect">
            <a:avLst/>
          </a:prstGeom>
          <a:solidFill>
            <a:srgbClr val="0E419C"/>
          </a:solidFill>
          <a:ln>
            <a:noFill/>
          </a:ln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1BBA25E-AA1A-0D71-4FF0-91E27F37B9E9}"/>
              </a:ext>
            </a:extLst>
          </p:cNvPr>
          <p:cNvGrpSpPr/>
          <p:nvPr/>
        </p:nvGrpSpPr>
        <p:grpSpPr>
          <a:xfrm>
            <a:off x="318322" y="2351711"/>
            <a:ext cx="2592289" cy="1462777"/>
            <a:chOff x="983433" y="2346008"/>
            <a:chExt cx="2592289" cy="1462777"/>
          </a:xfrm>
        </p:grpSpPr>
        <p:sp>
          <p:nvSpPr>
            <p:cNvPr id="7" name="文本框 6"/>
            <p:cNvSpPr txBox="1"/>
            <p:nvPr/>
          </p:nvSpPr>
          <p:spPr>
            <a:xfrm>
              <a:off x="1084334" y="2627409"/>
              <a:ext cx="24913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spc="6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cs typeface="Times New Roman" panose="02020603050405020304" pitchFamily="18" charset="0"/>
                  <a:sym typeface="+mn-lt"/>
                </a:rPr>
                <a:t>Outlook</a:t>
              </a:r>
              <a:endParaRPr lang="zh-CN" altLang="en-US" sz="4000" spc="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87488" y="3501008"/>
              <a:ext cx="1787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600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14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983433" y="2346008"/>
              <a:ext cx="2592288" cy="1321975"/>
            </a:xfrm>
            <a:custGeom>
              <a:avLst/>
              <a:gdLst>
                <a:gd name="connsiteX0" fmla="*/ 0 w 7010400"/>
                <a:gd name="connsiteY0" fmla="*/ 0 h 1981384"/>
                <a:gd name="connsiteX1" fmla="*/ 7010400 w 7010400"/>
                <a:gd name="connsiteY1" fmla="*/ 0 h 1981384"/>
                <a:gd name="connsiteX2" fmla="*/ 7010400 w 7010400"/>
                <a:gd name="connsiteY2" fmla="*/ 1981384 h 1981384"/>
                <a:gd name="connsiteX3" fmla="*/ 6495669 w 7010400"/>
                <a:gd name="connsiteY3" fmla="*/ 1981384 h 1981384"/>
                <a:gd name="connsiteX4" fmla="*/ 6495669 w 7010400"/>
                <a:gd name="connsiteY4" fmla="*/ 1712044 h 1981384"/>
                <a:gd name="connsiteX5" fmla="*/ 514731 w 7010400"/>
                <a:gd name="connsiteY5" fmla="*/ 1712044 h 1981384"/>
                <a:gd name="connsiteX6" fmla="*/ 514731 w 7010400"/>
                <a:gd name="connsiteY6" fmla="*/ 1981384 h 1981384"/>
                <a:gd name="connsiteX7" fmla="*/ 0 w 7010400"/>
                <a:gd name="connsiteY7" fmla="*/ 1981384 h 1981384"/>
                <a:gd name="connsiteX0-1" fmla="*/ 0 w 7010400"/>
                <a:gd name="connsiteY0-2" fmla="*/ 0 h 1981384"/>
                <a:gd name="connsiteX1-3" fmla="*/ 7010400 w 7010400"/>
                <a:gd name="connsiteY1-4" fmla="*/ 0 h 1981384"/>
                <a:gd name="connsiteX2-5" fmla="*/ 7010400 w 7010400"/>
                <a:gd name="connsiteY2-6" fmla="*/ 1981384 h 1981384"/>
                <a:gd name="connsiteX3-7" fmla="*/ 6495669 w 7010400"/>
                <a:gd name="connsiteY3-8" fmla="*/ 1981384 h 1981384"/>
                <a:gd name="connsiteX4-9" fmla="*/ 6495669 w 7010400"/>
                <a:gd name="connsiteY4-10" fmla="*/ 1712044 h 1981384"/>
                <a:gd name="connsiteX5-11" fmla="*/ 514731 w 7010400"/>
                <a:gd name="connsiteY5-12" fmla="*/ 1981384 h 1981384"/>
                <a:gd name="connsiteX6-13" fmla="*/ 0 w 7010400"/>
                <a:gd name="connsiteY6-14" fmla="*/ 1981384 h 1981384"/>
                <a:gd name="connsiteX7-15" fmla="*/ 0 w 7010400"/>
                <a:gd name="connsiteY7-16" fmla="*/ 0 h 1981384"/>
                <a:gd name="connsiteX0-17" fmla="*/ 6495669 w 7010400"/>
                <a:gd name="connsiteY0-18" fmla="*/ 1712044 h 1981384"/>
                <a:gd name="connsiteX1-19" fmla="*/ 514731 w 7010400"/>
                <a:gd name="connsiteY1-20" fmla="*/ 1981384 h 1981384"/>
                <a:gd name="connsiteX2-21" fmla="*/ 0 w 7010400"/>
                <a:gd name="connsiteY2-22" fmla="*/ 1981384 h 1981384"/>
                <a:gd name="connsiteX3-23" fmla="*/ 0 w 7010400"/>
                <a:gd name="connsiteY3-24" fmla="*/ 0 h 1981384"/>
                <a:gd name="connsiteX4-25" fmla="*/ 7010400 w 7010400"/>
                <a:gd name="connsiteY4-26" fmla="*/ 0 h 1981384"/>
                <a:gd name="connsiteX5-27" fmla="*/ 7010400 w 7010400"/>
                <a:gd name="connsiteY5-28" fmla="*/ 1981384 h 1981384"/>
                <a:gd name="connsiteX6-29" fmla="*/ 6495669 w 7010400"/>
                <a:gd name="connsiteY6-30" fmla="*/ 1981384 h 1981384"/>
                <a:gd name="connsiteX7-31" fmla="*/ 6587109 w 7010400"/>
                <a:gd name="connsiteY7-32" fmla="*/ 1803484 h 1981384"/>
                <a:gd name="connsiteX0-33" fmla="*/ 577469 w 7010400"/>
                <a:gd name="connsiteY0-34" fmla="*/ 3629744 h 3629744"/>
                <a:gd name="connsiteX1-35" fmla="*/ 514731 w 7010400"/>
                <a:gd name="connsiteY1-36" fmla="*/ 1981384 h 3629744"/>
                <a:gd name="connsiteX2-37" fmla="*/ 0 w 7010400"/>
                <a:gd name="connsiteY2-38" fmla="*/ 1981384 h 3629744"/>
                <a:gd name="connsiteX3-39" fmla="*/ 0 w 7010400"/>
                <a:gd name="connsiteY3-40" fmla="*/ 0 h 3629744"/>
                <a:gd name="connsiteX4-41" fmla="*/ 7010400 w 7010400"/>
                <a:gd name="connsiteY4-42" fmla="*/ 0 h 3629744"/>
                <a:gd name="connsiteX5-43" fmla="*/ 7010400 w 7010400"/>
                <a:gd name="connsiteY5-44" fmla="*/ 1981384 h 3629744"/>
                <a:gd name="connsiteX6-45" fmla="*/ 6495669 w 7010400"/>
                <a:gd name="connsiteY6-46" fmla="*/ 1981384 h 3629744"/>
                <a:gd name="connsiteX7-47" fmla="*/ 6587109 w 7010400"/>
                <a:gd name="connsiteY7-48" fmla="*/ 1803484 h 3629744"/>
                <a:gd name="connsiteX0-49" fmla="*/ 514731 w 7010400"/>
                <a:gd name="connsiteY0-50" fmla="*/ 1981384 h 1981384"/>
                <a:gd name="connsiteX1-51" fmla="*/ 0 w 7010400"/>
                <a:gd name="connsiteY1-52" fmla="*/ 1981384 h 1981384"/>
                <a:gd name="connsiteX2-53" fmla="*/ 0 w 7010400"/>
                <a:gd name="connsiteY2-54" fmla="*/ 0 h 1981384"/>
                <a:gd name="connsiteX3-55" fmla="*/ 7010400 w 7010400"/>
                <a:gd name="connsiteY3-56" fmla="*/ 0 h 1981384"/>
                <a:gd name="connsiteX4-57" fmla="*/ 7010400 w 7010400"/>
                <a:gd name="connsiteY4-58" fmla="*/ 1981384 h 1981384"/>
                <a:gd name="connsiteX5-59" fmla="*/ 6495669 w 7010400"/>
                <a:gd name="connsiteY5-60" fmla="*/ 1981384 h 1981384"/>
                <a:gd name="connsiteX6-61" fmla="*/ 6587109 w 7010400"/>
                <a:gd name="connsiteY6-62" fmla="*/ 1803484 h 1981384"/>
                <a:gd name="connsiteX0-63" fmla="*/ 514731 w 7010400"/>
                <a:gd name="connsiteY0-64" fmla="*/ 1981384 h 1981384"/>
                <a:gd name="connsiteX1-65" fmla="*/ 0 w 7010400"/>
                <a:gd name="connsiteY1-66" fmla="*/ 1981384 h 1981384"/>
                <a:gd name="connsiteX2-67" fmla="*/ 0 w 7010400"/>
                <a:gd name="connsiteY2-68" fmla="*/ 0 h 1981384"/>
                <a:gd name="connsiteX3-69" fmla="*/ 7010400 w 7010400"/>
                <a:gd name="connsiteY3-70" fmla="*/ 0 h 1981384"/>
                <a:gd name="connsiteX4-71" fmla="*/ 7010400 w 7010400"/>
                <a:gd name="connsiteY4-72" fmla="*/ 1981384 h 1981384"/>
                <a:gd name="connsiteX5-73" fmla="*/ 6495669 w 7010400"/>
                <a:gd name="connsiteY5-74" fmla="*/ 1981384 h 1981384"/>
                <a:gd name="connsiteX0-75" fmla="*/ 1349388 w 7010400"/>
                <a:gd name="connsiteY0-76" fmla="*/ 1986143 h 1986143"/>
                <a:gd name="connsiteX1-77" fmla="*/ 0 w 7010400"/>
                <a:gd name="connsiteY1-78" fmla="*/ 1981384 h 1986143"/>
                <a:gd name="connsiteX2-79" fmla="*/ 0 w 7010400"/>
                <a:gd name="connsiteY2-80" fmla="*/ 0 h 1986143"/>
                <a:gd name="connsiteX3-81" fmla="*/ 7010400 w 7010400"/>
                <a:gd name="connsiteY3-82" fmla="*/ 0 h 1986143"/>
                <a:gd name="connsiteX4-83" fmla="*/ 7010400 w 7010400"/>
                <a:gd name="connsiteY4-84" fmla="*/ 1981384 h 1986143"/>
                <a:gd name="connsiteX5-85" fmla="*/ 6495669 w 7010400"/>
                <a:gd name="connsiteY5-86" fmla="*/ 1981384 h 1986143"/>
                <a:gd name="connsiteX0-87" fmla="*/ 1349388 w 7010400"/>
                <a:gd name="connsiteY0-88" fmla="*/ 1976626 h 1981384"/>
                <a:gd name="connsiteX1-89" fmla="*/ 0 w 7010400"/>
                <a:gd name="connsiteY1-90" fmla="*/ 1981384 h 1981384"/>
                <a:gd name="connsiteX2-91" fmla="*/ 0 w 7010400"/>
                <a:gd name="connsiteY2-92" fmla="*/ 0 h 1981384"/>
                <a:gd name="connsiteX3-93" fmla="*/ 7010400 w 7010400"/>
                <a:gd name="connsiteY3-94" fmla="*/ 0 h 1981384"/>
                <a:gd name="connsiteX4-95" fmla="*/ 7010400 w 7010400"/>
                <a:gd name="connsiteY4-96" fmla="*/ 1981384 h 1981384"/>
                <a:gd name="connsiteX5-97" fmla="*/ 6495669 w 7010400"/>
                <a:gd name="connsiteY5-98" fmla="*/ 1981384 h 1981384"/>
                <a:gd name="connsiteX0-99" fmla="*/ 1349388 w 7010400"/>
                <a:gd name="connsiteY0-100" fmla="*/ 1981385 h 1981385"/>
                <a:gd name="connsiteX1-101" fmla="*/ 0 w 7010400"/>
                <a:gd name="connsiteY1-102" fmla="*/ 1981384 h 1981385"/>
                <a:gd name="connsiteX2-103" fmla="*/ 0 w 7010400"/>
                <a:gd name="connsiteY2-104" fmla="*/ 0 h 1981385"/>
                <a:gd name="connsiteX3-105" fmla="*/ 7010400 w 7010400"/>
                <a:gd name="connsiteY3-106" fmla="*/ 0 h 1981385"/>
                <a:gd name="connsiteX4-107" fmla="*/ 7010400 w 7010400"/>
                <a:gd name="connsiteY4-108" fmla="*/ 1981384 h 1981385"/>
                <a:gd name="connsiteX5-109" fmla="*/ 6495669 w 7010400"/>
                <a:gd name="connsiteY5-110" fmla="*/ 1981384 h 1981385"/>
                <a:gd name="connsiteX0-111" fmla="*/ 1349388 w 7010400"/>
                <a:gd name="connsiteY0-112" fmla="*/ 1981385 h 1981385"/>
                <a:gd name="connsiteX1-113" fmla="*/ 0 w 7010400"/>
                <a:gd name="connsiteY1-114" fmla="*/ 1981384 h 1981385"/>
                <a:gd name="connsiteX2-115" fmla="*/ 0 w 7010400"/>
                <a:gd name="connsiteY2-116" fmla="*/ 0 h 1981385"/>
                <a:gd name="connsiteX3-117" fmla="*/ 7010400 w 7010400"/>
                <a:gd name="connsiteY3-118" fmla="*/ 0 h 1981385"/>
                <a:gd name="connsiteX4-119" fmla="*/ 7010400 w 7010400"/>
                <a:gd name="connsiteY4-120" fmla="*/ 1981384 h 1981385"/>
                <a:gd name="connsiteX5-121" fmla="*/ 5733943 w 7010400"/>
                <a:gd name="connsiteY5-122" fmla="*/ 1971866 h 1981385"/>
                <a:gd name="connsiteX0-123" fmla="*/ 1349388 w 7010400"/>
                <a:gd name="connsiteY0-124" fmla="*/ 1981385 h 1981385"/>
                <a:gd name="connsiteX1-125" fmla="*/ 0 w 7010400"/>
                <a:gd name="connsiteY1-126" fmla="*/ 1981384 h 1981385"/>
                <a:gd name="connsiteX2-127" fmla="*/ 0 w 7010400"/>
                <a:gd name="connsiteY2-128" fmla="*/ 0 h 1981385"/>
                <a:gd name="connsiteX3-129" fmla="*/ 7010400 w 7010400"/>
                <a:gd name="connsiteY3-130" fmla="*/ 0 h 1981385"/>
                <a:gd name="connsiteX4-131" fmla="*/ 7010400 w 7010400"/>
                <a:gd name="connsiteY4-132" fmla="*/ 1981384 h 1981385"/>
                <a:gd name="connsiteX5-133" fmla="*/ 5733943 w 7010400"/>
                <a:gd name="connsiteY5-134" fmla="*/ 1981384 h 1981385"/>
                <a:gd name="connsiteX0" fmla="*/ 1500505 w 7010400"/>
                <a:gd name="connsiteY0" fmla="*/ 1981385 h 1981385"/>
                <a:gd name="connsiteX1" fmla="*/ 0 w 7010400"/>
                <a:gd name="connsiteY1" fmla="*/ 1981384 h 1981385"/>
                <a:gd name="connsiteX2" fmla="*/ 0 w 7010400"/>
                <a:gd name="connsiteY2" fmla="*/ 0 h 1981385"/>
                <a:gd name="connsiteX3" fmla="*/ 7010400 w 7010400"/>
                <a:gd name="connsiteY3" fmla="*/ 0 h 1981385"/>
                <a:gd name="connsiteX4" fmla="*/ 7010400 w 7010400"/>
                <a:gd name="connsiteY4" fmla="*/ 1981384 h 1981385"/>
                <a:gd name="connsiteX5" fmla="*/ 5733943 w 7010400"/>
                <a:gd name="connsiteY5" fmla="*/ 1981384 h 198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10400" h="1981385">
                  <a:moveTo>
                    <a:pt x="1500505" y="1981385"/>
                  </a:moveTo>
                  <a:lnTo>
                    <a:pt x="0" y="1981384"/>
                  </a:lnTo>
                  <a:lnTo>
                    <a:pt x="0" y="0"/>
                  </a:lnTo>
                  <a:lnTo>
                    <a:pt x="7010400" y="0"/>
                  </a:lnTo>
                  <a:lnTo>
                    <a:pt x="7010400" y="1981384"/>
                  </a:lnTo>
                  <a:lnTo>
                    <a:pt x="5733943" y="1981384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51784" y="620688"/>
            <a:ext cx="5898061" cy="4561443"/>
            <a:chOff x="6350000" y="1147981"/>
            <a:chExt cx="5898061" cy="4561443"/>
          </a:xfrm>
        </p:grpSpPr>
        <p:grpSp>
          <p:nvGrpSpPr>
            <p:cNvPr id="23" name="组合 22"/>
            <p:cNvGrpSpPr/>
            <p:nvPr/>
          </p:nvGrpSpPr>
          <p:grpSpPr>
            <a:xfrm>
              <a:off x="6350000" y="1147981"/>
              <a:ext cx="5018314" cy="4561443"/>
              <a:chOff x="6350000" y="1147981"/>
              <a:chExt cx="5018314" cy="4561443"/>
            </a:xfrm>
          </p:grpSpPr>
          <p:sp>
            <p:nvSpPr>
              <p:cNvPr id="24" name="矩形: 圆角 23"/>
              <p:cNvSpPr/>
              <p:nvPr/>
            </p:nvSpPr>
            <p:spPr>
              <a:xfrm>
                <a:off x="6350000" y="1147981"/>
                <a:ext cx="5018314" cy="863523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 flip="none" rotWithShape="1">
                  <a:gsLst>
                    <a:gs pos="0">
                      <a:srgbClr val="0E419C"/>
                    </a:gs>
                    <a:gs pos="70000">
                      <a:srgbClr val="0E419C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481030" y="1287356"/>
                <a:ext cx="850784" cy="5847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>
                  <a:defRPr sz="3200">
                    <a:gradFill flip="none" rotWithShape="1">
                      <a:gsLst>
                        <a:gs pos="0">
                          <a:srgbClr val="0070C0"/>
                        </a:gs>
                        <a:gs pos="100000">
                          <a:srgbClr val="123485"/>
                        </a:gs>
                      </a:gsLst>
                      <a:lin ang="5400000" scaled="1"/>
                      <a:tileRect/>
                    </a:gra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rgbClr val="0070C0"/>
                        </a:gs>
                        <a:gs pos="100000">
                          <a:srgbClr val="133789"/>
                        </a:gs>
                      </a:gsLst>
                      <a:lin ang="10800000" scaled="1"/>
                      <a:tileRect/>
                    </a:gra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133789"/>
                      </a:gs>
                    </a:gsLst>
                    <a:lin ang="10800000" scaled="1"/>
                    <a:tileRect/>
                  </a:gra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矩形: 圆角 25"/>
              <p:cNvSpPr/>
              <p:nvPr/>
            </p:nvSpPr>
            <p:spPr>
              <a:xfrm>
                <a:off x="6350000" y="2380621"/>
                <a:ext cx="5018314" cy="863523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 flip="none" rotWithShape="1">
                  <a:gsLst>
                    <a:gs pos="0">
                      <a:srgbClr val="133789"/>
                    </a:gs>
                    <a:gs pos="70000">
                      <a:srgbClr val="2A7DDA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6481030" y="2520588"/>
                <a:ext cx="850784" cy="5847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>
                  <a:defRPr sz="3200">
                    <a:gradFill flip="none" rotWithShape="1">
                      <a:gsLst>
                        <a:gs pos="0">
                          <a:srgbClr val="0070C0"/>
                        </a:gs>
                        <a:gs pos="100000">
                          <a:srgbClr val="133789"/>
                        </a:gs>
                      </a:gsLst>
                      <a:lin ang="10800000" scaled="1"/>
                      <a:tileRect/>
                    </a:gra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>
                <a:off x="6350000" y="3613261"/>
                <a:ext cx="5018314" cy="863523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 flip="none" rotWithShape="1">
                  <a:gsLst>
                    <a:gs pos="0">
                      <a:srgbClr val="133789"/>
                    </a:gs>
                    <a:gs pos="70000">
                      <a:srgbClr val="2A7DDA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481030" y="3754409"/>
                <a:ext cx="850784" cy="5847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>
                  <a:defRPr sz="3200">
                    <a:gradFill flip="none" rotWithShape="1">
                      <a:gsLst>
                        <a:gs pos="0">
                          <a:srgbClr val="0070C0"/>
                        </a:gs>
                        <a:gs pos="100000">
                          <a:srgbClr val="133789"/>
                        </a:gs>
                      </a:gsLst>
                      <a:lin ang="10800000" scaled="1"/>
                      <a:tileRect/>
                    </a:gra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ctr"/>
                <a:r>
                  <a:rPr lang="en-US" altLang="zh-CN"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矩形: 圆角 29"/>
              <p:cNvSpPr/>
              <p:nvPr/>
            </p:nvSpPr>
            <p:spPr>
              <a:xfrm>
                <a:off x="6350000" y="4845901"/>
                <a:ext cx="5018314" cy="863523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 flip="none" rotWithShape="1">
                  <a:gsLst>
                    <a:gs pos="0">
                      <a:srgbClr val="133789"/>
                    </a:gs>
                    <a:gs pos="70000">
                      <a:srgbClr val="2A7DDA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6481030" y="4992417"/>
                <a:ext cx="850784" cy="5847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>
                  <a:defRPr sz="3200">
                    <a:gradFill flip="none" rotWithShape="1">
                      <a:gsLst>
                        <a:gs pos="0">
                          <a:srgbClr val="0070C0"/>
                        </a:gs>
                        <a:gs pos="100000">
                          <a:srgbClr val="133789"/>
                        </a:gs>
                      </a:gsLst>
                      <a:lin ang="10800000" scaled="1"/>
                      <a:tileRect/>
                    </a:gra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ctr"/>
                <a:r>
                  <a:rPr lang="en-US" altLang="zh-CN"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7238775" y="1286140"/>
              <a:ext cx="28825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Introduction</a:t>
              </a:r>
              <a:endParaRPr lang="zh-CN" altLang="en-US" sz="2800" spc="6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331814" y="4990710"/>
              <a:ext cx="2119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Summary</a:t>
              </a:r>
              <a:endParaRPr lang="zh-CN" altLang="en-US" sz="2800" spc="6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983178" y="3737736"/>
              <a:ext cx="4195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rgbClr val="0E419C"/>
                  </a:solidFill>
                  <a:cs typeface="+mn-ea"/>
                  <a:sym typeface="+mn-lt"/>
                </a:rPr>
                <a:t>	</a:t>
              </a:r>
              <a:r>
                <a:rPr lang="en-US" altLang="zh-CN" sz="2800" spc="6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Numerical Result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51180" y="2516168"/>
              <a:ext cx="4996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Theoretical formalism</a:t>
              </a:r>
              <a:endParaRPr lang="zh-CN" altLang="en-US" sz="2800" spc="6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3DA4B988-8423-DEFA-BE4B-65B1A6F3CB49}"/>
              </a:ext>
            </a:extLst>
          </p:cNvPr>
          <p:cNvSpPr txBox="1"/>
          <p:nvPr/>
        </p:nvSpPr>
        <p:spPr>
          <a:xfrm>
            <a:off x="5255902" y="3626133"/>
            <a:ext cx="3253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chemeClr val="bg1">
                    <a:lumMod val="75000"/>
                  </a:schemeClr>
                </a:solidFill>
              </a:rPr>
              <a:t>Result of global fit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52916D2-9BEE-00F1-3A60-A48636193EE1}"/>
              </a:ext>
            </a:extLst>
          </p:cNvPr>
          <p:cNvSpPr txBox="1"/>
          <p:nvPr/>
        </p:nvSpPr>
        <p:spPr>
          <a:xfrm>
            <a:off x="5272053" y="4905132"/>
            <a:ext cx="3253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D3A33A8-9F8C-0E37-0C73-C9592CCD3412}"/>
              </a:ext>
            </a:extLst>
          </p:cNvPr>
          <p:cNvSpPr txBox="1"/>
          <p:nvPr/>
        </p:nvSpPr>
        <p:spPr>
          <a:xfrm>
            <a:off x="5133598" y="2434641"/>
            <a:ext cx="3253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chemeClr val="bg1">
                    <a:lumMod val="75000"/>
                  </a:schemeClr>
                </a:solidFill>
              </a:rPr>
              <a:t> Framework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CCE7AF4-2B25-BA4D-74E8-8E7047AF442D}"/>
              </a:ext>
            </a:extLst>
          </p:cNvPr>
          <p:cNvSpPr txBox="1"/>
          <p:nvPr/>
        </p:nvSpPr>
        <p:spPr>
          <a:xfrm>
            <a:off x="5133598" y="1185498"/>
            <a:ext cx="3253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chemeClr val="bg1">
                    <a:lumMod val="75000"/>
                  </a:schemeClr>
                </a:solidFill>
              </a:rPr>
              <a:t>Research Background</a:t>
            </a:r>
            <a:endParaRPr lang="zh-CN" altLang="en-US" sz="1200" spc="3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F08912-4A3B-45B0-65BB-53A22C24C8F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AD1038-B17E-C264-CBA5-4C1476D917A3}"/>
              </a:ext>
            </a:extLst>
          </p:cNvPr>
          <p:cNvSpPr txBox="1"/>
          <p:nvPr/>
        </p:nvSpPr>
        <p:spPr>
          <a:xfrm>
            <a:off x="440632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COMPASS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BFA76A-5209-9C00-6939-0647C808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93830"/>
            <a:ext cx="5662354" cy="47719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AD9F47-CC45-379F-C442-74EA5F697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829990"/>
            <a:ext cx="5830127" cy="47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53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F08912-4A3B-45B0-65BB-53A22C24C8F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AD1038-B17E-C264-CBA5-4C1476D917A3}"/>
              </a:ext>
            </a:extLst>
          </p:cNvPr>
          <p:cNvSpPr txBox="1"/>
          <p:nvPr/>
        </p:nvSpPr>
        <p:spPr>
          <a:xfrm>
            <a:off x="440632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HERMES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37F48F-559E-0EAB-3BF5-FF1E637F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1" y="2060848"/>
            <a:ext cx="5793338" cy="47042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89CDAF-B63C-6665-5BDD-22BA7B1A8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86" y="1970741"/>
            <a:ext cx="4705592" cy="20829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199C1A3-FDFD-F563-F799-DAC1E0BF3AFB}"/>
              </a:ext>
            </a:extLst>
          </p:cNvPr>
          <p:cNvSpPr txBox="1"/>
          <p:nvPr/>
        </p:nvSpPr>
        <p:spPr>
          <a:xfrm>
            <a:off x="7464152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E3F271-76E9-BC0E-D0B0-9F5CDA3BD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4344761"/>
            <a:ext cx="4769095" cy="20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49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F08912-4A3B-45B0-65BB-53A22C24C8F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AD1038-B17E-C264-CBA5-4C1476D917A3}"/>
              </a:ext>
            </a:extLst>
          </p:cNvPr>
          <p:cNvSpPr txBox="1"/>
          <p:nvPr/>
        </p:nvSpPr>
        <p:spPr>
          <a:xfrm>
            <a:off x="440632" y="1231911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61148A-7AC2-813D-A4BA-5B3A49CBF54D}"/>
              </a:ext>
            </a:extLst>
          </p:cNvPr>
          <p:cNvSpPr txBox="1"/>
          <p:nvPr/>
        </p:nvSpPr>
        <p:spPr>
          <a:xfrm>
            <a:off x="6616688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9A8038-C483-B8AE-15EE-592BC452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0" y="1556792"/>
            <a:ext cx="4711942" cy="21083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EC908F-DD4C-FC2B-B262-324A6EB13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035" y="2064425"/>
            <a:ext cx="4623038" cy="39816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FB8D89A-1E35-E27C-B458-0D78D8B5B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28" y="3788074"/>
            <a:ext cx="4769095" cy="30262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FE49CAE-668C-2010-AB5B-CDB36485A27D}"/>
              </a:ext>
            </a:extLst>
          </p:cNvPr>
          <p:cNvSpPr txBox="1"/>
          <p:nvPr/>
        </p:nvSpPr>
        <p:spPr>
          <a:xfrm>
            <a:off x="531558" y="3466836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BABAR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8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F08912-4A3B-45B0-65BB-53A22C24C8F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AD1038-B17E-C264-CBA5-4C1476D917A3}"/>
              </a:ext>
            </a:extLst>
          </p:cNvPr>
          <p:cNvSpPr txBox="1"/>
          <p:nvPr/>
        </p:nvSpPr>
        <p:spPr>
          <a:xfrm>
            <a:off x="440632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BABAR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55CBDC-876D-B1EA-C912-693AF500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4" y="2067997"/>
            <a:ext cx="5038440" cy="44095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6E46CE-8141-A509-E161-3FFF7B5B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004105"/>
            <a:ext cx="5038440" cy="44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6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1íḋe"/>
          <p:cNvSpPr/>
          <p:nvPr/>
        </p:nvSpPr>
        <p:spPr>
          <a:xfrm>
            <a:off x="-11552" y="2389043"/>
            <a:ext cx="12215105" cy="2079914"/>
          </a:xfrm>
          <a:prstGeom prst="rect">
            <a:avLst/>
          </a:prstGeom>
          <a:solidFill>
            <a:srgbClr val="0E419C"/>
          </a:solid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18672" y="3083379"/>
            <a:ext cx="3118161" cy="1236365"/>
            <a:chOff x="980119" y="2267746"/>
            <a:chExt cx="3118161" cy="1236365"/>
          </a:xfrm>
        </p:grpSpPr>
        <p:sp>
          <p:nvSpPr>
            <p:cNvPr id="7" name="文本框 6"/>
            <p:cNvSpPr txBox="1"/>
            <p:nvPr/>
          </p:nvSpPr>
          <p:spPr>
            <a:xfrm>
              <a:off x="980119" y="2267746"/>
              <a:ext cx="31181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Heavy" panose="020B0A00000000000000" pitchFamily="34" charset="-122"/>
                  <a:cs typeface="Times New Roman" panose="02020603050405020304" pitchFamily="18" charset="0"/>
                  <a:sym typeface="+mn-lt"/>
                </a:rPr>
                <a:t>Summary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34542" y="3196334"/>
              <a:ext cx="19207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Conclusions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 flipV="1">
            <a:off x="5211363" y="1431670"/>
            <a:ext cx="1530746" cy="1501386"/>
            <a:chOff x="6095999" y="760163"/>
            <a:chExt cx="1530746" cy="1501386"/>
          </a:xfrm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9" name="椭圆 8"/>
            <p:cNvSpPr/>
            <p:nvPr/>
          </p:nvSpPr>
          <p:spPr>
            <a:xfrm>
              <a:off x="6095999" y="760163"/>
              <a:ext cx="1530746" cy="1495808"/>
            </a:xfrm>
            <a:prstGeom prst="ellipse">
              <a:avLst/>
            </a:prstGeom>
            <a:gradFill flip="none" rotWithShape="1">
              <a:gsLst>
                <a:gs pos="6000">
                  <a:srgbClr val="0E419C"/>
                </a:gs>
                <a:gs pos="100000">
                  <a:schemeClr val="accent1">
                    <a:lumMod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176912" y="923874"/>
              <a:ext cx="1368920" cy="1337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E419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640785" y="1548353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E41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6600" b="1" dirty="0">
              <a:solidFill>
                <a:srgbClr val="0E41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6231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30FF0F6-7E43-6DFE-BCDA-ACB446E5F783}"/>
                  </a:ext>
                </a:extLst>
              </p:cNvPr>
              <p:cNvSpPr txBox="1"/>
              <p:nvPr/>
            </p:nvSpPr>
            <p:spPr>
              <a:xfrm>
                <a:off x="7509989" y="299173"/>
                <a:ext cx="2165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Numerical Result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10749832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6218537" cy="461665"/>
            <a:chOff x="934400" y="936575"/>
            <a:chExt cx="6218537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6087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3BBE6D4-0031-4C7F-11EC-4E4AD7615869}"/>
              </a:ext>
            </a:extLst>
          </p:cNvPr>
          <p:cNvGrpSpPr/>
          <p:nvPr/>
        </p:nvGrpSpPr>
        <p:grpSpPr>
          <a:xfrm>
            <a:off x="695399" y="1484784"/>
            <a:ext cx="10801201" cy="1296144"/>
            <a:chOff x="551384" y="1556792"/>
            <a:chExt cx="3528392" cy="475252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EB76C2D-51EF-402F-595B-A76FE459BC81}"/>
                </a:ext>
              </a:extLst>
            </p:cNvPr>
            <p:cNvSpPr/>
            <p:nvPr/>
          </p:nvSpPr>
          <p:spPr>
            <a:xfrm>
              <a:off x="551384" y="1556792"/>
              <a:ext cx="3528392" cy="4752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83">
              <a:extLst>
                <a:ext uri="{FF2B5EF4-FFF2-40B4-BE49-F238E27FC236}">
                  <a16:creationId xmlns:a16="http://schemas.microsoft.com/office/drawing/2014/main" id="{A49300D4-3F71-7093-4B10-023B8C433699}"/>
                </a:ext>
              </a:extLst>
            </p:cNvPr>
            <p:cNvSpPr txBox="1"/>
            <p:nvPr/>
          </p:nvSpPr>
          <p:spPr>
            <a:xfrm>
              <a:off x="709963" y="2389466"/>
              <a:ext cx="3070118" cy="259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1. In this study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used the QCD factorization to investigate the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Sivers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b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Collins distribution with the evolution effect considered.</a:t>
              </a:r>
              <a:r>
                <a:rPr kumimoji="0" lang="en-US" altLang="zh-CN" sz="2000" b="0" i="0" u="none" strike="noStrike" kern="1200" cap="none" spc="0" normalizeH="0" baseline="0" noProof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 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32A6770-FD11-E084-7DC1-34782728C6DE}"/>
              </a:ext>
            </a:extLst>
          </p:cNvPr>
          <p:cNvGrpSpPr/>
          <p:nvPr/>
        </p:nvGrpSpPr>
        <p:grpSpPr>
          <a:xfrm>
            <a:off x="695398" y="3081211"/>
            <a:ext cx="10801201" cy="1296144"/>
            <a:chOff x="551384" y="1556792"/>
            <a:chExt cx="3528392" cy="475252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C5C8F97-C06C-7382-FAF2-545F1526CA10}"/>
                </a:ext>
              </a:extLst>
            </p:cNvPr>
            <p:cNvSpPr/>
            <p:nvPr/>
          </p:nvSpPr>
          <p:spPr>
            <a:xfrm>
              <a:off x="551384" y="1556792"/>
              <a:ext cx="3528392" cy="4752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3">
              <a:extLst>
                <a:ext uri="{FF2B5EF4-FFF2-40B4-BE49-F238E27FC236}">
                  <a16:creationId xmlns:a16="http://schemas.microsoft.com/office/drawing/2014/main" id="{30B986E9-C93C-C329-6DBA-35BB90742119}"/>
                </a:ext>
              </a:extLst>
            </p:cNvPr>
            <p:cNvSpPr txBox="1"/>
            <p:nvPr/>
          </p:nvSpPr>
          <p:spPr>
            <a:xfrm>
              <a:off x="709963" y="2389466"/>
              <a:ext cx="3299245" cy="3724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We find that the result of fitting world data for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Sivers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sea quarks distribution</a:t>
              </a:r>
            </a:p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and Collins function of  Kaon distribution hints a significant uncertainty. We need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 </a:t>
              </a:r>
            </a:p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improve this situation.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604CB8A-3B4C-F9B7-785E-B77910542A9C}"/>
              </a:ext>
            </a:extLst>
          </p:cNvPr>
          <p:cNvGrpSpPr/>
          <p:nvPr/>
        </p:nvGrpSpPr>
        <p:grpSpPr>
          <a:xfrm>
            <a:off x="691572" y="4791610"/>
            <a:ext cx="10801201" cy="1296144"/>
            <a:chOff x="551384" y="1556792"/>
            <a:chExt cx="3528392" cy="475252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551615D-F718-B631-651D-8C8EDAD975B1}"/>
                </a:ext>
              </a:extLst>
            </p:cNvPr>
            <p:cNvSpPr/>
            <p:nvPr/>
          </p:nvSpPr>
          <p:spPr>
            <a:xfrm>
              <a:off x="551384" y="1556792"/>
              <a:ext cx="3528392" cy="4752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83">
              <a:extLst>
                <a:ext uri="{FF2B5EF4-FFF2-40B4-BE49-F238E27FC236}">
                  <a16:creationId xmlns:a16="http://schemas.microsoft.com/office/drawing/2014/main" id="{21735709-6001-2B74-9E30-6431A1796FD4}"/>
                </a:ext>
              </a:extLst>
            </p:cNvPr>
            <p:cNvSpPr txBox="1"/>
            <p:nvPr/>
          </p:nvSpPr>
          <p:spPr>
            <a:xfrm>
              <a:off x="709963" y="2389466"/>
              <a:ext cx="3070118" cy="259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With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pseudo-data, we can extracted the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Sivers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Collins function at</a:t>
              </a:r>
            </a:p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high  precision for various quark flavors.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32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3315" y="188641"/>
            <a:ext cx="12222335" cy="6669360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iṡ1íḋe"/>
          <p:cNvSpPr/>
          <p:nvPr/>
        </p:nvSpPr>
        <p:spPr>
          <a:xfrm>
            <a:off x="-11552" y="0"/>
            <a:ext cx="12215105" cy="4468957"/>
          </a:xfrm>
          <a:prstGeom prst="rect">
            <a:avLst/>
          </a:prstGeom>
          <a:solidFill>
            <a:srgbClr val="0E419C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7205" y="1166580"/>
            <a:ext cx="10828605" cy="2137405"/>
            <a:chOff x="-1116609" y="1365596"/>
            <a:chExt cx="10828605" cy="2137405"/>
          </a:xfrm>
        </p:grpSpPr>
        <p:sp>
          <p:nvSpPr>
            <p:cNvPr id="7" name="文本框 6"/>
            <p:cNvSpPr txBox="1"/>
            <p:nvPr/>
          </p:nvSpPr>
          <p:spPr>
            <a:xfrm>
              <a:off x="-1116609" y="1365596"/>
              <a:ext cx="1082860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spc="6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THANKS FOR LISTENING</a:t>
              </a:r>
            </a:p>
            <a:p>
              <a:pPr algn="ctr"/>
              <a:endParaRPr lang="zh-CN" altLang="en-US" sz="6000" spc="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59283" y="3195224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14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3FB2BFF-D4C7-F80E-4A45-60EAE1A3A313}"/>
              </a:ext>
            </a:extLst>
          </p:cNvPr>
          <p:cNvGrpSpPr/>
          <p:nvPr/>
        </p:nvGrpSpPr>
        <p:grpSpPr>
          <a:xfrm>
            <a:off x="623392" y="4687881"/>
            <a:ext cx="10557814" cy="1728192"/>
            <a:chOff x="205850" y="5616306"/>
            <a:chExt cx="10557814" cy="172819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60BFA47-4C2F-8567-088B-443398DB2786}"/>
                </a:ext>
              </a:extLst>
            </p:cNvPr>
            <p:cNvGrpSpPr/>
            <p:nvPr/>
          </p:nvGrpSpPr>
          <p:grpSpPr>
            <a:xfrm>
              <a:off x="622696" y="5641138"/>
              <a:ext cx="10140968" cy="1703360"/>
              <a:chOff x="1012295" y="5021990"/>
              <a:chExt cx="10140968" cy="1703360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837E794-EACB-EFDB-C6E9-B160ED916931}"/>
                  </a:ext>
                </a:extLst>
              </p:cNvPr>
              <p:cNvSpPr txBox="1"/>
              <p:nvPr/>
            </p:nvSpPr>
            <p:spPr>
              <a:xfrm>
                <a:off x="1069841" y="5021990"/>
                <a:ext cx="3865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Reporter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b="1" spc="300" dirty="0" err="1">
                    <a:solidFill>
                      <a:srgbClr val="122E66"/>
                    </a:solidFill>
                    <a:cs typeface="+mn-ea"/>
                    <a:sym typeface="+mn-lt"/>
                  </a:rPr>
                  <a:t>Hongxin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 Dong </a:t>
                </a:r>
                <a:endParaRPr lang="zh-CN" altLang="en-US" b="1" spc="300" dirty="0">
                  <a:solidFill>
                    <a:srgbClr val="122E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5D5C886-95FA-E83D-F2B6-042588E29CFD}"/>
                  </a:ext>
                </a:extLst>
              </p:cNvPr>
              <p:cNvSpPr txBox="1"/>
              <p:nvPr/>
            </p:nvSpPr>
            <p:spPr>
              <a:xfrm>
                <a:off x="1012295" y="6356018"/>
                <a:ext cx="3903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Report date 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2024.10.18</a:t>
                </a:r>
                <a:endParaRPr lang="zh-CN" altLang="en-US" b="1" spc="300" dirty="0">
                  <a:solidFill>
                    <a:srgbClr val="122E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59B5DD9-09C3-86B8-21C9-516D4F6A7E9E}"/>
                  </a:ext>
                </a:extLst>
              </p:cNvPr>
              <p:cNvSpPr txBox="1"/>
              <p:nvPr/>
            </p:nvSpPr>
            <p:spPr>
              <a:xfrm>
                <a:off x="1051074" y="5707946"/>
                <a:ext cx="10102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Collaborators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nl-NL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Chunhua Zeng, Tianbo Liu, Peng Sun, Yuxiang Zhao </a:t>
                </a:r>
                <a:endParaRPr lang="zh-CN" altLang="en-US" b="1" spc="300" dirty="0">
                  <a:solidFill>
                    <a:srgbClr val="122E66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iconfont-1047-784241">
              <a:extLst>
                <a:ext uri="{FF2B5EF4-FFF2-40B4-BE49-F238E27FC236}">
                  <a16:creationId xmlns:a16="http://schemas.microsoft.com/office/drawing/2014/main" id="{825D106B-0395-68CC-6B69-FBF37BBF68D6}"/>
                </a:ext>
              </a:extLst>
            </p:cNvPr>
            <p:cNvSpPr/>
            <p:nvPr/>
          </p:nvSpPr>
          <p:spPr>
            <a:xfrm>
              <a:off x="269669" y="7002390"/>
              <a:ext cx="315295" cy="314885"/>
            </a:xfrm>
            <a:custGeom>
              <a:avLst/>
              <a:gdLst>
                <a:gd name="T0" fmla="*/ 11189 w 11189"/>
                <a:gd name="T1" fmla="*/ 5643 h 11177"/>
                <a:gd name="T2" fmla="*/ 11189 w 11189"/>
                <a:gd name="T3" fmla="*/ 5589 h 11177"/>
                <a:gd name="T4" fmla="*/ 11189 w 11189"/>
                <a:gd name="T5" fmla="*/ 5535 h 11177"/>
                <a:gd name="T6" fmla="*/ 5595 w 11189"/>
                <a:gd name="T7" fmla="*/ 0 h 11177"/>
                <a:gd name="T8" fmla="*/ 0 w 11189"/>
                <a:gd name="T9" fmla="*/ 5535 h 11177"/>
                <a:gd name="T10" fmla="*/ 1 w 11189"/>
                <a:gd name="T11" fmla="*/ 5589 h 11177"/>
                <a:gd name="T12" fmla="*/ 0 w 11189"/>
                <a:gd name="T13" fmla="*/ 5643 h 11177"/>
                <a:gd name="T14" fmla="*/ 5595 w 11189"/>
                <a:gd name="T15" fmla="*/ 11177 h 11177"/>
                <a:gd name="T16" fmla="*/ 11189 w 11189"/>
                <a:gd name="T17" fmla="*/ 5643 h 11177"/>
                <a:gd name="T18" fmla="*/ 5595 w 11189"/>
                <a:gd name="T19" fmla="*/ 10124 h 11177"/>
                <a:gd name="T20" fmla="*/ 1156 w 11189"/>
                <a:gd name="T21" fmla="*/ 5643 h 11177"/>
                <a:gd name="T22" fmla="*/ 1156 w 11189"/>
                <a:gd name="T23" fmla="*/ 5611 h 11177"/>
                <a:gd name="T24" fmla="*/ 1156 w 11189"/>
                <a:gd name="T25" fmla="*/ 5611 h 11177"/>
                <a:gd name="T26" fmla="*/ 1156 w 11189"/>
                <a:gd name="T27" fmla="*/ 5589 h 11177"/>
                <a:gd name="T28" fmla="*/ 1156 w 11189"/>
                <a:gd name="T29" fmla="*/ 5567 h 11177"/>
                <a:gd name="T30" fmla="*/ 1156 w 11189"/>
                <a:gd name="T31" fmla="*/ 5567 h 11177"/>
                <a:gd name="T32" fmla="*/ 1156 w 11189"/>
                <a:gd name="T33" fmla="*/ 5535 h 11177"/>
                <a:gd name="T34" fmla="*/ 5595 w 11189"/>
                <a:gd name="T35" fmla="*/ 1054 h 11177"/>
                <a:gd name="T36" fmla="*/ 10034 w 11189"/>
                <a:gd name="T37" fmla="*/ 5535 h 11177"/>
                <a:gd name="T38" fmla="*/ 10033 w 11189"/>
                <a:gd name="T39" fmla="*/ 5567 h 11177"/>
                <a:gd name="T40" fmla="*/ 10033 w 11189"/>
                <a:gd name="T41" fmla="*/ 5567 h 11177"/>
                <a:gd name="T42" fmla="*/ 10033 w 11189"/>
                <a:gd name="T43" fmla="*/ 5589 h 11177"/>
                <a:gd name="T44" fmla="*/ 10033 w 11189"/>
                <a:gd name="T45" fmla="*/ 5611 h 11177"/>
                <a:gd name="T46" fmla="*/ 10033 w 11189"/>
                <a:gd name="T47" fmla="*/ 5611 h 11177"/>
                <a:gd name="T48" fmla="*/ 10034 w 11189"/>
                <a:gd name="T49" fmla="*/ 5643 h 11177"/>
                <a:gd name="T50" fmla="*/ 5595 w 11189"/>
                <a:gd name="T51" fmla="*/ 10124 h 11177"/>
                <a:gd name="T52" fmla="*/ 4818 w 11189"/>
                <a:gd name="T53" fmla="*/ 5514 h 11177"/>
                <a:gd name="T54" fmla="*/ 4804 w 11189"/>
                <a:gd name="T55" fmla="*/ 5611 h 11177"/>
                <a:gd name="T56" fmla="*/ 4804 w 11189"/>
                <a:gd name="T57" fmla="*/ 6034 h 11177"/>
                <a:gd name="T58" fmla="*/ 5167 w 11189"/>
                <a:gd name="T59" fmla="*/ 6397 h 11177"/>
                <a:gd name="T60" fmla="*/ 8440 w 11189"/>
                <a:gd name="T61" fmla="*/ 6397 h 11177"/>
                <a:gd name="T62" fmla="*/ 8803 w 11189"/>
                <a:gd name="T63" fmla="*/ 6034 h 11177"/>
                <a:gd name="T64" fmla="*/ 8803 w 11189"/>
                <a:gd name="T65" fmla="*/ 5611 h 11177"/>
                <a:gd name="T66" fmla="*/ 8440 w 11189"/>
                <a:gd name="T67" fmla="*/ 5249 h 11177"/>
                <a:gd name="T68" fmla="*/ 5966 w 11189"/>
                <a:gd name="T69" fmla="*/ 5249 h 11177"/>
                <a:gd name="T70" fmla="*/ 5966 w 11189"/>
                <a:gd name="T71" fmla="*/ 2069 h 11177"/>
                <a:gd name="T72" fmla="*/ 5604 w 11189"/>
                <a:gd name="T73" fmla="*/ 1706 h 11177"/>
                <a:gd name="T74" fmla="*/ 5180 w 11189"/>
                <a:gd name="T75" fmla="*/ 1706 h 11177"/>
                <a:gd name="T76" fmla="*/ 4818 w 11189"/>
                <a:gd name="T77" fmla="*/ 2069 h 11177"/>
                <a:gd name="T78" fmla="*/ 4818 w 11189"/>
                <a:gd name="T79" fmla="*/ 5514 h 1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89" h="11177">
                  <a:moveTo>
                    <a:pt x="11189" y="5643"/>
                  </a:moveTo>
                  <a:cubicBezTo>
                    <a:pt x="11189" y="5625"/>
                    <a:pt x="11189" y="5607"/>
                    <a:pt x="11189" y="5589"/>
                  </a:cubicBezTo>
                  <a:cubicBezTo>
                    <a:pt x="11189" y="5571"/>
                    <a:pt x="11189" y="5553"/>
                    <a:pt x="11189" y="5535"/>
                  </a:cubicBezTo>
                  <a:cubicBezTo>
                    <a:pt x="11189" y="2478"/>
                    <a:pt x="8684" y="0"/>
                    <a:pt x="5595" y="0"/>
                  </a:cubicBezTo>
                  <a:cubicBezTo>
                    <a:pt x="2505" y="0"/>
                    <a:pt x="0" y="2478"/>
                    <a:pt x="0" y="5535"/>
                  </a:cubicBezTo>
                  <a:cubicBezTo>
                    <a:pt x="0" y="5553"/>
                    <a:pt x="1" y="5571"/>
                    <a:pt x="1" y="5589"/>
                  </a:cubicBezTo>
                  <a:cubicBezTo>
                    <a:pt x="1" y="5607"/>
                    <a:pt x="0" y="5625"/>
                    <a:pt x="0" y="5643"/>
                  </a:cubicBezTo>
                  <a:cubicBezTo>
                    <a:pt x="0" y="8700"/>
                    <a:pt x="2505" y="11177"/>
                    <a:pt x="5595" y="11177"/>
                  </a:cubicBezTo>
                  <a:cubicBezTo>
                    <a:pt x="8684" y="11177"/>
                    <a:pt x="11189" y="8700"/>
                    <a:pt x="11189" y="5643"/>
                  </a:cubicBezTo>
                  <a:close/>
                  <a:moveTo>
                    <a:pt x="5595" y="10124"/>
                  </a:moveTo>
                  <a:cubicBezTo>
                    <a:pt x="3143" y="10124"/>
                    <a:pt x="1156" y="8118"/>
                    <a:pt x="1156" y="5643"/>
                  </a:cubicBezTo>
                  <a:cubicBezTo>
                    <a:pt x="1156" y="5632"/>
                    <a:pt x="1156" y="5622"/>
                    <a:pt x="1156" y="5611"/>
                  </a:cubicBezTo>
                  <a:lnTo>
                    <a:pt x="1156" y="5611"/>
                  </a:lnTo>
                  <a:cubicBezTo>
                    <a:pt x="1156" y="5604"/>
                    <a:pt x="1156" y="5596"/>
                    <a:pt x="1156" y="5589"/>
                  </a:cubicBezTo>
                  <a:cubicBezTo>
                    <a:pt x="1156" y="5582"/>
                    <a:pt x="1156" y="5574"/>
                    <a:pt x="1156" y="5567"/>
                  </a:cubicBezTo>
                  <a:lnTo>
                    <a:pt x="1156" y="5567"/>
                  </a:lnTo>
                  <a:cubicBezTo>
                    <a:pt x="1156" y="5556"/>
                    <a:pt x="1156" y="5546"/>
                    <a:pt x="1156" y="5535"/>
                  </a:cubicBezTo>
                  <a:cubicBezTo>
                    <a:pt x="1156" y="3060"/>
                    <a:pt x="3143" y="1054"/>
                    <a:pt x="5595" y="1054"/>
                  </a:cubicBezTo>
                  <a:cubicBezTo>
                    <a:pt x="8046" y="1054"/>
                    <a:pt x="10034" y="3060"/>
                    <a:pt x="10034" y="5535"/>
                  </a:cubicBezTo>
                  <a:cubicBezTo>
                    <a:pt x="10034" y="5546"/>
                    <a:pt x="10033" y="5556"/>
                    <a:pt x="10033" y="5567"/>
                  </a:cubicBezTo>
                  <a:lnTo>
                    <a:pt x="10033" y="5567"/>
                  </a:lnTo>
                  <a:cubicBezTo>
                    <a:pt x="10033" y="5574"/>
                    <a:pt x="10033" y="5582"/>
                    <a:pt x="10033" y="5589"/>
                  </a:cubicBezTo>
                  <a:cubicBezTo>
                    <a:pt x="10033" y="5596"/>
                    <a:pt x="10033" y="5604"/>
                    <a:pt x="10033" y="5611"/>
                  </a:cubicBezTo>
                  <a:lnTo>
                    <a:pt x="10033" y="5611"/>
                  </a:lnTo>
                  <a:cubicBezTo>
                    <a:pt x="10034" y="5622"/>
                    <a:pt x="10034" y="5632"/>
                    <a:pt x="10034" y="5643"/>
                  </a:cubicBezTo>
                  <a:cubicBezTo>
                    <a:pt x="10034" y="8118"/>
                    <a:pt x="8046" y="10124"/>
                    <a:pt x="5595" y="10124"/>
                  </a:cubicBezTo>
                  <a:close/>
                  <a:moveTo>
                    <a:pt x="4818" y="5514"/>
                  </a:moveTo>
                  <a:cubicBezTo>
                    <a:pt x="4809" y="5545"/>
                    <a:pt x="4804" y="5577"/>
                    <a:pt x="4804" y="5611"/>
                  </a:cubicBezTo>
                  <a:lnTo>
                    <a:pt x="4804" y="6034"/>
                  </a:lnTo>
                  <a:cubicBezTo>
                    <a:pt x="4804" y="6235"/>
                    <a:pt x="4967" y="6397"/>
                    <a:pt x="5167" y="6397"/>
                  </a:cubicBezTo>
                  <a:lnTo>
                    <a:pt x="8440" y="6397"/>
                  </a:lnTo>
                  <a:cubicBezTo>
                    <a:pt x="8640" y="6397"/>
                    <a:pt x="8803" y="6235"/>
                    <a:pt x="8803" y="6034"/>
                  </a:cubicBezTo>
                  <a:lnTo>
                    <a:pt x="8803" y="5611"/>
                  </a:lnTo>
                  <a:cubicBezTo>
                    <a:pt x="8803" y="5411"/>
                    <a:pt x="8640" y="5249"/>
                    <a:pt x="8440" y="5249"/>
                  </a:cubicBezTo>
                  <a:lnTo>
                    <a:pt x="5966" y="5249"/>
                  </a:lnTo>
                  <a:lnTo>
                    <a:pt x="5966" y="2069"/>
                  </a:lnTo>
                  <a:cubicBezTo>
                    <a:pt x="5966" y="1869"/>
                    <a:pt x="5804" y="1706"/>
                    <a:pt x="5604" y="1706"/>
                  </a:cubicBezTo>
                  <a:lnTo>
                    <a:pt x="5180" y="1706"/>
                  </a:lnTo>
                  <a:cubicBezTo>
                    <a:pt x="4980" y="1706"/>
                    <a:pt x="4818" y="1869"/>
                    <a:pt x="4818" y="2069"/>
                  </a:cubicBezTo>
                  <a:lnTo>
                    <a:pt x="4818" y="5514"/>
                  </a:lnTo>
                  <a:close/>
                </a:path>
              </a:pathLst>
            </a:cu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22E66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7760BFEC-BC9D-4F05-AC0D-83DED6FF4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5850" y="5616306"/>
              <a:ext cx="369332" cy="369332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7510652D-2397-CE2B-4492-814B5CADF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5542" y="6356910"/>
              <a:ext cx="292924" cy="292924"/>
            </a:xfrm>
            <a:prstGeom prst="rect">
              <a:avLst/>
            </a:prstGeom>
          </p:spPr>
        </p:pic>
      </p:grpSp>
      <p:pic>
        <p:nvPicPr>
          <p:cNvPr id="14" name="图片 3" descr="近物所logo">
            <a:extLst>
              <a:ext uri="{FF2B5EF4-FFF2-40B4-BE49-F238E27FC236}">
                <a16:creationId xmlns:a16="http://schemas.microsoft.com/office/drawing/2014/main" id="{DDEE4DEC-D2BC-CDCC-E67E-E9E767C91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3169" y="6381328"/>
            <a:ext cx="2355359" cy="45795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006726F-EDA8-759B-35B0-78426D4E92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956136"/>
            <a:ext cx="2124528" cy="5505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9B3258-8493-AE72-60C6-0758751F2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9455" y="5979442"/>
            <a:ext cx="1363714" cy="427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1íḋe"/>
          <p:cNvSpPr/>
          <p:nvPr/>
        </p:nvSpPr>
        <p:spPr>
          <a:xfrm>
            <a:off x="-11552" y="2389043"/>
            <a:ext cx="12215105" cy="2079914"/>
          </a:xfrm>
          <a:prstGeom prst="rect">
            <a:avLst/>
          </a:prstGeom>
          <a:solidFill>
            <a:srgbClr val="0E419C"/>
          </a:solid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58433" y="3064569"/>
            <a:ext cx="4152098" cy="1255582"/>
            <a:chOff x="419880" y="2248936"/>
            <a:chExt cx="4152098" cy="1255582"/>
          </a:xfrm>
        </p:grpSpPr>
        <p:sp>
          <p:nvSpPr>
            <p:cNvPr id="7" name="文本框 6"/>
            <p:cNvSpPr txBox="1"/>
            <p:nvPr/>
          </p:nvSpPr>
          <p:spPr>
            <a:xfrm>
              <a:off x="419880" y="2248936"/>
              <a:ext cx="41520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Heavy" panose="020B0A00000000000000" pitchFamily="34" charset="-122"/>
                  <a:cs typeface="Times New Roman" panose="02020603050405020304" pitchFamily="18" charset="0"/>
                  <a:sym typeface="+mn-lt"/>
                </a:rPr>
                <a:t>Introduction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42259" y="3196741"/>
              <a:ext cx="3230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spc="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Research Background</a:t>
              </a:r>
              <a:endParaRPr lang="zh-CN" altLang="en-US" sz="1400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flipV="1">
            <a:off x="5211363" y="1431670"/>
            <a:ext cx="1530746" cy="1501386"/>
            <a:chOff x="6095999" y="760163"/>
            <a:chExt cx="1530746" cy="1501386"/>
          </a:xfrm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9" name="椭圆 8"/>
            <p:cNvSpPr/>
            <p:nvPr/>
          </p:nvSpPr>
          <p:spPr>
            <a:xfrm>
              <a:off x="6095999" y="760163"/>
              <a:ext cx="1530746" cy="1495808"/>
            </a:xfrm>
            <a:prstGeom prst="ellipse">
              <a:avLst/>
            </a:prstGeom>
            <a:gradFill flip="none" rotWithShape="1">
              <a:gsLst>
                <a:gs pos="6000">
                  <a:srgbClr val="0E419C"/>
                </a:gs>
                <a:gs pos="100000">
                  <a:schemeClr val="accent1">
                    <a:lumMod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176912" y="923874"/>
              <a:ext cx="1368920" cy="1337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E419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640785" y="1548353"/>
            <a:ext cx="6767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E41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6600" b="1" dirty="0">
              <a:solidFill>
                <a:srgbClr val="0E41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550052" y="1959165"/>
            <a:ext cx="35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国内研究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7701" y="1509163"/>
            <a:ext cx="4127198" cy="4745842"/>
            <a:chOff x="699206" y="1280047"/>
            <a:chExt cx="4127198" cy="4745842"/>
          </a:xfrm>
          <a:effectLst>
            <a:reflection blurRad="419100" stA="58000" endPos="15000" dist="101600" dir="5400000" sy="-100000" algn="bl" rotWithShape="0"/>
          </a:effectLst>
        </p:grpSpPr>
        <p:sp>
          <p:nvSpPr>
            <p:cNvPr id="20" name="矩形: 圆角 19"/>
            <p:cNvSpPr/>
            <p:nvPr/>
          </p:nvSpPr>
          <p:spPr>
            <a:xfrm>
              <a:off x="699206" y="1280047"/>
              <a:ext cx="4127198" cy="4608032"/>
            </a:xfrm>
            <a:prstGeom prst="roundRect">
              <a:avLst>
                <a:gd name="adj" fmla="val 3675"/>
              </a:avLst>
            </a:prstGeom>
            <a:solidFill>
              <a:schemeClr val="accent1"/>
            </a:solidFill>
            <a:ln>
              <a:noFill/>
            </a:ln>
            <a:effectLst>
              <a:outerShdw blurRad="304800" dist="1270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699206" y="1417857"/>
              <a:ext cx="4127198" cy="4608032"/>
            </a:xfrm>
            <a:prstGeom prst="roundRect">
              <a:avLst>
                <a:gd name="adj" fmla="val 367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798119" y="1509163"/>
            <a:ext cx="4127198" cy="4745842"/>
            <a:chOff x="699206" y="1280047"/>
            <a:chExt cx="4127198" cy="4745842"/>
          </a:xfrm>
          <a:effectLst>
            <a:reflection blurRad="342900" stA="34000" endPos="14000" dist="101600" dir="5400000" sy="-100000" algn="bl" rotWithShape="0"/>
          </a:effectLst>
        </p:grpSpPr>
        <p:sp>
          <p:nvSpPr>
            <p:cNvPr id="67" name="矩形: 圆角 66"/>
            <p:cNvSpPr/>
            <p:nvPr/>
          </p:nvSpPr>
          <p:spPr>
            <a:xfrm>
              <a:off x="699206" y="1280047"/>
              <a:ext cx="4127198" cy="4608032"/>
            </a:xfrm>
            <a:prstGeom prst="roundRect">
              <a:avLst>
                <a:gd name="adj" fmla="val 3675"/>
              </a:avLst>
            </a:prstGeom>
            <a:solidFill>
              <a:schemeClr val="accent1"/>
            </a:solidFill>
            <a:ln>
              <a:noFill/>
            </a:ln>
            <a:effectLst>
              <a:outerShdw blurRad="304800" dist="1270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矩形: 圆角 67"/>
            <p:cNvSpPr/>
            <p:nvPr/>
          </p:nvSpPr>
          <p:spPr>
            <a:xfrm>
              <a:off x="699206" y="1417857"/>
              <a:ext cx="4127198" cy="4608032"/>
            </a:xfrm>
            <a:prstGeom prst="roundRect">
              <a:avLst>
                <a:gd name="adj" fmla="val 367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786883" y="1759110"/>
            <a:ext cx="429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E419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PDFs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6911378" y="1743721"/>
            <a:ext cx="429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E419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FFs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30FF0F6-7E43-6DFE-BCDA-ACB446E5F783}"/>
                  </a:ext>
                </a:extLst>
              </p:cNvPr>
              <p:cNvSpPr txBox="1"/>
              <p:nvPr/>
            </p:nvSpPr>
            <p:spPr>
              <a:xfrm>
                <a:off x="7620087" y="299173"/>
                <a:ext cx="2165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Numerical Result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3188992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7394648" cy="461665"/>
            <a:chOff x="934400" y="936575"/>
            <a:chExt cx="7394648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7263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Parton distribution functions &amp; Fragmentation functions  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FC3A3DD-324F-B308-F400-9C5F74DF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42" y="2306425"/>
            <a:ext cx="2814990" cy="1224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DE677AC-5822-B46D-6E62-C0E2C3E049CF}"/>
                  </a:ext>
                </a:extLst>
              </p:cNvPr>
              <p:cNvSpPr txBox="1"/>
              <p:nvPr/>
            </p:nvSpPr>
            <p:spPr>
              <a:xfrm>
                <a:off x="811517" y="2172899"/>
                <a:ext cx="1540067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DE677AC-5822-B46D-6E62-C0E2C3E04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17" y="2172899"/>
                <a:ext cx="1540067" cy="368300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6AF2B40-29A1-3CA4-F07F-C03F469FBDB7}"/>
                  </a:ext>
                </a:extLst>
              </p:cNvPr>
              <p:cNvSpPr txBox="1"/>
              <p:nvPr/>
            </p:nvSpPr>
            <p:spPr>
              <a:xfrm>
                <a:off x="1080008" y="3623417"/>
                <a:ext cx="35758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hadron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beam of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partons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6AF2B40-29A1-3CA4-F07F-C03F469FB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8" y="3623417"/>
                <a:ext cx="3575832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40DCB65-3B62-C67A-F4A8-699E62B05F8F}"/>
                  </a:ext>
                </a:extLst>
              </p:cNvPr>
              <p:cNvSpPr txBox="1"/>
              <p:nvPr/>
            </p:nvSpPr>
            <p:spPr>
              <a:xfrm>
                <a:off x="743036" y="4138756"/>
                <a:ext cx="412719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density of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parton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beam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40DCB65-3B62-C67A-F4A8-699E62B05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36" y="4138756"/>
                <a:ext cx="4127197" cy="390748"/>
              </a:xfrm>
              <a:prstGeom prst="rect">
                <a:avLst/>
              </a:prstGeom>
              <a:blipFill>
                <a:blip r:embed="rId5"/>
                <a:stretch>
                  <a:fillRect l="-443" t="-937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B4EC2510-1B26-9A69-7901-6B4BD104ED26}"/>
              </a:ext>
            </a:extLst>
          </p:cNvPr>
          <p:cNvSpPr txBox="1"/>
          <p:nvPr/>
        </p:nvSpPr>
        <p:spPr>
          <a:xfrm>
            <a:off x="1016332" y="5104836"/>
            <a:ext cx="3297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Deeply inelastic scattering (DIS)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60E78E7-8936-ED07-9FD9-8D47E9CB0EA0}"/>
                  </a:ext>
                </a:extLst>
              </p:cNvPr>
              <p:cNvSpPr txBox="1"/>
              <p:nvPr/>
            </p:nvSpPr>
            <p:spPr>
              <a:xfrm>
                <a:off x="7452205" y="3623417"/>
                <a:ext cx="2974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quark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jet of hadrons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60E78E7-8936-ED07-9FD9-8D47E9CB0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205" y="3623417"/>
                <a:ext cx="2974924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6030CEF-4711-F8D3-2499-F70CE9008576}"/>
                  </a:ext>
                </a:extLst>
              </p:cNvPr>
              <p:cNvSpPr txBox="1"/>
              <p:nvPr/>
            </p:nvSpPr>
            <p:spPr>
              <a:xfrm>
                <a:off x="6798119" y="4169446"/>
                <a:ext cx="41271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density of hadron in the jet induced by a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parton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6030CEF-4711-F8D3-2499-F70CE900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119" y="4169446"/>
                <a:ext cx="4127197" cy="646331"/>
              </a:xfrm>
              <a:prstGeom prst="rect">
                <a:avLst/>
              </a:prstGeom>
              <a:blipFill>
                <a:blip r:embed="rId9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89581A4-46A9-6F4C-7FA2-E8A09064CC34}"/>
                  </a:ext>
                </a:extLst>
              </p:cNvPr>
              <p:cNvSpPr txBox="1"/>
              <p:nvPr/>
            </p:nvSpPr>
            <p:spPr>
              <a:xfrm>
                <a:off x="6973358" y="5287669"/>
                <a:ext cx="4127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 production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annihilation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89581A4-46A9-6F4C-7FA2-E8A09064C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358" y="5287669"/>
                <a:ext cx="4127197" cy="369332"/>
              </a:xfrm>
              <a:prstGeom prst="rect">
                <a:avLst/>
              </a:prstGeom>
              <a:blipFill>
                <a:blip r:embed="rId10"/>
                <a:stretch>
                  <a:fillRect l="-132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A6936E2-CF70-E5D1-E99E-58D199BCA840}"/>
              </a:ext>
            </a:extLst>
          </p:cNvPr>
          <p:cNvSpPr txBox="1"/>
          <p:nvPr/>
        </p:nvSpPr>
        <p:spPr>
          <a:xfrm>
            <a:off x="1739066" y="5496234"/>
            <a:ext cx="185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SIDIS,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Drell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-Yan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B1D1B8-0036-AD01-C907-518DBC6E25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2205" y="2162661"/>
            <a:ext cx="2587520" cy="1460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D25D387-1400-0FFD-40EC-C73506B81072}"/>
                  </a:ext>
                </a:extLst>
              </p:cNvPr>
              <p:cNvSpPr txBox="1"/>
              <p:nvPr/>
            </p:nvSpPr>
            <p:spPr>
              <a:xfrm>
                <a:off x="6911378" y="2172899"/>
                <a:ext cx="1540067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D25D387-1400-0FFD-40EC-C73506B81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78" y="2172899"/>
                <a:ext cx="1540067" cy="368300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3188992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1136524" cy="461665"/>
            <a:chOff x="934400" y="936575"/>
            <a:chExt cx="1136524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TMDs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F44490-C8E9-1A33-CEFC-8E7AC0E49B8C}"/>
                  </a:ext>
                </a:extLst>
              </p:cNvPr>
              <p:cNvSpPr txBox="1"/>
              <p:nvPr/>
            </p:nvSpPr>
            <p:spPr>
              <a:xfrm>
                <a:off x="321761" y="1735042"/>
                <a:ext cx="224584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: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collinear PDF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F44490-C8E9-1A33-CEFC-8E7AC0E4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61" y="1735042"/>
                <a:ext cx="2245847" cy="390748"/>
              </a:xfrm>
              <a:prstGeom prst="rect">
                <a:avLst/>
              </a:prstGeom>
              <a:blipFill>
                <a:blip r:embed="rId3"/>
                <a:stretch>
                  <a:fillRect l="-815" t="-9375" r="-2989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681F8A8-5C6E-3400-1448-13CBE0206347}"/>
                  </a:ext>
                </a:extLst>
              </p:cNvPr>
              <p:cNvSpPr txBox="1"/>
              <p:nvPr/>
            </p:nvSpPr>
            <p:spPr>
              <a:xfrm>
                <a:off x="309511" y="1166156"/>
                <a:ext cx="2952328" cy="520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fraction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681F8A8-5C6E-3400-1448-13CBE0206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11" y="1166156"/>
                <a:ext cx="2952328" cy="520655"/>
              </a:xfrm>
              <a:prstGeom prst="rect">
                <a:avLst/>
              </a:prstGeom>
              <a:blipFill>
                <a:blip r:embed="rId4"/>
                <a:stretch>
                  <a:fillRect l="-1860" b="-5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DE8DDF-93AF-F838-F2B9-6331489A5B2A}"/>
                  </a:ext>
                </a:extLst>
              </p:cNvPr>
              <p:cNvSpPr txBox="1"/>
              <p:nvPr/>
            </p:nvSpPr>
            <p:spPr>
              <a:xfrm>
                <a:off x="1046374" y="2221496"/>
                <a:ext cx="3643204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: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TMD PDF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DE8DDF-93AF-F838-F2B9-6331489A5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74" y="2221496"/>
                <a:ext cx="3643204" cy="390748"/>
              </a:xfrm>
              <a:prstGeom prst="rect">
                <a:avLst/>
              </a:prstGeom>
              <a:blipFill>
                <a:blip r:embed="rId5"/>
                <a:stretch>
                  <a:fillRect l="-503"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>
            <a:extLst>
              <a:ext uri="{FF2B5EF4-FFF2-40B4-BE49-F238E27FC236}">
                <a16:creationId xmlns:a16="http://schemas.microsoft.com/office/drawing/2014/main" id="{A80726EC-AACA-9D73-5A16-C4F3F1D07DDE}"/>
              </a:ext>
            </a:extLst>
          </p:cNvPr>
          <p:cNvSpPr/>
          <p:nvPr/>
        </p:nvSpPr>
        <p:spPr>
          <a:xfrm>
            <a:off x="508374" y="2395639"/>
            <a:ext cx="419712" cy="14401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A2452C3-ED65-220F-A664-D41E380894EA}"/>
              </a:ext>
            </a:extLst>
          </p:cNvPr>
          <p:cNvSpPr txBox="1"/>
          <p:nvPr/>
        </p:nvSpPr>
        <p:spPr>
          <a:xfrm>
            <a:off x="340967" y="3096921"/>
            <a:ext cx="3643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leading twist TMD PDFs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83B3EF-7708-AFD0-A1DF-D09DE7DF62B7}"/>
              </a:ext>
            </a:extLst>
          </p:cNvPr>
          <p:cNvSpPr txBox="1"/>
          <p:nvPr/>
        </p:nvSpPr>
        <p:spPr>
          <a:xfrm>
            <a:off x="440632" y="5379529"/>
            <a:ext cx="1276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TMD FFs</a:t>
            </a:r>
            <a:endParaRPr lang="zh-CN" altLang="en-US" dirty="0"/>
          </a:p>
        </p:txBody>
      </p:sp>
      <p:graphicFrame>
        <p:nvGraphicFramePr>
          <p:cNvPr id="17" name="表格 24">
            <a:extLst>
              <a:ext uri="{FF2B5EF4-FFF2-40B4-BE49-F238E27FC236}">
                <a16:creationId xmlns:a16="http://schemas.microsoft.com/office/drawing/2014/main" id="{C21BA5A0-87D6-7383-BA10-47A0E3D03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52987"/>
              </p:ext>
            </p:extLst>
          </p:nvPr>
        </p:nvGraphicFramePr>
        <p:xfrm>
          <a:off x="4037234" y="4738936"/>
          <a:ext cx="6715416" cy="198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854">
                  <a:extLst>
                    <a:ext uri="{9D8B030D-6E8A-4147-A177-3AD203B41FA5}">
                      <a16:colId xmlns:a16="http://schemas.microsoft.com/office/drawing/2014/main" val="2118160397"/>
                    </a:ext>
                  </a:extLst>
                </a:gridCol>
                <a:gridCol w="1678854">
                  <a:extLst>
                    <a:ext uri="{9D8B030D-6E8A-4147-A177-3AD203B41FA5}">
                      <a16:colId xmlns:a16="http://schemas.microsoft.com/office/drawing/2014/main" val="2555451179"/>
                    </a:ext>
                  </a:extLst>
                </a:gridCol>
                <a:gridCol w="1678854">
                  <a:extLst>
                    <a:ext uri="{9D8B030D-6E8A-4147-A177-3AD203B41FA5}">
                      <a16:colId xmlns:a16="http://schemas.microsoft.com/office/drawing/2014/main" val="3161286994"/>
                    </a:ext>
                  </a:extLst>
                </a:gridCol>
                <a:gridCol w="1678854">
                  <a:extLst>
                    <a:ext uri="{9D8B030D-6E8A-4147-A177-3AD203B41FA5}">
                      <a16:colId xmlns:a16="http://schemas.microsoft.com/office/drawing/2014/main" val="531662409"/>
                    </a:ext>
                  </a:extLst>
                </a:gridCol>
              </a:tblGrid>
              <a:tr h="44031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TMD FFs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Quark polarization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17605"/>
                  </a:ext>
                </a:extLst>
              </a:tr>
              <a:tr h="770553">
                <a:tc gridSpan="2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Unpolarized</a:t>
                      </a:r>
                    </a:p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Transversely polarized(T)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82382"/>
                  </a:ext>
                </a:extLst>
              </a:tr>
              <a:tr h="7705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Hadron polarization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364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8FA7B0E-A89C-9E6B-BDD9-A03F34104902}"/>
                  </a:ext>
                </a:extLst>
              </p:cNvPr>
              <p:cNvSpPr txBox="1"/>
              <p:nvPr/>
            </p:nvSpPr>
            <p:spPr>
              <a:xfrm>
                <a:off x="7322707" y="5916917"/>
                <a:ext cx="528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8FA7B0E-A89C-9E6B-BDD9-A03F3410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707" y="5916917"/>
                <a:ext cx="528400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图片 46">
            <a:extLst>
              <a:ext uri="{FF2B5EF4-FFF2-40B4-BE49-F238E27FC236}">
                <a16:creationId xmlns:a16="http://schemas.microsoft.com/office/drawing/2014/main" id="{D12AFAF0-3D97-4AC9-BC41-B3E10FF4F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5286" y="6054492"/>
            <a:ext cx="957954" cy="36933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84ABD310-EF65-5ED2-5A9A-7DE0D9CC1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2000" y="6043149"/>
            <a:ext cx="528401" cy="358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E88A239-D5E4-E362-E10B-4D9DE30F9763}"/>
                  </a:ext>
                </a:extLst>
              </p:cNvPr>
              <p:cNvSpPr txBox="1"/>
              <p:nvPr/>
            </p:nvSpPr>
            <p:spPr>
              <a:xfrm>
                <a:off x="9016458" y="5911573"/>
                <a:ext cx="528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E88A239-D5E4-E362-E10B-4D9DE30F9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58" y="5911573"/>
                <a:ext cx="52840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86188500-A882-3DDE-4C5C-A25F7E4E89B7}"/>
              </a:ext>
            </a:extLst>
          </p:cNvPr>
          <p:cNvSpPr txBox="1"/>
          <p:nvPr/>
        </p:nvSpPr>
        <p:spPr>
          <a:xfrm>
            <a:off x="9638428" y="6402814"/>
            <a:ext cx="11840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Collins</a:t>
            </a:r>
            <a:endParaRPr lang="zh-CN" altLang="en-US" sz="16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B798FB-C531-3C1A-46BF-A36121B8C516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graphicFrame>
        <p:nvGraphicFramePr>
          <p:cNvPr id="3" name="表格 24">
            <a:extLst>
              <a:ext uri="{FF2B5EF4-FFF2-40B4-BE49-F238E27FC236}">
                <a16:creationId xmlns:a16="http://schemas.microsoft.com/office/drawing/2014/main" id="{5BB48367-A27D-8902-63BC-0ABEFCBBE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9449"/>
              </p:ext>
            </p:extLst>
          </p:nvPr>
        </p:nvGraphicFramePr>
        <p:xfrm>
          <a:off x="4018278" y="694529"/>
          <a:ext cx="6715415" cy="381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083">
                  <a:extLst>
                    <a:ext uri="{9D8B030D-6E8A-4147-A177-3AD203B41FA5}">
                      <a16:colId xmlns:a16="http://schemas.microsoft.com/office/drawing/2014/main" val="2118160397"/>
                    </a:ext>
                  </a:extLst>
                </a:gridCol>
                <a:gridCol w="1343083">
                  <a:extLst>
                    <a:ext uri="{9D8B030D-6E8A-4147-A177-3AD203B41FA5}">
                      <a16:colId xmlns:a16="http://schemas.microsoft.com/office/drawing/2014/main" val="2555451179"/>
                    </a:ext>
                  </a:extLst>
                </a:gridCol>
                <a:gridCol w="1343083">
                  <a:extLst>
                    <a:ext uri="{9D8B030D-6E8A-4147-A177-3AD203B41FA5}">
                      <a16:colId xmlns:a16="http://schemas.microsoft.com/office/drawing/2014/main" val="3161286994"/>
                    </a:ext>
                  </a:extLst>
                </a:gridCol>
                <a:gridCol w="1343083">
                  <a:extLst>
                    <a:ext uri="{9D8B030D-6E8A-4147-A177-3AD203B41FA5}">
                      <a16:colId xmlns:a16="http://schemas.microsoft.com/office/drawing/2014/main" val="531662409"/>
                    </a:ext>
                  </a:extLst>
                </a:gridCol>
                <a:gridCol w="1343083">
                  <a:extLst>
                    <a:ext uri="{9D8B030D-6E8A-4147-A177-3AD203B41FA5}">
                      <a16:colId xmlns:a16="http://schemas.microsoft.com/office/drawing/2014/main" val="1759850473"/>
                    </a:ext>
                  </a:extLst>
                </a:gridCol>
              </a:tblGrid>
              <a:tr h="43749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TMD PDFs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Quark polarization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917605"/>
                  </a:ext>
                </a:extLst>
              </a:tr>
              <a:tr h="765612">
                <a:tc gridSpan="2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Unpolarized</a:t>
                      </a:r>
                    </a:p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Longitudinally polarized(L)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Transversely polarized(T)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82382"/>
                  </a:ext>
                </a:extLst>
              </a:tr>
              <a:tr h="765612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Nucleon polarization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36401"/>
                  </a:ext>
                </a:extLst>
              </a:tr>
              <a:tr h="765612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4D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4D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4D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82525"/>
                  </a:ext>
                </a:extLst>
              </a:tr>
              <a:tr h="1080262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8587F78-3B43-9650-F489-11A20AE875E7}"/>
                  </a:ext>
                </a:extLst>
              </p:cNvPr>
              <p:cNvSpPr txBox="1"/>
              <p:nvPr/>
            </p:nvSpPr>
            <p:spPr>
              <a:xfrm>
                <a:off x="6564511" y="1886113"/>
                <a:ext cx="5284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8587F78-3B43-9650-F489-11A20AE87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11" y="1886113"/>
                <a:ext cx="5284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97A56183-C4AB-1894-8A37-6F24FEBA2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8582" y="2013996"/>
            <a:ext cx="430443" cy="29174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D34CEED-48BD-AC04-3C49-6DA0842D036C}"/>
              </a:ext>
            </a:extLst>
          </p:cNvPr>
          <p:cNvSpPr txBox="1"/>
          <p:nvPr/>
        </p:nvSpPr>
        <p:spPr>
          <a:xfrm>
            <a:off x="7010894" y="2363321"/>
            <a:ext cx="13241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Unpolarized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0646876-F84C-F205-63A7-01DD8B838962}"/>
                  </a:ext>
                </a:extLst>
              </p:cNvPr>
              <p:cNvSpPr txBox="1"/>
              <p:nvPr/>
            </p:nvSpPr>
            <p:spPr>
              <a:xfrm>
                <a:off x="6591332" y="3426994"/>
                <a:ext cx="528400" cy="27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0646876-F84C-F205-63A7-01DD8B838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32" y="3426994"/>
                <a:ext cx="528400" cy="279307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03658379-2719-982C-002E-746876BA86D7}"/>
              </a:ext>
            </a:extLst>
          </p:cNvPr>
          <p:cNvSpPr txBox="1"/>
          <p:nvPr/>
        </p:nvSpPr>
        <p:spPr>
          <a:xfrm>
            <a:off x="7240924" y="3861048"/>
            <a:ext cx="9047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Sivers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A18FF8-2D72-CE36-5BD8-4B97D6A5C676}"/>
                  </a:ext>
                </a:extLst>
              </p:cNvPr>
              <p:cNvSpPr txBox="1"/>
              <p:nvPr/>
            </p:nvSpPr>
            <p:spPr>
              <a:xfrm>
                <a:off x="7952834" y="2606369"/>
                <a:ext cx="5284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A18FF8-2D72-CE36-5BD8-4B97D6A5C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834" y="2606369"/>
                <a:ext cx="52840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E80988-B550-A195-90DB-9C89E0E717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7324" y="2717630"/>
            <a:ext cx="841117" cy="31297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4856B09-FABE-1AF5-424E-F333615605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84778" y="2726882"/>
            <a:ext cx="891378" cy="31297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98DA0EB-A6FC-8F2C-5D0A-5192129AF66E}"/>
              </a:ext>
            </a:extLst>
          </p:cNvPr>
          <p:cNvSpPr txBox="1"/>
          <p:nvPr/>
        </p:nvSpPr>
        <p:spPr>
          <a:xfrm>
            <a:off x="8586362" y="3087859"/>
            <a:ext cx="982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Helicity</a:t>
            </a:r>
            <a:endParaRPr lang="zh-CN" altLang="en-US" sz="12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7CF739F-3122-195C-6604-4A551976344E}"/>
              </a:ext>
            </a:extLst>
          </p:cNvPr>
          <p:cNvSpPr txBox="1"/>
          <p:nvPr/>
        </p:nvSpPr>
        <p:spPr>
          <a:xfrm>
            <a:off x="9432879" y="3089138"/>
            <a:ext cx="13911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Longi-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transversity</a:t>
            </a:r>
            <a:endParaRPr lang="zh-CN" altLang="en-US" sz="1200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4ADFE5BA-B034-10D0-9402-C4F3A80FA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0995" y="1927203"/>
            <a:ext cx="846080" cy="3262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6E6EC60-C784-AAE7-0DA6-6FA66B9B7B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65632" y="3977240"/>
            <a:ext cx="775247" cy="307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FAC3435-0158-5BC1-2C48-C0471BD8BF64}"/>
                  </a:ext>
                </a:extLst>
              </p:cNvPr>
              <p:cNvSpPr txBox="1"/>
              <p:nvPr/>
            </p:nvSpPr>
            <p:spPr>
              <a:xfrm>
                <a:off x="9304682" y="2622965"/>
                <a:ext cx="528400" cy="27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FAC3435-0158-5BC1-2C48-C0471BD8B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682" y="2622965"/>
                <a:ext cx="528400" cy="2793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图片 50">
            <a:extLst>
              <a:ext uri="{FF2B5EF4-FFF2-40B4-BE49-F238E27FC236}">
                <a16:creationId xmlns:a16="http://schemas.microsoft.com/office/drawing/2014/main" id="{F0CA071B-20E5-E01A-2210-6E95FF3D5E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3593" y="3466253"/>
            <a:ext cx="709484" cy="339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1C28803-B2A2-42DF-7354-1E97D8486589}"/>
                  </a:ext>
                </a:extLst>
              </p:cNvPr>
              <p:cNvSpPr txBox="1"/>
              <p:nvPr/>
            </p:nvSpPr>
            <p:spPr>
              <a:xfrm>
                <a:off x="9304682" y="1889258"/>
                <a:ext cx="528400" cy="27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1C28803-B2A2-42DF-7354-1E97D8486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682" y="1889258"/>
                <a:ext cx="528400" cy="279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>
            <a:extLst>
              <a:ext uri="{FF2B5EF4-FFF2-40B4-BE49-F238E27FC236}">
                <a16:creationId xmlns:a16="http://schemas.microsoft.com/office/drawing/2014/main" id="{335CE4B5-958F-D6FE-C090-7463F9D607CD}"/>
              </a:ext>
            </a:extLst>
          </p:cNvPr>
          <p:cNvSpPr txBox="1"/>
          <p:nvPr/>
        </p:nvSpPr>
        <p:spPr>
          <a:xfrm>
            <a:off x="9585227" y="2356677"/>
            <a:ext cx="13911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Boer-Mulders</a:t>
            </a:r>
            <a:endParaRPr lang="zh-CN" altLang="en-US" sz="12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78E8432-ABDE-433B-1421-9BFE1ECC2379}"/>
              </a:ext>
            </a:extLst>
          </p:cNvPr>
          <p:cNvSpPr txBox="1"/>
          <p:nvPr/>
        </p:nvSpPr>
        <p:spPr>
          <a:xfrm>
            <a:off x="9799955" y="3692213"/>
            <a:ext cx="949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Transversity</a:t>
            </a:r>
            <a:endParaRPr lang="zh-CN" altLang="en-US" sz="12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50E0C6C-F4A7-D220-B6FD-BD326A8ACEA6}"/>
              </a:ext>
            </a:extLst>
          </p:cNvPr>
          <p:cNvSpPr txBox="1"/>
          <p:nvPr/>
        </p:nvSpPr>
        <p:spPr>
          <a:xfrm>
            <a:off x="9826446" y="4240149"/>
            <a:ext cx="949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Pretzelosity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EF0A41E4-C4BE-7BD3-1C60-2E19AA5B6593}"/>
                  </a:ext>
                </a:extLst>
              </p:cNvPr>
              <p:cNvSpPr txBox="1"/>
              <p:nvPr/>
            </p:nvSpPr>
            <p:spPr>
              <a:xfrm>
                <a:off x="9139397" y="3415420"/>
                <a:ext cx="81144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EF0A41E4-C4BE-7BD3-1C60-2E19AA5B6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397" y="3415420"/>
                <a:ext cx="811444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F6A3AE27-F78E-44C3-B583-BAD720D457D0}"/>
                  </a:ext>
                </a:extLst>
              </p:cNvPr>
              <p:cNvSpPr txBox="1"/>
              <p:nvPr/>
            </p:nvSpPr>
            <p:spPr>
              <a:xfrm>
                <a:off x="9152819" y="3900538"/>
                <a:ext cx="811444" cy="27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F6A3AE27-F78E-44C3-B583-BAD720D45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819" y="3900538"/>
                <a:ext cx="811444" cy="2793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图片 60">
            <a:extLst>
              <a:ext uri="{FF2B5EF4-FFF2-40B4-BE49-F238E27FC236}">
                <a16:creationId xmlns:a16="http://schemas.microsoft.com/office/drawing/2014/main" id="{827FC16D-1EC9-1E00-53F6-F7710840F7D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36200" y="3493143"/>
            <a:ext cx="721051" cy="327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9A0424A-6141-0F5E-6FE9-7AF7A79520DE}"/>
                  </a:ext>
                </a:extLst>
              </p:cNvPr>
              <p:cNvSpPr txBox="1"/>
              <p:nvPr/>
            </p:nvSpPr>
            <p:spPr>
              <a:xfrm>
                <a:off x="7954796" y="3432624"/>
                <a:ext cx="5284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9A0424A-6141-0F5E-6FE9-7AF7A7952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796" y="3432624"/>
                <a:ext cx="528400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本框 62">
            <a:extLst>
              <a:ext uri="{FF2B5EF4-FFF2-40B4-BE49-F238E27FC236}">
                <a16:creationId xmlns:a16="http://schemas.microsoft.com/office/drawing/2014/main" id="{C2DECF57-7B89-62A6-204B-E289B3752564}"/>
              </a:ext>
            </a:extLst>
          </p:cNvPr>
          <p:cNvSpPr txBox="1"/>
          <p:nvPr/>
        </p:nvSpPr>
        <p:spPr>
          <a:xfrm>
            <a:off x="8414602" y="3826091"/>
            <a:ext cx="11821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Trans-helicity</a:t>
            </a:r>
            <a:endParaRPr lang="zh-CN" altLang="en-US" sz="1200" dirty="0"/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22F624D2-C77E-5741-23F3-C7EE7C29B2D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62631" y="3441612"/>
            <a:ext cx="813525" cy="312586"/>
          </a:xfrm>
          <a:prstGeom prst="rect">
            <a:avLst/>
          </a:prstGeom>
        </p:spPr>
      </p:pic>
      <p:sp>
        <p:nvSpPr>
          <p:cNvPr id="68" name="椭圆 67">
            <a:extLst>
              <a:ext uri="{FF2B5EF4-FFF2-40B4-BE49-F238E27FC236}">
                <a16:creationId xmlns:a16="http://schemas.microsoft.com/office/drawing/2014/main" id="{A26BF924-CAC8-E15E-BAE7-7941D912D293}"/>
              </a:ext>
            </a:extLst>
          </p:cNvPr>
          <p:cNvSpPr/>
          <p:nvPr/>
        </p:nvSpPr>
        <p:spPr>
          <a:xfrm>
            <a:off x="10926508" y="2295729"/>
            <a:ext cx="237122" cy="2199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8338A11E-4C39-61B8-ED82-1A81FDBC35A4}"/>
              </a:ext>
            </a:extLst>
          </p:cNvPr>
          <p:cNvCxnSpPr>
            <a:stCxn id="68" idx="6"/>
          </p:cNvCxnSpPr>
          <p:nvPr/>
        </p:nvCxnSpPr>
        <p:spPr>
          <a:xfrm>
            <a:off x="11163630" y="2405711"/>
            <a:ext cx="26096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D27DB9E-CC8C-665F-4C62-FDD8EE35D8BC}"/>
              </a:ext>
            </a:extLst>
          </p:cNvPr>
          <p:cNvGrpSpPr/>
          <p:nvPr/>
        </p:nvGrpSpPr>
        <p:grpSpPr>
          <a:xfrm>
            <a:off x="10958959" y="3267958"/>
            <a:ext cx="395476" cy="128331"/>
            <a:chOff x="10975384" y="2878857"/>
            <a:chExt cx="395476" cy="128331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3DEACDAE-9F02-782C-B9A2-3C171D962CA6}"/>
                </a:ext>
              </a:extLst>
            </p:cNvPr>
            <p:cNvSpPr/>
            <p:nvPr/>
          </p:nvSpPr>
          <p:spPr>
            <a:xfrm>
              <a:off x="10975384" y="2878857"/>
              <a:ext cx="134514" cy="1283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D84A9C1D-00EE-F7CC-4B2E-1E68B5E98BE4}"/>
                </a:ext>
              </a:extLst>
            </p:cNvPr>
            <p:cNvCxnSpPr/>
            <p:nvPr/>
          </p:nvCxnSpPr>
          <p:spPr>
            <a:xfrm>
              <a:off x="11109898" y="2943022"/>
              <a:ext cx="26096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E61BA359-1E2D-95E1-B405-2E58ABA5F9D7}"/>
              </a:ext>
            </a:extLst>
          </p:cNvPr>
          <p:cNvSpPr txBox="1"/>
          <p:nvPr/>
        </p:nvSpPr>
        <p:spPr>
          <a:xfrm>
            <a:off x="10705161" y="2577903"/>
            <a:ext cx="143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Nucleon spin</a:t>
            </a:r>
            <a:endParaRPr lang="zh-CN" altLang="en-US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7691BC0-2A30-EE46-E604-A9FE81152A88}"/>
              </a:ext>
            </a:extLst>
          </p:cNvPr>
          <p:cNvSpPr txBox="1"/>
          <p:nvPr/>
        </p:nvSpPr>
        <p:spPr>
          <a:xfrm>
            <a:off x="10717124" y="3454194"/>
            <a:ext cx="143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Parton spin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7263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1íḋe"/>
          <p:cNvSpPr/>
          <p:nvPr/>
        </p:nvSpPr>
        <p:spPr>
          <a:xfrm>
            <a:off x="-11552" y="2389043"/>
            <a:ext cx="12215105" cy="2079914"/>
          </a:xfrm>
          <a:prstGeom prst="rect">
            <a:avLst/>
          </a:prstGeom>
          <a:solidFill>
            <a:srgbClr val="0E419C"/>
          </a:solid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26709" y="3073490"/>
            <a:ext cx="7287572" cy="1242206"/>
            <a:chOff x="-1411844" y="2257857"/>
            <a:chExt cx="7287572" cy="1242206"/>
          </a:xfrm>
        </p:grpSpPr>
        <p:sp>
          <p:nvSpPr>
            <p:cNvPr id="7" name="文本框 6"/>
            <p:cNvSpPr txBox="1"/>
            <p:nvPr/>
          </p:nvSpPr>
          <p:spPr>
            <a:xfrm>
              <a:off x="-1411844" y="2257857"/>
              <a:ext cx="72875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Heavy" panose="020B0A00000000000000" pitchFamily="34" charset="-122"/>
                  <a:cs typeface="Times New Roman" panose="02020603050405020304" pitchFamily="18" charset="0"/>
                  <a:sym typeface="+mn-lt"/>
                </a:rPr>
                <a:t>Theoretical formalism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10109" y="3192286"/>
              <a:ext cx="1771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Framework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 flipV="1">
            <a:off x="5211363" y="1431670"/>
            <a:ext cx="1530746" cy="1501386"/>
            <a:chOff x="6095999" y="760163"/>
            <a:chExt cx="1530746" cy="1501386"/>
          </a:xfrm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9" name="椭圆 8"/>
            <p:cNvSpPr/>
            <p:nvPr/>
          </p:nvSpPr>
          <p:spPr>
            <a:xfrm>
              <a:off x="6095999" y="760163"/>
              <a:ext cx="1530746" cy="1495808"/>
            </a:xfrm>
            <a:prstGeom prst="ellipse">
              <a:avLst/>
            </a:prstGeom>
            <a:gradFill flip="none" rotWithShape="1">
              <a:gsLst>
                <a:gs pos="6000">
                  <a:srgbClr val="0E419C"/>
                </a:gs>
                <a:gs pos="100000">
                  <a:schemeClr val="accent1">
                    <a:lumMod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176912" y="923874"/>
              <a:ext cx="1368920" cy="1337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E419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640785" y="1548353"/>
            <a:ext cx="6767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E41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6600" b="1" dirty="0">
              <a:solidFill>
                <a:srgbClr val="0E41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333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C416C64-B3D6-280D-1704-818DC2931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60" y="2954326"/>
            <a:ext cx="5035809" cy="23369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4E947DB-3A0C-FA2B-29BF-E6B08A58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3" y="975431"/>
            <a:ext cx="6276607" cy="3629106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578128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2087106" cy="461665"/>
            <a:chOff x="934400" y="936575"/>
            <a:chExt cx="2087106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1955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SIDIS process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AB8C58C-D07E-89F3-C6C8-052E738033B0}"/>
                  </a:ext>
                </a:extLst>
              </p:cNvPr>
              <p:cNvSpPr txBox="1"/>
              <p:nvPr/>
            </p:nvSpPr>
            <p:spPr>
              <a:xfrm>
                <a:off x="440632" y="1548336"/>
                <a:ext cx="3706495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AB8C58C-D07E-89F3-C6C8-052E7380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32" y="1548336"/>
                <a:ext cx="3706495" cy="368300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C4B29E9B-623A-6773-DA75-DCB796797A46}"/>
              </a:ext>
            </a:extLst>
          </p:cNvPr>
          <p:cNvSpPr txBox="1"/>
          <p:nvPr/>
        </p:nvSpPr>
        <p:spPr>
          <a:xfrm>
            <a:off x="624921" y="2202467"/>
            <a:ext cx="558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target is transversely polarized and beam is unpolarized, we define a target single spin asymmetry as: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64070BC-B75E-9FE4-BCF0-2DFBF3E07D12}"/>
              </a:ext>
            </a:extLst>
          </p:cNvPr>
          <p:cNvCxnSpPr>
            <a:cxnSpLocks/>
          </p:cNvCxnSpPr>
          <p:nvPr/>
        </p:nvCxnSpPr>
        <p:spPr>
          <a:xfrm>
            <a:off x="3287688" y="4221088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F0BF5C3-6C3D-DCFD-435B-0AD1B5768D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07060" y="3961813"/>
            <a:ext cx="22117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Collins asymmetry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8B0A9BC-AD63-AE1A-6636-852252A3F601}"/>
              </a:ext>
            </a:extLst>
          </p:cNvPr>
          <p:cNvSpPr txBox="1"/>
          <p:nvPr/>
        </p:nvSpPr>
        <p:spPr>
          <a:xfrm>
            <a:off x="911424" y="5396774"/>
            <a:ext cx="2121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Collins asymmetry 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26B09D1-135B-ACB7-A1F3-68C22ED3B9CC}"/>
                  </a:ext>
                </a:extLst>
              </p:cNvPr>
              <p:cNvSpPr txBox="1"/>
              <p:nvPr/>
            </p:nvSpPr>
            <p:spPr>
              <a:xfrm>
                <a:off x="2935431" y="5205290"/>
                <a:ext cx="3184525" cy="104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𝑈𝑇</m:t>
                          </m:r>
                        </m:sub>
                        <m:sup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𝑈𝑇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𝑈𝑈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26B09D1-135B-ACB7-A1F3-68C22ED3B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1" y="5205290"/>
                <a:ext cx="3184525" cy="1042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头: 右 1">
            <a:extLst>
              <a:ext uri="{FF2B5EF4-FFF2-40B4-BE49-F238E27FC236}">
                <a16:creationId xmlns:a16="http://schemas.microsoft.com/office/drawing/2014/main" id="{C41E9A84-BDAD-0CD7-CD7B-A5EBC3FCBF89}"/>
              </a:ext>
            </a:extLst>
          </p:cNvPr>
          <p:cNvSpPr/>
          <p:nvPr/>
        </p:nvSpPr>
        <p:spPr>
          <a:xfrm>
            <a:off x="6285460" y="5555120"/>
            <a:ext cx="419712" cy="14401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3988D8-4A6C-FABD-5288-C8E499B568A5}"/>
              </a:ext>
            </a:extLst>
          </p:cNvPr>
          <p:cNvSpPr txBox="1"/>
          <p:nvPr/>
        </p:nvSpPr>
        <p:spPr>
          <a:xfrm>
            <a:off x="7142931" y="5555120"/>
            <a:ext cx="3360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transversity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Collins function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F23B343-769A-946E-22D4-EC47C9187C42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6B11E2-3C90-B14C-CE83-F5137D518D7E}"/>
                  </a:ext>
                </a:extLst>
              </p:cNvPr>
              <p:cNvSpPr txBox="1"/>
              <p:nvPr/>
            </p:nvSpPr>
            <p:spPr>
              <a:xfrm>
                <a:off x="7863011" y="5183159"/>
                <a:ext cx="1368152" cy="371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6B11E2-3C90-B14C-CE83-F5137D518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011" y="5183159"/>
                <a:ext cx="1368152" cy="371961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54803CD-0FA7-9891-CB60-7BC1D4656B93}"/>
              </a:ext>
            </a:extLst>
          </p:cNvPr>
          <p:cNvCxnSpPr>
            <a:cxnSpLocks/>
          </p:cNvCxnSpPr>
          <p:nvPr/>
        </p:nvCxnSpPr>
        <p:spPr>
          <a:xfrm>
            <a:off x="3287688" y="3894300"/>
            <a:ext cx="26642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612DAA0-9DD4-5D31-F5D7-FD1E9187D9E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30163" y="3622056"/>
            <a:ext cx="22117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Sivers</a:t>
            </a:r>
            <a:r>
              <a:rPr lang="en-US" altLang="zh-CN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D835F9B-5163-EB70-27BA-A1EA5C6DC4A5}"/>
                  </a:ext>
                </a:extLst>
              </p:cNvPr>
              <p:cNvSpPr txBox="1"/>
              <p:nvPr/>
            </p:nvSpPr>
            <p:spPr>
              <a:xfrm>
                <a:off x="2668419" y="6028950"/>
                <a:ext cx="3686810" cy="7842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𝑈𝑈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D835F9B-5163-EB70-27BA-A1EA5C6D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19" y="6028950"/>
                <a:ext cx="3686810" cy="784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3B8115C9-D21D-71B3-054F-4A7E29949DD2}"/>
              </a:ext>
            </a:extLst>
          </p:cNvPr>
          <p:cNvSpPr txBox="1"/>
          <p:nvPr/>
        </p:nvSpPr>
        <p:spPr>
          <a:xfrm>
            <a:off x="930601" y="6236397"/>
            <a:ext cx="2121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Sivers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asymmetry :</a:t>
            </a:r>
            <a:endParaRPr lang="zh-CN" altLang="en-US" dirty="0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842A6C39-7BF7-6D72-DB7D-CB2B0B2A4303}"/>
              </a:ext>
            </a:extLst>
          </p:cNvPr>
          <p:cNvSpPr/>
          <p:nvPr/>
        </p:nvSpPr>
        <p:spPr>
          <a:xfrm>
            <a:off x="6285460" y="6364832"/>
            <a:ext cx="419712" cy="14401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513D24E-A0DC-0562-8A73-7AAE8FD80055}"/>
                  </a:ext>
                </a:extLst>
              </p:cNvPr>
              <p:cNvSpPr txBox="1"/>
              <p:nvPr/>
            </p:nvSpPr>
            <p:spPr>
              <a:xfrm>
                <a:off x="7783674" y="6109079"/>
                <a:ext cx="1526826" cy="37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513D24E-A0DC-0562-8A73-7AAE8FD80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674" y="6109079"/>
                <a:ext cx="1526826" cy="372603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BD6BDCF8-6E05-CACB-17B1-4A6169F7CA03}"/>
              </a:ext>
            </a:extLst>
          </p:cNvPr>
          <p:cNvSpPr txBox="1"/>
          <p:nvPr/>
        </p:nvSpPr>
        <p:spPr>
          <a:xfrm>
            <a:off x="7680177" y="6447759"/>
            <a:ext cx="252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Sivers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unpolarized</a:t>
            </a:r>
          </a:p>
        </p:txBody>
      </p:sp>
    </p:spTree>
    <p:extLst>
      <p:ext uri="{BB962C8B-B14F-4D97-AF65-F5344CB8AC3E}">
        <p14:creationId xmlns:p14="http://schemas.microsoft.com/office/powerpoint/2010/main" val="3006525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578128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1796000" cy="461665"/>
            <a:chOff x="934400" y="936575"/>
            <a:chExt cx="1796000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16648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SIA process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78E2B59-7183-BC73-6848-010E51F38FFF}"/>
                  </a:ext>
                </a:extLst>
              </p:cNvPr>
              <p:cNvSpPr txBox="1"/>
              <p:nvPr/>
            </p:nvSpPr>
            <p:spPr>
              <a:xfrm>
                <a:off x="332370" y="1700808"/>
                <a:ext cx="3256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78E2B59-7183-BC73-6848-010E51F38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0" y="1700808"/>
                <a:ext cx="32568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D99D628-5249-FC1A-A5EC-6D6638F07013}"/>
                  </a:ext>
                </a:extLst>
              </p:cNvPr>
              <p:cNvSpPr txBox="1"/>
              <p:nvPr/>
            </p:nvSpPr>
            <p:spPr>
              <a:xfrm>
                <a:off x="688327" y="2317033"/>
                <a:ext cx="5801782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eliminate false asymmetries, one consider the radio of unlike-sign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like-sign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hadron pair production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D99D628-5249-FC1A-A5EC-6D6638F07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27" y="2317033"/>
                <a:ext cx="5801782" cy="645160"/>
              </a:xfrm>
              <a:prstGeom prst="rect">
                <a:avLst/>
              </a:prstGeom>
              <a:blipFill>
                <a:blip r:embed="rId10"/>
                <a:stretch>
                  <a:fillRect l="-945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14CC7211-5357-BB4C-09CF-F4D475E5E7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88327" y="4003629"/>
            <a:ext cx="4175760" cy="9067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A7CBD2A-02F2-1917-F984-F276AC4FC9A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514483" y="5162898"/>
            <a:ext cx="2019282" cy="116090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D16DD24-3135-3BF9-D5E1-0B1AE304B50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89900" y="4758465"/>
            <a:ext cx="2202180" cy="100203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0E25824-31B1-5D39-1BDA-326BBB63D3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99668" y="5007112"/>
            <a:ext cx="2559209" cy="564959"/>
          </a:xfrm>
          <a:prstGeom prst="rect">
            <a:avLst/>
          </a:prstGeom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FAD73B5A-3793-047F-1368-BDD55C74506E}"/>
              </a:ext>
            </a:extLst>
          </p:cNvPr>
          <p:cNvSpPr/>
          <p:nvPr/>
        </p:nvSpPr>
        <p:spPr>
          <a:xfrm rot="5400000">
            <a:off x="1678930" y="5780200"/>
            <a:ext cx="419712" cy="14401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EC54A9-4791-C1A1-E97C-4BBBE54DD83D}"/>
              </a:ext>
            </a:extLst>
          </p:cNvPr>
          <p:cNvSpPr txBox="1"/>
          <p:nvPr/>
        </p:nvSpPr>
        <p:spPr>
          <a:xfrm>
            <a:off x="1095997" y="6202626"/>
            <a:ext cx="3360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Collins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6528B7-14C6-E79D-2CB4-43E15BED837B}"/>
                  </a:ext>
                </a:extLst>
              </p:cNvPr>
              <p:cNvSpPr txBox="1"/>
              <p:nvPr/>
            </p:nvSpPr>
            <p:spPr>
              <a:xfrm>
                <a:off x="6757049" y="4541077"/>
                <a:ext cx="1846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𝜋𝜋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chancel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6528B7-14C6-E79D-2CB4-43E15BED8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049" y="4541077"/>
                <a:ext cx="1846254" cy="369332"/>
              </a:xfrm>
              <a:prstGeom prst="rect">
                <a:avLst/>
              </a:prstGeom>
              <a:blipFill>
                <a:blip r:embed="rId15"/>
                <a:stretch>
                  <a:fillRect l="-2640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F51C136-7B61-F653-AB32-A0583254C6A7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C41FB0-AEA4-A536-1C55-3B96D4128551}"/>
                  </a:ext>
                </a:extLst>
              </p:cNvPr>
              <p:cNvSpPr txBox="1"/>
              <p:nvPr/>
            </p:nvSpPr>
            <p:spPr>
              <a:xfrm>
                <a:off x="2867976" y="6157206"/>
                <a:ext cx="1368152" cy="371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C41FB0-AEA4-A536-1C55-3B96D4128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76" y="6157206"/>
                <a:ext cx="1368152" cy="371961"/>
              </a:xfrm>
              <a:prstGeom prst="rect">
                <a:avLst/>
              </a:prstGeom>
              <a:blipFill>
                <a:blip r:embed="rId1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165B86C8-C121-ABB0-4DDA-C985FCDB38C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83607" y="2984268"/>
            <a:ext cx="5196370" cy="10284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9C3738-0E7D-40A0-5929-A6A8CD3113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76449"/>
            <a:ext cx="6019171" cy="36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49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1íḋe"/>
          <p:cNvSpPr/>
          <p:nvPr/>
        </p:nvSpPr>
        <p:spPr>
          <a:xfrm>
            <a:off x="-11552" y="2389043"/>
            <a:ext cx="12215105" cy="2079914"/>
          </a:xfrm>
          <a:prstGeom prst="rect">
            <a:avLst/>
          </a:prstGeom>
          <a:solidFill>
            <a:srgbClr val="0E419C"/>
          </a:solid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68568" y="3020561"/>
            <a:ext cx="5739072" cy="1298073"/>
            <a:chOff x="-569985" y="2204928"/>
            <a:chExt cx="5739072" cy="1298073"/>
          </a:xfrm>
        </p:grpSpPr>
        <p:sp>
          <p:nvSpPr>
            <p:cNvPr id="7" name="文本框 6"/>
            <p:cNvSpPr txBox="1"/>
            <p:nvPr/>
          </p:nvSpPr>
          <p:spPr>
            <a:xfrm>
              <a:off x="-569985" y="2204928"/>
              <a:ext cx="57390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Heavy" panose="020B0A00000000000000" pitchFamily="34" charset="-122"/>
                  <a:cs typeface="Times New Roman" panose="02020603050405020304" pitchFamily="18" charset="0"/>
                  <a:sym typeface="+mn-lt"/>
                </a:rPr>
                <a:t>Numerical Result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80119" y="3195224"/>
              <a:ext cx="31470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Result of global fit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 flipV="1">
            <a:off x="5211363" y="1431670"/>
            <a:ext cx="1530746" cy="1501386"/>
            <a:chOff x="6095999" y="760163"/>
            <a:chExt cx="1530746" cy="1501386"/>
          </a:xfrm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9" name="椭圆 8"/>
            <p:cNvSpPr/>
            <p:nvPr/>
          </p:nvSpPr>
          <p:spPr>
            <a:xfrm>
              <a:off x="6095999" y="760163"/>
              <a:ext cx="1530746" cy="1495808"/>
            </a:xfrm>
            <a:prstGeom prst="ellipse">
              <a:avLst/>
            </a:prstGeom>
            <a:gradFill flip="none" rotWithShape="1">
              <a:gsLst>
                <a:gs pos="6000">
                  <a:srgbClr val="0E419C"/>
                </a:gs>
                <a:gs pos="100000">
                  <a:schemeClr val="accent1">
                    <a:lumMod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176912" y="923874"/>
              <a:ext cx="1368920" cy="1337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E419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640785" y="1548353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E41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6600" b="1" dirty="0">
              <a:solidFill>
                <a:srgbClr val="0E41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008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A2MGQ2YzdmNTU2MGM0ODg2OGJiZjFkMDk1MzQxMG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764,&quot;width&quot;:387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sii2hdl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799</Words>
  <Application>Microsoft Office PowerPoint</Application>
  <PresentationFormat>宽屏</PresentationFormat>
  <Paragraphs>249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思源黑体 CN Heavy</vt:lpstr>
      <vt:lpstr>思源黑体 CN Regular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木卫林学术</dc:title>
  <dc:subject>木卫林</dc:subject>
  <dc:creator>滕 婷</dc:creator>
  <dc:description>木卫林学术</dc:description>
  <cp:lastModifiedBy>hx d</cp:lastModifiedBy>
  <cp:revision>93</cp:revision>
  <dcterms:created xsi:type="dcterms:W3CDTF">2022-05-21T02:01:00Z</dcterms:created>
  <dcterms:modified xsi:type="dcterms:W3CDTF">2024-10-18T02:33:11Z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41A0BBD9BBEA44F68C62694CEC13992C</vt:lpwstr>
  </property>
  <property fmtid="{D5CDD505-2E9C-101B-9397-08002B2CF9AE}" pid="3" name="KSOProductBuildVer">
    <vt:lpwstr>2052-11.1.0.11744</vt:lpwstr>
  </property>
</Properties>
</file>