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3" r:id="rId6"/>
    <p:sldId id="262" r:id="rId7"/>
    <p:sldId id="264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6552199E-B7E1-464F-B7DC-D4C4B9DE0724}">
          <p14:sldIdLst>
            <p14:sldId id="256"/>
            <p14:sldId id="258"/>
            <p14:sldId id="259"/>
            <p14:sldId id="260"/>
            <p14:sldId id="263"/>
            <p14:sldId id="262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jiaxuan" initials="wj" lastIdx="1" clrIdx="0">
    <p:extLst>
      <p:ext uri="{19B8F6BF-5375-455C-9EA6-DF929625EA0E}">
        <p15:presenceInfo xmlns:p15="http://schemas.microsoft.com/office/powerpoint/2012/main" userId="4b801fb3c31c0de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8A5F"/>
    <a:srgbClr val="000000"/>
    <a:srgbClr val="CFB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34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5410C3-E7AA-444A-9369-935F5E367B7E}" type="datetimeFigureOut">
              <a:rPr lang="zh-CN" altLang="en-US" smtClean="0"/>
              <a:t>2024/5/13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AD3FD-C722-4D8C-B2D4-583222EFDC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2696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alphaModFix amt="57000"/>
            <a:lum/>
          </a:blip>
          <a:srcRect/>
          <a:stretch>
            <a:fillRect l="49000" t="55000" r="-5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EA9485-C026-4D58-862E-4D9EFC86AF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noFill/>
          <a:ln>
            <a:noFill/>
          </a:ln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dirty="0"/>
              <a:t>Title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ECCA71A-E087-483D-BE23-C301228762F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dirty="0"/>
              <a:t>subtitle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279C8BF-FCAD-40FA-B350-640927806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F120F-6C89-4E2E-BD83-3E9318B2F74B}" type="datetime1">
              <a:rPr lang="zh-CN" altLang="en-US" smtClean="0"/>
              <a:t>2024/5/13</a:t>
            </a:fld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CB29FA0-68B2-4172-BA86-DE363B58C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550C688-04D6-44FC-B76C-F8F1C01B0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DDCB0505-5B7F-47D5-A06E-7CEF5C2272D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11866" y="417901"/>
            <a:ext cx="2633700" cy="43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538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C8D620-D813-40A8-91E8-EC930D00A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4176C0B-A274-4E36-A818-9DA95BE45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40C484-4F9C-4C45-896B-92B6180F3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3315-EC66-40D1-A053-3977D73CA3C7}" type="datetime1">
              <a:rPr lang="zh-CN" altLang="en-US" smtClean="0"/>
              <a:t>2024/5/13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A2DF727-3AE2-402C-ADE6-EE9E58D32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B09F92-F447-493F-AD75-2FCBD1E53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4444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E35E5F9-AAD2-4ACB-AEFC-5DD21F315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43AA612-4293-4EE5-B38B-13EB5420D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1699A7E-6D0D-4FE6-9D0F-7269E543B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42F4-FEE1-4E68-A4C7-64DB61378000}" type="datetime1">
              <a:rPr lang="zh-CN" altLang="en-US" smtClean="0"/>
              <a:t>2024/5/13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398F88A-73DD-44BD-AB09-5BA0A35ED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7135AE1-374B-4FE0-8B3D-F1699FA8B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78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176460-23A6-4AE4-8A82-3CDAE8960A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0462" y="120011"/>
            <a:ext cx="10165330" cy="681178"/>
          </a:xfrm>
        </p:spPr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dirty="0"/>
              <a:t>Title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A2FE2BE-EF55-4E93-A0E3-59FC6E23110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14284" y="811413"/>
            <a:ext cx="10515600" cy="5389990"/>
          </a:xfrm>
        </p:spPr>
        <p:txBody>
          <a:bodyPr/>
          <a:lstStyle>
            <a:lvl1pPr marL="342900" indent="-288000" algn="l">
              <a:spcBef>
                <a:spcPts val="2000"/>
              </a:spcBef>
              <a:buFont typeface="Arial" panose="020B0604020202020204" pitchFamily="34" charset="0"/>
              <a:buChar char="•"/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70000">
              <a:buFont typeface="Wingdings" panose="05000000000000000000" pitchFamily="2" charset="2"/>
              <a:buChar char="Ø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p"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altLang="zh-CN" dirty="0"/>
              <a:t>First class</a:t>
            </a:r>
            <a:endParaRPr lang="zh-CN" altLang="en-US" dirty="0"/>
          </a:p>
          <a:p>
            <a:pPr lvl="1"/>
            <a:r>
              <a:rPr lang="en-US" altLang="zh-CN" dirty="0"/>
              <a:t>Second class</a:t>
            </a:r>
          </a:p>
          <a:p>
            <a:pPr lvl="2"/>
            <a:r>
              <a:rPr lang="en-US" altLang="zh-CN" dirty="0"/>
              <a:t>third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20AD61-2850-4E41-B102-46B7E8953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05EB-D57B-4082-8177-A28AB7A98E4F}" type="datetime1">
              <a:rPr lang="zh-CN" altLang="en-US" smtClean="0"/>
              <a:t>2024/5/13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1FBDBB2-E86B-4986-9F6F-FBC6B9BE9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88D3C02-32C4-4F0A-926C-41D5C3771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D95082B-446E-4CA1-826E-E4876B26BC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17258" y="120011"/>
            <a:ext cx="2633700" cy="438950"/>
          </a:xfrm>
          <a:prstGeom prst="rect">
            <a:avLst/>
          </a:prstGeom>
        </p:spPr>
      </p:pic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6EC96068-972E-4350-88A1-D9F3D1744444}"/>
              </a:ext>
            </a:extLst>
          </p:cNvPr>
          <p:cNvCxnSpPr>
            <a:cxnSpLocks/>
          </p:cNvCxnSpPr>
          <p:nvPr userDrawn="1"/>
        </p:nvCxnSpPr>
        <p:spPr>
          <a:xfrm>
            <a:off x="320462" y="681178"/>
            <a:ext cx="11503533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35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3599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5CF299-6C7A-4AE1-822D-279B669AE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206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32D3AEB-EED7-4A6B-B5D3-5330DDC6E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25509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D3C7FB5-578C-4D5B-B7E0-1350C3C21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788FF-7F7A-41C0-9127-06E4A54EEE09}" type="datetime1">
              <a:rPr lang="zh-CN" altLang="en-US" smtClean="0"/>
              <a:t>2024/5/13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963393-4F19-41AD-9D52-65AF92CBC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73852E1-11B5-4141-AFBA-315CB7BC8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858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FBCA82-12EB-4375-99E8-B440AF3D5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0F881C-0ACC-42B2-B84A-38A83EEDF0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7FA3796-C9D0-4F11-A5AB-057CA18D7F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6001FF9-3578-4327-92F2-538A3BA3D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B8445-10A7-41D2-A993-B67F7EE05D73}" type="datetime1">
              <a:rPr lang="zh-CN" altLang="en-US" smtClean="0"/>
              <a:t>2024/5/13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D60CEA8-8CF5-40D3-9425-A20243C35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60ED133-88C0-4709-9013-7E6F0E1DB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8815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AE0065-136C-4BD7-8CDD-48CB5A88A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4FFAF18-F770-4A07-9DA3-43DDBA12C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E1A3CDB-5EB4-4DB2-8EB4-430080749A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32430B3-A5D9-4BE8-9726-C38AB8C288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8F8CD75-6A68-4146-A9FF-06365702DC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78BD0E4-6294-4B62-ADBD-4F9B704A8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22033-A903-47F6-A006-F6A269AB4C91}" type="datetime1">
              <a:rPr lang="zh-CN" altLang="en-US" smtClean="0"/>
              <a:t>2024/5/13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DC69B4A-2A6D-4EB9-82D3-ED0AF7B96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41CF7B1-5E05-4CDE-9141-B50D3A2B8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6473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30E94E-897B-45B8-964D-575A19417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654A970-9A3D-4381-8A0A-F3E695E31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51C7C-2BE4-489F-ADC9-69CA1D3CA901}" type="datetime1">
              <a:rPr lang="zh-CN" altLang="en-US" smtClean="0"/>
              <a:t>2024/5/13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00C2FFD-2B5B-4781-9896-30B2BCC77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F2A80F8-D007-48AB-BDED-76492E459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7063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069F189-075D-4164-8242-F4C2DDA59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B0C5-C0BE-4D8A-B767-DF1733D3C7B5}" type="datetime1">
              <a:rPr lang="zh-CN" altLang="en-US" smtClean="0"/>
              <a:t>2024/5/13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4342C8A-5439-4410-93F2-273A00833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62DE539-C537-4E39-80BC-079A12DF2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8397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51B905-E2AC-435F-8B12-768B77F4E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E23D98-9D09-4835-BDDF-FDA57077F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3072901-8622-4591-B808-35901950A5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7DDC6EF-EBDE-43A5-A360-E36ECA767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26EA-208C-48F7-9EA0-1AB4D5D98F45}" type="datetime1">
              <a:rPr lang="zh-CN" altLang="en-US" smtClean="0"/>
              <a:t>2024/5/13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5119B6D-93E5-4A65-A852-A91F1F236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099ECE4-D387-423D-9C40-160B0EF2C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3014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8CA5FAB-06E2-485A-86BA-0D0838774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8C5D2B6-0406-4784-8FE2-AA07B00619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F0FF5FC-A3FC-4480-A81D-5425B0E6C4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81547C6-1A7A-4C51-B9A8-4BBDFA1A2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1302C-9841-4E6F-A0AF-8F6D004A5090}" type="datetime1">
              <a:rPr lang="zh-CN" altLang="en-US" smtClean="0"/>
              <a:t>2024/5/13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186D8E3-BAB4-42B5-BEE5-420C53B31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47E3F9F-B921-4EDA-B568-0A319A793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3353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1F82E0A-8ADC-4E82-9030-057228E3A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205" y="605986"/>
            <a:ext cx="10156931" cy="734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dirty="0"/>
              <a:t>Title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192ED06-BA16-4CAB-99E3-4D20E8FCA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6188" y="1409939"/>
            <a:ext cx="10291549" cy="4124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/>
              <a:t>Title 1</a:t>
            </a:r>
            <a:endParaRPr lang="zh-CN" altLang="en-US" dirty="0"/>
          </a:p>
          <a:p>
            <a:pPr lvl="1"/>
            <a:r>
              <a:rPr lang="en-US" altLang="zh-CN" dirty="0"/>
              <a:t>Title 2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41B3552-88AB-43B5-9E54-0F97794B9E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622F5-4419-4292-9C6A-F54ADCA2FE02}" type="datetime1">
              <a:rPr lang="zh-CN" altLang="en-US" smtClean="0"/>
              <a:t>2024/5/13</a:t>
            </a:fld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46E00D7-F075-4EA5-9A8A-BE1F6D7519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D68FCBB-90E7-443D-9221-DF47A695B7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EB773-AC9C-4FD7-86AF-8E7E9F681A4F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6988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华光小标宋_CNKI" panose="02000500000000000000" pitchFamily="2" charset="-122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光小标宋_CNKI" panose="02000500000000000000" pitchFamily="2" charset="-122"/>
          <a:ea typeface="华光小标宋_CNKI" panose="02000500000000000000" pitchFamily="2" charset="-122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光小标宋_CNKI" panose="02000500000000000000" pitchFamily="2" charset="-122"/>
          <a:ea typeface="华光小标宋_CNKI" panose="02000500000000000000" pitchFamily="2" charset="-122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光小标宋_CNKI" panose="02000500000000000000" pitchFamily="2" charset="-122"/>
          <a:ea typeface="华光小标宋_CNKI" panose="02000500000000000000" pitchFamily="2" charset="-122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7000"/>
            <a:lum/>
          </a:blip>
          <a:srcRect/>
          <a:stretch>
            <a:fillRect l="64000" t="59000" r="-4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976F51-1BA3-49A2-9A54-923E1366F3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altLang="zh-CN" b="1" dirty="0"/>
              <a:t>ECAL Digitization update</a:t>
            </a:r>
            <a:endParaRPr lang="zh-CN" altLang="en-US" b="1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A307C54-CFF7-4F7F-BD5B-77D8F00892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38486"/>
            <a:ext cx="9144000" cy="1655762"/>
          </a:xfrm>
        </p:spPr>
        <p:txBody>
          <a:bodyPr/>
          <a:lstStyle/>
          <a:p>
            <a:r>
              <a:rPr lang="en-US" altLang="zh-CN" dirty="0"/>
              <a:t>				   2023/05/13	</a:t>
            </a:r>
          </a:p>
          <a:p>
            <a:r>
              <a:rPr lang="en-US" altLang="zh-CN" dirty="0"/>
              <a:t>				Jiaxuan Wang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17596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D84F92-4E55-703C-233B-3BDA7EC71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ADC smear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BB86957-172D-EF50-67DD-A7D210281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283" y="811413"/>
            <a:ext cx="9641704" cy="5389990"/>
          </a:xfrm>
        </p:spPr>
        <p:txBody>
          <a:bodyPr/>
          <a:lstStyle/>
          <a:p>
            <a:r>
              <a:rPr lang="en-US" altLang="zh-CN" dirty="0"/>
              <a:t>Threshold cut may lead to the increase of energy and hit number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C2CB3C7-4702-8BFB-AC8D-6B1C47330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2</a:t>
            </a:fld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B9D9DBCB-F316-7AB7-8215-43CE6197B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5615" y="4062446"/>
            <a:ext cx="3441427" cy="2423818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CD58C402-ABA0-46A8-E810-14C366A623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926" y="4016177"/>
            <a:ext cx="3700866" cy="2578777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6607607D-CF20-A09C-1C61-E1A833A065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1306" y="3245351"/>
            <a:ext cx="3989361" cy="2956052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EAF6C3B3-4436-8885-9D5E-C97D50A3FE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342" y="1450335"/>
            <a:ext cx="3800518" cy="2578216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D3127F36-EB2B-E45F-2AA1-8F8E56E018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14450" y="1491877"/>
            <a:ext cx="3542592" cy="2495131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5E2677D6-1B2B-2241-428D-B15FD028BC9C}"/>
              </a:ext>
            </a:extLst>
          </p:cNvPr>
          <p:cNvSpPr txBox="1"/>
          <p:nvPr/>
        </p:nvSpPr>
        <p:spPr>
          <a:xfrm>
            <a:off x="2174168" y="2086925"/>
            <a:ext cx="158386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/>
              <a:t>Only ADC convert</a:t>
            </a:r>
            <a:endParaRPr lang="zh-CN" altLang="en-US" b="1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A0D050D0-E0C8-6FCB-043A-A29CBD38D651}"/>
              </a:ext>
            </a:extLst>
          </p:cNvPr>
          <p:cNvSpPr txBox="1"/>
          <p:nvPr/>
        </p:nvSpPr>
        <p:spPr>
          <a:xfrm>
            <a:off x="6359940" y="2108652"/>
            <a:ext cx="158386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/>
              <a:t>Only ADC convert</a:t>
            </a:r>
            <a:endParaRPr lang="zh-CN" altLang="en-US" b="1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0E7C5C38-229C-EC3F-29D0-DFF7C960339E}"/>
              </a:ext>
            </a:extLst>
          </p:cNvPr>
          <p:cNvSpPr txBox="1"/>
          <p:nvPr/>
        </p:nvSpPr>
        <p:spPr>
          <a:xfrm>
            <a:off x="2132283" y="4757754"/>
            <a:ext cx="14413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/>
              <a:t>ADC smear</a:t>
            </a:r>
            <a:endParaRPr lang="zh-CN" altLang="en-US" b="1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9BF3167B-9586-9D62-B351-B94EEF32F345}"/>
              </a:ext>
            </a:extLst>
          </p:cNvPr>
          <p:cNvSpPr txBox="1"/>
          <p:nvPr/>
        </p:nvSpPr>
        <p:spPr>
          <a:xfrm>
            <a:off x="6295166" y="4757754"/>
            <a:ext cx="14413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/>
              <a:t>ADC smear</a:t>
            </a:r>
            <a:endParaRPr lang="zh-CN" altLang="en-US" b="1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3A8CDD7F-8706-0407-EB73-75103585E083}"/>
              </a:ext>
            </a:extLst>
          </p:cNvPr>
          <p:cNvSpPr txBox="1"/>
          <p:nvPr/>
        </p:nvSpPr>
        <p:spPr>
          <a:xfrm>
            <a:off x="8006938" y="1831653"/>
            <a:ext cx="211463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Red: data</a:t>
            </a:r>
          </a:p>
          <a:p>
            <a:r>
              <a:rPr lang="en-US" altLang="zh-CN" sz="18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Blue: </a:t>
            </a:r>
            <a:r>
              <a:rPr lang="en-US" altLang="zh-CN" sz="1800" dirty="0" err="1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MC_truth</a:t>
            </a:r>
            <a:endParaRPr lang="en-US" altLang="zh-CN" sz="1800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1800" dirty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Green: MC_digi</a:t>
            </a:r>
            <a:endParaRPr lang="zh-CN" altLang="en-US" sz="1800" dirty="0">
              <a:solidFill>
                <a:srgbClr val="00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324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1BD450-B01E-5041-4EAE-3C09750F9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Saturation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A462576-06D8-2CAF-971C-3775B3E7A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3</a:t>
            </a:fld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FE5D79E4-0EF0-7269-5788-03110FE3F0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101" y="801189"/>
            <a:ext cx="3840997" cy="267667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1D7FA715-02FD-63BF-5737-5D40F73A46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0166" y="831687"/>
            <a:ext cx="3678859" cy="2596074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8487B57D-4908-ABB5-4DBB-A895A9019D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9977" y="3534231"/>
            <a:ext cx="3699235" cy="262915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A9DA6D5F-EEA4-DAA2-377E-02D73D1332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7947" y="3534230"/>
            <a:ext cx="3861260" cy="2676675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DA2D6BC7-66DC-B9DA-AB40-1D2B4D700BF9}"/>
              </a:ext>
            </a:extLst>
          </p:cNvPr>
          <p:cNvSpPr txBox="1"/>
          <p:nvPr/>
        </p:nvSpPr>
        <p:spPr>
          <a:xfrm>
            <a:off x="2300533" y="1705006"/>
            <a:ext cx="14413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/>
              <a:t>ADC smear</a:t>
            </a:r>
            <a:endParaRPr lang="zh-CN" altLang="en-US" b="1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17EF14CF-7332-4628-FA73-3BF4BD761183}"/>
              </a:ext>
            </a:extLst>
          </p:cNvPr>
          <p:cNvSpPr txBox="1"/>
          <p:nvPr/>
        </p:nvSpPr>
        <p:spPr>
          <a:xfrm>
            <a:off x="6463416" y="1705006"/>
            <a:ext cx="14413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/>
              <a:t>ADC smear</a:t>
            </a:r>
            <a:endParaRPr lang="zh-CN" altLang="en-US" b="1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6FA49AB-9B35-9D95-818A-6B0D68D9503F}"/>
              </a:ext>
            </a:extLst>
          </p:cNvPr>
          <p:cNvSpPr txBox="1"/>
          <p:nvPr/>
        </p:nvSpPr>
        <p:spPr>
          <a:xfrm>
            <a:off x="2300533" y="4622713"/>
            <a:ext cx="14413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/>
              <a:t>Saturation</a:t>
            </a:r>
            <a:endParaRPr lang="zh-CN" altLang="en-US" b="1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49DC8C10-9908-8604-B8B7-B3E54176C547}"/>
              </a:ext>
            </a:extLst>
          </p:cNvPr>
          <p:cNvSpPr txBox="1"/>
          <p:nvPr/>
        </p:nvSpPr>
        <p:spPr>
          <a:xfrm>
            <a:off x="6557711" y="4622713"/>
            <a:ext cx="14413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/>
              <a:t>Saturation</a:t>
            </a:r>
            <a:endParaRPr lang="zh-CN" altLang="en-US" b="1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DC07A7BF-311F-A155-75C7-86C3B5888CE0}"/>
              </a:ext>
            </a:extLst>
          </p:cNvPr>
          <p:cNvSpPr txBox="1"/>
          <p:nvPr/>
        </p:nvSpPr>
        <p:spPr>
          <a:xfrm>
            <a:off x="8439086" y="3072565"/>
            <a:ext cx="211463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Red: data</a:t>
            </a:r>
          </a:p>
          <a:p>
            <a:r>
              <a:rPr lang="en-US" altLang="zh-CN" sz="18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Blue: </a:t>
            </a:r>
            <a:r>
              <a:rPr lang="en-US" altLang="zh-CN" sz="1800" dirty="0" err="1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MC_truth</a:t>
            </a:r>
            <a:endParaRPr lang="en-US" altLang="zh-CN" sz="1800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1800" dirty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Green: MC_digi</a:t>
            </a:r>
            <a:endParaRPr lang="zh-CN" altLang="en-US" sz="1800" dirty="0">
              <a:solidFill>
                <a:srgbClr val="00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276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1BD450-B01E-5041-4EAE-3C09750F9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Saturation + crosstalk(0.1 0.15)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A462576-06D8-2CAF-971C-3775B3E7A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4</a:t>
            </a:fld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DDCA502A-9F61-E5A6-813A-936BE4E0F2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6767" y="801190"/>
            <a:ext cx="3699235" cy="262915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0E827815-7A4B-0953-AA75-EF595030EE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737" y="801189"/>
            <a:ext cx="3861260" cy="267667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0EB7F590-AC2B-DC99-1496-ABCE4236F0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464" y="3601758"/>
            <a:ext cx="3982092" cy="2737689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EFF67E12-7BB5-FECF-E383-7EB3BCDDAA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5997" y="3649709"/>
            <a:ext cx="3900005" cy="2743255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7D7C9F79-A3CA-B6EF-11A5-22BDE6B35080}"/>
              </a:ext>
            </a:extLst>
          </p:cNvPr>
          <p:cNvSpPr txBox="1"/>
          <p:nvPr/>
        </p:nvSpPr>
        <p:spPr>
          <a:xfrm>
            <a:off x="2234697" y="1671451"/>
            <a:ext cx="14413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/>
              <a:t>Saturation</a:t>
            </a:r>
            <a:endParaRPr lang="zh-CN" altLang="en-US" b="1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9F5E272F-F0A1-4A70-6B69-907E2D9CEAF2}"/>
              </a:ext>
            </a:extLst>
          </p:cNvPr>
          <p:cNvSpPr txBox="1"/>
          <p:nvPr/>
        </p:nvSpPr>
        <p:spPr>
          <a:xfrm>
            <a:off x="6491875" y="1671451"/>
            <a:ext cx="14413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/>
              <a:t>Saturation</a:t>
            </a:r>
            <a:endParaRPr lang="zh-CN" altLang="en-US" b="1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D4F421B-FDDC-2F82-62D0-3D2E2FDA7C9E}"/>
              </a:ext>
            </a:extLst>
          </p:cNvPr>
          <p:cNvSpPr txBox="1"/>
          <p:nvPr/>
        </p:nvSpPr>
        <p:spPr>
          <a:xfrm>
            <a:off x="2691994" y="4020542"/>
            <a:ext cx="138257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/>
              <a:t>Saturation + crosstalk</a:t>
            </a:r>
            <a:endParaRPr lang="zh-CN" altLang="en-US" b="1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996FA72A-04C5-750E-1BA6-DF47334EE9D3}"/>
              </a:ext>
            </a:extLst>
          </p:cNvPr>
          <p:cNvSpPr txBox="1"/>
          <p:nvPr/>
        </p:nvSpPr>
        <p:spPr>
          <a:xfrm>
            <a:off x="6607873" y="4020542"/>
            <a:ext cx="138257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/>
              <a:t>Saturation + crosstalk</a:t>
            </a:r>
            <a:endParaRPr lang="zh-CN" altLang="en-US" b="1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9F44BEA-DE85-0E38-403C-FA1E07D3B4E0}"/>
              </a:ext>
            </a:extLst>
          </p:cNvPr>
          <p:cNvSpPr txBox="1"/>
          <p:nvPr/>
        </p:nvSpPr>
        <p:spPr>
          <a:xfrm>
            <a:off x="8526768" y="3188044"/>
            <a:ext cx="211463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Red: data</a:t>
            </a:r>
          </a:p>
          <a:p>
            <a:r>
              <a:rPr lang="en-US" altLang="zh-CN" sz="18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Blue: </a:t>
            </a:r>
            <a:r>
              <a:rPr lang="en-US" altLang="zh-CN" sz="1800" dirty="0" err="1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MC_truth</a:t>
            </a:r>
            <a:endParaRPr lang="en-US" altLang="zh-CN" sz="1800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1800" dirty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Green: MC_digi</a:t>
            </a:r>
            <a:endParaRPr lang="zh-CN" altLang="en-US" sz="1800" dirty="0">
              <a:solidFill>
                <a:srgbClr val="00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337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37DA8C-4B88-3629-7446-B2253FBAC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Muon MC Events check</a:t>
            </a:r>
            <a:endParaRPr lang="zh-CN" altLang="en-US" dirty="0"/>
          </a:p>
        </p:txBody>
      </p:sp>
      <p:pic>
        <p:nvPicPr>
          <p:cNvPr id="10" name="内容占位符 9">
            <a:extLst>
              <a:ext uri="{FF2B5EF4-FFF2-40B4-BE49-F238E27FC236}">
                <a16:creationId xmlns:a16="http://schemas.microsoft.com/office/drawing/2014/main" id="{4DBAC97C-C712-FBCE-57B0-6A58F2F694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7844" y="1493250"/>
            <a:ext cx="3460661" cy="2482297"/>
          </a:xfrm>
        </p:spPr>
      </p:pic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20F7676-EA83-415F-9C8A-E9534A605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5</a:t>
            </a:fld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F2D0F59B-75B9-D5FE-9488-44031AAF95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997" y="2772650"/>
            <a:ext cx="3977451" cy="2895183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07C9D41C-3E32-6709-78F7-31359C5B45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7843" y="4023148"/>
            <a:ext cx="3460661" cy="2538630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63043063-85FB-17C0-F051-652CED4AC1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06293" y="1493250"/>
            <a:ext cx="3413104" cy="2558801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EC505433-9A33-B4AE-C0E8-AA3C1B0E0A4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08504" y="4052051"/>
            <a:ext cx="3479619" cy="2512375"/>
          </a:xfrm>
          <a:prstGeom prst="rect">
            <a:avLst/>
          </a:prstGeom>
        </p:spPr>
      </p:pic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CE05DE-D6F0-A200-A81F-60B73D115731}"/>
              </a:ext>
            </a:extLst>
          </p:cNvPr>
          <p:cNvSpPr txBox="1">
            <a:spLocks/>
          </p:cNvSpPr>
          <p:nvPr/>
        </p:nvSpPr>
        <p:spPr>
          <a:xfrm>
            <a:off x="314283" y="811413"/>
            <a:ext cx="5303639" cy="5389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8800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7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华光小标宋_CNKI" panose="02000500000000000000" pitchFamily="2" charset="-122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p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华光小标宋_CNKI" panose="02000500000000000000" pitchFamily="2" charset="-122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华光小标宋_CNKI" panose="02000500000000000000" pitchFamily="2" charset="-122"/>
                <a:ea typeface="华光小标宋_CNKI" panose="02000500000000000000" pitchFamily="2" charset="-122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华光小标宋_CNKI" panose="02000500000000000000" pitchFamily="2" charset="-122"/>
                <a:ea typeface="华光小标宋_CNKI" panose="02000500000000000000" pitchFamily="2" charset="-122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100k 100GeV mu- MC events</a:t>
            </a:r>
          </a:p>
          <a:p>
            <a:pPr lvl="1"/>
            <a:r>
              <a:rPr lang="en-US" altLang="zh-CN" dirty="0"/>
              <a:t>Beam : 50mm * 50mm</a:t>
            </a:r>
          </a:p>
          <a:p>
            <a:pPr lvl="1"/>
            <a:r>
              <a:rPr lang="en-US" altLang="zh-CN" dirty="0"/>
              <a:t>2d Gaussian</a:t>
            </a:r>
          </a:p>
          <a:p>
            <a:r>
              <a:rPr lang="en-US" altLang="zh-CN" dirty="0"/>
              <a:t>Muon MC file digitization</a:t>
            </a:r>
          </a:p>
          <a:p>
            <a:r>
              <a:rPr lang="en-US" altLang="zh-CN" dirty="0"/>
              <a:t>Calibration: MIP fit  </a:t>
            </a:r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B4568E7B-62E9-024D-6AA4-B7E73EEDC11B}"/>
              </a:ext>
            </a:extLst>
          </p:cNvPr>
          <p:cNvSpPr txBox="1"/>
          <p:nvPr/>
        </p:nvSpPr>
        <p:spPr>
          <a:xfrm>
            <a:off x="1662505" y="5735259"/>
            <a:ext cx="21146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Red: data</a:t>
            </a:r>
          </a:p>
          <a:p>
            <a:r>
              <a:rPr lang="en-US" altLang="zh-CN" sz="1800" dirty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Green: MC_digi</a:t>
            </a:r>
            <a:endParaRPr lang="zh-CN" altLang="en-US" sz="1800" dirty="0">
              <a:solidFill>
                <a:srgbClr val="00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109308A8-12C8-87F8-D0A3-7CABD33D5B6B}"/>
              </a:ext>
            </a:extLst>
          </p:cNvPr>
          <p:cNvSpPr txBox="1"/>
          <p:nvPr/>
        </p:nvSpPr>
        <p:spPr>
          <a:xfrm>
            <a:off x="6478035" y="1715744"/>
            <a:ext cx="1874207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900" marR="0" lvl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t>10um SiPM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483FC44D-B2E5-36F9-36C7-230273C11A22}"/>
              </a:ext>
            </a:extLst>
          </p:cNvPr>
          <p:cNvSpPr txBox="1"/>
          <p:nvPr/>
        </p:nvSpPr>
        <p:spPr>
          <a:xfrm>
            <a:off x="6402015" y="4278290"/>
            <a:ext cx="1874207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900" marR="0" lvl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t>10um SiPM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EB20DF05-AC59-EFD6-6AC1-8201A0E4A61F}"/>
              </a:ext>
            </a:extLst>
          </p:cNvPr>
          <p:cNvSpPr txBox="1"/>
          <p:nvPr/>
        </p:nvSpPr>
        <p:spPr>
          <a:xfrm>
            <a:off x="10003510" y="1715744"/>
            <a:ext cx="1874207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900" marR="0" lvl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t>15um SiPM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FA6ED83C-C5F8-23F6-601A-0DB60F268154}"/>
              </a:ext>
            </a:extLst>
          </p:cNvPr>
          <p:cNvSpPr txBox="1"/>
          <p:nvPr/>
        </p:nvSpPr>
        <p:spPr>
          <a:xfrm>
            <a:off x="10003509" y="4278290"/>
            <a:ext cx="1874207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900" marR="0" lvl="0" algn="l" defTabSz="914400" rtl="0" eaLnBrk="1" fontAlgn="auto" latinLnBrk="0" hangingPunct="1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t>15um SiPM</a:t>
            </a:r>
          </a:p>
        </p:txBody>
      </p:sp>
    </p:spTree>
    <p:extLst>
      <p:ext uri="{BB962C8B-B14F-4D97-AF65-F5344CB8AC3E}">
        <p14:creationId xmlns:p14="http://schemas.microsoft.com/office/powerpoint/2010/main" val="726267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37DA8C-4B88-3629-7446-B2253FBAC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Muon MC Events check (10um)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20F7676-EA83-415F-9C8A-E9534A605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6</a:t>
            </a:fld>
            <a:endParaRPr lang="zh-CN" altLang="en-US" dirty="0"/>
          </a:p>
        </p:txBody>
      </p:sp>
      <p:sp>
        <p:nvSpPr>
          <p:cNvPr id="19" name="内容占位符 2">
            <a:extLst>
              <a:ext uri="{FF2B5EF4-FFF2-40B4-BE49-F238E27FC236}">
                <a16:creationId xmlns:a16="http://schemas.microsoft.com/office/drawing/2014/main" id="{C0552168-B004-E369-6557-93F8FB4C1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284" y="811413"/>
            <a:ext cx="10520730" cy="5311409"/>
          </a:xfrm>
        </p:spPr>
        <p:txBody>
          <a:bodyPr/>
          <a:lstStyle/>
          <a:p>
            <a:r>
              <a:rPr lang="en-US" altLang="zh-CN" dirty="0"/>
              <a:t>10um SiPM</a:t>
            </a:r>
          </a:p>
          <a:p>
            <a:r>
              <a:rPr lang="en-US" altLang="zh-CN" dirty="0"/>
              <a:t>Digitization result much lower</a:t>
            </a:r>
          </a:p>
        </p:txBody>
      </p:sp>
      <p:pic>
        <p:nvPicPr>
          <p:cNvPr id="25" name="图片 24">
            <a:extLst>
              <a:ext uri="{FF2B5EF4-FFF2-40B4-BE49-F238E27FC236}">
                <a16:creationId xmlns:a16="http://schemas.microsoft.com/office/drawing/2014/main" id="{01D43769-0A9D-EEBF-651C-2F4297BE6B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018" y="2078189"/>
            <a:ext cx="4886478" cy="3652469"/>
          </a:xfrm>
          <a:prstGeom prst="rect">
            <a:avLst/>
          </a:prstGeom>
        </p:spPr>
      </p:pic>
      <p:pic>
        <p:nvPicPr>
          <p:cNvPr id="29" name="图片 28">
            <a:extLst>
              <a:ext uri="{FF2B5EF4-FFF2-40B4-BE49-F238E27FC236}">
                <a16:creationId xmlns:a16="http://schemas.microsoft.com/office/drawing/2014/main" id="{23C73B33-4A41-3F35-EF70-ADAB1FEABB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0716" y="2179616"/>
            <a:ext cx="4936060" cy="3507200"/>
          </a:xfrm>
          <a:prstGeom prst="rect">
            <a:avLst/>
          </a:prstGeom>
        </p:spPr>
      </p:pic>
      <p:sp>
        <p:nvSpPr>
          <p:cNvPr id="30" name="文本框 29">
            <a:extLst>
              <a:ext uri="{FF2B5EF4-FFF2-40B4-BE49-F238E27FC236}">
                <a16:creationId xmlns:a16="http://schemas.microsoft.com/office/drawing/2014/main" id="{D555F4FA-53BB-FF4E-5967-7965E2E64E2C}"/>
              </a:ext>
            </a:extLst>
          </p:cNvPr>
          <p:cNvSpPr txBox="1"/>
          <p:nvPr/>
        </p:nvSpPr>
        <p:spPr>
          <a:xfrm>
            <a:off x="9261543" y="4272841"/>
            <a:ext cx="14413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/>
              <a:t>Data</a:t>
            </a:r>
            <a:endParaRPr lang="zh-CN" altLang="en-US" b="1" dirty="0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5FCC6533-176A-00D1-8CD6-75FC6D801EDF}"/>
              </a:ext>
            </a:extLst>
          </p:cNvPr>
          <p:cNvSpPr txBox="1"/>
          <p:nvPr/>
        </p:nvSpPr>
        <p:spPr>
          <a:xfrm>
            <a:off x="3727701" y="4272841"/>
            <a:ext cx="14413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/>
              <a:t>Digitization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806829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37DA8C-4B88-3629-7446-B2253FBAC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Muon MC Events check (15um)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20F7676-EA83-415F-9C8A-E9534A605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7</a:t>
            </a:fld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052BD34-F040-45DE-056F-B0B04D91A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811213"/>
            <a:ext cx="10389165" cy="5311775"/>
          </a:xfrm>
        </p:spPr>
        <p:txBody>
          <a:bodyPr/>
          <a:lstStyle/>
          <a:p>
            <a:r>
              <a:rPr lang="en-US" altLang="zh-CN" dirty="0"/>
              <a:t>15um SiPM</a:t>
            </a:r>
          </a:p>
          <a:p>
            <a:r>
              <a:rPr lang="en-US" altLang="zh-CN" dirty="0"/>
              <a:t>Digitization result much higher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641FE6AD-273D-905C-4037-4E04E907A2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241" y="2308041"/>
            <a:ext cx="4790283" cy="3259777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BA58A55E-DCD6-2D09-8422-031BD6D5B6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1846" y="2251673"/>
            <a:ext cx="4897742" cy="3366249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72F57716-411A-DB40-1E34-EF5D609BC1B8}"/>
              </a:ext>
            </a:extLst>
          </p:cNvPr>
          <p:cNvSpPr txBox="1"/>
          <p:nvPr/>
        </p:nvSpPr>
        <p:spPr>
          <a:xfrm>
            <a:off x="9261543" y="4272841"/>
            <a:ext cx="14413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/>
              <a:t>Data</a:t>
            </a:r>
            <a:endParaRPr lang="zh-CN" altLang="en-US" b="1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3531ED2-2008-E7EC-35BE-F98ED1946601}"/>
              </a:ext>
            </a:extLst>
          </p:cNvPr>
          <p:cNvSpPr txBox="1"/>
          <p:nvPr/>
        </p:nvSpPr>
        <p:spPr>
          <a:xfrm>
            <a:off x="3727701" y="4272841"/>
            <a:ext cx="14413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/>
              <a:t>Digitization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59113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极端阴影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eting.potx" id="{DECBD410-4C95-4EEE-9FA3-8976EA494DC9}" vid="{AE4C4D58-F0B0-4239-98DA-6FE13789C84C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meeting</Template>
  <TotalTime>5325</TotalTime>
  <Words>177</Words>
  <Application>Microsoft Office PowerPoint</Application>
  <PresentationFormat>宽屏</PresentationFormat>
  <Paragraphs>56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等线</vt:lpstr>
      <vt:lpstr>华光小标宋_CNKI</vt:lpstr>
      <vt:lpstr>Arial</vt:lpstr>
      <vt:lpstr>Wingdings</vt:lpstr>
      <vt:lpstr>Office 主题​​</vt:lpstr>
      <vt:lpstr>ECAL Digitization update</vt:lpstr>
      <vt:lpstr>ADC smear</vt:lpstr>
      <vt:lpstr>Saturation</vt:lpstr>
      <vt:lpstr>Saturation + crosstalk(0.1 0.15)</vt:lpstr>
      <vt:lpstr>Muon MC Events check</vt:lpstr>
      <vt:lpstr>Muon MC Events check (10um) </vt:lpstr>
      <vt:lpstr>Muon MC Events check (15um)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MIP MPV 2 MC Absorber Density</dc:title>
  <dc:creator>jiaxuan wang</dc:creator>
  <cp:lastModifiedBy>jiaxuan wang</cp:lastModifiedBy>
  <cp:revision>4</cp:revision>
  <dcterms:created xsi:type="dcterms:W3CDTF">2024-05-09T11:05:26Z</dcterms:created>
  <dcterms:modified xsi:type="dcterms:W3CDTF">2024-05-13T07:33:25Z</dcterms:modified>
</cp:coreProperties>
</file>