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6" r:id="rId4"/>
    <p:sldId id="258" r:id="rId5"/>
    <p:sldId id="259" r:id="rId6"/>
  </p:sldIdLst>
  <p:sldSz cx="12192000" cy="6858000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8" userDrawn="1">
          <p15:clr>
            <a:srgbClr val="A4A3A4"/>
          </p15:clr>
        </p15:guide>
        <p15:guide id="2" pos="382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188"/>
        <p:guide pos="3821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gs" Target="tags/tag67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7" Type="http://schemas.openxmlformats.org/officeDocument/2006/relationships/tags" Target="../tags/tag6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4.xml"/><Relationship Id="rId1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5.xml"/><Relationship Id="rId1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6.xml"/><Relationship Id="rId1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" name="文本框 10"/>
          <p:cNvSpPr txBox="1"/>
          <p:nvPr/>
        </p:nvSpPr>
        <p:spPr>
          <a:xfrm>
            <a:off x="4643755" y="7963535"/>
            <a:ext cx="1054100" cy="2044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/>
              <a:t>Det_v5_outMIC6</a:t>
            </a:r>
            <a:endParaRPr lang="en-US" altLang="zh-CN"/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86690" y="256540"/>
            <a:ext cx="3765550" cy="2620645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8280" y="256540"/>
            <a:ext cx="3853815" cy="2671445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8135" y="256540"/>
            <a:ext cx="3845560" cy="2757170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070" y="3241040"/>
            <a:ext cx="3839210" cy="2818130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18280" y="3241040"/>
            <a:ext cx="3919855" cy="2808605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31785" y="3254375"/>
            <a:ext cx="3851910" cy="2799080"/>
          </a:xfrm>
          <a:prstGeom prst="rect">
            <a:avLst/>
          </a:prstGeom>
        </p:spPr>
      </p:pic>
    </p:spTree>
    <p:custDataLst>
      <p:tags r:id="rId7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02360" y="654685"/>
            <a:ext cx="9987280" cy="510286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52425" y="417830"/>
            <a:ext cx="11364595" cy="569658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1965" y="394970"/>
            <a:ext cx="11228070" cy="570611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4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7.xml><?xml version="1.0" encoding="utf-8"?>
<p:tagLst xmlns:p="http://schemas.openxmlformats.org/presentationml/2006/main">
  <p:tag name="commondata" val="eyJoZGlkIjoiYzA3ODk1ODg1NjliNjNiYzNmYzQyMTVlYmUyYjI4MTcifQ==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WPS 演示</Application>
  <PresentationFormat>宽屏</PresentationFormat>
  <Paragraphs>2</Paragraphs>
  <Slides>4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2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WPS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董亮</cp:lastModifiedBy>
  <cp:revision>157</cp:revision>
  <dcterms:created xsi:type="dcterms:W3CDTF">2019-06-19T02:08:00Z</dcterms:created>
  <dcterms:modified xsi:type="dcterms:W3CDTF">2024-03-12T07:38:16Z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2052-12.1.0.16388</vt:lpwstr>
  </property>
  <property fmtid="{D5CDD505-2E9C-101B-9397-08002B2CF9AE}" pid="3" name="ICV">
    <vt:lpwstr>F79E90E8463A4F11B817A16807A564FD_11</vt:lpwstr>
  </property>
</Properties>
</file>