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7" r:id="rId3"/>
    <p:sldId id="256" r:id="rId4"/>
    <p:sldId id="258" r:id="rId5"/>
    <p:sldId id="259" r:id="rId6"/>
  </p:sldIdLst>
  <p:sldSz cx="12192000" cy="6858000"/>
  <p:notesSz cx="6858000" cy="9144000"/>
  <p:custDataLst>
    <p:tags r:id="rId10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8" userDrawn="1">
          <p15:clr>
            <a:srgbClr val="A4A3A4"/>
          </p15:clr>
        </p15:guide>
        <p15:guide id="2" pos="382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DCDCDC"/>
    <a:srgbClr val="F0F0F0"/>
    <a:srgbClr val="E6E6E6"/>
    <a:srgbClr val="C8C8C8"/>
    <a:srgbClr val="FAFAFA"/>
    <a:srgbClr val="BEBE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78" autoAdjust="0"/>
    <p:restoredTop sz="94660"/>
  </p:normalViewPr>
  <p:slideViewPr>
    <p:cSldViewPr snapToGrid="0" showGuides="1">
      <p:cViewPr varScale="1">
        <p:scale>
          <a:sx n="99" d="100"/>
          <a:sy n="99" d="100"/>
        </p:scale>
        <p:origin x="84" y="582"/>
      </p:cViewPr>
      <p:guideLst>
        <p:guide orient="horz" pos="2188"/>
        <p:guide pos="3821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92" d="100"/>
          <a:sy n="92" d="100"/>
        </p:scale>
        <p:origin x="2550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tableStyles" Target="tableStyles.xml"/><Relationship Id="rId8" Type="http://schemas.openxmlformats.org/officeDocument/2006/relationships/viewProps" Target="viewProps.xml"/><Relationship Id="rId7" Type="http://schemas.openxmlformats.org/officeDocument/2006/relationships/presProps" Target="presProps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0" Type="http://schemas.openxmlformats.org/officeDocument/2006/relationships/tags" Target="tags/tag67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6" Type="http://schemas.openxmlformats.org/officeDocument/2006/relationships/tags" Target="../tags/tag5.xml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5" Type="http://schemas.openxmlformats.org/officeDocument/2006/relationships/tags" Target="../tags/tag51.xml"/><Relationship Id="rId4" Type="http://schemas.openxmlformats.org/officeDocument/2006/relationships/tags" Target="../tags/tag50.xml"/><Relationship Id="rId3" Type="http://schemas.openxmlformats.org/officeDocument/2006/relationships/tags" Target="../tags/tag49.xml"/><Relationship Id="rId2" Type="http://schemas.openxmlformats.org/officeDocument/2006/relationships/tags" Target="../tags/tag48.xm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6" Type="http://schemas.openxmlformats.org/officeDocument/2006/relationships/tags" Target="../tags/tag56.xml"/><Relationship Id="rId5" Type="http://schemas.openxmlformats.org/officeDocument/2006/relationships/tags" Target="../tags/tag55.xml"/><Relationship Id="rId4" Type="http://schemas.openxmlformats.org/officeDocument/2006/relationships/tags" Target="../tags/tag54.xml"/><Relationship Id="rId3" Type="http://schemas.openxmlformats.org/officeDocument/2006/relationships/tags" Target="../tags/tag53.xml"/><Relationship Id="rId2" Type="http://schemas.openxmlformats.org/officeDocument/2006/relationships/tags" Target="../tags/tag52.xm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6" Type="http://schemas.openxmlformats.org/officeDocument/2006/relationships/tags" Target="../tags/tag10.xml"/><Relationship Id="rId5" Type="http://schemas.openxmlformats.org/officeDocument/2006/relationships/tags" Target="../tags/tag9.xml"/><Relationship Id="rId4" Type="http://schemas.openxmlformats.org/officeDocument/2006/relationships/tags" Target="../tags/tag8.xml"/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6" Type="http://schemas.openxmlformats.org/officeDocument/2006/relationships/tags" Target="../tags/tag15.xml"/><Relationship Id="rId5" Type="http://schemas.openxmlformats.org/officeDocument/2006/relationships/tags" Target="../tags/tag14.xml"/><Relationship Id="rId4" Type="http://schemas.openxmlformats.org/officeDocument/2006/relationships/tags" Target="../tags/tag13.xml"/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7" Type="http://schemas.openxmlformats.org/officeDocument/2006/relationships/tags" Target="../tags/tag21.xml"/><Relationship Id="rId6" Type="http://schemas.openxmlformats.org/officeDocument/2006/relationships/tags" Target="../tags/tag20.xml"/><Relationship Id="rId5" Type="http://schemas.openxmlformats.org/officeDocument/2006/relationships/tags" Target="../tags/tag19.xml"/><Relationship Id="rId4" Type="http://schemas.openxmlformats.org/officeDocument/2006/relationships/tags" Target="../tags/tag18.xml"/><Relationship Id="rId3" Type="http://schemas.openxmlformats.org/officeDocument/2006/relationships/tags" Target="../tags/tag17.xml"/><Relationship Id="rId2" Type="http://schemas.openxmlformats.org/officeDocument/2006/relationships/tags" Target="../tags/tag16.xm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9" Type="http://schemas.openxmlformats.org/officeDocument/2006/relationships/tags" Target="../tags/tag29.xml"/><Relationship Id="rId8" Type="http://schemas.openxmlformats.org/officeDocument/2006/relationships/tags" Target="../tags/tag28.xml"/><Relationship Id="rId7" Type="http://schemas.openxmlformats.org/officeDocument/2006/relationships/tags" Target="../tags/tag27.xml"/><Relationship Id="rId6" Type="http://schemas.openxmlformats.org/officeDocument/2006/relationships/tags" Target="../tags/tag26.xml"/><Relationship Id="rId5" Type="http://schemas.openxmlformats.org/officeDocument/2006/relationships/tags" Target="../tags/tag25.xml"/><Relationship Id="rId4" Type="http://schemas.openxmlformats.org/officeDocument/2006/relationships/tags" Target="../tags/tag24.xml"/><Relationship Id="rId3" Type="http://schemas.openxmlformats.org/officeDocument/2006/relationships/tags" Target="../tags/tag23.xml"/><Relationship Id="rId2" Type="http://schemas.openxmlformats.org/officeDocument/2006/relationships/tags" Target="../tags/tag22.xm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5" Type="http://schemas.openxmlformats.org/officeDocument/2006/relationships/tags" Target="../tags/tag33.xml"/><Relationship Id="rId4" Type="http://schemas.openxmlformats.org/officeDocument/2006/relationships/tags" Target="../tags/tag32.xml"/><Relationship Id="rId3" Type="http://schemas.openxmlformats.org/officeDocument/2006/relationships/tags" Target="../tags/tag31.xml"/><Relationship Id="rId2" Type="http://schemas.openxmlformats.org/officeDocument/2006/relationships/tags" Target="../tags/tag30.xm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4" Type="http://schemas.openxmlformats.org/officeDocument/2006/relationships/tags" Target="../tags/tag36.xml"/><Relationship Id="rId3" Type="http://schemas.openxmlformats.org/officeDocument/2006/relationships/tags" Target="../tags/tag35.xml"/><Relationship Id="rId2" Type="http://schemas.openxmlformats.org/officeDocument/2006/relationships/tags" Target="../tags/tag34.xm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7" Type="http://schemas.openxmlformats.org/officeDocument/2006/relationships/tags" Target="../tags/tag42.xml"/><Relationship Id="rId6" Type="http://schemas.openxmlformats.org/officeDocument/2006/relationships/tags" Target="../tags/tag41.xml"/><Relationship Id="rId5" Type="http://schemas.openxmlformats.org/officeDocument/2006/relationships/tags" Target="../tags/tag40.xml"/><Relationship Id="rId4" Type="http://schemas.openxmlformats.org/officeDocument/2006/relationships/tags" Target="../tags/tag39.xml"/><Relationship Id="rId3" Type="http://schemas.openxmlformats.org/officeDocument/2006/relationships/tags" Target="../tags/tag38.xml"/><Relationship Id="rId2" Type="http://schemas.openxmlformats.org/officeDocument/2006/relationships/tags" Target="../tags/tag37.xm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6" Type="http://schemas.openxmlformats.org/officeDocument/2006/relationships/tags" Target="../tags/tag47.xml"/><Relationship Id="rId5" Type="http://schemas.openxmlformats.org/officeDocument/2006/relationships/tags" Target="../tags/tag46.xml"/><Relationship Id="rId4" Type="http://schemas.openxmlformats.org/officeDocument/2006/relationships/tags" Target="../tags/tag45.xml"/><Relationship Id="rId3" Type="http://schemas.openxmlformats.org/officeDocument/2006/relationships/tags" Target="../tags/tag44.xml"/><Relationship Id="rId2" Type="http://schemas.openxmlformats.org/officeDocument/2006/relationships/tags" Target="../tags/tag43.xm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  <p:custDataLst>
              <p:tags r:id="rId2"/>
            </p:custDataLst>
          </p:nvPr>
        </p:nvSpPr>
        <p:spPr>
          <a:xfrm>
            <a:off x="1198800" y="914400"/>
            <a:ext cx="9799200" cy="2570400"/>
          </a:xfrm>
        </p:spPr>
        <p:txBody>
          <a:bodyPr lIns="90000" tIns="46800" rIns="90000" bIns="46800" anchor="b" anchorCtr="0">
            <a:normAutofit/>
          </a:bodyPr>
          <a:lstStyle>
            <a:lvl1pPr algn="ctr">
              <a:defRPr sz="6000"/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  <p:custDataLst>
              <p:tags r:id="rId3"/>
            </p:custDataLst>
          </p:nvPr>
        </p:nvSpPr>
        <p:spPr>
          <a:xfrm>
            <a:off x="1198800" y="3560400"/>
            <a:ext cx="9799200" cy="1472400"/>
          </a:xfrm>
        </p:spPr>
        <p:txBody>
          <a:bodyPr lIns="90000" tIns="46800" rIns="90000" bIns="46800">
            <a:normAutofit/>
          </a:bodyPr>
          <a:lstStyle>
            <a:lvl1pPr marL="0" indent="0" algn="ctr">
              <a:lnSpc>
                <a:spcPct val="110000"/>
              </a:lnSpc>
              <a:buNone/>
              <a:defRPr sz="2400" spc="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单击此处编辑母版副标题样式</a:t>
            </a:r>
            <a:endParaRPr lang="zh-CN" altLang="en-US" dirty="0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5"/>
            </p:custDataLst>
          </p:nvPr>
        </p:nvSpPr>
        <p:spPr>
          <a:xfrm>
            <a:off x="608400" y="774000"/>
            <a:ext cx="10972800" cy="5482800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5"/>
            </p:custDataLst>
          </p:nvPr>
        </p:nvSpPr>
        <p:spPr>
          <a:xfrm>
            <a:off x="1198800" y="2484000"/>
            <a:ext cx="9799200" cy="1018800"/>
          </a:xfrm>
        </p:spPr>
        <p:txBody>
          <a:bodyPr vert="horz" lIns="90000" tIns="46800" rIns="90000" bIns="46800" rtlCol="0" anchor="t" anchorCtr="0">
            <a:normAutofit/>
          </a:bodyPr>
          <a:lstStyle>
            <a:lvl1pPr algn="ctr">
              <a:defRPr sz="6000"/>
            </a:lvl1pPr>
          </a:lstStyle>
          <a:p>
            <a:pPr lvl="0"/>
            <a:r>
              <a:rPr lang="zh-CN" altLang="en-US" smtClean="0"/>
              <a:t>单击此处编辑标题</a:t>
            </a:r>
            <a:endParaRPr lang="zh-CN" altLang="en-US"/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6"/>
            </p:custDataLst>
          </p:nvPr>
        </p:nvSpPr>
        <p:spPr>
          <a:xfrm>
            <a:off x="1198800" y="3560400"/>
            <a:ext cx="9799200" cy="471600"/>
          </a:xfrm>
        </p:spPr>
        <p:txBody>
          <a:bodyPr lIns="90000" tIns="46800" rIns="90000" bIns="46800">
            <a:normAutofit/>
          </a:bodyPr>
          <a:lstStyle>
            <a:lvl1pPr algn="ctr">
              <a:lnSpc>
                <a:spcPct val="110000"/>
              </a:lnSpc>
              <a:buNone/>
              <a:defRPr sz="2400" spc="200"/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608400" y="1490400"/>
            <a:ext cx="10969200" cy="47592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1990800" y="3848400"/>
            <a:ext cx="7768800" cy="766800"/>
          </a:xfrm>
        </p:spPr>
        <p:txBody>
          <a:bodyPr lIns="90000" tIns="46800" rIns="90000" bIns="46800" anchor="b" anchorCtr="0">
            <a:normAutofit/>
          </a:bodyPr>
          <a:lstStyle>
            <a:lvl1pPr>
              <a:defRPr sz="4400"/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1990800" y="4615200"/>
            <a:ext cx="7768800" cy="867600"/>
          </a:xfrm>
        </p:spPr>
        <p:txBody>
          <a:bodyPr lIns="90000" tIns="46800" rIns="90000" bIns="46800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608400" y="1501200"/>
            <a:ext cx="5176800" cy="47484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411600" y="1501200"/>
            <a:ext cx="5176800" cy="4748400"/>
          </a:xfrm>
        </p:spPr>
        <p:txBody>
          <a:bodyPr lIns="90000" tIns="46800" rIns="90000" bIns="4680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5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单击此处编辑文本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608400" y="1555200"/>
            <a:ext cx="5233077" cy="4608000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6350400" y="1555200"/>
            <a:ext cx="5227200" cy="4608000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7"/>
            </p:custDataLst>
          </p:nvPr>
        </p:nvSpPr>
        <p:spPr/>
        <p:txBody>
          <a:bodyPr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 hasCustomPrompt="1"/>
            <p:custDataLst>
              <p:tags r:id="rId2"/>
            </p:custDataLst>
          </p:nvPr>
        </p:nvSpPr>
        <p:spPr>
          <a:xfrm>
            <a:off x="10234800" y="914400"/>
            <a:ext cx="1044000" cy="5029200"/>
          </a:xfrm>
        </p:spPr>
        <p:txBody>
          <a:bodyPr vert="eaVert" lIns="90000" tIns="46800" rIns="90000" bIns="46800" rtlCol="0" anchor="ctr" anchorCtr="0">
            <a:normAutofit/>
          </a:bodyPr>
          <a:lstStyle>
            <a:lvl1pPr>
              <a:buNone/>
              <a:defRPr sz="2800"/>
            </a:lvl1pPr>
          </a:lstStyle>
          <a:p>
            <a:pPr lvl="0"/>
            <a:r>
              <a:rPr lang="zh-CN" altLang="en-US" smtClean="0"/>
              <a:t>单击此处编辑标题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3"/>
            </p:custDataLst>
          </p:nvPr>
        </p:nvSpPr>
        <p:spPr>
          <a:xfrm>
            <a:off x="914400" y="914400"/>
            <a:ext cx="9169200" cy="5029200"/>
          </a:xfrm>
        </p:spPr>
        <p:txBody>
          <a:bodyPr vert="eaVert" lIns="46800" tIns="46800" rIns="46800" bIns="46800"/>
          <a:lstStyle>
            <a:lvl1pPr marL="228600" indent="-228600">
              <a:spcAft>
                <a:spcPts val="1000"/>
              </a:spcAft>
              <a:defRPr spc="300"/>
            </a:lvl1pPr>
            <a:lvl2pPr marL="685800" indent="-228600">
              <a:defRPr spc="300"/>
            </a:lvl2pPr>
            <a:lvl3pPr marL="1143000" indent="-228600">
              <a:defRPr spc="300"/>
            </a:lvl3pPr>
            <a:lvl4pPr marL="1600200" indent="-228600">
              <a:defRPr spc="300"/>
            </a:lvl4pPr>
            <a:lvl5pPr marL="2057400" indent="-228600">
              <a:defRPr spc="300"/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8" Type="http://schemas.openxmlformats.org/officeDocument/2006/relationships/theme" Target="../theme/theme1.xml"/><Relationship Id="rId17" Type="http://schemas.openxmlformats.org/officeDocument/2006/relationships/tags" Target="../tags/tag62.xml"/><Relationship Id="rId16" Type="http://schemas.openxmlformats.org/officeDocument/2006/relationships/tags" Target="../tags/tag61.xml"/><Relationship Id="rId15" Type="http://schemas.openxmlformats.org/officeDocument/2006/relationships/tags" Target="../tags/tag60.xml"/><Relationship Id="rId14" Type="http://schemas.openxmlformats.org/officeDocument/2006/relationships/tags" Target="../tags/tag59.xml"/><Relationship Id="rId13" Type="http://schemas.openxmlformats.org/officeDocument/2006/relationships/tags" Target="../tags/tag58.xml"/><Relationship Id="rId12" Type="http://schemas.openxmlformats.org/officeDocument/2006/relationships/tags" Target="../tags/tag57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2"/>
            </p:custDataLst>
          </p:nvPr>
        </p:nvSpPr>
        <p:spPr>
          <a:xfrm>
            <a:off x="608400" y="608400"/>
            <a:ext cx="10969200" cy="705600"/>
          </a:xfrm>
          <a:prstGeom prst="rect">
            <a:avLst/>
          </a:prstGeom>
        </p:spPr>
        <p:txBody>
          <a:bodyPr vert="horz" lIns="90170" tIns="46990" rIns="90170" bIns="46990" rtlCol="0" anchor="ctr" anchorCtr="0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3"/>
            </p:custDataLst>
          </p:nvPr>
        </p:nvSpPr>
        <p:spPr>
          <a:xfrm>
            <a:off x="608400" y="1490400"/>
            <a:ext cx="10969200" cy="4759200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4"/>
            </p:custDataLst>
          </p:nvPr>
        </p:nvSpPr>
        <p:spPr>
          <a:xfrm>
            <a:off x="6120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5"/>
            </p:custDataLst>
          </p:nvPr>
        </p:nvSpPr>
        <p:spPr>
          <a:xfrm>
            <a:off x="4116000" y="6314400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6"/>
            </p:custDataLst>
          </p:nvPr>
        </p:nvSpPr>
        <p:spPr>
          <a:xfrm>
            <a:off x="88776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  <p:custDataLst>
      <p:tags r:id="rId17"/>
    </p:custData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3600" b="1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●"/>
        <a:defRPr sz="18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1pPr>
      <a:lvl2pPr marL="6858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tabLst>
          <a:tab pos="1609725" algn="l"/>
          <a:tab pos="1609725" algn="l"/>
          <a:tab pos="1609725" algn="l"/>
          <a:tab pos="1609725" algn="l"/>
        </a:tabLst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2pPr>
      <a:lvl3pPr marL="11430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3pPr>
      <a:lvl4pPr marL="16002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Wingdings" panose="05000000000000000000" charset="0"/>
        <a:buChar char="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4pPr>
      <a:lvl5pPr marL="20574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.xml"/><Relationship Id="rId7" Type="http://schemas.openxmlformats.org/officeDocument/2006/relationships/tags" Target="../tags/tag63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64.xml"/><Relationship Id="rId1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65.xml"/><Relationship Id="rId1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66.xml"/><Relationship Id="rId1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1" name="文本框 10"/>
          <p:cNvSpPr txBox="1"/>
          <p:nvPr/>
        </p:nvSpPr>
        <p:spPr>
          <a:xfrm>
            <a:off x="4643755" y="7963535"/>
            <a:ext cx="1054100" cy="20447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lang="en-US" altLang="zh-CN"/>
              <a:t>Det_v5_outMIC6</a:t>
            </a:r>
            <a:endParaRPr lang="en-US" altLang="zh-CN"/>
          </a:p>
        </p:txBody>
      </p:sp>
      <p:pic>
        <p:nvPicPr>
          <p:cNvPr id="14" name="图片 1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86690" y="256540"/>
            <a:ext cx="3765550" cy="2620645"/>
          </a:xfrm>
          <a:prstGeom prst="rect">
            <a:avLst/>
          </a:prstGeom>
        </p:spPr>
      </p:pic>
      <p:pic>
        <p:nvPicPr>
          <p:cNvPr id="15" name="图片 1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18280" y="256540"/>
            <a:ext cx="3853815" cy="2671445"/>
          </a:xfrm>
          <a:prstGeom prst="rect">
            <a:avLst/>
          </a:prstGeom>
        </p:spPr>
      </p:pic>
      <p:pic>
        <p:nvPicPr>
          <p:cNvPr id="16" name="图片 1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38135" y="256540"/>
            <a:ext cx="3845560" cy="2757170"/>
          </a:xfrm>
          <a:prstGeom prst="rect">
            <a:avLst/>
          </a:prstGeom>
        </p:spPr>
      </p:pic>
      <p:pic>
        <p:nvPicPr>
          <p:cNvPr id="17" name="图片 1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9070" y="3241040"/>
            <a:ext cx="3839210" cy="2818130"/>
          </a:xfrm>
          <a:prstGeom prst="rect">
            <a:avLst/>
          </a:prstGeom>
        </p:spPr>
      </p:pic>
      <p:pic>
        <p:nvPicPr>
          <p:cNvPr id="18" name="图片 1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018280" y="3241040"/>
            <a:ext cx="3919855" cy="2808605"/>
          </a:xfrm>
          <a:prstGeom prst="rect">
            <a:avLst/>
          </a:prstGeom>
        </p:spPr>
      </p:pic>
      <p:pic>
        <p:nvPicPr>
          <p:cNvPr id="19" name="图片 1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931785" y="3254375"/>
            <a:ext cx="3851910" cy="2799080"/>
          </a:xfrm>
          <a:prstGeom prst="rect">
            <a:avLst/>
          </a:prstGeom>
        </p:spPr>
      </p:pic>
    </p:spTree>
    <p:custDataLst>
      <p:tags r:id="rId7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102360" y="654685"/>
            <a:ext cx="9987280" cy="5102860"/>
          </a:xfrm>
          <a:prstGeom prst="rect">
            <a:avLst/>
          </a:prstGeom>
        </p:spPr>
      </p:pic>
    </p:spTree>
    <p:custDataLst>
      <p:tags r:id="rId2"/>
    </p:custData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" name="图片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52425" y="417830"/>
            <a:ext cx="11364595" cy="5696585"/>
          </a:xfrm>
          <a:prstGeom prst="rect">
            <a:avLst/>
          </a:prstGeom>
        </p:spPr>
      </p:pic>
    </p:spTree>
    <p:custDataLst>
      <p:tags r:id="rId2"/>
    </p:custData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" name="图片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481965" y="394970"/>
            <a:ext cx="11228070" cy="5706110"/>
          </a:xfrm>
          <a:prstGeom prst="rect">
            <a:avLst/>
          </a:prstGeom>
        </p:spPr>
      </p:pic>
    </p:spTree>
    <p:custDataLst>
      <p:tags r:id="rId2"/>
    </p:custDataLst>
  </p:cSld>
  <p:clrMapOvr>
    <a:masterClrMapping/>
  </p:clrMapOvr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5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5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6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2.xml><?xml version="1.0" encoding="utf-8"?>
<p:tagLst xmlns:p="http://schemas.openxmlformats.org/presentationml/2006/main">
  <p:tag name="KSO_WM_TEMPLATE_THUMBS_INDEX" val="1、4、7、12、13、14、15、16、17、18、20、24、25、28、33、36、40、43、44"/>
  <p:tag name="KSO_WM_TEMPLATE_SUBCATEGORY" val="19"/>
  <p:tag name="KSO_WM_TAG_VERSION" val="1.0"/>
  <p:tag name="KSO_WM_BEAUTIFY_FLAG" val="#wm#"/>
  <p:tag name="KSO_WM_TEMPLATE_CATEGORY" val="custom"/>
  <p:tag name="KSO_WM_TEMPLATE_INDEX" val="20205081"/>
  <p:tag name="KSO_WM_TEMPLATE_MASTER_TYPE" val="0"/>
  <p:tag name="KSO_WM_TEMPLATE_COLOR_TYPE" val="1"/>
  <p:tag name="KSO_WM_UNIT_SHOW_EDIT_AREA_INDICATION" val="1"/>
</p:tagLst>
</file>

<file path=ppt/tags/tag63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64.xml><?xml version="1.0" encoding="utf-8"?>
<p:tagLst xmlns:p="http://schemas.openxmlformats.org/presentationml/2006/main">
  <p:tag name="KSO_WM_SLIDE_ID" val="custom20205081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081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65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66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67.xml><?xml version="1.0" encoding="utf-8"?>
<p:tagLst xmlns:p="http://schemas.openxmlformats.org/presentationml/2006/main">
  <p:tag name="commondata" val="eyJoZGlkIjoiYzA3ODk1ODg1NjliNjNiYzNmYzQyMTVlYmUyYjI4MTcifQ==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WPS">
  <a:themeElements>
    <a:clrScheme name="WPS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874CB"/>
      </a:accent1>
      <a:accent2>
        <a:srgbClr val="EE822F"/>
      </a:accent2>
      <a:accent3>
        <a:srgbClr val="F2BA02"/>
      </a:accent3>
      <a:accent4>
        <a:srgbClr val="75BD42"/>
      </a:accent4>
      <a:accent5>
        <a:srgbClr val="30C0B4"/>
      </a:accent5>
      <a:accent6>
        <a:srgbClr val="E54C5E"/>
      </a:accent6>
      <a:hlink>
        <a:srgbClr val="0026E5"/>
      </a:hlink>
      <a:folHlink>
        <a:srgbClr val="7E1FAD"/>
      </a:folHlink>
    </a:clrScheme>
    <a:fontScheme name="WPS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WPS">
      <a:fillStyleLst>
        <a:solidFill>
          <a:schemeClr val="phClr"/>
        </a:solidFill>
        <a:gradFill>
          <a:gsLst>
            <a:gs pos="0">
              <a:schemeClr val="phClr">
                <a:lumOff val="17500"/>
              </a:schemeClr>
            </a:gs>
            <a:gs pos="100000">
              <a:schemeClr val="phClr"/>
            </a:gs>
          </a:gsLst>
          <a:lin ang="2700000" scaled="0"/>
        </a:gradFill>
        <a:gradFill>
          <a:gsLst>
            <a:gs pos="0">
              <a:schemeClr val="phClr">
                <a:hueOff val="-2520000"/>
              </a:schemeClr>
            </a:gs>
            <a:gs pos="100000">
              <a:schemeClr val="phClr"/>
            </a:gs>
          </a:gsLst>
          <a:lin ang="27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gradFill>
            <a:gsLst>
              <a:gs pos="0">
                <a:schemeClr val="phClr">
                  <a:hueOff val="-4200000"/>
                </a:schemeClr>
              </a:gs>
              <a:gs pos="100000">
                <a:schemeClr val="phClr"/>
              </a:gs>
            </a:gsLst>
            <a:lin ang="2700000" scaled="1"/>
          </a:gradFill>
          <a:prstDash val="solid"/>
          <a:miter lim="800000"/>
        </a:ln>
      </a:lnStyleLst>
      <a:effectStyleLst>
        <a:effectStyle>
          <a:effectLst>
            <a:outerShdw blurRad="101600" dist="50800" dir="5400000" algn="ctr" rotWithShape="0">
              <a:schemeClr val="phClr">
                <a:alpha val="60000"/>
              </a:schemeClr>
            </a:outerShdw>
          </a:effectLst>
        </a:effectStyle>
        <a:effectStyle>
          <a:effectLst>
            <a:reflection stA="50000" endA="300" endPos="40000" dist="25400" dir="5400000" sy="-100000" algn="bl" rotWithShape="0"/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</Words>
  <Application>WPS 演示</Application>
  <PresentationFormat>宽屏</PresentationFormat>
  <Paragraphs>2</Paragraphs>
  <Slides>4</Slides>
  <Notes>4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12" baseType="lpstr">
      <vt:lpstr>Arial</vt:lpstr>
      <vt:lpstr>宋体</vt:lpstr>
      <vt:lpstr>Wingdings</vt:lpstr>
      <vt:lpstr>Wingdings</vt:lpstr>
      <vt:lpstr>微软雅黑</vt:lpstr>
      <vt:lpstr>Arial Unicode MS</vt:lpstr>
      <vt:lpstr>Calibri</vt:lpstr>
      <vt:lpstr>WPS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空白演示</dc:title>
  <dc:creator/>
  <cp:lastModifiedBy>董亮</cp:lastModifiedBy>
  <cp:revision>157</cp:revision>
  <dcterms:created xsi:type="dcterms:W3CDTF">2019-06-19T02:08:00Z</dcterms:created>
  <dcterms:modified xsi:type="dcterms:W3CDTF">2024-03-12T07:38:16Z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2052-12.1.0.16388</vt:lpwstr>
  </property>
  <property fmtid="{D5CDD505-2E9C-101B-9397-08002B2CF9AE}" pid="3" name="ICV">
    <vt:lpwstr>F79E90E8463A4F11B817A16807A564FD_11</vt:lpwstr>
  </property>
</Properties>
</file>