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64" r:id="rId4"/>
    <p:sldId id="257" r:id="rId5"/>
    <p:sldId id="259" r:id="rId6"/>
    <p:sldId id="258" r:id="rId7"/>
    <p:sldId id="265" r:id="rId8"/>
    <p:sldId id="260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552199E-B7E1-464F-B7DC-D4C4B9DE0724}">
          <p14:sldIdLst>
            <p14:sldId id="256"/>
            <p14:sldId id="263"/>
            <p14:sldId id="264"/>
            <p14:sldId id="257"/>
            <p14:sldId id="259"/>
            <p14:sldId id="258"/>
            <p14:sldId id="265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jiaxuan" initials="wj" lastIdx="1" clrIdx="0">
    <p:extLst>
      <p:ext uri="{19B8F6BF-5375-455C-9EA6-DF929625EA0E}">
        <p15:presenceInfo xmlns:p15="http://schemas.microsoft.com/office/powerpoint/2012/main" userId="4b801fb3c31c0d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8A5F"/>
    <a:srgbClr val="000000"/>
    <a:srgbClr val="CF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52" d="100"/>
          <a:sy n="52" d="100"/>
        </p:scale>
        <p:origin x="8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410C3-E7AA-444A-9369-935F5E367B7E}" type="datetimeFigureOut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AD3FD-C722-4D8C-B2D4-583222EFDC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69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alphaModFix amt="57000"/>
            <a:lum/>
          </a:blip>
          <a:srcRect/>
          <a:stretch>
            <a:fillRect l="49000" t="55000" r="-5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EA9485-C026-4D58-862E-4D9EFC86AF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noFill/>
          <a:ln>
            <a:noFill/>
          </a:ln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ECCA71A-E087-483D-BE23-C301228762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subtitle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79C8BF-FCAD-40FA-B350-64092780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F120F-6C89-4E2E-BD83-3E9318B2F74B}" type="datetime1">
              <a:rPr lang="zh-CN" altLang="en-US" smtClean="0"/>
              <a:t>2024/2/29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B29FA0-68B2-4172-BA86-DE363B58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50C688-04D6-44FC-B76C-F8F1C01B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DCB0505-5B7F-47D5-A06E-7CEF5C2272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1866" y="417901"/>
            <a:ext cx="2633700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53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C8D620-D813-40A8-91E8-EC930D00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4176C0B-A274-4E36-A818-9DA95BE45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40C484-4F9C-4C45-896B-92B6180F3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315-EC66-40D1-A053-3977D73CA3C7}" type="datetime1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2DF727-3AE2-402C-ADE6-EE9E58D3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B09F92-F447-493F-AD75-2FCBD1E5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44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E35E5F9-AAD2-4ACB-AEFC-5DD21F315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3AA612-4293-4EE5-B38B-13EB5420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699A7E-6D0D-4FE6-9D0F-7269E543B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42F4-FEE1-4E68-A4C7-64DB61378000}" type="datetime1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98F88A-73DD-44BD-AB09-5BA0A35E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135AE1-374B-4FE0-8B3D-F1699FA8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8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176460-23A6-4AE4-8A82-3CDAE8960A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5680" y="642656"/>
            <a:ext cx="10165330" cy="68117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2FE2BE-EF55-4E93-A0E3-59FC6E2311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5999" y="1326604"/>
            <a:ext cx="10515600" cy="4351338"/>
          </a:xfrm>
        </p:spPr>
        <p:txBody>
          <a:bodyPr/>
          <a:lstStyle>
            <a:lvl1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altLang="zh-CN" dirty="0"/>
              <a:t>First class</a:t>
            </a:r>
            <a:endParaRPr lang="zh-CN" altLang="en-US" dirty="0"/>
          </a:p>
          <a:p>
            <a:pPr lvl="1"/>
            <a:r>
              <a:rPr lang="en-US" altLang="zh-CN" dirty="0"/>
              <a:t>Second class</a:t>
            </a:r>
          </a:p>
          <a:p>
            <a:pPr lvl="2"/>
            <a:r>
              <a:rPr lang="en-US" altLang="zh-CN" dirty="0"/>
              <a:t>third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20AD61-2850-4E41-B102-46B7E8953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05EB-D57B-4082-8177-A28AB7A98E4F}" type="datetime1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FBDBB2-E86B-4986-9F6F-FBC6B9BE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8D3C02-32C4-4F0A-926C-41D5C377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D95082B-446E-4CA1-826E-E4876B26BC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5680" y="108172"/>
            <a:ext cx="2633700" cy="438950"/>
          </a:xfrm>
          <a:prstGeom prst="rect">
            <a:avLst/>
          </a:prstGeom>
        </p:spPr>
      </p:pic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6EC96068-972E-4350-88A1-D9F3D1744444}"/>
              </a:ext>
            </a:extLst>
          </p:cNvPr>
          <p:cNvCxnSpPr>
            <a:cxnSpLocks/>
          </p:cNvCxnSpPr>
          <p:nvPr userDrawn="1"/>
        </p:nvCxnSpPr>
        <p:spPr>
          <a:xfrm>
            <a:off x="433732" y="586859"/>
            <a:ext cx="1150353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35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59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5CF299-6C7A-4AE1-822D-279B669AE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206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2D3AEB-EED7-4A6B-B5D3-5330DDC6E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25509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3C7FB5-578C-4D5B-B7E0-1350C3C21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88FF-7F7A-41C0-9127-06E4A54EEE09}" type="datetime1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963393-4F19-41AD-9D52-65AF92CB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3852E1-11B5-4141-AFBA-315CB7BC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858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FBCA82-12EB-4375-99E8-B440AF3D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0F881C-0ACC-42B2-B84A-38A83EEDF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7FA3796-C9D0-4F11-A5AB-057CA18D7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001FF9-3578-4327-92F2-538A3BA3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8445-10A7-41D2-A993-B67F7EE05D73}" type="datetime1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D60CEA8-8CF5-40D3-9425-A20243C35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0ED133-88C0-4709-9013-7E6F0E1D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881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AE0065-136C-4BD7-8CDD-48CB5A88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FFAF18-F770-4A07-9DA3-43DDBA12C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E1A3CDB-5EB4-4DB2-8EB4-430080749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32430B3-A5D9-4BE8-9726-C38AB8C28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8F8CD75-6A68-4146-A9FF-06365702D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78BD0E4-6294-4B62-ADBD-4F9B704A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2033-A903-47F6-A006-F6A269AB4C91}" type="datetime1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DC69B4A-2A6D-4EB9-82D3-ED0AF7B9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41CF7B1-5E05-4CDE-9141-B50D3A2B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47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30E94E-897B-45B8-964D-575A1941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654A970-9A3D-4381-8A0A-F3E695E31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51C7C-2BE4-489F-ADC9-69CA1D3CA901}" type="datetime1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00C2FFD-2B5B-4781-9896-30B2BCC7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2A80F8-D007-48AB-BDED-76492E45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06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069F189-075D-4164-8242-F4C2DDA5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B0C5-C0BE-4D8A-B767-DF1733D3C7B5}" type="datetime1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4342C8A-5439-4410-93F2-273A00833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2DE539-C537-4E39-80BC-079A12DF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39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51B905-E2AC-435F-8B12-768B77F4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E23D98-9D09-4835-BDDF-FDA57077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3072901-8622-4591-B808-35901950A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DC6EF-EBDE-43A5-A360-E36ECA76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26EA-208C-48F7-9EA0-1AB4D5D98F45}" type="datetime1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119B6D-93E5-4A65-A852-A91F1F23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099ECE4-D387-423D-9C40-160B0EF2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01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CA5FAB-06E2-485A-86BA-0D083877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8C5D2B6-0406-4784-8FE2-AA07B0061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0FF5FC-A3FC-4480-A81D-5425B0E6C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1547C6-1A7A-4C51-B9A8-4BBDFA1A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302C-9841-4E6F-A0AF-8F6D004A5090}" type="datetime1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86D8E3-BAB4-42B5-BEE5-420C53B31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47E3F9F-B921-4EDA-B568-0A319A793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35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1F82E0A-8ADC-4E82-9030-057228E3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05" y="605986"/>
            <a:ext cx="10156931" cy="734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92ED06-BA16-4CAB-99E3-4D20E8FCA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188" y="1409939"/>
            <a:ext cx="10291549" cy="4124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Title 1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1B3552-88AB-43B5-9E54-0F97794B9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622F5-4419-4292-9C6A-F54ADCA2FE02}" type="datetime1">
              <a:rPr lang="zh-CN" altLang="en-US" smtClean="0"/>
              <a:t>2024/2/29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6E00D7-F075-4EA5-9A8A-BE1F6D751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68FCBB-90E7-443D-9221-DF47A695B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698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alifornian FB" panose="0207040306080B03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l="64000" t="59000" r="-4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976F51-1BA3-49A2-9A54-923E1366F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altLang="zh-CN" b="1" dirty="0"/>
              <a:t>MIP Calibration Parameter Check</a:t>
            </a:r>
            <a:endParaRPr lang="zh-CN" altLang="en-US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A307C54-CFF7-4F7F-BD5B-77D8F0089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38486"/>
            <a:ext cx="9144000" cy="1655762"/>
          </a:xfrm>
        </p:spPr>
        <p:txBody>
          <a:bodyPr/>
          <a:lstStyle/>
          <a:p>
            <a:r>
              <a:rPr lang="en-US" altLang="zh-CN" dirty="0"/>
              <a:t>				   2024/03/01	</a:t>
            </a:r>
          </a:p>
          <a:p>
            <a:r>
              <a:rPr lang="en-US" altLang="zh-CN" dirty="0"/>
              <a:t>				Jiaxuan Wang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759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61655D-5665-B1C2-9953-4E16CFB39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Muon Energy Reconstruction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5DFB06-DF5D-8E6A-B70A-EDA1324F6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Energy reconstruction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A17471-476F-DC22-5D0E-F564307F0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2</a:t>
            </a:fld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111248B-2AA9-1501-76A8-3F9A784CD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504" y="2163558"/>
            <a:ext cx="4785531" cy="3165114"/>
          </a:xfrm>
          <a:prstGeom prst="rect">
            <a:avLst/>
          </a:prstGeom>
        </p:spPr>
      </p:pic>
      <p:sp>
        <p:nvSpPr>
          <p:cNvPr id="8" name="内容占位符 2">
            <a:extLst>
              <a:ext uri="{FF2B5EF4-FFF2-40B4-BE49-F238E27FC236}">
                <a16:creationId xmlns:a16="http://schemas.microsoft.com/office/drawing/2014/main" id="{E1328D61-8D44-4D5B-6784-53485B0998D3}"/>
              </a:ext>
            </a:extLst>
          </p:cNvPr>
          <p:cNvSpPr txBox="1">
            <a:spLocks/>
          </p:cNvSpPr>
          <p:nvPr/>
        </p:nvSpPr>
        <p:spPr>
          <a:xfrm>
            <a:off x="946504" y="5643015"/>
            <a:ext cx="10515600" cy="107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Using calibrated results from muon data, the MPV of fitting function are not around 0.305MeV for muon files either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7862E043-6C21-FDED-FF54-80E124B60E6E}"/>
              </a:ext>
            </a:extLst>
          </p:cNvPr>
          <p:cNvGrpSpPr/>
          <p:nvPr/>
        </p:nvGrpSpPr>
        <p:grpSpPr>
          <a:xfrm>
            <a:off x="6274840" y="2041637"/>
            <a:ext cx="5179769" cy="3408957"/>
            <a:chOff x="6274840" y="2041637"/>
            <a:chExt cx="5179769" cy="3408957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1E7A4FBF-33DE-94B7-C1A2-FF96847303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74840" y="2041637"/>
              <a:ext cx="5179769" cy="3408957"/>
            </a:xfrm>
            <a:prstGeom prst="rect">
              <a:avLst/>
            </a:prstGeom>
          </p:spPr>
        </p:pic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4D6F3BD8-8629-5396-6C1A-E5FCBEA5C014}"/>
                </a:ext>
              </a:extLst>
            </p:cNvPr>
            <p:cNvCxnSpPr/>
            <p:nvPr/>
          </p:nvCxnSpPr>
          <p:spPr>
            <a:xfrm flipV="1">
              <a:off x="8436998" y="2360950"/>
              <a:ext cx="0" cy="2818151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9" name="内容占位符 2">
              <a:extLst>
                <a:ext uri="{FF2B5EF4-FFF2-40B4-BE49-F238E27FC236}">
                  <a16:creationId xmlns:a16="http://schemas.microsoft.com/office/drawing/2014/main" id="{E417F127-1771-7EEC-6C5F-2A4CA6E209E4}"/>
                </a:ext>
              </a:extLst>
            </p:cNvPr>
            <p:cNvSpPr txBox="1">
              <a:spLocks/>
            </p:cNvSpPr>
            <p:nvPr/>
          </p:nvSpPr>
          <p:spPr>
            <a:xfrm>
              <a:off x="8462608" y="2540832"/>
              <a:ext cx="1131097" cy="2998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000" b="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Arial" panose="020B0604020202020204" pitchFamily="34" charset="0"/>
                  <a:ea typeface="华光小标宋_CNKI" panose="02000500000000000000" pitchFamily="2" charset="-122"/>
                  <a:cs typeface="Arial" panose="020B0604020202020204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华光小标宋_CNKI" panose="02000500000000000000" pitchFamily="2" charset="-122"/>
                  <a:cs typeface="Arial" panose="020B0604020202020204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华光小标宋_CNKI" panose="02000500000000000000" pitchFamily="2" charset="-122"/>
                  <a:ea typeface="华光小标宋_CNKI" panose="02000500000000000000" pitchFamily="2" charset="-122"/>
                  <a:cs typeface="Times New Roman" panose="02020603050405020304" pitchFamily="18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华光小标宋_CNKI" panose="02000500000000000000" pitchFamily="2" charset="-122"/>
                  <a:ea typeface="华光小标宋_CNKI" panose="02000500000000000000" pitchFamily="2" charset="-122"/>
                  <a:cs typeface="Times New Roman" panose="02020603050405020304" pitchFamily="18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zh-CN" sz="1400" dirty="0"/>
                <a:t>0.305MeV</a:t>
              </a:r>
            </a:p>
          </p:txBody>
        </p:sp>
        <p:sp>
          <p:nvSpPr>
            <p:cNvPr id="11" name="内容占位符 2">
              <a:extLst>
                <a:ext uri="{FF2B5EF4-FFF2-40B4-BE49-F238E27FC236}">
                  <a16:creationId xmlns:a16="http://schemas.microsoft.com/office/drawing/2014/main" id="{04F6AFEA-E374-D61D-6D65-A3FDCF153838}"/>
                </a:ext>
              </a:extLst>
            </p:cNvPr>
            <p:cNvSpPr txBox="1">
              <a:spLocks/>
            </p:cNvSpPr>
            <p:nvPr/>
          </p:nvSpPr>
          <p:spPr>
            <a:xfrm>
              <a:off x="9030636" y="3375769"/>
              <a:ext cx="2080963" cy="7406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000" b="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Arial" panose="020B0604020202020204" pitchFamily="34" charset="0"/>
                  <a:ea typeface="华光小标宋_CNKI" panose="02000500000000000000" pitchFamily="2" charset="-122"/>
                  <a:cs typeface="Arial" panose="020B0604020202020204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华光小标宋_CNKI" panose="02000500000000000000" pitchFamily="2" charset="-122"/>
                  <a:cs typeface="Arial" panose="020B0604020202020204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华光小标宋_CNKI" panose="02000500000000000000" pitchFamily="2" charset="-122"/>
                  <a:ea typeface="华光小标宋_CNKI" panose="02000500000000000000" pitchFamily="2" charset="-122"/>
                  <a:cs typeface="Times New Roman" panose="02020603050405020304" pitchFamily="18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华光小标宋_CNKI" panose="02000500000000000000" pitchFamily="2" charset="-122"/>
                  <a:ea typeface="华光小标宋_CNKI" panose="02000500000000000000" pitchFamily="2" charset="-122"/>
                  <a:cs typeface="Times New Roman" panose="02020603050405020304" pitchFamily="18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zh-CN" sz="1400" dirty="0">
                  <a:solidFill>
                    <a:schemeClr val="accent1">
                      <a:lumMod val="75000"/>
                    </a:schemeClr>
                  </a:solidFill>
                </a:rPr>
                <a:t>Blue : All channels </a:t>
              </a:r>
            </a:p>
            <a:p>
              <a:pPr marL="0" indent="0">
                <a:buNone/>
              </a:pPr>
              <a:r>
                <a:rPr lang="en-US" altLang="zh-CN" sz="1400" dirty="0">
                  <a:solidFill>
                    <a:srgbClr val="FF0000"/>
                  </a:solidFill>
                </a:rPr>
                <a:t>Red : Dead Channels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7058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6409E6-92C5-ADE4-72A1-7198D4076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Abnormal channels check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63AFDE5-486A-F6CA-5678-06CAE05C7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3</a:t>
            </a:fld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B8B9772-AC18-0345-7D02-25060DFAD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1000" y="1264458"/>
            <a:ext cx="4118616" cy="265717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F63D808A-AF88-FC16-6287-286319732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9643" y="1323834"/>
            <a:ext cx="3685376" cy="2564387"/>
          </a:xfrm>
          <a:prstGeom prst="rect">
            <a:avLst/>
          </a:prstGeom>
        </p:spPr>
      </p:pic>
      <p:pic>
        <p:nvPicPr>
          <p:cNvPr id="7" name="内容占位符 7">
            <a:extLst>
              <a:ext uri="{FF2B5EF4-FFF2-40B4-BE49-F238E27FC236}">
                <a16:creationId xmlns:a16="http://schemas.microsoft.com/office/drawing/2014/main" id="{F554E153-FFC3-79A2-3932-53CE9EC0FE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731000" y="3981005"/>
            <a:ext cx="4294462" cy="2799846"/>
          </a:xfr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6B666D6-F93F-60F6-F6B4-DB46349695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069" y="4076351"/>
            <a:ext cx="3790950" cy="260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018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0CBE1C-06FE-F897-DAA4-AE7DE704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Track fit method update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0B274D-AB32-4F6B-E3E3-356E059A6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Old method: center of gravity method, and fit once 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New method: fit multi times </a:t>
            </a:r>
          </a:p>
          <a:p>
            <a:pPr lvl="1"/>
            <a:r>
              <a:rPr lang="en-US" altLang="zh-CN" dirty="0"/>
              <a:t>Data selection : center of gravity method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/>
              <a:t>To exclude the noise hit far away from real muon track(more than 10 strips far away)</a:t>
            </a:r>
          </a:p>
          <a:p>
            <a:pPr lvl="1"/>
            <a:r>
              <a:rPr lang="en-US" altLang="zh-CN" dirty="0"/>
              <a:t>First fitting: 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/>
              <a:t>To exclude the noise hit near the real muon track(2 strips far away)</a:t>
            </a:r>
          </a:p>
          <a:p>
            <a:pPr lvl="1"/>
            <a:r>
              <a:rPr lang="en-US" altLang="zh-CN" dirty="0"/>
              <a:t>Second fitting: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/>
              <a:t>To exclude the noise not on the track</a:t>
            </a:r>
          </a:p>
          <a:p>
            <a:pPr lvl="1"/>
            <a:r>
              <a:rPr lang="en-US" altLang="zh-CN" dirty="0"/>
              <a:t>Third fitting: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/>
              <a:t>Get the real track and real hits</a:t>
            </a:r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305A98D-1D18-C51F-CE69-6ABE9DB7E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043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5A9907-5E3A-01F8-EBBD-8A401CE3F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Track Fit - XZ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8C85E55-5FEC-A5A2-AE84-C5828DA2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5</a:t>
            </a:fld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F8C6403-3184-4D1B-A6B8-2383F05AF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833" y="1232187"/>
            <a:ext cx="3465746" cy="271795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D8E6D14-4534-9708-1DBE-6016CF123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9953" y="1259052"/>
            <a:ext cx="3393426" cy="266422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A7AF814-A0D4-9666-508D-2AF71CE361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5833" y="3907822"/>
            <a:ext cx="3465746" cy="274148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CE4E7E04-D45B-4506-51B8-7535104B92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9953" y="3923274"/>
            <a:ext cx="3393426" cy="2697461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66A931B0-3F41-2D22-0981-3B45736D0D78}"/>
              </a:ext>
            </a:extLst>
          </p:cNvPr>
          <p:cNvSpPr txBox="1"/>
          <p:nvPr/>
        </p:nvSpPr>
        <p:spPr>
          <a:xfrm>
            <a:off x="2409826" y="2950178"/>
            <a:ext cx="92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All hits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05A1C80-01D4-9C9F-FB1A-B8A125EC8A20}"/>
              </a:ext>
            </a:extLst>
          </p:cNvPr>
          <p:cNvSpPr txBox="1"/>
          <p:nvPr/>
        </p:nvSpPr>
        <p:spPr>
          <a:xfrm>
            <a:off x="6269831" y="2950178"/>
            <a:ext cx="1931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First fitting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72DD601-6279-5F2F-F040-97A3A53B03B2}"/>
              </a:ext>
            </a:extLst>
          </p:cNvPr>
          <p:cNvSpPr txBox="1"/>
          <p:nvPr/>
        </p:nvSpPr>
        <p:spPr>
          <a:xfrm>
            <a:off x="6269831" y="5549618"/>
            <a:ext cx="1931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Third fitting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C118373-1BFD-B093-AA31-02B76A4EADF3}"/>
              </a:ext>
            </a:extLst>
          </p:cNvPr>
          <p:cNvSpPr txBox="1"/>
          <p:nvPr/>
        </p:nvSpPr>
        <p:spPr>
          <a:xfrm>
            <a:off x="2372917" y="5549618"/>
            <a:ext cx="1931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Second fitting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700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54D826-A546-F108-BDDC-A4436FEDB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Track Fit - YZ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493585-1DEA-3EED-BCA8-ED0F1C72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6</a:t>
            </a:fld>
            <a:endParaRPr lang="zh-CN" altLang="en-US" dirty="0"/>
          </a:p>
        </p:txBody>
      </p:sp>
      <p:pic>
        <p:nvPicPr>
          <p:cNvPr id="5" name="内容占位符 8">
            <a:extLst>
              <a:ext uri="{FF2B5EF4-FFF2-40B4-BE49-F238E27FC236}">
                <a16:creationId xmlns:a16="http://schemas.microsoft.com/office/drawing/2014/main" id="{E03EA992-FA5A-E243-8D14-9D5D56E80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4140" y="1253268"/>
            <a:ext cx="3375375" cy="269271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6B68F597-7A58-911C-4506-6C61B985E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625" y="1323834"/>
            <a:ext cx="3343891" cy="2668452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1480298-BDE3-3A43-1E48-596FE0B324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4140" y="3970753"/>
            <a:ext cx="3375374" cy="265619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6966ADCE-9FD2-8BD1-6E05-6E57F42444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7625" y="4017056"/>
            <a:ext cx="3375374" cy="2637457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18D2C6E7-D844-3E94-FAF0-4302EAB966C5}"/>
              </a:ext>
            </a:extLst>
          </p:cNvPr>
          <p:cNvSpPr txBox="1"/>
          <p:nvPr/>
        </p:nvSpPr>
        <p:spPr>
          <a:xfrm>
            <a:off x="2409826" y="2950178"/>
            <a:ext cx="92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All hits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7EBFFE8-0748-C468-5FA7-B02CA1F02B03}"/>
              </a:ext>
            </a:extLst>
          </p:cNvPr>
          <p:cNvSpPr txBox="1"/>
          <p:nvPr/>
        </p:nvSpPr>
        <p:spPr>
          <a:xfrm>
            <a:off x="6269831" y="2950178"/>
            <a:ext cx="1931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First fitting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CB7E606-273B-4CD5-3D9D-BF4D30923BDD}"/>
              </a:ext>
            </a:extLst>
          </p:cNvPr>
          <p:cNvSpPr txBox="1"/>
          <p:nvPr/>
        </p:nvSpPr>
        <p:spPr>
          <a:xfrm>
            <a:off x="6269831" y="5549618"/>
            <a:ext cx="1931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Third fitting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8F5DA24-6476-810F-CF1C-34CF42452FF9}"/>
              </a:ext>
            </a:extLst>
          </p:cNvPr>
          <p:cNvSpPr txBox="1"/>
          <p:nvPr/>
        </p:nvSpPr>
        <p:spPr>
          <a:xfrm>
            <a:off x="2372917" y="5549618"/>
            <a:ext cx="1931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Second fitting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463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08FB9E-1D46-1720-E538-AD2879BB8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MIP Fit results comparison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54BB46B-2AA6-16F8-EEB3-5C15D6FC4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7</a:t>
            </a:fld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242989F-F862-DFA6-5532-3317469F0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643" y="1323834"/>
            <a:ext cx="3685376" cy="256438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F162F81B-29BF-C918-84D2-F2AD0EAC6E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069" y="4021561"/>
            <a:ext cx="3790950" cy="260915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4A61315-016C-BDD1-3A85-8DAA75C912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4157" y="4131139"/>
            <a:ext cx="3846909" cy="2499577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A50B9BB-B87D-5BF1-96F2-ED2E84EEF2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4157" y="1286716"/>
            <a:ext cx="4001122" cy="260150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27B8AF33-88BA-71C6-4F46-394C8977D423}"/>
              </a:ext>
            </a:extLst>
          </p:cNvPr>
          <p:cNvSpPr txBox="1"/>
          <p:nvPr/>
        </p:nvSpPr>
        <p:spPr>
          <a:xfrm>
            <a:off x="1735931" y="2207419"/>
            <a:ext cx="92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endParaRPr lang="zh-CN" altLang="en-US" dirty="0">
              <a:highlight>
                <a:srgbClr val="FF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5F3BD77-7F5F-F7D7-0D75-388FB0DBAA47}"/>
              </a:ext>
            </a:extLst>
          </p:cNvPr>
          <p:cNvSpPr txBox="1"/>
          <p:nvPr/>
        </p:nvSpPr>
        <p:spPr>
          <a:xfrm>
            <a:off x="1735931" y="4881572"/>
            <a:ext cx="92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endParaRPr lang="zh-CN" altLang="en-US" dirty="0">
              <a:highlight>
                <a:srgbClr val="FF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B6DE6F0-CE45-BC8B-1126-B904BD2D33B4}"/>
              </a:ext>
            </a:extLst>
          </p:cNvPr>
          <p:cNvSpPr txBox="1"/>
          <p:nvPr/>
        </p:nvSpPr>
        <p:spPr>
          <a:xfrm>
            <a:off x="7353301" y="4875716"/>
            <a:ext cx="92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endParaRPr lang="zh-CN" altLang="en-US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11E3030-DE6F-6F3B-0F57-E41CD4A8798D}"/>
              </a:ext>
            </a:extLst>
          </p:cNvPr>
          <p:cNvSpPr txBox="1"/>
          <p:nvPr/>
        </p:nvSpPr>
        <p:spPr>
          <a:xfrm>
            <a:off x="7353301" y="2207419"/>
            <a:ext cx="92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endParaRPr lang="zh-CN" altLang="en-US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185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5BACBE-2180-E1AA-3DA7-F1D295444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DE95C3-FC09-3056-C304-3E2CD7CB3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After applying new fit method, the statistics problem in some channel get fixed</a:t>
            </a:r>
          </a:p>
          <a:p>
            <a:r>
              <a:rPr lang="en-US" altLang="zh-CN" dirty="0"/>
              <a:t>Increase efficiency of hits, 50%  -&gt;70%</a:t>
            </a:r>
          </a:p>
          <a:p>
            <a:endParaRPr lang="en-US" altLang="zh-CN" dirty="0"/>
          </a:p>
          <a:p>
            <a:r>
              <a:rPr lang="en-US" altLang="zh-CN" dirty="0"/>
              <a:t>New parameter for muon data check</a:t>
            </a:r>
          </a:p>
          <a:p>
            <a:r>
              <a:rPr lang="en-US" altLang="zh-CN" dirty="0"/>
              <a:t>New parameter for electron energy reconstruction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9F94954-EED5-3DFD-627E-E81C8F67E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495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极端阴影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1" id="{720E5E7C-4621-4789-A98D-70F6DA518C1B}" vid="{8F94931B-8313-412B-9E0E-CD1E13BBFEDC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meeting</Template>
  <TotalTime>624</TotalTime>
  <Words>217</Words>
  <Application>Microsoft Office PowerPoint</Application>
  <PresentationFormat>宽屏</PresentationFormat>
  <Paragraphs>50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等线</vt:lpstr>
      <vt:lpstr>华光小标宋_CNKI</vt:lpstr>
      <vt:lpstr>Arial</vt:lpstr>
      <vt:lpstr>Californian FB</vt:lpstr>
      <vt:lpstr>Times New Roman</vt:lpstr>
      <vt:lpstr>Wingdings</vt:lpstr>
      <vt:lpstr>Office 主题​​</vt:lpstr>
      <vt:lpstr>MIP Calibration Parameter Check</vt:lpstr>
      <vt:lpstr>Muon Energy Reconstruction</vt:lpstr>
      <vt:lpstr>Abnormal channels check</vt:lpstr>
      <vt:lpstr>Track fit method update</vt:lpstr>
      <vt:lpstr>Track Fit - XZ</vt:lpstr>
      <vt:lpstr>Track Fit - YZ </vt:lpstr>
      <vt:lpstr>MIP Fit results comparison 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 Calibration Parameter Check</dc:title>
  <dc:creator>jiaxuan wang</dc:creator>
  <cp:lastModifiedBy>jiaxuan wang</cp:lastModifiedBy>
  <cp:revision>5</cp:revision>
  <dcterms:created xsi:type="dcterms:W3CDTF">2024-02-29T14:32:00Z</dcterms:created>
  <dcterms:modified xsi:type="dcterms:W3CDTF">2024-03-01T00:56:35Z</dcterms:modified>
</cp:coreProperties>
</file>