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75" r:id="rId4"/>
    <p:sldId id="279" r:id="rId5"/>
    <p:sldId id="257" r:id="rId6"/>
    <p:sldId id="258" r:id="rId7"/>
    <p:sldId id="259" r:id="rId8"/>
    <p:sldId id="260" r:id="rId9"/>
    <p:sldId id="262" r:id="rId10"/>
    <p:sldId id="277" r:id="rId11"/>
    <p:sldId id="278" r:id="rId12"/>
    <p:sldId id="263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90D84-0D1D-425C-B9A3-4F07570A93E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F38DB01-FF78-407C-A153-DDF0B8B1CEB9}">
      <dgm:prSet phldrT="[文本]"/>
      <dgm:spPr/>
      <dgm:t>
        <a:bodyPr/>
        <a:lstStyle/>
        <a:p>
          <a:r>
            <a:rPr lang="zh-CN" altLang="en-US" dirty="0"/>
            <a:t>缪子探测器</a:t>
          </a:r>
        </a:p>
      </dgm:t>
    </dgm:pt>
    <dgm:pt modelId="{22DC88BE-3363-484E-8732-6A65E05C9AAA}" type="parTrans" cxnId="{E401F29B-7126-4945-AD68-E239B8C02A5E}">
      <dgm:prSet/>
      <dgm:spPr/>
      <dgm:t>
        <a:bodyPr/>
        <a:lstStyle/>
        <a:p>
          <a:endParaRPr lang="zh-CN" altLang="en-US"/>
        </a:p>
      </dgm:t>
    </dgm:pt>
    <dgm:pt modelId="{0880387E-141D-4A31-B18E-8EF479F0B79B}" type="sibTrans" cxnId="{E401F29B-7126-4945-AD68-E239B8C02A5E}">
      <dgm:prSet/>
      <dgm:spPr/>
      <dgm:t>
        <a:bodyPr/>
        <a:lstStyle/>
        <a:p>
          <a:endParaRPr lang="zh-CN" altLang="en-US"/>
        </a:p>
      </dgm:t>
    </dgm:pt>
    <dgm:pt modelId="{8FA397C7-14F5-4A92-A70D-9096A5C8D817}">
      <dgm:prSet phldrT="[文本]"/>
      <dgm:spPr/>
      <dgm:t>
        <a:bodyPr/>
        <a:lstStyle/>
        <a:p>
          <a:r>
            <a:rPr lang="zh-CN" altLang="en-US" dirty="0"/>
            <a:t>整体方案设计</a:t>
          </a:r>
        </a:p>
      </dgm:t>
    </dgm:pt>
    <dgm:pt modelId="{5A78C8C1-54C5-4421-A4F5-48718F9F5C70}" type="parTrans" cxnId="{B0D2AFA3-45DA-4107-ABF9-D2FBA1245A8A}">
      <dgm:prSet/>
      <dgm:spPr/>
      <dgm:t>
        <a:bodyPr/>
        <a:lstStyle/>
        <a:p>
          <a:endParaRPr lang="zh-CN" altLang="en-US"/>
        </a:p>
      </dgm:t>
    </dgm:pt>
    <dgm:pt modelId="{BB26B795-F2C1-4BC2-876E-5EC1F21EAE2B}" type="sibTrans" cxnId="{B0D2AFA3-45DA-4107-ABF9-D2FBA1245A8A}">
      <dgm:prSet/>
      <dgm:spPr/>
      <dgm:t>
        <a:bodyPr/>
        <a:lstStyle/>
        <a:p>
          <a:endParaRPr lang="zh-CN" altLang="en-US"/>
        </a:p>
      </dgm:t>
    </dgm:pt>
    <dgm:pt modelId="{02300A6E-95D3-480E-85C0-5B73B2767F0D}">
      <dgm:prSet phldrT="[文本]"/>
      <dgm:spPr/>
      <dgm:t>
        <a:bodyPr/>
        <a:lstStyle/>
        <a:p>
          <a:r>
            <a:rPr lang="zh-CN" altLang="en-US" dirty="0"/>
            <a:t>塑闪</a:t>
          </a:r>
        </a:p>
      </dgm:t>
    </dgm:pt>
    <dgm:pt modelId="{564C3ADE-01B5-4380-922B-3B613425F031}" type="parTrans" cxnId="{EF65DBB3-5F73-46F5-9999-00C2D91D0E4A}">
      <dgm:prSet/>
      <dgm:spPr/>
      <dgm:t>
        <a:bodyPr/>
        <a:lstStyle/>
        <a:p>
          <a:endParaRPr lang="zh-CN" altLang="en-US"/>
        </a:p>
      </dgm:t>
    </dgm:pt>
    <dgm:pt modelId="{FB4B9A24-C08C-47F9-B096-D5023D936909}" type="sibTrans" cxnId="{EF65DBB3-5F73-46F5-9999-00C2D91D0E4A}">
      <dgm:prSet/>
      <dgm:spPr/>
      <dgm:t>
        <a:bodyPr/>
        <a:lstStyle/>
        <a:p>
          <a:endParaRPr lang="zh-CN" altLang="en-US"/>
        </a:p>
      </dgm:t>
    </dgm:pt>
    <dgm:pt modelId="{7F7FB40E-4B1C-4766-B955-07ADCCDC1878}">
      <dgm:prSet phldrT="[文本]"/>
      <dgm:spPr/>
      <dgm:t>
        <a:bodyPr/>
        <a:lstStyle/>
        <a:p>
          <a:r>
            <a:rPr lang="en-US" altLang="zh-CN" dirty="0"/>
            <a:t>RPC</a:t>
          </a:r>
          <a:endParaRPr lang="zh-CN" altLang="en-US" dirty="0"/>
        </a:p>
      </dgm:t>
    </dgm:pt>
    <dgm:pt modelId="{39240B0D-B3F5-4D2F-A9CF-1E1FDFE02207}" type="parTrans" cxnId="{158822A8-1ED0-4EA6-B3FF-3DEDB82964EE}">
      <dgm:prSet/>
      <dgm:spPr/>
      <dgm:t>
        <a:bodyPr/>
        <a:lstStyle/>
        <a:p>
          <a:endParaRPr lang="zh-CN" altLang="en-US"/>
        </a:p>
      </dgm:t>
    </dgm:pt>
    <dgm:pt modelId="{41146560-4BAB-4CFA-9B09-577E652C325A}" type="sibTrans" cxnId="{158822A8-1ED0-4EA6-B3FF-3DEDB82964EE}">
      <dgm:prSet/>
      <dgm:spPr/>
      <dgm:t>
        <a:bodyPr/>
        <a:lstStyle/>
        <a:p>
          <a:endParaRPr lang="zh-CN" altLang="en-US"/>
        </a:p>
      </dgm:t>
    </dgm:pt>
    <dgm:pt modelId="{E2CEE226-D5FB-4856-BD27-2A6A0A5C4FDF}">
      <dgm:prSet phldrT="[文本]"/>
      <dgm:spPr/>
      <dgm:t>
        <a:bodyPr/>
        <a:lstStyle/>
        <a:p>
          <a:r>
            <a:rPr lang="en-US" altLang="zh-CN" dirty="0"/>
            <a:t>G4</a:t>
          </a:r>
          <a:r>
            <a:rPr lang="zh-CN" altLang="en-US" dirty="0"/>
            <a:t>模拟</a:t>
          </a:r>
        </a:p>
      </dgm:t>
    </dgm:pt>
    <dgm:pt modelId="{D03BB1BE-7F0F-41F1-AA57-601D833C869A}" type="parTrans" cxnId="{F713CBA0-6F68-495F-BB9B-ACD1AD20B7EB}">
      <dgm:prSet/>
      <dgm:spPr/>
      <dgm:t>
        <a:bodyPr/>
        <a:lstStyle/>
        <a:p>
          <a:endParaRPr lang="zh-CN" altLang="en-US"/>
        </a:p>
      </dgm:t>
    </dgm:pt>
    <dgm:pt modelId="{AD330AA0-6FA8-4912-A0D5-60F0D8C01054}" type="sibTrans" cxnId="{F713CBA0-6F68-495F-BB9B-ACD1AD20B7EB}">
      <dgm:prSet/>
      <dgm:spPr/>
      <dgm:t>
        <a:bodyPr/>
        <a:lstStyle/>
        <a:p>
          <a:endParaRPr lang="zh-CN" altLang="en-US"/>
        </a:p>
      </dgm:t>
    </dgm:pt>
    <dgm:pt modelId="{A110A960-5D7F-4B27-9C36-575A3001E96B}">
      <dgm:prSet phldrT="[文本]"/>
      <dgm:spPr/>
      <dgm:t>
        <a:bodyPr/>
        <a:lstStyle/>
        <a:p>
          <a:r>
            <a:rPr lang="zh-CN" altLang="en-US" dirty="0"/>
            <a:t>工艺研究</a:t>
          </a:r>
        </a:p>
      </dgm:t>
    </dgm:pt>
    <dgm:pt modelId="{80BE9CE3-2F59-4F35-A14E-006C02E49D0B}" type="parTrans" cxnId="{B9389AD8-EA7D-4E81-952A-B8EDC77C7FDA}">
      <dgm:prSet/>
      <dgm:spPr/>
      <dgm:t>
        <a:bodyPr/>
        <a:lstStyle/>
        <a:p>
          <a:endParaRPr lang="zh-CN" altLang="en-US"/>
        </a:p>
      </dgm:t>
    </dgm:pt>
    <dgm:pt modelId="{70B02B04-8EDD-47E2-AED2-1EE12D1B8E8B}" type="sibTrans" cxnId="{B9389AD8-EA7D-4E81-952A-B8EDC77C7FDA}">
      <dgm:prSet/>
      <dgm:spPr/>
      <dgm:t>
        <a:bodyPr/>
        <a:lstStyle/>
        <a:p>
          <a:endParaRPr lang="zh-CN" altLang="en-US"/>
        </a:p>
      </dgm:t>
    </dgm:pt>
    <dgm:pt modelId="{1819D302-368D-448D-BF9A-FE361C52588F}">
      <dgm:prSet phldrT="[文本]"/>
      <dgm:spPr/>
      <dgm:t>
        <a:bodyPr/>
        <a:lstStyle/>
        <a:p>
          <a:r>
            <a:rPr lang="zh-CN" altLang="en-US" dirty="0"/>
            <a:t>反射层工艺</a:t>
          </a:r>
        </a:p>
      </dgm:t>
    </dgm:pt>
    <dgm:pt modelId="{01C3189B-A18C-4F26-81EF-513A408C4B77}" type="parTrans" cxnId="{55604F79-1CE5-4AE8-A066-BD2DC2410137}">
      <dgm:prSet/>
      <dgm:spPr/>
      <dgm:t>
        <a:bodyPr/>
        <a:lstStyle/>
        <a:p>
          <a:endParaRPr lang="zh-CN" altLang="en-US"/>
        </a:p>
      </dgm:t>
    </dgm:pt>
    <dgm:pt modelId="{FABADA53-B02A-46A1-9F78-3CFCE667E74F}" type="sibTrans" cxnId="{55604F79-1CE5-4AE8-A066-BD2DC2410137}">
      <dgm:prSet/>
      <dgm:spPr/>
      <dgm:t>
        <a:bodyPr/>
        <a:lstStyle/>
        <a:p>
          <a:endParaRPr lang="zh-CN" altLang="en-US"/>
        </a:p>
      </dgm:t>
    </dgm:pt>
    <dgm:pt modelId="{5CA1063D-5120-448B-9CAB-A1FCFAE6B213}">
      <dgm:prSet phldrT="[文本]"/>
      <dgm:spPr/>
      <dgm:t>
        <a:bodyPr/>
        <a:lstStyle/>
        <a:p>
          <a:r>
            <a:rPr lang="zh-CN" altLang="en-US" dirty="0"/>
            <a:t>光纤耦合</a:t>
          </a:r>
        </a:p>
      </dgm:t>
    </dgm:pt>
    <dgm:pt modelId="{3BAB7598-1C07-44A8-91A8-ECBF090756AD}" type="parTrans" cxnId="{D7F71182-CE98-44D5-A3C7-ABF084D567E9}">
      <dgm:prSet/>
      <dgm:spPr/>
      <dgm:t>
        <a:bodyPr/>
        <a:lstStyle/>
        <a:p>
          <a:endParaRPr lang="zh-CN" altLang="en-US"/>
        </a:p>
      </dgm:t>
    </dgm:pt>
    <dgm:pt modelId="{07848A87-658D-4F85-8EF0-8DBD23FBFA1A}" type="sibTrans" cxnId="{D7F71182-CE98-44D5-A3C7-ABF084D567E9}">
      <dgm:prSet/>
      <dgm:spPr/>
      <dgm:t>
        <a:bodyPr/>
        <a:lstStyle/>
        <a:p>
          <a:endParaRPr lang="zh-CN" altLang="en-US"/>
        </a:p>
      </dgm:t>
    </dgm:pt>
    <dgm:pt modelId="{957269F6-875F-485E-A4D2-0885A5B7E5D5}">
      <dgm:prSet phldrT="[文本]"/>
      <dgm:spPr/>
      <dgm:t>
        <a:bodyPr/>
        <a:lstStyle/>
        <a:p>
          <a:r>
            <a:rPr lang="zh-CN" altLang="en-US" dirty="0"/>
            <a:t>其他塑闪设计</a:t>
          </a:r>
        </a:p>
      </dgm:t>
    </dgm:pt>
    <dgm:pt modelId="{934A2899-EA94-4A04-9B6D-F7D61131102F}" type="parTrans" cxnId="{135EAC72-8644-4783-A5AB-02753B557EAF}">
      <dgm:prSet/>
      <dgm:spPr/>
      <dgm:t>
        <a:bodyPr/>
        <a:lstStyle/>
        <a:p>
          <a:endParaRPr lang="zh-CN" altLang="en-US"/>
        </a:p>
      </dgm:t>
    </dgm:pt>
    <dgm:pt modelId="{C45CACC3-8100-44D0-96B4-7FBBFF1E4312}" type="sibTrans" cxnId="{135EAC72-8644-4783-A5AB-02753B557EAF}">
      <dgm:prSet/>
      <dgm:spPr/>
      <dgm:t>
        <a:bodyPr/>
        <a:lstStyle/>
        <a:p>
          <a:endParaRPr lang="zh-CN" altLang="en-US"/>
        </a:p>
      </dgm:t>
    </dgm:pt>
    <dgm:pt modelId="{5143B2EF-A351-44A5-8D58-4FD9D5D3B17F}">
      <dgm:prSet phldrT="[文本]"/>
      <dgm:spPr/>
      <dgm:t>
        <a:bodyPr/>
        <a:lstStyle/>
        <a:p>
          <a:r>
            <a:rPr lang="zh-CN" altLang="en-US" dirty="0"/>
            <a:t>样机测试</a:t>
          </a:r>
        </a:p>
      </dgm:t>
    </dgm:pt>
    <dgm:pt modelId="{DD17B36A-FBD8-4EB5-BC69-F9E20AB5318E}" type="parTrans" cxnId="{4C906E14-2AF2-4A09-9DDD-8159E9DBB91B}">
      <dgm:prSet/>
      <dgm:spPr/>
      <dgm:t>
        <a:bodyPr/>
        <a:lstStyle/>
        <a:p>
          <a:endParaRPr lang="zh-CN" altLang="en-US"/>
        </a:p>
      </dgm:t>
    </dgm:pt>
    <dgm:pt modelId="{95C79875-036D-4C31-967B-366EE4B4189C}" type="sibTrans" cxnId="{4C906E14-2AF2-4A09-9DDD-8159E9DBB91B}">
      <dgm:prSet/>
      <dgm:spPr/>
      <dgm:t>
        <a:bodyPr/>
        <a:lstStyle/>
        <a:p>
          <a:endParaRPr lang="zh-CN" altLang="en-US"/>
        </a:p>
      </dgm:t>
    </dgm:pt>
    <dgm:pt modelId="{8C16256A-D479-48B8-B4A1-9F8192259BFF}">
      <dgm:prSet phldrT="[文本]"/>
      <dgm:spPr/>
      <dgm:t>
        <a:bodyPr/>
        <a:lstStyle/>
        <a:p>
          <a:r>
            <a:rPr lang="zh-CN" altLang="en-US" dirty="0"/>
            <a:t>大面积</a:t>
          </a:r>
          <a:r>
            <a:rPr lang="en-US" altLang="zh-CN" dirty="0"/>
            <a:t>RPC</a:t>
          </a:r>
          <a:endParaRPr lang="zh-CN" altLang="en-US" dirty="0"/>
        </a:p>
      </dgm:t>
    </dgm:pt>
    <dgm:pt modelId="{C7B07379-5C90-45F5-9E03-7C61B7839F4B}" type="parTrans" cxnId="{5904B367-33DD-4A0C-BB94-87EB3D1CAA1E}">
      <dgm:prSet/>
      <dgm:spPr/>
      <dgm:t>
        <a:bodyPr/>
        <a:lstStyle/>
        <a:p>
          <a:endParaRPr lang="zh-CN" altLang="en-US"/>
        </a:p>
      </dgm:t>
    </dgm:pt>
    <dgm:pt modelId="{7657BBD8-9C63-4ECA-AB24-CE317F09B3F2}" type="sibTrans" cxnId="{5904B367-33DD-4A0C-BB94-87EB3D1CAA1E}">
      <dgm:prSet/>
      <dgm:spPr/>
      <dgm:t>
        <a:bodyPr/>
        <a:lstStyle/>
        <a:p>
          <a:endParaRPr lang="zh-CN" altLang="en-US"/>
        </a:p>
      </dgm:t>
    </dgm:pt>
    <dgm:pt modelId="{C66307BC-165A-437A-BE4B-E5996F3205A8}">
      <dgm:prSet phldrT="[文本]"/>
      <dgm:spPr/>
      <dgm:t>
        <a:bodyPr/>
        <a:lstStyle/>
        <a:p>
          <a:r>
            <a:rPr lang="zh-CN" altLang="en-US" dirty="0"/>
            <a:t>电子学</a:t>
          </a:r>
        </a:p>
      </dgm:t>
    </dgm:pt>
    <dgm:pt modelId="{DF6CF542-FEE3-4B4F-A464-EF4248515DE1}" type="parTrans" cxnId="{FD543259-E336-4BC7-AFF2-BA0448445CB6}">
      <dgm:prSet/>
      <dgm:spPr/>
      <dgm:t>
        <a:bodyPr/>
        <a:lstStyle/>
        <a:p>
          <a:endParaRPr lang="zh-CN" altLang="en-US"/>
        </a:p>
      </dgm:t>
    </dgm:pt>
    <dgm:pt modelId="{1CE52EAA-B469-4BC5-BC1B-720A7E25136E}" type="sibTrans" cxnId="{FD543259-E336-4BC7-AFF2-BA0448445CB6}">
      <dgm:prSet/>
      <dgm:spPr/>
      <dgm:t>
        <a:bodyPr/>
        <a:lstStyle/>
        <a:p>
          <a:endParaRPr lang="zh-CN" altLang="en-US"/>
        </a:p>
      </dgm:t>
    </dgm:pt>
    <dgm:pt modelId="{2844085A-16B5-4AF9-A8B6-EA38A2271323}">
      <dgm:prSet phldrT="[文本]"/>
      <dgm:spPr/>
      <dgm:t>
        <a:bodyPr/>
        <a:lstStyle/>
        <a:p>
          <a:r>
            <a:rPr lang="en-US" altLang="zh-CN" dirty="0" err="1"/>
            <a:t>SiPM</a:t>
          </a:r>
          <a:r>
            <a:rPr lang="zh-CN" altLang="en-US" dirty="0"/>
            <a:t>选型</a:t>
          </a:r>
        </a:p>
      </dgm:t>
    </dgm:pt>
    <dgm:pt modelId="{5D6F2BB1-DA53-49C1-946C-57F0D835920A}" type="parTrans" cxnId="{D74C6AEE-31F3-4536-A359-255D342830D4}">
      <dgm:prSet/>
      <dgm:spPr/>
      <dgm:t>
        <a:bodyPr/>
        <a:lstStyle/>
        <a:p>
          <a:endParaRPr lang="zh-CN" altLang="en-US"/>
        </a:p>
      </dgm:t>
    </dgm:pt>
    <dgm:pt modelId="{37B4FFCE-70B8-43E9-B7A1-6AF01EEBF4F5}" type="sibTrans" cxnId="{D74C6AEE-31F3-4536-A359-255D342830D4}">
      <dgm:prSet/>
      <dgm:spPr/>
      <dgm:t>
        <a:bodyPr/>
        <a:lstStyle/>
        <a:p>
          <a:endParaRPr lang="zh-CN" altLang="en-US"/>
        </a:p>
      </dgm:t>
    </dgm:pt>
    <dgm:pt modelId="{142C23ED-D29E-4B92-8F65-11AE3CF5D980}">
      <dgm:prSet/>
      <dgm:spPr/>
      <dgm:t>
        <a:bodyPr/>
        <a:lstStyle/>
        <a:p>
          <a:r>
            <a:rPr lang="zh-CN" altLang="en-US" dirty="0"/>
            <a:t>板级、</a:t>
          </a:r>
          <a:r>
            <a:rPr lang="en-US" altLang="zh-CN" dirty="0"/>
            <a:t>ASIC</a:t>
          </a:r>
          <a:endParaRPr lang="zh-CN" altLang="en-US" dirty="0"/>
        </a:p>
      </dgm:t>
    </dgm:pt>
    <dgm:pt modelId="{6D0EC1F9-9D95-4632-A38E-EF2C292BA566}" type="parTrans" cxnId="{6D758299-982D-48C4-9419-EE83DB1E696E}">
      <dgm:prSet/>
      <dgm:spPr/>
      <dgm:t>
        <a:bodyPr/>
        <a:lstStyle/>
        <a:p>
          <a:endParaRPr lang="zh-CN" altLang="en-US"/>
        </a:p>
      </dgm:t>
    </dgm:pt>
    <dgm:pt modelId="{BAD00FCB-DAFB-4B7A-B356-00BCA105246A}" type="sibTrans" cxnId="{6D758299-982D-48C4-9419-EE83DB1E696E}">
      <dgm:prSet/>
      <dgm:spPr/>
      <dgm:t>
        <a:bodyPr/>
        <a:lstStyle/>
        <a:p>
          <a:endParaRPr lang="zh-CN" altLang="en-US"/>
        </a:p>
      </dgm:t>
    </dgm:pt>
    <dgm:pt modelId="{30044F60-2E41-4AD6-8CEE-75112E884DAE}">
      <dgm:prSet/>
      <dgm:spPr/>
      <dgm:t>
        <a:bodyPr/>
        <a:lstStyle/>
        <a:p>
          <a:r>
            <a:rPr lang="zh-CN" altLang="en-US" dirty="0"/>
            <a:t>探测器联调</a:t>
          </a:r>
        </a:p>
      </dgm:t>
    </dgm:pt>
    <dgm:pt modelId="{C5EDAECE-1495-46E8-8527-F2524AB68C56}" type="parTrans" cxnId="{36F3CA69-8AAF-4CA9-BB7D-3A91EFEB8BE9}">
      <dgm:prSet/>
      <dgm:spPr/>
      <dgm:t>
        <a:bodyPr/>
        <a:lstStyle/>
        <a:p>
          <a:endParaRPr lang="zh-CN" altLang="en-US"/>
        </a:p>
      </dgm:t>
    </dgm:pt>
    <dgm:pt modelId="{CDED6ECA-702E-4484-B382-92E0CAC73F0E}" type="sibTrans" cxnId="{36F3CA69-8AAF-4CA9-BB7D-3A91EFEB8BE9}">
      <dgm:prSet/>
      <dgm:spPr/>
      <dgm:t>
        <a:bodyPr/>
        <a:lstStyle/>
        <a:p>
          <a:endParaRPr lang="zh-CN" altLang="en-US"/>
        </a:p>
      </dgm:t>
    </dgm:pt>
    <dgm:pt modelId="{11C164B8-D677-4E51-A6D5-9217176064CF}" type="pres">
      <dgm:prSet presAssocID="{F5F90D84-0D1D-425C-B9A3-4F07570A93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42FC0B-5905-4DC1-B9FB-05139354AB24}" type="pres">
      <dgm:prSet presAssocID="{6F38DB01-FF78-407C-A153-DDF0B8B1CEB9}" presName="root1" presStyleCnt="0"/>
      <dgm:spPr/>
    </dgm:pt>
    <dgm:pt modelId="{B67C8358-A59C-4AC6-9635-4406BF99A4E5}" type="pres">
      <dgm:prSet presAssocID="{6F38DB01-FF78-407C-A153-DDF0B8B1CEB9}" presName="LevelOneTextNode" presStyleLbl="node0" presStyleIdx="0" presStyleCnt="1" custScaleX="115977">
        <dgm:presLayoutVars>
          <dgm:chPref val="3"/>
        </dgm:presLayoutVars>
      </dgm:prSet>
      <dgm:spPr/>
    </dgm:pt>
    <dgm:pt modelId="{5AEF1589-4B6E-4CDD-A3DE-224A3E09042C}" type="pres">
      <dgm:prSet presAssocID="{6F38DB01-FF78-407C-A153-DDF0B8B1CEB9}" presName="level2hierChild" presStyleCnt="0"/>
      <dgm:spPr/>
    </dgm:pt>
    <dgm:pt modelId="{234A2382-D15A-4878-BCD3-A2477F805BD9}" type="pres">
      <dgm:prSet presAssocID="{5A78C8C1-54C5-4421-A4F5-48718F9F5C70}" presName="conn2-1" presStyleLbl="parChTrans1D2" presStyleIdx="0" presStyleCnt="4"/>
      <dgm:spPr/>
    </dgm:pt>
    <dgm:pt modelId="{2710E65F-3CDB-4C02-BF26-EB072FC470A1}" type="pres">
      <dgm:prSet presAssocID="{5A78C8C1-54C5-4421-A4F5-48718F9F5C70}" presName="connTx" presStyleLbl="parChTrans1D2" presStyleIdx="0" presStyleCnt="4"/>
      <dgm:spPr/>
    </dgm:pt>
    <dgm:pt modelId="{C317A7BD-D906-45AA-B492-8778777F0804}" type="pres">
      <dgm:prSet presAssocID="{8FA397C7-14F5-4A92-A70D-9096A5C8D817}" presName="root2" presStyleCnt="0"/>
      <dgm:spPr/>
    </dgm:pt>
    <dgm:pt modelId="{E6564B18-9CBA-4F14-BB5E-12AC417D3D6B}" type="pres">
      <dgm:prSet presAssocID="{8FA397C7-14F5-4A92-A70D-9096A5C8D817}" presName="LevelTwoTextNode" presStyleLbl="node2" presStyleIdx="0" presStyleCnt="4">
        <dgm:presLayoutVars>
          <dgm:chPref val="3"/>
        </dgm:presLayoutVars>
      </dgm:prSet>
      <dgm:spPr/>
    </dgm:pt>
    <dgm:pt modelId="{245CC67F-5FDE-4BCB-95A3-8FB9C63529A8}" type="pres">
      <dgm:prSet presAssocID="{8FA397C7-14F5-4A92-A70D-9096A5C8D817}" presName="level3hierChild" presStyleCnt="0"/>
      <dgm:spPr/>
    </dgm:pt>
    <dgm:pt modelId="{15FAAD06-6E92-4D44-AC24-59631E07EC26}" type="pres">
      <dgm:prSet presAssocID="{564C3ADE-01B5-4380-922B-3B613425F031}" presName="conn2-1" presStyleLbl="parChTrans1D2" presStyleIdx="1" presStyleCnt="4"/>
      <dgm:spPr/>
    </dgm:pt>
    <dgm:pt modelId="{581DD264-73BA-4459-9BC5-D84DD7111E0C}" type="pres">
      <dgm:prSet presAssocID="{564C3ADE-01B5-4380-922B-3B613425F031}" presName="connTx" presStyleLbl="parChTrans1D2" presStyleIdx="1" presStyleCnt="4"/>
      <dgm:spPr/>
    </dgm:pt>
    <dgm:pt modelId="{C2575AB0-EA24-46E2-9250-1747E62A2C37}" type="pres">
      <dgm:prSet presAssocID="{02300A6E-95D3-480E-85C0-5B73B2767F0D}" presName="root2" presStyleCnt="0"/>
      <dgm:spPr/>
    </dgm:pt>
    <dgm:pt modelId="{AE64E39A-B933-4D9D-893E-5FA58981450D}" type="pres">
      <dgm:prSet presAssocID="{02300A6E-95D3-480E-85C0-5B73B2767F0D}" presName="LevelTwoTextNode" presStyleLbl="node2" presStyleIdx="1" presStyleCnt="4">
        <dgm:presLayoutVars>
          <dgm:chPref val="3"/>
        </dgm:presLayoutVars>
      </dgm:prSet>
      <dgm:spPr/>
    </dgm:pt>
    <dgm:pt modelId="{676AFC25-9033-4215-AD41-D8CDF78F77E7}" type="pres">
      <dgm:prSet presAssocID="{02300A6E-95D3-480E-85C0-5B73B2767F0D}" presName="level3hierChild" presStyleCnt="0"/>
      <dgm:spPr/>
    </dgm:pt>
    <dgm:pt modelId="{9F41C103-08E3-444D-94B7-3049921C3D3C}" type="pres">
      <dgm:prSet presAssocID="{D03BB1BE-7F0F-41F1-AA57-601D833C869A}" presName="conn2-1" presStyleLbl="parChTrans1D3" presStyleIdx="0" presStyleCnt="6"/>
      <dgm:spPr/>
    </dgm:pt>
    <dgm:pt modelId="{6B41422E-2DAE-433A-B5F4-A67234D3D131}" type="pres">
      <dgm:prSet presAssocID="{D03BB1BE-7F0F-41F1-AA57-601D833C869A}" presName="connTx" presStyleLbl="parChTrans1D3" presStyleIdx="0" presStyleCnt="6"/>
      <dgm:spPr/>
    </dgm:pt>
    <dgm:pt modelId="{72730C66-B2D9-4C78-AD99-91933236DF7C}" type="pres">
      <dgm:prSet presAssocID="{E2CEE226-D5FB-4856-BD27-2A6A0A5C4FDF}" presName="root2" presStyleCnt="0"/>
      <dgm:spPr/>
    </dgm:pt>
    <dgm:pt modelId="{53A0E81A-95E1-4149-8595-CADFFAB2D5CC}" type="pres">
      <dgm:prSet presAssocID="{E2CEE226-D5FB-4856-BD27-2A6A0A5C4FDF}" presName="LevelTwoTextNode" presStyleLbl="node3" presStyleIdx="0" presStyleCnt="6">
        <dgm:presLayoutVars>
          <dgm:chPref val="3"/>
        </dgm:presLayoutVars>
      </dgm:prSet>
      <dgm:spPr/>
    </dgm:pt>
    <dgm:pt modelId="{3A92CD04-ACD0-4BA4-A667-EB82E5EE43D4}" type="pres">
      <dgm:prSet presAssocID="{E2CEE226-D5FB-4856-BD27-2A6A0A5C4FDF}" presName="level3hierChild" presStyleCnt="0"/>
      <dgm:spPr/>
    </dgm:pt>
    <dgm:pt modelId="{2EB48846-42FC-4292-822E-37D6A84B7984}" type="pres">
      <dgm:prSet presAssocID="{80BE9CE3-2F59-4F35-A14E-006C02E49D0B}" presName="conn2-1" presStyleLbl="parChTrans1D3" presStyleIdx="1" presStyleCnt="6"/>
      <dgm:spPr/>
    </dgm:pt>
    <dgm:pt modelId="{32E77920-2A77-4C9C-9A22-AB7994986D4F}" type="pres">
      <dgm:prSet presAssocID="{80BE9CE3-2F59-4F35-A14E-006C02E49D0B}" presName="connTx" presStyleLbl="parChTrans1D3" presStyleIdx="1" presStyleCnt="6"/>
      <dgm:spPr/>
    </dgm:pt>
    <dgm:pt modelId="{D68EEA35-3432-4621-9504-EF7B800B5AF6}" type="pres">
      <dgm:prSet presAssocID="{A110A960-5D7F-4B27-9C36-575A3001E96B}" presName="root2" presStyleCnt="0"/>
      <dgm:spPr/>
    </dgm:pt>
    <dgm:pt modelId="{67F91181-846D-4039-BB3C-8341FE164050}" type="pres">
      <dgm:prSet presAssocID="{A110A960-5D7F-4B27-9C36-575A3001E96B}" presName="LevelTwoTextNode" presStyleLbl="node3" presStyleIdx="1" presStyleCnt="6">
        <dgm:presLayoutVars>
          <dgm:chPref val="3"/>
        </dgm:presLayoutVars>
      </dgm:prSet>
      <dgm:spPr/>
    </dgm:pt>
    <dgm:pt modelId="{E83A7147-F5F7-4BBC-B00C-A09723C3DD28}" type="pres">
      <dgm:prSet presAssocID="{A110A960-5D7F-4B27-9C36-575A3001E96B}" presName="level3hierChild" presStyleCnt="0"/>
      <dgm:spPr/>
    </dgm:pt>
    <dgm:pt modelId="{CAB7F17F-2D30-4808-96F0-CC6489CAF98C}" type="pres">
      <dgm:prSet presAssocID="{01C3189B-A18C-4F26-81EF-513A408C4B77}" presName="conn2-1" presStyleLbl="parChTrans1D4" presStyleIdx="0" presStyleCnt="4"/>
      <dgm:spPr/>
    </dgm:pt>
    <dgm:pt modelId="{071E2BE8-AA04-437D-9503-22002CFE6D30}" type="pres">
      <dgm:prSet presAssocID="{01C3189B-A18C-4F26-81EF-513A408C4B77}" presName="connTx" presStyleLbl="parChTrans1D4" presStyleIdx="0" presStyleCnt="4"/>
      <dgm:spPr/>
    </dgm:pt>
    <dgm:pt modelId="{058A020D-ED76-4CB5-B1E2-D1E8BCFAD2F1}" type="pres">
      <dgm:prSet presAssocID="{1819D302-368D-448D-BF9A-FE361C52588F}" presName="root2" presStyleCnt="0"/>
      <dgm:spPr/>
    </dgm:pt>
    <dgm:pt modelId="{22C7DBC6-5053-4466-9347-F87E67B8595F}" type="pres">
      <dgm:prSet presAssocID="{1819D302-368D-448D-BF9A-FE361C52588F}" presName="LevelTwoTextNode" presStyleLbl="node4" presStyleIdx="0" presStyleCnt="4">
        <dgm:presLayoutVars>
          <dgm:chPref val="3"/>
        </dgm:presLayoutVars>
      </dgm:prSet>
      <dgm:spPr/>
    </dgm:pt>
    <dgm:pt modelId="{3EE10E26-14A8-4B1E-B78B-2B21C72F4E2A}" type="pres">
      <dgm:prSet presAssocID="{1819D302-368D-448D-BF9A-FE361C52588F}" presName="level3hierChild" presStyleCnt="0"/>
      <dgm:spPr/>
    </dgm:pt>
    <dgm:pt modelId="{7B66EA8B-264C-4DB9-9684-9888B04C32A6}" type="pres">
      <dgm:prSet presAssocID="{3BAB7598-1C07-44A8-91A8-ECBF090756AD}" presName="conn2-1" presStyleLbl="parChTrans1D4" presStyleIdx="1" presStyleCnt="4"/>
      <dgm:spPr/>
    </dgm:pt>
    <dgm:pt modelId="{698A21D3-843D-498C-960D-A141587FC2AC}" type="pres">
      <dgm:prSet presAssocID="{3BAB7598-1C07-44A8-91A8-ECBF090756AD}" presName="connTx" presStyleLbl="parChTrans1D4" presStyleIdx="1" presStyleCnt="4"/>
      <dgm:spPr/>
    </dgm:pt>
    <dgm:pt modelId="{057CA34D-6C75-478E-90FE-B090209568CD}" type="pres">
      <dgm:prSet presAssocID="{5CA1063D-5120-448B-9CAB-A1FCFAE6B213}" presName="root2" presStyleCnt="0"/>
      <dgm:spPr/>
    </dgm:pt>
    <dgm:pt modelId="{EA4E1B50-799B-42E3-81B0-CF9A3C0576CC}" type="pres">
      <dgm:prSet presAssocID="{5CA1063D-5120-448B-9CAB-A1FCFAE6B213}" presName="LevelTwoTextNode" presStyleLbl="node4" presStyleIdx="1" presStyleCnt="4">
        <dgm:presLayoutVars>
          <dgm:chPref val="3"/>
        </dgm:presLayoutVars>
      </dgm:prSet>
      <dgm:spPr/>
    </dgm:pt>
    <dgm:pt modelId="{A37817B1-FF13-4AB5-A191-81082F69E099}" type="pres">
      <dgm:prSet presAssocID="{5CA1063D-5120-448B-9CAB-A1FCFAE6B213}" presName="level3hierChild" presStyleCnt="0"/>
      <dgm:spPr/>
    </dgm:pt>
    <dgm:pt modelId="{53E854EF-A57C-44D1-B9E2-3942158245DA}" type="pres">
      <dgm:prSet presAssocID="{934A2899-EA94-4A04-9B6D-F7D61131102F}" presName="conn2-1" presStyleLbl="parChTrans1D4" presStyleIdx="2" presStyleCnt="4"/>
      <dgm:spPr/>
    </dgm:pt>
    <dgm:pt modelId="{C45791D3-3F03-42D0-ADA2-923C34EEB65B}" type="pres">
      <dgm:prSet presAssocID="{934A2899-EA94-4A04-9B6D-F7D61131102F}" presName="connTx" presStyleLbl="parChTrans1D4" presStyleIdx="2" presStyleCnt="4"/>
      <dgm:spPr/>
    </dgm:pt>
    <dgm:pt modelId="{5A41AD2D-804C-4DBC-8D98-7A926D88DBB0}" type="pres">
      <dgm:prSet presAssocID="{957269F6-875F-485E-A4D2-0885A5B7E5D5}" presName="root2" presStyleCnt="0"/>
      <dgm:spPr/>
    </dgm:pt>
    <dgm:pt modelId="{750702BE-D68E-4B05-BDD4-CEB870346839}" type="pres">
      <dgm:prSet presAssocID="{957269F6-875F-485E-A4D2-0885A5B7E5D5}" presName="LevelTwoTextNode" presStyleLbl="node4" presStyleIdx="2" presStyleCnt="4" custScaleX="127490">
        <dgm:presLayoutVars>
          <dgm:chPref val="3"/>
        </dgm:presLayoutVars>
      </dgm:prSet>
      <dgm:spPr/>
    </dgm:pt>
    <dgm:pt modelId="{89E5C5EE-6B64-478F-811F-410048338092}" type="pres">
      <dgm:prSet presAssocID="{957269F6-875F-485E-A4D2-0885A5B7E5D5}" presName="level3hierChild" presStyleCnt="0"/>
      <dgm:spPr/>
    </dgm:pt>
    <dgm:pt modelId="{EE5F9F73-FFD8-48B2-8F46-84E6AB481240}" type="pres">
      <dgm:prSet presAssocID="{5D6F2BB1-DA53-49C1-946C-57F0D835920A}" presName="conn2-1" presStyleLbl="parChTrans1D4" presStyleIdx="3" presStyleCnt="4"/>
      <dgm:spPr/>
    </dgm:pt>
    <dgm:pt modelId="{17258F14-BF3B-4AE4-80F5-C0051B6FAFFC}" type="pres">
      <dgm:prSet presAssocID="{5D6F2BB1-DA53-49C1-946C-57F0D835920A}" presName="connTx" presStyleLbl="parChTrans1D4" presStyleIdx="3" presStyleCnt="4"/>
      <dgm:spPr/>
    </dgm:pt>
    <dgm:pt modelId="{D9069921-2A1D-47EF-95F8-2C1120796D35}" type="pres">
      <dgm:prSet presAssocID="{2844085A-16B5-4AF9-A8B6-EA38A2271323}" presName="root2" presStyleCnt="0"/>
      <dgm:spPr/>
    </dgm:pt>
    <dgm:pt modelId="{B9E4B719-D3F3-4A66-9044-2E43B8AA58A2}" type="pres">
      <dgm:prSet presAssocID="{2844085A-16B5-4AF9-A8B6-EA38A2271323}" presName="LevelTwoTextNode" presStyleLbl="node4" presStyleIdx="3" presStyleCnt="4">
        <dgm:presLayoutVars>
          <dgm:chPref val="3"/>
        </dgm:presLayoutVars>
      </dgm:prSet>
      <dgm:spPr/>
    </dgm:pt>
    <dgm:pt modelId="{FD63ACD9-93E4-4CE0-B4E0-8AEFCE7782C1}" type="pres">
      <dgm:prSet presAssocID="{2844085A-16B5-4AF9-A8B6-EA38A2271323}" presName="level3hierChild" presStyleCnt="0"/>
      <dgm:spPr/>
    </dgm:pt>
    <dgm:pt modelId="{8F8510C1-8D77-49D6-891B-75DF2BE14B85}" type="pres">
      <dgm:prSet presAssocID="{DD17B36A-FBD8-4EB5-BC69-F9E20AB5318E}" presName="conn2-1" presStyleLbl="parChTrans1D3" presStyleIdx="2" presStyleCnt="6"/>
      <dgm:spPr/>
    </dgm:pt>
    <dgm:pt modelId="{40294F38-C2F3-4C81-9785-82451C3AC860}" type="pres">
      <dgm:prSet presAssocID="{DD17B36A-FBD8-4EB5-BC69-F9E20AB5318E}" presName="connTx" presStyleLbl="parChTrans1D3" presStyleIdx="2" presStyleCnt="6"/>
      <dgm:spPr/>
    </dgm:pt>
    <dgm:pt modelId="{CABDCA14-7DC6-4EDE-A820-E7E3BC9F6F4A}" type="pres">
      <dgm:prSet presAssocID="{5143B2EF-A351-44A5-8D58-4FD9D5D3B17F}" presName="root2" presStyleCnt="0"/>
      <dgm:spPr/>
    </dgm:pt>
    <dgm:pt modelId="{10A16431-8E13-4E8F-BE7B-415C91A6F1F4}" type="pres">
      <dgm:prSet presAssocID="{5143B2EF-A351-44A5-8D58-4FD9D5D3B17F}" presName="LevelTwoTextNode" presStyleLbl="node3" presStyleIdx="2" presStyleCnt="6">
        <dgm:presLayoutVars>
          <dgm:chPref val="3"/>
        </dgm:presLayoutVars>
      </dgm:prSet>
      <dgm:spPr/>
    </dgm:pt>
    <dgm:pt modelId="{9F8FB0BF-6889-460F-8E1F-CBD1AF82D0D5}" type="pres">
      <dgm:prSet presAssocID="{5143B2EF-A351-44A5-8D58-4FD9D5D3B17F}" presName="level3hierChild" presStyleCnt="0"/>
      <dgm:spPr/>
    </dgm:pt>
    <dgm:pt modelId="{2AF6E617-5BF5-43D5-9701-F0D0DE71A34E}" type="pres">
      <dgm:prSet presAssocID="{39240B0D-B3F5-4D2F-A9CF-1E1FDFE02207}" presName="conn2-1" presStyleLbl="parChTrans1D2" presStyleIdx="2" presStyleCnt="4"/>
      <dgm:spPr/>
    </dgm:pt>
    <dgm:pt modelId="{F8F89523-6490-4CB2-8D5B-DB71C53F3CDA}" type="pres">
      <dgm:prSet presAssocID="{39240B0D-B3F5-4D2F-A9CF-1E1FDFE02207}" presName="connTx" presStyleLbl="parChTrans1D2" presStyleIdx="2" presStyleCnt="4"/>
      <dgm:spPr/>
    </dgm:pt>
    <dgm:pt modelId="{45C38428-6B62-43A4-8268-5054F00A8E52}" type="pres">
      <dgm:prSet presAssocID="{7F7FB40E-4B1C-4766-B955-07ADCCDC1878}" presName="root2" presStyleCnt="0"/>
      <dgm:spPr/>
    </dgm:pt>
    <dgm:pt modelId="{AD52A9B0-DB20-4E74-A001-64004165BEA6}" type="pres">
      <dgm:prSet presAssocID="{7F7FB40E-4B1C-4766-B955-07ADCCDC1878}" presName="LevelTwoTextNode" presStyleLbl="node2" presStyleIdx="2" presStyleCnt="4">
        <dgm:presLayoutVars>
          <dgm:chPref val="3"/>
        </dgm:presLayoutVars>
      </dgm:prSet>
      <dgm:spPr/>
    </dgm:pt>
    <dgm:pt modelId="{AFCF99B8-6C90-44D4-8A75-B1D1871A5BE5}" type="pres">
      <dgm:prSet presAssocID="{7F7FB40E-4B1C-4766-B955-07ADCCDC1878}" presName="level3hierChild" presStyleCnt="0"/>
      <dgm:spPr/>
    </dgm:pt>
    <dgm:pt modelId="{E4651C41-24A8-4CD9-A64A-4A0BB870E6D4}" type="pres">
      <dgm:prSet presAssocID="{C7B07379-5C90-45F5-9E03-7C61B7839F4B}" presName="conn2-1" presStyleLbl="parChTrans1D3" presStyleIdx="3" presStyleCnt="6"/>
      <dgm:spPr/>
    </dgm:pt>
    <dgm:pt modelId="{7F087838-05D9-4F14-8862-3F9963E9B5A4}" type="pres">
      <dgm:prSet presAssocID="{C7B07379-5C90-45F5-9E03-7C61B7839F4B}" presName="connTx" presStyleLbl="parChTrans1D3" presStyleIdx="3" presStyleCnt="6"/>
      <dgm:spPr/>
    </dgm:pt>
    <dgm:pt modelId="{D2FF054A-EDE8-43B2-B364-D9A214A6EF62}" type="pres">
      <dgm:prSet presAssocID="{8C16256A-D479-48B8-B4A1-9F8192259BFF}" presName="root2" presStyleCnt="0"/>
      <dgm:spPr/>
    </dgm:pt>
    <dgm:pt modelId="{A5A83497-DB79-42D6-8408-9F2A4BF925EE}" type="pres">
      <dgm:prSet presAssocID="{8C16256A-D479-48B8-B4A1-9F8192259BFF}" presName="LevelTwoTextNode" presStyleLbl="node3" presStyleIdx="3" presStyleCnt="6">
        <dgm:presLayoutVars>
          <dgm:chPref val="3"/>
        </dgm:presLayoutVars>
      </dgm:prSet>
      <dgm:spPr/>
    </dgm:pt>
    <dgm:pt modelId="{34112A01-EFCE-4ED1-85F6-B369CB9A4E30}" type="pres">
      <dgm:prSet presAssocID="{8C16256A-D479-48B8-B4A1-9F8192259BFF}" presName="level3hierChild" presStyleCnt="0"/>
      <dgm:spPr/>
    </dgm:pt>
    <dgm:pt modelId="{49E1DA65-B6DF-414C-9054-44D773628415}" type="pres">
      <dgm:prSet presAssocID="{DF6CF542-FEE3-4B4F-A464-EF4248515DE1}" presName="conn2-1" presStyleLbl="parChTrans1D2" presStyleIdx="3" presStyleCnt="4"/>
      <dgm:spPr/>
    </dgm:pt>
    <dgm:pt modelId="{6DA425E2-880E-4987-A880-B5E0C8265444}" type="pres">
      <dgm:prSet presAssocID="{DF6CF542-FEE3-4B4F-A464-EF4248515DE1}" presName="connTx" presStyleLbl="parChTrans1D2" presStyleIdx="3" presStyleCnt="4"/>
      <dgm:spPr/>
    </dgm:pt>
    <dgm:pt modelId="{3925AA18-1467-44C2-BC4D-96C70CB517AA}" type="pres">
      <dgm:prSet presAssocID="{C66307BC-165A-437A-BE4B-E5996F3205A8}" presName="root2" presStyleCnt="0"/>
      <dgm:spPr/>
    </dgm:pt>
    <dgm:pt modelId="{FF0279A5-ACB9-4F8A-9678-42CF07083207}" type="pres">
      <dgm:prSet presAssocID="{C66307BC-165A-437A-BE4B-E5996F3205A8}" presName="LevelTwoTextNode" presStyleLbl="node2" presStyleIdx="3" presStyleCnt="4">
        <dgm:presLayoutVars>
          <dgm:chPref val="3"/>
        </dgm:presLayoutVars>
      </dgm:prSet>
      <dgm:spPr/>
    </dgm:pt>
    <dgm:pt modelId="{C748F470-ADA5-4D7D-B0AF-DC2BA30E69F7}" type="pres">
      <dgm:prSet presAssocID="{C66307BC-165A-437A-BE4B-E5996F3205A8}" presName="level3hierChild" presStyleCnt="0"/>
      <dgm:spPr/>
    </dgm:pt>
    <dgm:pt modelId="{35626AC1-1FD5-4938-B10F-CB5B41CBB9DD}" type="pres">
      <dgm:prSet presAssocID="{6D0EC1F9-9D95-4632-A38E-EF2C292BA566}" presName="conn2-1" presStyleLbl="parChTrans1D3" presStyleIdx="4" presStyleCnt="6"/>
      <dgm:spPr/>
    </dgm:pt>
    <dgm:pt modelId="{BDAC0AEC-0F70-4C6D-A514-35B16F086228}" type="pres">
      <dgm:prSet presAssocID="{6D0EC1F9-9D95-4632-A38E-EF2C292BA566}" presName="connTx" presStyleLbl="parChTrans1D3" presStyleIdx="4" presStyleCnt="6"/>
      <dgm:spPr/>
    </dgm:pt>
    <dgm:pt modelId="{FBC3EB64-538A-464A-B7B6-BC50EAC33E72}" type="pres">
      <dgm:prSet presAssocID="{142C23ED-D29E-4B92-8F65-11AE3CF5D980}" presName="root2" presStyleCnt="0"/>
      <dgm:spPr/>
    </dgm:pt>
    <dgm:pt modelId="{D96C9223-2816-4D45-9A16-D83EB204805B}" type="pres">
      <dgm:prSet presAssocID="{142C23ED-D29E-4B92-8F65-11AE3CF5D980}" presName="LevelTwoTextNode" presStyleLbl="node3" presStyleIdx="4" presStyleCnt="6">
        <dgm:presLayoutVars>
          <dgm:chPref val="3"/>
        </dgm:presLayoutVars>
      </dgm:prSet>
      <dgm:spPr/>
    </dgm:pt>
    <dgm:pt modelId="{32A136D0-EF2A-4F4E-A811-C88F45AACDF0}" type="pres">
      <dgm:prSet presAssocID="{142C23ED-D29E-4B92-8F65-11AE3CF5D980}" presName="level3hierChild" presStyleCnt="0"/>
      <dgm:spPr/>
    </dgm:pt>
    <dgm:pt modelId="{E9847C8A-5C7B-431E-A21F-8444670808BE}" type="pres">
      <dgm:prSet presAssocID="{C5EDAECE-1495-46E8-8527-F2524AB68C56}" presName="conn2-1" presStyleLbl="parChTrans1D3" presStyleIdx="5" presStyleCnt="6"/>
      <dgm:spPr/>
    </dgm:pt>
    <dgm:pt modelId="{7EAF9E10-2F2D-4850-A673-BB05E88BBF16}" type="pres">
      <dgm:prSet presAssocID="{C5EDAECE-1495-46E8-8527-F2524AB68C56}" presName="connTx" presStyleLbl="parChTrans1D3" presStyleIdx="5" presStyleCnt="6"/>
      <dgm:spPr/>
    </dgm:pt>
    <dgm:pt modelId="{DDC34C99-FE55-4780-BC65-4D5825228B36}" type="pres">
      <dgm:prSet presAssocID="{30044F60-2E41-4AD6-8CEE-75112E884DAE}" presName="root2" presStyleCnt="0"/>
      <dgm:spPr/>
    </dgm:pt>
    <dgm:pt modelId="{6B8CFC43-CD7D-4F51-94D3-95592610BC80}" type="pres">
      <dgm:prSet presAssocID="{30044F60-2E41-4AD6-8CEE-75112E884DAE}" presName="LevelTwoTextNode" presStyleLbl="node3" presStyleIdx="5" presStyleCnt="6">
        <dgm:presLayoutVars>
          <dgm:chPref val="3"/>
        </dgm:presLayoutVars>
      </dgm:prSet>
      <dgm:spPr/>
    </dgm:pt>
    <dgm:pt modelId="{5D11A8D7-C2CB-454A-8AC2-D47F79AAC139}" type="pres">
      <dgm:prSet presAssocID="{30044F60-2E41-4AD6-8CEE-75112E884DAE}" presName="level3hierChild" presStyleCnt="0"/>
      <dgm:spPr/>
    </dgm:pt>
  </dgm:ptLst>
  <dgm:cxnLst>
    <dgm:cxn modelId="{98D6B900-8F76-4E80-B903-3D1E9F67B76C}" type="presOf" srcId="{DD17B36A-FBD8-4EB5-BC69-F9E20AB5318E}" destId="{8F8510C1-8D77-49D6-891B-75DF2BE14B85}" srcOrd="0" destOrd="0" presId="urn:microsoft.com/office/officeart/2005/8/layout/hierarchy2"/>
    <dgm:cxn modelId="{6050CB02-B4C6-41B9-B0BB-B8713A3C63DA}" type="presOf" srcId="{E2CEE226-D5FB-4856-BD27-2A6A0A5C4FDF}" destId="{53A0E81A-95E1-4149-8595-CADFFAB2D5CC}" srcOrd="0" destOrd="0" presId="urn:microsoft.com/office/officeart/2005/8/layout/hierarchy2"/>
    <dgm:cxn modelId="{F85D8C10-668F-456F-A28F-15347F974201}" type="presOf" srcId="{934A2899-EA94-4A04-9B6D-F7D61131102F}" destId="{53E854EF-A57C-44D1-B9E2-3942158245DA}" srcOrd="0" destOrd="0" presId="urn:microsoft.com/office/officeart/2005/8/layout/hierarchy2"/>
    <dgm:cxn modelId="{4C906E14-2AF2-4A09-9DDD-8159E9DBB91B}" srcId="{02300A6E-95D3-480E-85C0-5B73B2767F0D}" destId="{5143B2EF-A351-44A5-8D58-4FD9D5D3B17F}" srcOrd="2" destOrd="0" parTransId="{DD17B36A-FBD8-4EB5-BC69-F9E20AB5318E}" sibTransId="{95C79875-036D-4C31-967B-366EE4B4189C}"/>
    <dgm:cxn modelId="{21D7841A-11DF-4CDC-9E98-A8F88FF90FD9}" type="presOf" srcId="{6D0EC1F9-9D95-4632-A38E-EF2C292BA566}" destId="{35626AC1-1FD5-4938-B10F-CB5B41CBB9DD}" srcOrd="0" destOrd="0" presId="urn:microsoft.com/office/officeart/2005/8/layout/hierarchy2"/>
    <dgm:cxn modelId="{B0CE261B-E32E-4701-B0D0-01B273225DC9}" type="presOf" srcId="{DD17B36A-FBD8-4EB5-BC69-F9E20AB5318E}" destId="{40294F38-C2F3-4C81-9785-82451C3AC860}" srcOrd="1" destOrd="0" presId="urn:microsoft.com/office/officeart/2005/8/layout/hierarchy2"/>
    <dgm:cxn modelId="{3C8D321E-E202-49D4-8BFD-416E0FEA7356}" type="presOf" srcId="{5A78C8C1-54C5-4421-A4F5-48718F9F5C70}" destId="{2710E65F-3CDB-4C02-BF26-EB072FC470A1}" srcOrd="1" destOrd="0" presId="urn:microsoft.com/office/officeart/2005/8/layout/hierarchy2"/>
    <dgm:cxn modelId="{FF08E322-376B-4F71-BF31-2360518FA904}" type="presOf" srcId="{02300A6E-95D3-480E-85C0-5B73B2767F0D}" destId="{AE64E39A-B933-4D9D-893E-5FA58981450D}" srcOrd="0" destOrd="0" presId="urn:microsoft.com/office/officeart/2005/8/layout/hierarchy2"/>
    <dgm:cxn modelId="{6EEC2727-2340-4B8D-B020-46500039F954}" type="presOf" srcId="{5143B2EF-A351-44A5-8D58-4FD9D5D3B17F}" destId="{10A16431-8E13-4E8F-BE7B-415C91A6F1F4}" srcOrd="0" destOrd="0" presId="urn:microsoft.com/office/officeart/2005/8/layout/hierarchy2"/>
    <dgm:cxn modelId="{EAAF9B2B-7A6C-4B32-B336-993FAB4F4965}" type="presOf" srcId="{39240B0D-B3F5-4D2F-A9CF-1E1FDFE02207}" destId="{2AF6E617-5BF5-43D5-9701-F0D0DE71A34E}" srcOrd="0" destOrd="0" presId="urn:microsoft.com/office/officeart/2005/8/layout/hierarchy2"/>
    <dgm:cxn modelId="{9E3A4431-4FFD-4088-B707-C5BCCEDAE6E0}" type="presOf" srcId="{3BAB7598-1C07-44A8-91A8-ECBF090756AD}" destId="{7B66EA8B-264C-4DB9-9684-9888B04C32A6}" srcOrd="0" destOrd="0" presId="urn:microsoft.com/office/officeart/2005/8/layout/hierarchy2"/>
    <dgm:cxn modelId="{6343C235-2648-402B-B79A-DAD421BC6EE3}" type="presOf" srcId="{30044F60-2E41-4AD6-8CEE-75112E884DAE}" destId="{6B8CFC43-CD7D-4F51-94D3-95592610BC80}" srcOrd="0" destOrd="0" presId="urn:microsoft.com/office/officeart/2005/8/layout/hierarchy2"/>
    <dgm:cxn modelId="{25F2103A-566B-4C6E-9DA2-230A91FCB9FC}" type="presOf" srcId="{39240B0D-B3F5-4D2F-A9CF-1E1FDFE02207}" destId="{F8F89523-6490-4CB2-8D5B-DB71C53F3CDA}" srcOrd="1" destOrd="0" presId="urn:microsoft.com/office/officeart/2005/8/layout/hierarchy2"/>
    <dgm:cxn modelId="{D67FC75F-B590-4251-974B-E91650ADAB2E}" type="presOf" srcId="{564C3ADE-01B5-4380-922B-3B613425F031}" destId="{581DD264-73BA-4459-9BC5-D84DD7111E0C}" srcOrd="1" destOrd="0" presId="urn:microsoft.com/office/officeart/2005/8/layout/hierarchy2"/>
    <dgm:cxn modelId="{AFB12E41-410B-4491-8AA8-294FA681D4F0}" type="presOf" srcId="{80BE9CE3-2F59-4F35-A14E-006C02E49D0B}" destId="{2EB48846-42FC-4292-822E-37D6A84B7984}" srcOrd="0" destOrd="0" presId="urn:microsoft.com/office/officeart/2005/8/layout/hierarchy2"/>
    <dgm:cxn modelId="{F40DB061-8EA0-44E9-9B86-7642CB9899F4}" type="presOf" srcId="{DF6CF542-FEE3-4B4F-A464-EF4248515DE1}" destId="{49E1DA65-B6DF-414C-9054-44D773628415}" srcOrd="0" destOrd="0" presId="urn:microsoft.com/office/officeart/2005/8/layout/hierarchy2"/>
    <dgm:cxn modelId="{7294FB61-3421-4B32-9AC6-BE91E05D10B0}" type="presOf" srcId="{F5F90D84-0D1D-425C-B9A3-4F07570A93E9}" destId="{11C164B8-D677-4E51-A6D5-9217176064CF}" srcOrd="0" destOrd="0" presId="urn:microsoft.com/office/officeart/2005/8/layout/hierarchy2"/>
    <dgm:cxn modelId="{5904B367-33DD-4A0C-BB94-87EB3D1CAA1E}" srcId="{7F7FB40E-4B1C-4766-B955-07ADCCDC1878}" destId="{8C16256A-D479-48B8-B4A1-9F8192259BFF}" srcOrd="0" destOrd="0" parTransId="{C7B07379-5C90-45F5-9E03-7C61B7839F4B}" sibTransId="{7657BBD8-9C63-4ECA-AB24-CE317F09B3F2}"/>
    <dgm:cxn modelId="{36F3CA69-8AAF-4CA9-BB7D-3A91EFEB8BE9}" srcId="{C66307BC-165A-437A-BE4B-E5996F3205A8}" destId="{30044F60-2E41-4AD6-8CEE-75112E884DAE}" srcOrd="1" destOrd="0" parTransId="{C5EDAECE-1495-46E8-8527-F2524AB68C56}" sibTransId="{CDED6ECA-702E-4484-B382-92E0CAC73F0E}"/>
    <dgm:cxn modelId="{780B0C6B-F59D-4AA0-8507-38D00A3189D6}" type="presOf" srcId="{D03BB1BE-7F0F-41F1-AA57-601D833C869A}" destId="{6B41422E-2DAE-433A-B5F4-A67234D3D131}" srcOrd="1" destOrd="0" presId="urn:microsoft.com/office/officeart/2005/8/layout/hierarchy2"/>
    <dgm:cxn modelId="{FD00744E-5683-4C5B-911B-2779F76E0DDD}" type="presOf" srcId="{D03BB1BE-7F0F-41F1-AA57-601D833C869A}" destId="{9F41C103-08E3-444D-94B7-3049921C3D3C}" srcOrd="0" destOrd="0" presId="urn:microsoft.com/office/officeart/2005/8/layout/hierarchy2"/>
    <dgm:cxn modelId="{32E5F24E-5871-4BB6-96A5-D06BA6848FD9}" type="presOf" srcId="{7F7FB40E-4B1C-4766-B955-07ADCCDC1878}" destId="{AD52A9B0-DB20-4E74-A001-64004165BEA6}" srcOrd="0" destOrd="0" presId="urn:microsoft.com/office/officeart/2005/8/layout/hierarchy2"/>
    <dgm:cxn modelId="{EBA05552-34BB-4AF9-A9B6-CF00903DD068}" type="presOf" srcId="{934A2899-EA94-4A04-9B6D-F7D61131102F}" destId="{C45791D3-3F03-42D0-ADA2-923C34EEB65B}" srcOrd="1" destOrd="0" presId="urn:microsoft.com/office/officeart/2005/8/layout/hierarchy2"/>
    <dgm:cxn modelId="{135EAC72-8644-4783-A5AB-02753B557EAF}" srcId="{A110A960-5D7F-4B27-9C36-575A3001E96B}" destId="{957269F6-875F-485E-A4D2-0885A5B7E5D5}" srcOrd="2" destOrd="0" parTransId="{934A2899-EA94-4A04-9B6D-F7D61131102F}" sibTransId="{C45CACC3-8100-44D0-96B4-7FBBFF1E4312}"/>
    <dgm:cxn modelId="{FD543259-E336-4BC7-AFF2-BA0448445CB6}" srcId="{6F38DB01-FF78-407C-A153-DDF0B8B1CEB9}" destId="{C66307BC-165A-437A-BE4B-E5996F3205A8}" srcOrd="3" destOrd="0" parTransId="{DF6CF542-FEE3-4B4F-A464-EF4248515DE1}" sibTransId="{1CE52EAA-B469-4BC5-BC1B-720A7E25136E}"/>
    <dgm:cxn modelId="{55604F79-1CE5-4AE8-A066-BD2DC2410137}" srcId="{A110A960-5D7F-4B27-9C36-575A3001E96B}" destId="{1819D302-368D-448D-BF9A-FE361C52588F}" srcOrd="0" destOrd="0" parTransId="{01C3189B-A18C-4F26-81EF-513A408C4B77}" sibTransId="{FABADA53-B02A-46A1-9F78-3CFCE667E74F}"/>
    <dgm:cxn modelId="{D7F71182-CE98-44D5-A3C7-ABF084D567E9}" srcId="{A110A960-5D7F-4B27-9C36-575A3001E96B}" destId="{5CA1063D-5120-448B-9CAB-A1FCFAE6B213}" srcOrd="1" destOrd="0" parTransId="{3BAB7598-1C07-44A8-91A8-ECBF090756AD}" sibTransId="{07848A87-658D-4F85-8EF0-8DBD23FBFA1A}"/>
    <dgm:cxn modelId="{00044F86-6B69-4D87-A4EE-D80A8B9CDC76}" type="presOf" srcId="{8C16256A-D479-48B8-B4A1-9F8192259BFF}" destId="{A5A83497-DB79-42D6-8408-9F2A4BF925EE}" srcOrd="0" destOrd="0" presId="urn:microsoft.com/office/officeart/2005/8/layout/hierarchy2"/>
    <dgm:cxn modelId="{0A267790-9144-423D-AC02-3A2D0833771E}" type="presOf" srcId="{6D0EC1F9-9D95-4632-A38E-EF2C292BA566}" destId="{BDAC0AEC-0F70-4C6D-A514-35B16F086228}" srcOrd="1" destOrd="0" presId="urn:microsoft.com/office/officeart/2005/8/layout/hierarchy2"/>
    <dgm:cxn modelId="{9D4A4995-5CC3-4AB9-BE5F-99AD3A346D9D}" type="presOf" srcId="{C5EDAECE-1495-46E8-8527-F2524AB68C56}" destId="{7EAF9E10-2F2D-4850-A673-BB05E88BBF16}" srcOrd="1" destOrd="0" presId="urn:microsoft.com/office/officeart/2005/8/layout/hierarchy2"/>
    <dgm:cxn modelId="{8DEC5C98-67BE-4105-BE37-67D460AA164E}" type="presOf" srcId="{564C3ADE-01B5-4380-922B-3B613425F031}" destId="{15FAAD06-6E92-4D44-AC24-59631E07EC26}" srcOrd="0" destOrd="0" presId="urn:microsoft.com/office/officeart/2005/8/layout/hierarchy2"/>
    <dgm:cxn modelId="{6D758299-982D-48C4-9419-EE83DB1E696E}" srcId="{C66307BC-165A-437A-BE4B-E5996F3205A8}" destId="{142C23ED-D29E-4B92-8F65-11AE3CF5D980}" srcOrd="0" destOrd="0" parTransId="{6D0EC1F9-9D95-4632-A38E-EF2C292BA566}" sibTransId="{BAD00FCB-DAFB-4B7A-B356-00BCA105246A}"/>
    <dgm:cxn modelId="{AF18E999-1A97-4D54-B633-3676748335B3}" type="presOf" srcId="{3BAB7598-1C07-44A8-91A8-ECBF090756AD}" destId="{698A21D3-843D-498C-960D-A141587FC2AC}" srcOrd="1" destOrd="0" presId="urn:microsoft.com/office/officeart/2005/8/layout/hierarchy2"/>
    <dgm:cxn modelId="{E401F29B-7126-4945-AD68-E239B8C02A5E}" srcId="{F5F90D84-0D1D-425C-B9A3-4F07570A93E9}" destId="{6F38DB01-FF78-407C-A153-DDF0B8B1CEB9}" srcOrd="0" destOrd="0" parTransId="{22DC88BE-3363-484E-8732-6A65E05C9AAA}" sibTransId="{0880387E-141D-4A31-B18E-8EF479F0B79B}"/>
    <dgm:cxn modelId="{03B4839E-7A3E-47DA-8D1B-8DDDA25EB6A7}" type="presOf" srcId="{5D6F2BB1-DA53-49C1-946C-57F0D835920A}" destId="{17258F14-BF3B-4AE4-80F5-C0051B6FAFFC}" srcOrd="1" destOrd="0" presId="urn:microsoft.com/office/officeart/2005/8/layout/hierarchy2"/>
    <dgm:cxn modelId="{EA769D9F-5A66-4BAF-931A-9C066497FFD4}" type="presOf" srcId="{01C3189B-A18C-4F26-81EF-513A408C4B77}" destId="{071E2BE8-AA04-437D-9503-22002CFE6D30}" srcOrd="1" destOrd="0" presId="urn:microsoft.com/office/officeart/2005/8/layout/hierarchy2"/>
    <dgm:cxn modelId="{F713CBA0-6F68-495F-BB9B-ACD1AD20B7EB}" srcId="{02300A6E-95D3-480E-85C0-5B73B2767F0D}" destId="{E2CEE226-D5FB-4856-BD27-2A6A0A5C4FDF}" srcOrd="0" destOrd="0" parTransId="{D03BB1BE-7F0F-41F1-AA57-601D833C869A}" sibTransId="{AD330AA0-6FA8-4912-A0D5-60F0D8C01054}"/>
    <dgm:cxn modelId="{B0D2AFA3-45DA-4107-ABF9-D2FBA1245A8A}" srcId="{6F38DB01-FF78-407C-A153-DDF0B8B1CEB9}" destId="{8FA397C7-14F5-4A92-A70D-9096A5C8D817}" srcOrd="0" destOrd="0" parTransId="{5A78C8C1-54C5-4421-A4F5-48718F9F5C70}" sibTransId="{BB26B795-F2C1-4BC2-876E-5EC1F21EAE2B}"/>
    <dgm:cxn modelId="{ED27F8A5-F652-4E08-AEBA-A5975C569AE5}" type="presOf" srcId="{5CA1063D-5120-448B-9CAB-A1FCFAE6B213}" destId="{EA4E1B50-799B-42E3-81B0-CF9A3C0576CC}" srcOrd="0" destOrd="0" presId="urn:microsoft.com/office/officeart/2005/8/layout/hierarchy2"/>
    <dgm:cxn modelId="{158822A8-1ED0-4EA6-B3FF-3DEDB82964EE}" srcId="{6F38DB01-FF78-407C-A153-DDF0B8B1CEB9}" destId="{7F7FB40E-4B1C-4766-B955-07ADCCDC1878}" srcOrd="2" destOrd="0" parTransId="{39240B0D-B3F5-4D2F-A9CF-1E1FDFE02207}" sibTransId="{41146560-4BAB-4CFA-9B09-577E652C325A}"/>
    <dgm:cxn modelId="{C877D8AC-AEF6-4273-9837-21AFA825155E}" type="presOf" srcId="{5D6F2BB1-DA53-49C1-946C-57F0D835920A}" destId="{EE5F9F73-FFD8-48B2-8F46-84E6AB481240}" srcOrd="0" destOrd="0" presId="urn:microsoft.com/office/officeart/2005/8/layout/hierarchy2"/>
    <dgm:cxn modelId="{108EE0AF-5143-4AE7-902B-06D8FE5E2E24}" type="presOf" srcId="{C7B07379-5C90-45F5-9E03-7C61B7839F4B}" destId="{E4651C41-24A8-4CD9-A64A-4A0BB870E6D4}" srcOrd="0" destOrd="0" presId="urn:microsoft.com/office/officeart/2005/8/layout/hierarchy2"/>
    <dgm:cxn modelId="{60A3FFAF-8CBE-4102-985A-5B08C8DF0F3E}" type="presOf" srcId="{C66307BC-165A-437A-BE4B-E5996F3205A8}" destId="{FF0279A5-ACB9-4F8A-9678-42CF07083207}" srcOrd="0" destOrd="0" presId="urn:microsoft.com/office/officeart/2005/8/layout/hierarchy2"/>
    <dgm:cxn modelId="{EF65DBB3-5F73-46F5-9999-00C2D91D0E4A}" srcId="{6F38DB01-FF78-407C-A153-DDF0B8B1CEB9}" destId="{02300A6E-95D3-480E-85C0-5B73B2767F0D}" srcOrd="1" destOrd="0" parTransId="{564C3ADE-01B5-4380-922B-3B613425F031}" sibTransId="{FB4B9A24-C08C-47F9-B096-D5023D936909}"/>
    <dgm:cxn modelId="{97E421B9-E6E4-4BC0-B07A-D90C447A2F53}" type="presOf" srcId="{C7B07379-5C90-45F5-9E03-7C61B7839F4B}" destId="{7F087838-05D9-4F14-8862-3F9963E9B5A4}" srcOrd="1" destOrd="0" presId="urn:microsoft.com/office/officeart/2005/8/layout/hierarchy2"/>
    <dgm:cxn modelId="{966AECC3-CC23-4C00-A58F-94B7520E7803}" type="presOf" srcId="{6F38DB01-FF78-407C-A153-DDF0B8B1CEB9}" destId="{B67C8358-A59C-4AC6-9635-4406BF99A4E5}" srcOrd="0" destOrd="0" presId="urn:microsoft.com/office/officeart/2005/8/layout/hierarchy2"/>
    <dgm:cxn modelId="{8EA031C6-743A-48C9-ACC9-93EBEE283D05}" type="presOf" srcId="{DF6CF542-FEE3-4B4F-A464-EF4248515DE1}" destId="{6DA425E2-880E-4987-A880-B5E0C8265444}" srcOrd="1" destOrd="0" presId="urn:microsoft.com/office/officeart/2005/8/layout/hierarchy2"/>
    <dgm:cxn modelId="{04CBFDC9-2EEC-469B-8657-659A1D938B8E}" type="presOf" srcId="{2844085A-16B5-4AF9-A8B6-EA38A2271323}" destId="{B9E4B719-D3F3-4A66-9044-2E43B8AA58A2}" srcOrd="0" destOrd="0" presId="urn:microsoft.com/office/officeart/2005/8/layout/hierarchy2"/>
    <dgm:cxn modelId="{91CC99CA-44DC-4FCF-8A46-D8F3ED50F250}" type="presOf" srcId="{8FA397C7-14F5-4A92-A70D-9096A5C8D817}" destId="{E6564B18-9CBA-4F14-BB5E-12AC417D3D6B}" srcOrd="0" destOrd="0" presId="urn:microsoft.com/office/officeart/2005/8/layout/hierarchy2"/>
    <dgm:cxn modelId="{B9389AD8-EA7D-4E81-952A-B8EDC77C7FDA}" srcId="{02300A6E-95D3-480E-85C0-5B73B2767F0D}" destId="{A110A960-5D7F-4B27-9C36-575A3001E96B}" srcOrd="1" destOrd="0" parTransId="{80BE9CE3-2F59-4F35-A14E-006C02E49D0B}" sibTransId="{70B02B04-8EDD-47E2-AED2-1EE12D1B8E8B}"/>
    <dgm:cxn modelId="{FC36D0DE-A7CF-4E0F-839F-2E8E8F70223D}" type="presOf" srcId="{01C3189B-A18C-4F26-81EF-513A408C4B77}" destId="{CAB7F17F-2D30-4808-96F0-CC6489CAF98C}" srcOrd="0" destOrd="0" presId="urn:microsoft.com/office/officeart/2005/8/layout/hierarchy2"/>
    <dgm:cxn modelId="{D32F5AE5-6528-492F-BA8D-1A85809B4C4B}" type="presOf" srcId="{80BE9CE3-2F59-4F35-A14E-006C02E49D0B}" destId="{32E77920-2A77-4C9C-9A22-AB7994986D4F}" srcOrd="1" destOrd="0" presId="urn:microsoft.com/office/officeart/2005/8/layout/hierarchy2"/>
    <dgm:cxn modelId="{D03A34E7-6FB4-4C30-AEE4-499BD3DF8CC4}" type="presOf" srcId="{1819D302-368D-448D-BF9A-FE361C52588F}" destId="{22C7DBC6-5053-4466-9347-F87E67B8595F}" srcOrd="0" destOrd="0" presId="urn:microsoft.com/office/officeart/2005/8/layout/hierarchy2"/>
    <dgm:cxn modelId="{D74C6AEE-31F3-4536-A359-255D342830D4}" srcId="{A110A960-5D7F-4B27-9C36-575A3001E96B}" destId="{2844085A-16B5-4AF9-A8B6-EA38A2271323}" srcOrd="3" destOrd="0" parTransId="{5D6F2BB1-DA53-49C1-946C-57F0D835920A}" sibTransId="{37B4FFCE-70B8-43E9-B7A1-6AF01EEBF4F5}"/>
    <dgm:cxn modelId="{257120F6-A0EB-4971-9AF7-A2F83BD7BA9D}" type="presOf" srcId="{142C23ED-D29E-4B92-8F65-11AE3CF5D980}" destId="{D96C9223-2816-4D45-9A16-D83EB204805B}" srcOrd="0" destOrd="0" presId="urn:microsoft.com/office/officeart/2005/8/layout/hierarchy2"/>
    <dgm:cxn modelId="{343329FB-3A8B-4CF9-AC17-E81FACB43895}" type="presOf" srcId="{C5EDAECE-1495-46E8-8527-F2524AB68C56}" destId="{E9847C8A-5C7B-431E-A21F-8444670808BE}" srcOrd="0" destOrd="0" presId="urn:microsoft.com/office/officeart/2005/8/layout/hierarchy2"/>
    <dgm:cxn modelId="{0F7EB5FB-6293-4676-8E1F-1C85BF23344D}" type="presOf" srcId="{957269F6-875F-485E-A4D2-0885A5B7E5D5}" destId="{750702BE-D68E-4B05-BDD4-CEB870346839}" srcOrd="0" destOrd="0" presId="urn:microsoft.com/office/officeart/2005/8/layout/hierarchy2"/>
    <dgm:cxn modelId="{D4E281FD-FA60-4F5D-982B-976D0348D0C5}" type="presOf" srcId="{5A78C8C1-54C5-4421-A4F5-48718F9F5C70}" destId="{234A2382-D15A-4878-BCD3-A2477F805BD9}" srcOrd="0" destOrd="0" presId="urn:microsoft.com/office/officeart/2005/8/layout/hierarchy2"/>
    <dgm:cxn modelId="{04A334FE-D9DD-4D21-871A-CCE684AB818C}" type="presOf" srcId="{A110A960-5D7F-4B27-9C36-575A3001E96B}" destId="{67F91181-846D-4039-BB3C-8341FE164050}" srcOrd="0" destOrd="0" presId="urn:microsoft.com/office/officeart/2005/8/layout/hierarchy2"/>
    <dgm:cxn modelId="{ECD8B288-8AE8-46D3-8F12-96AB4C9108DD}" type="presParOf" srcId="{11C164B8-D677-4E51-A6D5-9217176064CF}" destId="{8442FC0B-5905-4DC1-B9FB-05139354AB24}" srcOrd="0" destOrd="0" presId="urn:microsoft.com/office/officeart/2005/8/layout/hierarchy2"/>
    <dgm:cxn modelId="{B0E9202A-1D3F-4195-A1C0-3D5CE8590E9A}" type="presParOf" srcId="{8442FC0B-5905-4DC1-B9FB-05139354AB24}" destId="{B67C8358-A59C-4AC6-9635-4406BF99A4E5}" srcOrd="0" destOrd="0" presId="urn:microsoft.com/office/officeart/2005/8/layout/hierarchy2"/>
    <dgm:cxn modelId="{D185B1DA-C238-4516-988D-310AF47FCC05}" type="presParOf" srcId="{8442FC0B-5905-4DC1-B9FB-05139354AB24}" destId="{5AEF1589-4B6E-4CDD-A3DE-224A3E09042C}" srcOrd="1" destOrd="0" presId="urn:microsoft.com/office/officeart/2005/8/layout/hierarchy2"/>
    <dgm:cxn modelId="{F1080CF3-1BDB-4218-960B-7A41095C95BE}" type="presParOf" srcId="{5AEF1589-4B6E-4CDD-A3DE-224A3E09042C}" destId="{234A2382-D15A-4878-BCD3-A2477F805BD9}" srcOrd="0" destOrd="0" presId="urn:microsoft.com/office/officeart/2005/8/layout/hierarchy2"/>
    <dgm:cxn modelId="{7D415AC7-4ADE-4728-9621-6F1016AE14A3}" type="presParOf" srcId="{234A2382-D15A-4878-BCD3-A2477F805BD9}" destId="{2710E65F-3CDB-4C02-BF26-EB072FC470A1}" srcOrd="0" destOrd="0" presId="urn:microsoft.com/office/officeart/2005/8/layout/hierarchy2"/>
    <dgm:cxn modelId="{E2E9FF61-2747-43A3-81A1-29CDD6ECE71B}" type="presParOf" srcId="{5AEF1589-4B6E-4CDD-A3DE-224A3E09042C}" destId="{C317A7BD-D906-45AA-B492-8778777F0804}" srcOrd="1" destOrd="0" presId="urn:microsoft.com/office/officeart/2005/8/layout/hierarchy2"/>
    <dgm:cxn modelId="{3E4CA5FD-E57D-468C-902B-39937F2477C6}" type="presParOf" srcId="{C317A7BD-D906-45AA-B492-8778777F0804}" destId="{E6564B18-9CBA-4F14-BB5E-12AC417D3D6B}" srcOrd="0" destOrd="0" presId="urn:microsoft.com/office/officeart/2005/8/layout/hierarchy2"/>
    <dgm:cxn modelId="{A48D3517-AF53-4E41-AB66-6C45403454A7}" type="presParOf" srcId="{C317A7BD-D906-45AA-B492-8778777F0804}" destId="{245CC67F-5FDE-4BCB-95A3-8FB9C63529A8}" srcOrd="1" destOrd="0" presId="urn:microsoft.com/office/officeart/2005/8/layout/hierarchy2"/>
    <dgm:cxn modelId="{B725B10D-38CC-4567-A03A-50DF6B90C331}" type="presParOf" srcId="{5AEF1589-4B6E-4CDD-A3DE-224A3E09042C}" destId="{15FAAD06-6E92-4D44-AC24-59631E07EC26}" srcOrd="2" destOrd="0" presId="urn:microsoft.com/office/officeart/2005/8/layout/hierarchy2"/>
    <dgm:cxn modelId="{0D539184-2774-487A-B3F2-7EDF48621B6B}" type="presParOf" srcId="{15FAAD06-6E92-4D44-AC24-59631E07EC26}" destId="{581DD264-73BA-4459-9BC5-D84DD7111E0C}" srcOrd="0" destOrd="0" presId="urn:microsoft.com/office/officeart/2005/8/layout/hierarchy2"/>
    <dgm:cxn modelId="{EFD9D4F4-C6A9-4CA7-A04A-7B66AA145283}" type="presParOf" srcId="{5AEF1589-4B6E-4CDD-A3DE-224A3E09042C}" destId="{C2575AB0-EA24-46E2-9250-1747E62A2C37}" srcOrd="3" destOrd="0" presId="urn:microsoft.com/office/officeart/2005/8/layout/hierarchy2"/>
    <dgm:cxn modelId="{A16574C4-E542-40B5-88C8-110D04F8E07A}" type="presParOf" srcId="{C2575AB0-EA24-46E2-9250-1747E62A2C37}" destId="{AE64E39A-B933-4D9D-893E-5FA58981450D}" srcOrd="0" destOrd="0" presId="urn:microsoft.com/office/officeart/2005/8/layout/hierarchy2"/>
    <dgm:cxn modelId="{D6094917-02BD-4FE1-A6BD-F76396B50D84}" type="presParOf" srcId="{C2575AB0-EA24-46E2-9250-1747E62A2C37}" destId="{676AFC25-9033-4215-AD41-D8CDF78F77E7}" srcOrd="1" destOrd="0" presId="urn:microsoft.com/office/officeart/2005/8/layout/hierarchy2"/>
    <dgm:cxn modelId="{0503CEEB-F0D6-4050-9875-6C89A785AD7F}" type="presParOf" srcId="{676AFC25-9033-4215-AD41-D8CDF78F77E7}" destId="{9F41C103-08E3-444D-94B7-3049921C3D3C}" srcOrd="0" destOrd="0" presId="urn:microsoft.com/office/officeart/2005/8/layout/hierarchy2"/>
    <dgm:cxn modelId="{30411B3B-3AE2-4929-91C4-55A44D31C76A}" type="presParOf" srcId="{9F41C103-08E3-444D-94B7-3049921C3D3C}" destId="{6B41422E-2DAE-433A-B5F4-A67234D3D131}" srcOrd="0" destOrd="0" presId="urn:microsoft.com/office/officeart/2005/8/layout/hierarchy2"/>
    <dgm:cxn modelId="{09803FCE-463E-4EED-99D4-D41FC23FCCC7}" type="presParOf" srcId="{676AFC25-9033-4215-AD41-D8CDF78F77E7}" destId="{72730C66-B2D9-4C78-AD99-91933236DF7C}" srcOrd="1" destOrd="0" presId="urn:microsoft.com/office/officeart/2005/8/layout/hierarchy2"/>
    <dgm:cxn modelId="{93431915-13D6-4A48-8C39-5D7F126A4CCF}" type="presParOf" srcId="{72730C66-B2D9-4C78-AD99-91933236DF7C}" destId="{53A0E81A-95E1-4149-8595-CADFFAB2D5CC}" srcOrd="0" destOrd="0" presId="urn:microsoft.com/office/officeart/2005/8/layout/hierarchy2"/>
    <dgm:cxn modelId="{19F6884A-8630-40D2-8F64-ECC2ACD05C0A}" type="presParOf" srcId="{72730C66-B2D9-4C78-AD99-91933236DF7C}" destId="{3A92CD04-ACD0-4BA4-A667-EB82E5EE43D4}" srcOrd="1" destOrd="0" presId="urn:microsoft.com/office/officeart/2005/8/layout/hierarchy2"/>
    <dgm:cxn modelId="{8CAB46E0-F072-4D14-B4CB-F89B8BA8FE0F}" type="presParOf" srcId="{676AFC25-9033-4215-AD41-D8CDF78F77E7}" destId="{2EB48846-42FC-4292-822E-37D6A84B7984}" srcOrd="2" destOrd="0" presId="urn:microsoft.com/office/officeart/2005/8/layout/hierarchy2"/>
    <dgm:cxn modelId="{06530FCD-BC07-4A5D-93C2-721F3E7DD92D}" type="presParOf" srcId="{2EB48846-42FC-4292-822E-37D6A84B7984}" destId="{32E77920-2A77-4C9C-9A22-AB7994986D4F}" srcOrd="0" destOrd="0" presId="urn:microsoft.com/office/officeart/2005/8/layout/hierarchy2"/>
    <dgm:cxn modelId="{1CB72217-6574-492C-9BB7-2F8F9668552A}" type="presParOf" srcId="{676AFC25-9033-4215-AD41-D8CDF78F77E7}" destId="{D68EEA35-3432-4621-9504-EF7B800B5AF6}" srcOrd="3" destOrd="0" presId="urn:microsoft.com/office/officeart/2005/8/layout/hierarchy2"/>
    <dgm:cxn modelId="{76938B86-A008-4EB6-9B6C-91CCA9B4ADA1}" type="presParOf" srcId="{D68EEA35-3432-4621-9504-EF7B800B5AF6}" destId="{67F91181-846D-4039-BB3C-8341FE164050}" srcOrd="0" destOrd="0" presId="urn:microsoft.com/office/officeart/2005/8/layout/hierarchy2"/>
    <dgm:cxn modelId="{498B5E2E-07BF-469D-A123-EC1188C445B0}" type="presParOf" srcId="{D68EEA35-3432-4621-9504-EF7B800B5AF6}" destId="{E83A7147-F5F7-4BBC-B00C-A09723C3DD28}" srcOrd="1" destOrd="0" presId="urn:microsoft.com/office/officeart/2005/8/layout/hierarchy2"/>
    <dgm:cxn modelId="{1544CAD5-B040-4082-9DA6-FBA0EBEBD0AE}" type="presParOf" srcId="{E83A7147-F5F7-4BBC-B00C-A09723C3DD28}" destId="{CAB7F17F-2D30-4808-96F0-CC6489CAF98C}" srcOrd="0" destOrd="0" presId="urn:microsoft.com/office/officeart/2005/8/layout/hierarchy2"/>
    <dgm:cxn modelId="{8E244A78-AAB4-4222-A9DE-CD014472C6F8}" type="presParOf" srcId="{CAB7F17F-2D30-4808-96F0-CC6489CAF98C}" destId="{071E2BE8-AA04-437D-9503-22002CFE6D30}" srcOrd="0" destOrd="0" presId="urn:microsoft.com/office/officeart/2005/8/layout/hierarchy2"/>
    <dgm:cxn modelId="{0E215C1D-6EAC-4F8F-B7C2-1EA840C0CA6F}" type="presParOf" srcId="{E83A7147-F5F7-4BBC-B00C-A09723C3DD28}" destId="{058A020D-ED76-4CB5-B1E2-D1E8BCFAD2F1}" srcOrd="1" destOrd="0" presId="urn:microsoft.com/office/officeart/2005/8/layout/hierarchy2"/>
    <dgm:cxn modelId="{26516E84-BB15-487B-BDC7-E3EB0D54BCFA}" type="presParOf" srcId="{058A020D-ED76-4CB5-B1E2-D1E8BCFAD2F1}" destId="{22C7DBC6-5053-4466-9347-F87E67B8595F}" srcOrd="0" destOrd="0" presId="urn:microsoft.com/office/officeart/2005/8/layout/hierarchy2"/>
    <dgm:cxn modelId="{CA1EE02E-B84C-46FC-8B87-E1B5AB19E2F6}" type="presParOf" srcId="{058A020D-ED76-4CB5-B1E2-D1E8BCFAD2F1}" destId="{3EE10E26-14A8-4B1E-B78B-2B21C72F4E2A}" srcOrd="1" destOrd="0" presId="urn:microsoft.com/office/officeart/2005/8/layout/hierarchy2"/>
    <dgm:cxn modelId="{DABFD5F3-46A3-4090-8130-F14D376E94B9}" type="presParOf" srcId="{E83A7147-F5F7-4BBC-B00C-A09723C3DD28}" destId="{7B66EA8B-264C-4DB9-9684-9888B04C32A6}" srcOrd="2" destOrd="0" presId="urn:microsoft.com/office/officeart/2005/8/layout/hierarchy2"/>
    <dgm:cxn modelId="{0D8FBCE7-407C-444E-9C1B-DE8AEDC1E3E6}" type="presParOf" srcId="{7B66EA8B-264C-4DB9-9684-9888B04C32A6}" destId="{698A21D3-843D-498C-960D-A141587FC2AC}" srcOrd="0" destOrd="0" presId="urn:microsoft.com/office/officeart/2005/8/layout/hierarchy2"/>
    <dgm:cxn modelId="{5DE7B5BD-944D-473B-8FE4-4BDC3991526A}" type="presParOf" srcId="{E83A7147-F5F7-4BBC-B00C-A09723C3DD28}" destId="{057CA34D-6C75-478E-90FE-B090209568CD}" srcOrd="3" destOrd="0" presId="urn:microsoft.com/office/officeart/2005/8/layout/hierarchy2"/>
    <dgm:cxn modelId="{CD7D678F-3BC5-4199-B222-38E2E61B2189}" type="presParOf" srcId="{057CA34D-6C75-478E-90FE-B090209568CD}" destId="{EA4E1B50-799B-42E3-81B0-CF9A3C0576CC}" srcOrd="0" destOrd="0" presId="urn:microsoft.com/office/officeart/2005/8/layout/hierarchy2"/>
    <dgm:cxn modelId="{F6C9176D-F62C-43B1-80F5-1A40007F06DA}" type="presParOf" srcId="{057CA34D-6C75-478E-90FE-B090209568CD}" destId="{A37817B1-FF13-4AB5-A191-81082F69E099}" srcOrd="1" destOrd="0" presId="urn:microsoft.com/office/officeart/2005/8/layout/hierarchy2"/>
    <dgm:cxn modelId="{4A3764A7-D47E-4522-A3AC-9F37F17DBB81}" type="presParOf" srcId="{E83A7147-F5F7-4BBC-B00C-A09723C3DD28}" destId="{53E854EF-A57C-44D1-B9E2-3942158245DA}" srcOrd="4" destOrd="0" presId="urn:microsoft.com/office/officeart/2005/8/layout/hierarchy2"/>
    <dgm:cxn modelId="{0B13CEB9-7CB1-4A8F-BDA2-07967DC7719B}" type="presParOf" srcId="{53E854EF-A57C-44D1-B9E2-3942158245DA}" destId="{C45791D3-3F03-42D0-ADA2-923C34EEB65B}" srcOrd="0" destOrd="0" presId="urn:microsoft.com/office/officeart/2005/8/layout/hierarchy2"/>
    <dgm:cxn modelId="{6B0EFCF2-76D9-4E8D-899E-215F3BE68162}" type="presParOf" srcId="{E83A7147-F5F7-4BBC-B00C-A09723C3DD28}" destId="{5A41AD2D-804C-4DBC-8D98-7A926D88DBB0}" srcOrd="5" destOrd="0" presId="urn:microsoft.com/office/officeart/2005/8/layout/hierarchy2"/>
    <dgm:cxn modelId="{AE87814E-1E81-49FD-B3CC-215471EC5998}" type="presParOf" srcId="{5A41AD2D-804C-4DBC-8D98-7A926D88DBB0}" destId="{750702BE-D68E-4B05-BDD4-CEB870346839}" srcOrd="0" destOrd="0" presId="urn:microsoft.com/office/officeart/2005/8/layout/hierarchy2"/>
    <dgm:cxn modelId="{09DB49AA-F01A-4FB0-986C-75FD37BDC3C4}" type="presParOf" srcId="{5A41AD2D-804C-4DBC-8D98-7A926D88DBB0}" destId="{89E5C5EE-6B64-478F-811F-410048338092}" srcOrd="1" destOrd="0" presId="urn:microsoft.com/office/officeart/2005/8/layout/hierarchy2"/>
    <dgm:cxn modelId="{BBF2F3FE-DDE2-4FA0-AD6B-D070A3502E1C}" type="presParOf" srcId="{E83A7147-F5F7-4BBC-B00C-A09723C3DD28}" destId="{EE5F9F73-FFD8-48B2-8F46-84E6AB481240}" srcOrd="6" destOrd="0" presId="urn:microsoft.com/office/officeart/2005/8/layout/hierarchy2"/>
    <dgm:cxn modelId="{CBA983D6-80B6-4A8D-AC26-3ED53120E098}" type="presParOf" srcId="{EE5F9F73-FFD8-48B2-8F46-84E6AB481240}" destId="{17258F14-BF3B-4AE4-80F5-C0051B6FAFFC}" srcOrd="0" destOrd="0" presId="urn:microsoft.com/office/officeart/2005/8/layout/hierarchy2"/>
    <dgm:cxn modelId="{29B5F5A2-03FF-4FB9-A92D-47D54BD53204}" type="presParOf" srcId="{E83A7147-F5F7-4BBC-B00C-A09723C3DD28}" destId="{D9069921-2A1D-47EF-95F8-2C1120796D35}" srcOrd="7" destOrd="0" presId="urn:microsoft.com/office/officeart/2005/8/layout/hierarchy2"/>
    <dgm:cxn modelId="{4F956FAF-09C3-4831-A362-31AA4FBF2B2D}" type="presParOf" srcId="{D9069921-2A1D-47EF-95F8-2C1120796D35}" destId="{B9E4B719-D3F3-4A66-9044-2E43B8AA58A2}" srcOrd="0" destOrd="0" presId="urn:microsoft.com/office/officeart/2005/8/layout/hierarchy2"/>
    <dgm:cxn modelId="{E13C3B6F-1D1B-449C-A2F5-D36A45167CDA}" type="presParOf" srcId="{D9069921-2A1D-47EF-95F8-2C1120796D35}" destId="{FD63ACD9-93E4-4CE0-B4E0-8AEFCE7782C1}" srcOrd="1" destOrd="0" presId="urn:microsoft.com/office/officeart/2005/8/layout/hierarchy2"/>
    <dgm:cxn modelId="{2C463418-8608-47A5-8342-2F97018CB6DA}" type="presParOf" srcId="{676AFC25-9033-4215-AD41-D8CDF78F77E7}" destId="{8F8510C1-8D77-49D6-891B-75DF2BE14B85}" srcOrd="4" destOrd="0" presId="urn:microsoft.com/office/officeart/2005/8/layout/hierarchy2"/>
    <dgm:cxn modelId="{89539BD9-BF83-4BD9-912E-E579E10AC66B}" type="presParOf" srcId="{8F8510C1-8D77-49D6-891B-75DF2BE14B85}" destId="{40294F38-C2F3-4C81-9785-82451C3AC860}" srcOrd="0" destOrd="0" presId="urn:microsoft.com/office/officeart/2005/8/layout/hierarchy2"/>
    <dgm:cxn modelId="{269CB377-7D1E-4552-AB34-E768AC39920D}" type="presParOf" srcId="{676AFC25-9033-4215-AD41-D8CDF78F77E7}" destId="{CABDCA14-7DC6-4EDE-A820-E7E3BC9F6F4A}" srcOrd="5" destOrd="0" presId="urn:microsoft.com/office/officeart/2005/8/layout/hierarchy2"/>
    <dgm:cxn modelId="{F23A0E79-195E-4EEC-8541-83C3E940722C}" type="presParOf" srcId="{CABDCA14-7DC6-4EDE-A820-E7E3BC9F6F4A}" destId="{10A16431-8E13-4E8F-BE7B-415C91A6F1F4}" srcOrd="0" destOrd="0" presId="urn:microsoft.com/office/officeart/2005/8/layout/hierarchy2"/>
    <dgm:cxn modelId="{939EA924-6186-4DCD-B245-C9FC41C38E60}" type="presParOf" srcId="{CABDCA14-7DC6-4EDE-A820-E7E3BC9F6F4A}" destId="{9F8FB0BF-6889-460F-8E1F-CBD1AF82D0D5}" srcOrd="1" destOrd="0" presId="urn:microsoft.com/office/officeart/2005/8/layout/hierarchy2"/>
    <dgm:cxn modelId="{B6C7B883-65EA-4B36-996C-020FD095B270}" type="presParOf" srcId="{5AEF1589-4B6E-4CDD-A3DE-224A3E09042C}" destId="{2AF6E617-5BF5-43D5-9701-F0D0DE71A34E}" srcOrd="4" destOrd="0" presId="urn:microsoft.com/office/officeart/2005/8/layout/hierarchy2"/>
    <dgm:cxn modelId="{D2D19ADF-73BD-4BD8-A5B9-D30A02F38020}" type="presParOf" srcId="{2AF6E617-5BF5-43D5-9701-F0D0DE71A34E}" destId="{F8F89523-6490-4CB2-8D5B-DB71C53F3CDA}" srcOrd="0" destOrd="0" presId="urn:microsoft.com/office/officeart/2005/8/layout/hierarchy2"/>
    <dgm:cxn modelId="{95B19090-C392-43F1-890B-1E1205910666}" type="presParOf" srcId="{5AEF1589-4B6E-4CDD-A3DE-224A3E09042C}" destId="{45C38428-6B62-43A4-8268-5054F00A8E52}" srcOrd="5" destOrd="0" presId="urn:microsoft.com/office/officeart/2005/8/layout/hierarchy2"/>
    <dgm:cxn modelId="{A4ACE115-D3D1-441C-A367-24B46AFD927F}" type="presParOf" srcId="{45C38428-6B62-43A4-8268-5054F00A8E52}" destId="{AD52A9B0-DB20-4E74-A001-64004165BEA6}" srcOrd="0" destOrd="0" presId="urn:microsoft.com/office/officeart/2005/8/layout/hierarchy2"/>
    <dgm:cxn modelId="{BFCD8B41-4960-4BD6-8F26-47DC4A9FBD52}" type="presParOf" srcId="{45C38428-6B62-43A4-8268-5054F00A8E52}" destId="{AFCF99B8-6C90-44D4-8A75-B1D1871A5BE5}" srcOrd="1" destOrd="0" presId="urn:microsoft.com/office/officeart/2005/8/layout/hierarchy2"/>
    <dgm:cxn modelId="{6C9BD01D-A4CD-496F-9AE4-CC7E36E9B46E}" type="presParOf" srcId="{AFCF99B8-6C90-44D4-8A75-B1D1871A5BE5}" destId="{E4651C41-24A8-4CD9-A64A-4A0BB870E6D4}" srcOrd="0" destOrd="0" presId="urn:microsoft.com/office/officeart/2005/8/layout/hierarchy2"/>
    <dgm:cxn modelId="{6FEA900F-FA32-4E86-BE56-1551832DD19B}" type="presParOf" srcId="{E4651C41-24A8-4CD9-A64A-4A0BB870E6D4}" destId="{7F087838-05D9-4F14-8862-3F9963E9B5A4}" srcOrd="0" destOrd="0" presId="urn:microsoft.com/office/officeart/2005/8/layout/hierarchy2"/>
    <dgm:cxn modelId="{FC1D7DC5-2D0E-47EE-90F5-F75426A800EC}" type="presParOf" srcId="{AFCF99B8-6C90-44D4-8A75-B1D1871A5BE5}" destId="{D2FF054A-EDE8-43B2-B364-D9A214A6EF62}" srcOrd="1" destOrd="0" presId="urn:microsoft.com/office/officeart/2005/8/layout/hierarchy2"/>
    <dgm:cxn modelId="{42FB247D-3E4B-4FE6-8D46-1E18048992F2}" type="presParOf" srcId="{D2FF054A-EDE8-43B2-B364-D9A214A6EF62}" destId="{A5A83497-DB79-42D6-8408-9F2A4BF925EE}" srcOrd="0" destOrd="0" presId="urn:microsoft.com/office/officeart/2005/8/layout/hierarchy2"/>
    <dgm:cxn modelId="{9D197D96-D368-4C52-94FF-D283C2FEE0C0}" type="presParOf" srcId="{D2FF054A-EDE8-43B2-B364-D9A214A6EF62}" destId="{34112A01-EFCE-4ED1-85F6-B369CB9A4E30}" srcOrd="1" destOrd="0" presId="urn:microsoft.com/office/officeart/2005/8/layout/hierarchy2"/>
    <dgm:cxn modelId="{FDE93921-3EB4-4E58-9FE5-3B6A61A6F55B}" type="presParOf" srcId="{5AEF1589-4B6E-4CDD-A3DE-224A3E09042C}" destId="{49E1DA65-B6DF-414C-9054-44D773628415}" srcOrd="6" destOrd="0" presId="urn:microsoft.com/office/officeart/2005/8/layout/hierarchy2"/>
    <dgm:cxn modelId="{8C47641F-FF59-4DA6-8E9A-DA0AAB299CAC}" type="presParOf" srcId="{49E1DA65-B6DF-414C-9054-44D773628415}" destId="{6DA425E2-880E-4987-A880-B5E0C8265444}" srcOrd="0" destOrd="0" presId="urn:microsoft.com/office/officeart/2005/8/layout/hierarchy2"/>
    <dgm:cxn modelId="{4970B1CD-66BF-409B-9A93-16AD2A8BE7A4}" type="presParOf" srcId="{5AEF1589-4B6E-4CDD-A3DE-224A3E09042C}" destId="{3925AA18-1467-44C2-BC4D-96C70CB517AA}" srcOrd="7" destOrd="0" presId="urn:microsoft.com/office/officeart/2005/8/layout/hierarchy2"/>
    <dgm:cxn modelId="{2085E9E2-F28E-479B-970A-1061F9B9A9EF}" type="presParOf" srcId="{3925AA18-1467-44C2-BC4D-96C70CB517AA}" destId="{FF0279A5-ACB9-4F8A-9678-42CF07083207}" srcOrd="0" destOrd="0" presId="urn:microsoft.com/office/officeart/2005/8/layout/hierarchy2"/>
    <dgm:cxn modelId="{E5D07855-9573-4A38-89C3-CCBD1813EFAF}" type="presParOf" srcId="{3925AA18-1467-44C2-BC4D-96C70CB517AA}" destId="{C748F470-ADA5-4D7D-B0AF-DC2BA30E69F7}" srcOrd="1" destOrd="0" presId="urn:microsoft.com/office/officeart/2005/8/layout/hierarchy2"/>
    <dgm:cxn modelId="{31AC8A43-3FB4-45F1-A56D-85DEFFD9B53E}" type="presParOf" srcId="{C748F470-ADA5-4D7D-B0AF-DC2BA30E69F7}" destId="{35626AC1-1FD5-4938-B10F-CB5B41CBB9DD}" srcOrd="0" destOrd="0" presId="urn:microsoft.com/office/officeart/2005/8/layout/hierarchy2"/>
    <dgm:cxn modelId="{73A7215A-6DA4-4AAF-A426-5E9497214BB7}" type="presParOf" srcId="{35626AC1-1FD5-4938-B10F-CB5B41CBB9DD}" destId="{BDAC0AEC-0F70-4C6D-A514-35B16F086228}" srcOrd="0" destOrd="0" presId="urn:microsoft.com/office/officeart/2005/8/layout/hierarchy2"/>
    <dgm:cxn modelId="{93DC0C80-2101-478A-AB69-E0500725E6C5}" type="presParOf" srcId="{C748F470-ADA5-4D7D-B0AF-DC2BA30E69F7}" destId="{FBC3EB64-538A-464A-B7B6-BC50EAC33E72}" srcOrd="1" destOrd="0" presId="urn:microsoft.com/office/officeart/2005/8/layout/hierarchy2"/>
    <dgm:cxn modelId="{A328FC34-1383-4056-81AB-5E806DD00066}" type="presParOf" srcId="{FBC3EB64-538A-464A-B7B6-BC50EAC33E72}" destId="{D96C9223-2816-4D45-9A16-D83EB204805B}" srcOrd="0" destOrd="0" presId="urn:microsoft.com/office/officeart/2005/8/layout/hierarchy2"/>
    <dgm:cxn modelId="{DA9E0492-4D39-4944-98DC-E528483AB304}" type="presParOf" srcId="{FBC3EB64-538A-464A-B7B6-BC50EAC33E72}" destId="{32A136D0-EF2A-4F4E-A811-C88F45AACDF0}" srcOrd="1" destOrd="0" presId="urn:microsoft.com/office/officeart/2005/8/layout/hierarchy2"/>
    <dgm:cxn modelId="{457F451F-FC3A-4744-8B2A-FCAC80918DE1}" type="presParOf" srcId="{C748F470-ADA5-4D7D-B0AF-DC2BA30E69F7}" destId="{E9847C8A-5C7B-431E-A21F-8444670808BE}" srcOrd="2" destOrd="0" presId="urn:microsoft.com/office/officeart/2005/8/layout/hierarchy2"/>
    <dgm:cxn modelId="{7E2B776D-7044-4C54-B27B-BA4210B2181B}" type="presParOf" srcId="{E9847C8A-5C7B-431E-A21F-8444670808BE}" destId="{7EAF9E10-2F2D-4850-A673-BB05E88BBF16}" srcOrd="0" destOrd="0" presId="urn:microsoft.com/office/officeart/2005/8/layout/hierarchy2"/>
    <dgm:cxn modelId="{E543F8ED-299A-4D55-ADFE-D9D5E00BB888}" type="presParOf" srcId="{C748F470-ADA5-4D7D-B0AF-DC2BA30E69F7}" destId="{DDC34C99-FE55-4780-BC65-4D5825228B36}" srcOrd="3" destOrd="0" presId="urn:microsoft.com/office/officeart/2005/8/layout/hierarchy2"/>
    <dgm:cxn modelId="{AF9E6C65-951C-4270-98F9-DF6DCC3B5A3A}" type="presParOf" srcId="{DDC34C99-FE55-4780-BC65-4D5825228B36}" destId="{6B8CFC43-CD7D-4F51-94D3-95592610BC80}" srcOrd="0" destOrd="0" presId="urn:microsoft.com/office/officeart/2005/8/layout/hierarchy2"/>
    <dgm:cxn modelId="{8888B0A1-33C2-473D-A617-BABFE1DAB2B4}" type="presParOf" srcId="{DDC34C99-FE55-4780-BC65-4D5825228B36}" destId="{5D11A8D7-C2CB-454A-8AC2-D47F79AAC13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C8358-A59C-4AC6-9635-4406BF99A4E5}">
      <dsp:nvSpPr>
        <dsp:cNvPr id="0" name=""/>
        <dsp:cNvSpPr/>
      </dsp:nvSpPr>
      <dsp:spPr>
        <a:xfrm>
          <a:off x="1475514" y="2501109"/>
          <a:ext cx="1833754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缪子探测器</a:t>
          </a:r>
        </a:p>
      </dsp:txBody>
      <dsp:txXfrm>
        <a:off x="1498669" y="2524264"/>
        <a:ext cx="1787444" cy="744258"/>
      </dsp:txXfrm>
    </dsp:sp>
    <dsp:sp modelId="{234A2382-D15A-4878-BCD3-A2477F805BD9}">
      <dsp:nvSpPr>
        <dsp:cNvPr id="0" name=""/>
        <dsp:cNvSpPr/>
      </dsp:nvSpPr>
      <dsp:spPr>
        <a:xfrm rot="17230830">
          <a:off x="2554928" y="1861312"/>
          <a:ext cx="2141135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2141135" y="12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/>
        </a:p>
      </dsp:txBody>
      <dsp:txXfrm>
        <a:off x="3571968" y="1820067"/>
        <a:ext cx="107056" cy="107056"/>
      </dsp:txXfrm>
    </dsp:sp>
    <dsp:sp modelId="{E6564B18-9CBA-4F14-BB5E-12AC417D3D6B}">
      <dsp:nvSpPr>
        <dsp:cNvPr id="0" name=""/>
        <dsp:cNvSpPr/>
      </dsp:nvSpPr>
      <dsp:spPr>
        <a:xfrm>
          <a:off x="3941723" y="455513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整体方案设计</a:t>
          </a:r>
        </a:p>
      </dsp:txBody>
      <dsp:txXfrm>
        <a:off x="3964878" y="478668"/>
        <a:ext cx="1534826" cy="744258"/>
      </dsp:txXfrm>
    </dsp:sp>
    <dsp:sp modelId="{15FAAD06-6E92-4D44-AC24-59631E07EC26}">
      <dsp:nvSpPr>
        <dsp:cNvPr id="0" name=""/>
        <dsp:cNvSpPr/>
      </dsp:nvSpPr>
      <dsp:spPr>
        <a:xfrm rot="17945813">
          <a:off x="2975208" y="2315889"/>
          <a:ext cx="1300576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1300576" y="12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592982" y="2295658"/>
        <a:ext cx="65028" cy="65028"/>
      </dsp:txXfrm>
    </dsp:sp>
    <dsp:sp modelId="{AE64E39A-B933-4D9D-893E-5FA58981450D}">
      <dsp:nvSpPr>
        <dsp:cNvPr id="0" name=""/>
        <dsp:cNvSpPr/>
      </dsp:nvSpPr>
      <dsp:spPr>
        <a:xfrm>
          <a:off x="3941723" y="1364667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塑闪</a:t>
          </a:r>
        </a:p>
      </dsp:txBody>
      <dsp:txXfrm>
        <a:off x="3964878" y="1387822"/>
        <a:ext cx="1534826" cy="744258"/>
      </dsp:txXfrm>
    </dsp:sp>
    <dsp:sp modelId="{9F41C103-08E3-444D-94B7-3049921C3D3C}">
      <dsp:nvSpPr>
        <dsp:cNvPr id="0" name=""/>
        <dsp:cNvSpPr/>
      </dsp:nvSpPr>
      <dsp:spPr>
        <a:xfrm rot="18289469">
          <a:off x="5285337" y="1293091"/>
          <a:ext cx="1107501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1107501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11400" y="1277687"/>
        <a:ext cx="55375" cy="55375"/>
      </dsp:txXfrm>
    </dsp:sp>
    <dsp:sp modelId="{53A0E81A-95E1-4149-8595-CADFFAB2D5CC}">
      <dsp:nvSpPr>
        <dsp:cNvPr id="0" name=""/>
        <dsp:cNvSpPr/>
      </dsp:nvSpPr>
      <dsp:spPr>
        <a:xfrm>
          <a:off x="6155315" y="455513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G4</a:t>
          </a:r>
          <a:r>
            <a:rPr lang="zh-CN" altLang="en-US" sz="2200" kern="1200" dirty="0"/>
            <a:t>模拟</a:t>
          </a:r>
        </a:p>
      </dsp:txBody>
      <dsp:txXfrm>
        <a:off x="6178470" y="478668"/>
        <a:ext cx="1534826" cy="744258"/>
      </dsp:txXfrm>
    </dsp:sp>
    <dsp:sp modelId="{2EB48846-42FC-4292-822E-37D6A84B7984}">
      <dsp:nvSpPr>
        <dsp:cNvPr id="0" name=""/>
        <dsp:cNvSpPr/>
      </dsp:nvSpPr>
      <dsp:spPr>
        <a:xfrm>
          <a:off x="5522860" y="1747668"/>
          <a:ext cx="632454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632454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23276" y="1744140"/>
        <a:ext cx="31622" cy="31622"/>
      </dsp:txXfrm>
    </dsp:sp>
    <dsp:sp modelId="{67F91181-846D-4039-BB3C-8341FE164050}">
      <dsp:nvSpPr>
        <dsp:cNvPr id="0" name=""/>
        <dsp:cNvSpPr/>
      </dsp:nvSpPr>
      <dsp:spPr>
        <a:xfrm>
          <a:off x="6155315" y="1364667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工艺研究</a:t>
          </a:r>
        </a:p>
      </dsp:txBody>
      <dsp:txXfrm>
        <a:off x="6178470" y="1387822"/>
        <a:ext cx="1534826" cy="744258"/>
      </dsp:txXfrm>
    </dsp:sp>
    <dsp:sp modelId="{CAB7F17F-2D30-4808-96F0-CC6489CAF98C}">
      <dsp:nvSpPr>
        <dsp:cNvPr id="0" name=""/>
        <dsp:cNvSpPr/>
      </dsp:nvSpPr>
      <dsp:spPr>
        <a:xfrm rot="17692822">
          <a:off x="7301054" y="1065803"/>
          <a:ext cx="1503249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1503249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8015097" y="1040505"/>
        <a:ext cx="75162" cy="75162"/>
      </dsp:txXfrm>
    </dsp:sp>
    <dsp:sp modelId="{22C7DBC6-5053-4466-9347-F87E67B8595F}">
      <dsp:nvSpPr>
        <dsp:cNvPr id="0" name=""/>
        <dsp:cNvSpPr/>
      </dsp:nvSpPr>
      <dsp:spPr>
        <a:xfrm>
          <a:off x="8368906" y="936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反射层工艺</a:t>
          </a:r>
        </a:p>
      </dsp:txBody>
      <dsp:txXfrm>
        <a:off x="8392061" y="24091"/>
        <a:ext cx="1534826" cy="744258"/>
      </dsp:txXfrm>
    </dsp:sp>
    <dsp:sp modelId="{7B66EA8B-264C-4DB9-9684-9888B04C32A6}">
      <dsp:nvSpPr>
        <dsp:cNvPr id="0" name=""/>
        <dsp:cNvSpPr/>
      </dsp:nvSpPr>
      <dsp:spPr>
        <a:xfrm rot="19457599">
          <a:off x="7663244" y="1520380"/>
          <a:ext cx="778870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778870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8033207" y="1513191"/>
        <a:ext cx="38943" cy="38943"/>
      </dsp:txXfrm>
    </dsp:sp>
    <dsp:sp modelId="{EA4E1B50-799B-42E3-81B0-CF9A3C0576CC}">
      <dsp:nvSpPr>
        <dsp:cNvPr id="0" name=""/>
        <dsp:cNvSpPr/>
      </dsp:nvSpPr>
      <dsp:spPr>
        <a:xfrm>
          <a:off x="8368906" y="910090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光纤耦合</a:t>
          </a:r>
        </a:p>
      </dsp:txBody>
      <dsp:txXfrm>
        <a:off x="8392061" y="933245"/>
        <a:ext cx="1534826" cy="744258"/>
      </dsp:txXfrm>
    </dsp:sp>
    <dsp:sp modelId="{53E854EF-A57C-44D1-B9E2-3942158245DA}">
      <dsp:nvSpPr>
        <dsp:cNvPr id="0" name=""/>
        <dsp:cNvSpPr/>
      </dsp:nvSpPr>
      <dsp:spPr>
        <a:xfrm rot="2142401">
          <a:off x="7663244" y="1974957"/>
          <a:ext cx="778870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778870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8033207" y="1967768"/>
        <a:ext cx="38943" cy="38943"/>
      </dsp:txXfrm>
    </dsp:sp>
    <dsp:sp modelId="{750702BE-D68E-4B05-BDD4-CEB870346839}">
      <dsp:nvSpPr>
        <dsp:cNvPr id="0" name=""/>
        <dsp:cNvSpPr/>
      </dsp:nvSpPr>
      <dsp:spPr>
        <a:xfrm>
          <a:off x="8368906" y="1819244"/>
          <a:ext cx="2015791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其他塑闪设计</a:t>
          </a:r>
        </a:p>
      </dsp:txBody>
      <dsp:txXfrm>
        <a:off x="8392061" y="1842399"/>
        <a:ext cx="1969481" cy="744258"/>
      </dsp:txXfrm>
    </dsp:sp>
    <dsp:sp modelId="{EE5F9F73-FFD8-48B2-8F46-84E6AB481240}">
      <dsp:nvSpPr>
        <dsp:cNvPr id="0" name=""/>
        <dsp:cNvSpPr/>
      </dsp:nvSpPr>
      <dsp:spPr>
        <a:xfrm rot="3907178">
          <a:off x="7301054" y="2429533"/>
          <a:ext cx="1503249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1503249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8015097" y="2404235"/>
        <a:ext cx="75162" cy="75162"/>
      </dsp:txXfrm>
    </dsp:sp>
    <dsp:sp modelId="{B9E4B719-D3F3-4A66-9044-2E43B8AA58A2}">
      <dsp:nvSpPr>
        <dsp:cNvPr id="0" name=""/>
        <dsp:cNvSpPr/>
      </dsp:nvSpPr>
      <dsp:spPr>
        <a:xfrm>
          <a:off x="8368906" y="2728397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 err="1"/>
            <a:t>SiPM</a:t>
          </a:r>
          <a:r>
            <a:rPr lang="zh-CN" altLang="en-US" sz="2200" kern="1200" dirty="0"/>
            <a:t>选型</a:t>
          </a:r>
        </a:p>
      </dsp:txBody>
      <dsp:txXfrm>
        <a:off x="8392061" y="2751552"/>
        <a:ext cx="1534826" cy="744258"/>
      </dsp:txXfrm>
    </dsp:sp>
    <dsp:sp modelId="{8F8510C1-8D77-49D6-891B-75DF2BE14B85}">
      <dsp:nvSpPr>
        <dsp:cNvPr id="0" name=""/>
        <dsp:cNvSpPr/>
      </dsp:nvSpPr>
      <dsp:spPr>
        <a:xfrm rot="3310531">
          <a:off x="5285337" y="2202245"/>
          <a:ext cx="1107501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1107501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11400" y="2186840"/>
        <a:ext cx="55375" cy="55375"/>
      </dsp:txXfrm>
    </dsp:sp>
    <dsp:sp modelId="{10A16431-8E13-4E8F-BE7B-415C91A6F1F4}">
      <dsp:nvSpPr>
        <dsp:cNvPr id="0" name=""/>
        <dsp:cNvSpPr/>
      </dsp:nvSpPr>
      <dsp:spPr>
        <a:xfrm>
          <a:off x="6155315" y="2273820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样机测试</a:t>
          </a:r>
        </a:p>
      </dsp:txBody>
      <dsp:txXfrm>
        <a:off x="6178470" y="2296975"/>
        <a:ext cx="1534826" cy="744258"/>
      </dsp:txXfrm>
    </dsp:sp>
    <dsp:sp modelId="{2AF6E617-5BF5-43D5-9701-F0D0DE71A34E}">
      <dsp:nvSpPr>
        <dsp:cNvPr id="0" name=""/>
        <dsp:cNvSpPr/>
      </dsp:nvSpPr>
      <dsp:spPr>
        <a:xfrm rot="2829178">
          <a:off x="3160486" y="3225043"/>
          <a:ext cx="930021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930021" y="12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602245" y="3214075"/>
        <a:ext cx="46501" cy="46501"/>
      </dsp:txXfrm>
    </dsp:sp>
    <dsp:sp modelId="{AD52A9B0-DB20-4E74-A001-64004165BEA6}">
      <dsp:nvSpPr>
        <dsp:cNvPr id="0" name=""/>
        <dsp:cNvSpPr/>
      </dsp:nvSpPr>
      <dsp:spPr>
        <a:xfrm>
          <a:off x="3941723" y="3182974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RPC</a:t>
          </a:r>
          <a:endParaRPr lang="zh-CN" altLang="en-US" sz="2200" kern="1200" dirty="0"/>
        </a:p>
      </dsp:txBody>
      <dsp:txXfrm>
        <a:off x="3964878" y="3206129"/>
        <a:ext cx="1534826" cy="744258"/>
      </dsp:txXfrm>
    </dsp:sp>
    <dsp:sp modelId="{E4651C41-24A8-4CD9-A64A-4A0BB870E6D4}">
      <dsp:nvSpPr>
        <dsp:cNvPr id="0" name=""/>
        <dsp:cNvSpPr/>
      </dsp:nvSpPr>
      <dsp:spPr>
        <a:xfrm>
          <a:off x="5522860" y="3565975"/>
          <a:ext cx="632454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632454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23276" y="3562447"/>
        <a:ext cx="31622" cy="31622"/>
      </dsp:txXfrm>
    </dsp:sp>
    <dsp:sp modelId="{A5A83497-DB79-42D6-8408-9F2A4BF925EE}">
      <dsp:nvSpPr>
        <dsp:cNvPr id="0" name=""/>
        <dsp:cNvSpPr/>
      </dsp:nvSpPr>
      <dsp:spPr>
        <a:xfrm>
          <a:off x="6155315" y="3182974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大面积</a:t>
          </a:r>
          <a:r>
            <a:rPr lang="en-US" altLang="zh-CN" sz="2200" kern="1200" dirty="0"/>
            <a:t>RPC</a:t>
          </a:r>
          <a:endParaRPr lang="zh-CN" altLang="en-US" sz="2200" kern="1200" dirty="0"/>
        </a:p>
      </dsp:txBody>
      <dsp:txXfrm>
        <a:off x="6178470" y="3206129"/>
        <a:ext cx="1534826" cy="744258"/>
      </dsp:txXfrm>
    </dsp:sp>
    <dsp:sp modelId="{49E1DA65-B6DF-414C-9054-44D773628415}">
      <dsp:nvSpPr>
        <dsp:cNvPr id="0" name=""/>
        <dsp:cNvSpPr/>
      </dsp:nvSpPr>
      <dsp:spPr>
        <a:xfrm rot="4369170">
          <a:off x="2554928" y="3906908"/>
          <a:ext cx="2141135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2141135" y="12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/>
        </a:p>
      </dsp:txBody>
      <dsp:txXfrm>
        <a:off x="3571968" y="3865662"/>
        <a:ext cx="107056" cy="107056"/>
      </dsp:txXfrm>
    </dsp:sp>
    <dsp:sp modelId="{FF0279A5-ACB9-4F8A-9678-42CF07083207}">
      <dsp:nvSpPr>
        <dsp:cNvPr id="0" name=""/>
        <dsp:cNvSpPr/>
      </dsp:nvSpPr>
      <dsp:spPr>
        <a:xfrm>
          <a:off x="3941723" y="4546704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电子学</a:t>
          </a:r>
        </a:p>
      </dsp:txBody>
      <dsp:txXfrm>
        <a:off x="3964878" y="4569859"/>
        <a:ext cx="1534826" cy="744258"/>
      </dsp:txXfrm>
    </dsp:sp>
    <dsp:sp modelId="{35626AC1-1FD5-4938-B10F-CB5B41CBB9DD}">
      <dsp:nvSpPr>
        <dsp:cNvPr id="0" name=""/>
        <dsp:cNvSpPr/>
      </dsp:nvSpPr>
      <dsp:spPr>
        <a:xfrm rot="19457599">
          <a:off x="5449652" y="4702417"/>
          <a:ext cx="778870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778870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19616" y="4695228"/>
        <a:ext cx="38943" cy="38943"/>
      </dsp:txXfrm>
    </dsp:sp>
    <dsp:sp modelId="{D96C9223-2816-4D45-9A16-D83EB204805B}">
      <dsp:nvSpPr>
        <dsp:cNvPr id="0" name=""/>
        <dsp:cNvSpPr/>
      </dsp:nvSpPr>
      <dsp:spPr>
        <a:xfrm>
          <a:off x="6155315" y="4092128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板级、</a:t>
          </a:r>
          <a:r>
            <a:rPr lang="en-US" altLang="zh-CN" sz="2200" kern="1200" dirty="0"/>
            <a:t>ASIC</a:t>
          </a:r>
          <a:endParaRPr lang="zh-CN" altLang="en-US" sz="2200" kern="1200" dirty="0"/>
        </a:p>
      </dsp:txBody>
      <dsp:txXfrm>
        <a:off x="6178470" y="4115283"/>
        <a:ext cx="1534826" cy="744258"/>
      </dsp:txXfrm>
    </dsp:sp>
    <dsp:sp modelId="{E9847C8A-5C7B-431E-A21F-8444670808BE}">
      <dsp:nvSpPr>
        <dsp:cNvPr id="0" name=""/>
        <dsp:cNvSpPr/>
      </dsp:nvSpPr>
      <dsp:spPr>
        <a:xfrm rot="2142401">
          <a:off x="5449652" y="5156994"/>
          <a:ext cx="778870" cy="24565"/>
        </a:xfrm>
        <a:custGeom>
          <a:avLst/>
          <a:gdLst/>
          <a:ahLst/>
          <a:cxnLst/>
          <a:rect l="0" t="0" r="0" b="0"/>
          <a:pathLst>
            <a:path>
              <a:moveTo>
                <a:pt x="0" y="12282"/>
              </a:moveTo>
              <a:lnTo>
                <a:pt x="778870" y="12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5819616" y="5149805"/>
        <a:ext cx="38943" cy="38943"/>
      </dsp:txXfrm>
    </dsp:sp>
    <dsp:sp modelId="{6B8CFC43-CD7D-4F51-94D3-95592610BC80}">
      <dsp:nvSpPr>
        <dsp:cNvPr id="0" name=""/>
        <dsp:cNvSpPr/>
      </dsp:nvSpPr>
      <dsp:spPr>
        <a:xfrm>
          <a:off x="6155315" y="5001281"/>
          <a:ext cx="1581136" cy="790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探测器联调</a:t>
          </a:r>
        </a:p>
      </dsp:txBody>
      <dsp:txXfrm>
        <a:off x="6178470" y="5024436"/>
        <a:ext cx="1534826" cy="744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EDB3-0448-46A3-B1E7-2A078D9EEB3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E665A-1951-48A4-9C14-36DDDBB22A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04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920780-BD06-303B-6DF1-1CF00F01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58E7EF-C7AA-2097-CE0C-DAB37EBF9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0104E1-92B2-534E-5C31-E894713C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C2AC-6440-425A-B8BC-F9ABA49C3374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E0F2CF-5382-78E4-92DF-7756847F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C63B21-47B1-D166-E9D3-ADF933DB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60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A046B-DDBA-BFF2-488C-138B732D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F50DD0-FB78-6DDD-BDC2-C84BD2A5F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723218-D735-57A8-13E8-43A8E65A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E0681-95E5-46E0-BE73-E2677D2721ED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C329-E128-F136-891C-DFA5DA16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C28B31-6A1A-8BB3-46AE-2E6E9E43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5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22DC5A-FC6B-BB06-CC12-566B8776F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5FC851-2752-0CA4-C0FE-3BD3B8522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4499E6-D3FC-16F7-2678-FA424605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5F97-970A-48FC-9D76-47A60A20839B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4C3167-5C5C-D1EC-58A8-6935CB5C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6884A7-A857-510E-A4DA-505BF4E2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6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8BA7B-720B-5699-3B38-AA7DA112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BD76AD-3023-318E-40F2-F5AACD56A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41E911-CD62-3937-3613-441023AD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84C31-556D-4E24-9BCA-32A1EB88C369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877EE-8C00-D110-7BFE-C13501B0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2BFCB-95EA-CC8E-E792-2203E5D4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E0A61-C6E2-86AF-85DD-B9C0DAF0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9926AB-B282-AB9B-F0E6-CCB16F597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70DF4-50C2-FAB6-A7D5-7ABE3C00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405D1-CD38-4B4F-B7B9-36D436BB06A1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482133-C4D1-7D64-625C-C7492057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F03A98-254E-E8F7-52DF-81617068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9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E168B-6CBD-0397-D6B3-85E5C096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D6C0C-6B2C-3479-FF7F-F40E50696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E0B8E3-E910-9D5B-D765-9FDDC88AC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5E74AE-8C23-2639-2ED5-54C7CE4A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D9B5-A01E-45C3-BC7F-8E6FBF69ABA2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9C680-E8FC-B289-693E-5740630ED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34999F-AF03-8C48-4845-36431E74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96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E917C-5517-B9F8-A8F6-FF270A68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A0738E-7B85-8989-8EEB-9C26B54CC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70259C-FF4C-895C-1846-CB2468B17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5AF0CA-555E-E724-A2AB-E3802F919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7EB25D-8F16-46FC-1510-2A8508E3A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701528-8434-87D2-5715-A0D9B30D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1A46-813C-4ED0-A406-9234D9DAA2DC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1FD6-A5F5-2B5A-D54B-6FDE757A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BA3785-A870-977A-F3D1-C7C57883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0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54706-06E3-A924-C966-EDCE349D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F43879-1FA9-ACA7-C92F-E076FA29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4C4E-46D9-497C-9583-9737A5B9DAC1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C70CD-F0E3-C66F-51BA-BDB64120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28B64E-5261-09B5-4F0C-7F382EB8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1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1BB9C7-B741-AFAB-2416-C32F52B67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871A-1BAE-4C54-A4C8-A784D8A2B5DB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241BE4-2F1D-FFB9-F865-E83EEB9E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D668E-E916-BA22-0E0F-3D0C6728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9DEFD-1061-8355-4BCD-5CEA2976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E5898-220D-E86B-2C25-F5EE7487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ADA883-FA87-0E1C-6D63-B5A27AF2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FC7E0-677D-9279-ACBB-A800BBC9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3DD74-9B2A-4AAA-863F-5A01533121E3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2C9C0B-164C-0407-B49F-6355CEA4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48D5C4-4492-AB1C-D3C3-7F8A9A8B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60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33EFE-4D51-1BA2-38BF-9E5CBB70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DD3CF4-7307-10BB-3322-A6CA8071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353461-1D95-6EA5-D5E6-73973468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A882CC-B2BF-0403-08C8-E7E63DEC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1BB7-26A7-43FE-9747-0F34A47B6371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BFB8B0-700C-92CD-D9CB-D91A9BE6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7F4436-6EF8-89D7-8D77-D38758CB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3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0AB6BB-3315-AD10-CEB9-6C99F460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CC5CD-6B81-8417-13B7-FB62585A0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A72C8B-C29C-1A11-5D90-D5FEADD54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A970-53AC-48AC-962B-70CAAE889ACD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C8E62-59C1-A21A-D6D1-6AC591D7C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7B952E-1A8C-93D3-F59C-5B8BDC016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F04E2-7D18-4357-B159-14FA1FEE0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72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009F-AFC8-31B7-13EC-5899E4F1E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715" y="1756953"/>
            <a:ext cx="9144000" cy="1250089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缪子探测器研究进展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1C96C6-E95C-3EF6-3B12-F91676394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0256"/>
            <a:ext cx="9144000" cy="1567543"/>
          </a:xfrm>
        </p:spPr>
        <p:txBody>
          <a:bodyPr/>
          <a:lstStyle/>
          <a:p>
            <a:r>
              <a:rPr lang="zh-CN" altLang="en-US" dirty="0"/>
              <a:t>刘凯 代表</a:t>
            </a:r>
            <a:r>
              <a:rPr lang="en-US" altLang="zh-CN" dirty="0"/>
              <a:t>STCF</a:t>
            </a:r>
            <a:r>
              <a:rPr lang="zh-CN" altLang="en-US" dirty="0"/>
              <a:t>缪子探测器研究组</a:t>
            </a:r>
            <a:endParaRPr lang="en-US" altLang="zh-CN" dirty="0"/>
          </a:p>
          <a:p>
            <a:r>
              <a:rPr lang="en-US" altLang="zh-CN" dirty="0"/>
              <a:t>2024.7.9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2C02C8-CBD7-D4D5-618D-261B5D94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55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塑闪探测器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选型对比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664398-B9B4-245B-230A-4F68E696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56A0DC96-3CE6-CAD2-DD09-ABE1AFF3F20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267" y="1070180"/>
            <a:ext cx="3000771" cy="22969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B5FC19-EE32-DF4D-EBC2-13C76741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506" y="1075647"/>
            <a:ext cx="2392975" cy="22914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AA6BAA-4507-9BA2-99E2-CEE4ECDF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" y="3537267"/>
            <a:ext cx="3991367" cy="27173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840A8-E406-80E5-7B7F-0FA85DC34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01" y="3537267"/>
            <a:ext cx="3987518" cy="27173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31CC7E3-0CDC-74C1-8E67-C51A2315E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70" y="2371889"/>
            <a:ext cx="6061329" cy="94884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54B3FC92-C3AC-2565-46B8-694DB5A7D264}"/>
              </a:ext>
            </a:extLst>
          </p:cNvPr>
          <p:cNvSpPr txBox="1"/>
          <p:nvPr/>
        </p:nvSpPr>
        <p:spPr>
          <a:xfrm>
            <a:off x="150223" y="822062"/>
            <a:ext cx="5941679" cy="143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对比</a:t>
            </a:r>
            <a:r>
              <a:rPr lang="en-US" altLang="zh-CN" sz="2000" dirty="0"/>
              <a:t>3</a:t>
            </a:r>
            <a:r>
              <a:rPr lang="zh-CN" altLang="en-US" sz="2000" dirty="0"/>
              <a:t>种不同型号</a:t>
            </a:r>
            <a:r>
              <a:rPr lang="en-US" altLang="zh-CN" sz="2000" dirty="0" err="1"/>
              <a:t>SiPM</a:t>
            </a:r>
            <a:r>
              <a:rPr lang="zh-CN" altLang="en-US" sz="2000" dirty="0"/>
              <a:t>性能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宇宙线事例，远</a:t>
            </a:r>
            <a:r>
              <a:rPr lang="en-US" altLang="zh-CN" sz="2000" dirty="0"/>
              <a:t>/</a:t>
            </a:r>
            <a:r>
              <a:rPr lang="zh-CN" altLang="en-US" sz="2000" dirty="0"/>
              <a:t>近端能谱对比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基准选型为：</a:t>
            </a:r>
            <a:r>
              <a:rPr lang="en-US" altLang="zh-CN" sz="2000" dirty="0"/>
              <a:t>J-30035</a:t>
            </a:r>
            <a:endParaRPr lang="zh-CN" altLang="en-US" sz="20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5C05B97-302D-BA09-FFDB-BFDD67E99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400" y="3577861"/>
            <a:ext cx="3904292" cy="23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塑闪探测器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样机、长塑闪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E9CE4D-8BA0-DC86-9A50-A215E741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F54F1E-024B-EB44-DF8C-08DB4E3E29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3364" y="872535"/>
            <a:ext cx="64459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小型样机：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第一版制作完成，数量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个，面积约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50cm * 50cm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正在进行测试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D62E045-0D2B-7AB0-F3A6-3A2511E7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83" y="4465040"/>
            <a:ext cx="3213112" cy="7625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FB03AB-F763-C845-0F90-3F008A5EF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91258" y="4320718"/>
            <a:ext cx="1135367" cy="32131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1BBFA-67A3-2924-68DC-E9129C2AE657}"/>
              </a:ext>
            </a:extLst>
          </p:cNvPr>
          <p:cNvSpPr txBox="1"/>
          <p:nvPr/>
        </p:nvSpPr>
        <p:spPr>
          <a:xfrm>
            <a:off x="4451684" y="6494957"/>
            <a:ext cx="1725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路放大器板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A5A7DA6-6A7C-50CA-EF80-564D844A71D8}"/>
              </a:ext>
            </a:extLst>
          </p:cNvPr>
          <p:cNvSpPr txBox="1"/>
          <p:nvPr/>
        </p:nvSpPr>
        <p:spPr>
          <a:xfrm>
            <a:off x="4393558" y="5122817"/>
            <a:ext cx="163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电源板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BB34121-9425-89AB-01A7-28CE777B0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84" y="2090324"/>
            <a:ext cx="3213112" cy="2241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2CCF6FC-22D2-EC99-E476-7F2DFF072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" y="2074893"/>
            <a:ext cx="3301572" cy="22804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78C549C-0C2B-146A-9675-251B42FF9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4" y="4448427"/>
            <a:ext cx="3301571" cy="23152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CEFC950-1224-E789-4E3F-A35125C12F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31" y="3439663"/>
            <a:ext cx="4060819" cy="2916687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BF2CE81-A389-2B6C-FBBA-C1983743A9C2}"/>
              </a:ext>
            </a:extLst>
          </p:cNvPr>
          <p:cNvCxnSpPr/>
          <p:nvPr/>
        </p:nvCxnSpPr>
        <p:spPr>
          <a:xfrm>
            <a:off x="6818811" y="1058264"/>
            <a:ext cx="0" cy="569604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内容占位符 5">
            <a:extLst>
              <a:ext uri="{FF2B5EF4-FFF2-40B4-BE49-F238E27FC236}">
                <a16:creationId xmlns:a16="http://schemas.microsoft.com/office/drawing/2014/main" id="{08AE0B90-24FE-7D42-C28B-9EA12FC721D2}"/>
              </a:ext>
            </a:extLst>
          </p:cNvPr>
          <p:cNvSpPr txBox="1">
            <a:spLocks/>
          </p:cNvSpPr>
          <p:nvPr/>
        </p:nvSpPr>
        <p:spPr>
          <a:xfrm>
            <a:off x="7190989" y="1017852"/>
            <a:ext cx="4587927" cy="191539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长塑闪性能：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最长需要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宇宙线事例测量效率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单端读出，远端效率也达到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~98%</a:t>
            </a:r>
          </a:p>
        </p:txBody>
      </p:sp>
    </p:spTree>
    <p:extLst>
      <p:ext uri="{BB962C8B-B14F-4D97-AF65-F5344CB8AC3E}">
        <p14:creationId xmlns:p14="http://schemas.microsoft.com/office/powerpoint/2010/main" val="171368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总结和近期计划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8CF649-970E-7075-8018-8B65A26E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3" y="862148"/>
            <a:ext cx="11861073" cy="585932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总结</a:t>
            </a:r>
            <a:r>
              <a:rPr lang="zh-CN" altLang="en-US" sz="1600" b="1" dirty="0"/>
              <a:t>（</a:t>
            </a:r>
            <a:r>
              <a:rPr lang="zh-CN" altLang="en-US" sz="1600" i="1" u="sng" dirty="0"/>
              <a:t>大约最近一年半时间</a:t>
            </a:r>
            <a:r>
              <a:rPr lang="zh-CN" altLang="en-US" sz="1600" b="1" dirty="0"/>
              <a:t>）</a:t>
            </a:r>
            <a:endParaRPr lang="en-US" altLang="zh-CN" sz="1600" b="1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电子学：板级、</a:t>
            </a:r>
            <a:r>
              <a:rPr lang="en-US" altLang="zh-CN" dirty="0"/>
              <a:t>ASIC</a:t>
            </a:r>
            <a:r>
              <a:rPr lang="zh-CN" altLang="en-US" dirty="0"/>
              <a:t>，与探测器联调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玻璃</a:t>
            </a:r>
            <a:r>
              <a:rPr lang="en-US" altLang="zh-CN" dirty="0"/>
              <a:t>RPC</a:t>
            </a:r>
            <a:r>
              <a:rPr lang="zh-CN" altLang="en-US" dirty="0"/>
              <a:t>：原型探测器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塑闪探测器：小型平板样机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近期计划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电子学芯片流片、测试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塑闪探测器</a:t>
            </a:r>
            <a:endParaRPr lang="en-US" altLang="zh-CN" dirty="0"/>
          </a:p>
          <a:p>
            <a:pPr lvl="2">
              <a:lnSpc>
                <a:spcPct val="150000"/>
              </a:lnSpc>
            </a:pPr>
            <a:r>
              <a:rPr lang="zh-CN" altLang="en-US" dirty="0"/>
              <a:t>样机性能测试、优化设计、机械支撑结构和工艺；良品率；耐辐照性、老化测试等</a:t>
            </a:r>
            <a:endParaRPr lang="en-US" altLang="zh-CN" dirty="0"/>
          </a:p>
          <a:p>
            <a:pPr lvl="2">
              <a:lnSpc>
                <a:spcPct val="150000"/>
              </a:lnSpc>
            </a:pPr>
            <a:r>
              <a:rPr lang="zh-CN" altLang="en-US" dirty="0"/>
              <a:t>无波长位移光纤的塑闪单元研制和性能测试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RPC</a:t>
            </a:r>
            <a:r>
              <a:rPr lang="zh-CN" altLang="en-US" dirty="0"/>
              <a:t>原理性样机</a:t>
            </a:r>
            <a:endParaRPr lang="en-US" altLang="zh-CN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A5E908-C5B7-36F1-F121-3E697AC0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5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缪子探测器基准设计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3A8F6D8-82F5-D46F-C3B5-83187083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04" y="862148"/>
            <a:ext cx="6157494" cy="4804064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66AAE80-F23A-CA5E-7A7F-5A45513F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8CD48D41-CDD2-986D-6B04-5011677F275B}"/>
              </a:ext>
            </a:extLst>
          </p:cNvPr>
          <p:cNvSpPr txBox="1"/>
          <p:nvPr/>
        </p:nvSpPr>
        <p:spPr>
          <a:xfrm>
            <a:off x="6514446" y="1207012"/>
            <a:ext cx="6179126" cy="1850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/>
              <a:t>基准设计方案：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RPC + </a:t>
            </a:r>
            <a:r>
              <a:rPr lang="zh-CN" altLang="en-US" dirty="0"/>
              <a:t>塑料闪烁体 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内三层为</a:t>
            </a:r>
            <a:r>
              <a:rPr lang="en-US" altLang="zh-CN" dirty="0"/>
              <a:t>RPC</a:t>
            </a:r>
            <a:r>
              <a:rPr lang="zh-CN" altLang="en-US" dirty="0"/>
              <a:t>：对本底不敏感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外七层为塑闪：对强子探测、鉴别灵敏</a:t>
            </a: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DE9F7780-2246-0D9E-29CF-1E2C20E98D6C}"/>
              </a:ext>
            </a:extLst>
          </p:cNvPr>
          <p:cNvSpPr txBox="1"/>
          <p:nvPr/>
        </p:nvSpPr>
        <p:spPr>
          <a:xfrm>
            <a:off x="9057409" y="1395994"/>
            <a:ext cx="25815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altLang="zh-CN" sz="1200" b="0" i="0" dirty="0">
                <a:solidFill>
                  <a:srgbClr val="333333"/>
                </a:solidFill>
                <a:effectLst/>
                <a:latin typeface="-apple-system"/>
              </a:rPr>
              <a:t>Z. Fang </a:t>
            </a:r>
            <a:r>
              <a:rPr lang="da-DK" altLang="zh-CN" sz="12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da-DK" altLang="zh-CN" sz="1200" b="0" i="0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da-DK" altLang="zh-CN" sz="1200" b="0" i="1" dirty="0">
                <a:solidFill>
                  <a:srgbClr val="333333"/>
                </a:solidFill>
                <a:effectLst/>
                <a:latin typeface="-apple-system"/>
              </a:rPr>
              <a:t>JINST</a:t>
            </a:r>
            <a:r>
              <a:rPr lang="da-DK" altLang="zh-CN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a-DK" altLang="zh-CN" sz="1200" b="1" i="0" dirty="0">
                <a:solidFill>
                  <a:srgbClr val="333333"/>
                </a:solidFill>
                <a:effectLst/>
                <a:latin typeface="-apple-system"/>
              </a:rPr>
              <a:t>16</a:t>
            </a:r>
            <a:r>
              <a:rPr lang="da-DK" altLang="zh-CN" sz="1200" b="0" i="0" dirty="0">
                <a:solidFill>
                  <a:srgbClr val="333333"/>
                </a:solidFill>
                <a:effectLst/>
                <a:latin typeface="-apple-system"/>
              </a:rPr>
              <a:t> P09022</a:t>
            </a:r>
            <a:endParaRPr lang="zh-CN" altLang="en-US" sz="12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A9BADFF-A604-F1EA-76AA-3F927603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16" y="3780283"/>
            <a:ext cx="3786696" cy="21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整体研究安排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B9BA87E8-DC2E-A0DB-7A8C-690AC6F5B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383022"/>
              </p:ext>
            </p:extLst>
          </p:nvPr>
        </p:nvGraphicFramePr>
        <p:xfrm>
          <a:off x="150813" y="950913"/>
          <a:ext cx="11860212" cy="579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14E887-A40B-6737-8606-B85C6F4F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1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5">
            <a:extLst>
              <a:ext uri="{FF2B5EF4-FFF2-40B4-BE49-F238E27FC236}">
                <a16:creationId xmlns:a16="http://schemas.microsoft.com/office/drawing/2014/main" id="{101463C8-41FA-CB8D-703B-0CF282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22" y="2543718"/>
            <a:ext cx="4024735" cy="43334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7BBC78-A853-9B46-E7CE-BFE18491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64" y="2752513"/>
            <a:ext cx="2424346" cy="33666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A4DC9C-C44C-23BB-4FDE-CE8323A2C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9" y="2723693"/>
            <a:ext cx="1524000" cy="35095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34C54FF-177A-F178-2CCC-B2C0D1277139}"/>
              </a:ext>
            </a:extLst>
          </p:cNvPr>
          <p:cNvSpPr/>
          <p:nvPr/>
        </p:nvSpPr>
        <p:spPr>
          <a:xfrm>
            <a:off x="4865240" y="6262039"/>
            <a:ext cx="203679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放大器版图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4903C5-9304-7B43-96B3-E6C41DEC2ECA}"/>
              </a:ext>
            </a:extLst>
          </p:cNvPr>
          <p:cNvSpPr/>
          <p:nvPr/>
        </p:nvSpPr>
        <p:spPr>
          <a:xfrm>
            <a:off x="7208838" y="6262039"/>
            <a:ext cx="1647863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比较器版图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AE52A3-44A5-3D33-216A-AB8236A228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6537" y="3371276"/>
            <a:ext cx="3412824" cy="2117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63B077A-9E85-71F4-592D-37743444FE8C}"/>
              </a:ext>
            </a:extLst>
          </p:cNvPr>
          <p:cNvSpPr/>
          <p:nvPr/>
        </p:nvSpPr>
        <p:spPr>
          <a:xfrm>
            <a:off x="9295699" y="6251032"/>
            <a:ext cx="159450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TDC</a:t>
            </a:r>
            <a:r>
              <a:rPr lang="zh-CN" altLang="en-US" dirty="0"/>
              <a:t>设计框图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4BC272-FE65-E2E2-CA4F-69D19A40EE3A}"/>
              </a:ext>
            </a:extLst>
          </p:cNvPr>
          <p:cNvSpPr txBox="1"/>
          <p:nvPr/>
        </p:nvSpPr>
        <p:spPr>
          <a:xfrm>
            <a:off x="150223" y="904763"/>
            <a:ext cx="11861074" cy="158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既有板级，也有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ASIC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；并实现与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RPC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、塑闪不同类型探测器的联合测试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ASIC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（前端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+TDC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）：已完成前端单元模块的设计和布板，正在进行后仿以及各变种的设计；已完成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TDC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电路设计，正在进行版图设计和优化、集成。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设计研制基于分立元件的塑料和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RPC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读出电子学，用于探测器测试。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B2BD09C4-660F-83EA-E20C-2739993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0845" y="6348188"/>
            <a:ext cx="2743200" cy="365125"/>
          </a:xfrm>
        </p:spPr>
        <p:txBody>
          <a:bodyPr/>
          <a:lstStyle/>
          <a:p>
            <a:fld id="{818F04E2-7D18-4357-B159-14FA1FEE0C6A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331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模拟研究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45813B92-67BE-B415-9D90-CF77932C82CC}"/>
              </a:ext>
            </a:extLst>
          </p:cNvPr>
          <p:cNvGrpSpPr/>
          <p:nvPr/>
        </p:nvGrpSpPr>
        <p:grpSpPr>
          <a:xfrm>
            <a:off x="790393" y="3748105"/>
            <a:ext cx="4907324" cy="2899080"/>
            <a:chOff x="8673611" y="1573506"/>
            <a:chExt cx="3196053" cy="167999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FA3F3F-928F-D73B-94C1-92328DDF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73611" y="1628296"/>
              <a:ext cx="3196053" cy="1625205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CEDDF6-292B-0CC0-08F5-2988C12382D5}"/>
                </a:ext>
              </a:extLst>
            </p:cNvPr>
            <p:cNvSpPr txBox="1"/>
            <p:nvPr/>
          </p:nvSpPr>
          <p:spPr>
            <a:xfrm>
              <a:off x="9020293" y="1573506"/>
              <a:ext cx="2428685" cy="203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Characteristic impedance simulation 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2536D2-8185-BCCA-F22B-F7840991D4EC}"/>
              </a:ext>
            </a:extLst>
          </p:cNvPr>
          <p:cNvGrpSpPr/>
          <p:nvPr/>
        </p:nvGrpSpPr>
        <p:grpSpPr>
          <a:xfrm>
            <a:off x="5955380" y="3631135"/>
            <a:ext cx="5055918" cy="3227567"/>
            <a:chOff x="8837292" y="2919137"/>
            <a:chExt cx="3354708" cy="184300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4E5E4D8-FC24-8F12-31A6-7D114C19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7292" y="2959702"/>
              <a:ext cx="3354708" cy="180243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A08D0DD-4A34-3942-08E6-83704ABEC83E}"/>
                </a:ext>
              </a:extLst>
            </p:cNvPr>
            <p:cNvSpPr txBox="1"/>
            <p:nvPr/>
          </p:nvSpPr>
          <p:spPr>
            <a:xfrm>
              <a:off x="9446128" y="2919137"/>
              <a:ext cx="2137037" cy="21089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Signal transmission simulation 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0B868DB2-21CF-2AEC-16D0-621985F847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82" r="51186" b="7941"/>
          <a:stretch>
            <a:fillRect/>
          </a:stretch>
        </p:blipFill>
        <p:spPr>
          <a:xfrm>
            <a:off x="8791031" y="1393190"/>
            <a:ext cx="3320415" cy="203581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E1FAF5C-C9ED-4C32-9A36-93EB16EDD868}"/>
              </a:ext>
            </a:extLst>
          </p:cNvPr>
          <p:cNvSpPr txBox="1"/>
          <p:nvPr/>
        </p:nvSpPr>
        <p:spPr>
          <a:xfrm>
            <a:off x="7765154" y="1423480"/>
            <a:ext cx="1436370" cy="3975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上层蜂窝板</a:t>
            </a:r>
            <a:endParaRPr kumimoji="0" lang="zh-CN" altLang="en-US" sz="2000" b="0" i="0" u="sng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ACAE1903-92C3-23B3-89E4-D0C425F4D12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54" y="881900"/>
            <a:ext cx="8319419" cy="2639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开展了探测器特性阻抗模拟研究，计算了不同条宽、不同板厚下的阻抗值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读出条宽度由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38mm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上层蜂窝板厚度由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12mm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开展了信号传输的模拟研究，模拟了信号的传输和串扰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实现对不同输入波形进行传播仿真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实现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RPC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参数可调，例：阻抗、读出条长度等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65CD5A6E-2160-1D30-23E5-E85AE8A6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18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原型探测器设计、材料加工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D9EBD8-AE35-4A34-D38E-A49F637CFE8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101" y="838117"/>
            <a:ext cx="8259261" cy="301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40×40cm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玻璃电极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原型探测器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气隙封闭结构的边框设计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双端读出的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pcb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设计：读出条间距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38+2mm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完成了探测器材料的加工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边框和垫片加工，厚度分别为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1.6mm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蜂窝结构读出板压合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8878E91-9887-70BA-5007-AAADDADA1157}"/>
              </a:ext>
            </a:extLst>
          </p:cNvPr>
          <p:cNvGrpSpPr/>
          <p:nvPr/>
        </p:nvGrpSpPr>
        <p:grpSpPr>
          <a:xfrm>
            <a:off x="6182419" y="3748831"/>
            <a:ext cx="2761034" cy="2990491"/>
            <a:chOff x="9538269" y="4481248"/>
            <a:chExt cx="2053738" cy="202614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15B7ED0-5899-35B5-DF68-A82F2010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269" y="4750681"/>
              <a:ext cx="2053738" cy="175671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848C4F2-A1A5-E01D-7C89-F3D60821D900}"/>
                </a:ext>
              </a:extLst>
            </p:cNvPr>
            <p:cNvSpPr txBox="1"/>
            <p:nvPr/>
          </p:nvSpPr>
          <p:spPr>
            <a:xfrm>
              <a:off x="9845992" y="4481248"/>
              <a:ext cx="1318989" cy="25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RPC strip</a:t>
              </a:r>
              <a:r>
                <a:rPr lang="zh-CN" altLang="en-US" dirty="0">
                  <a:solidFill>
                    <a:srgbClr val="0000FF"/>
                  </a:solidFill>
                </a:rPr>
                <a:t>设计图</a:t>
              </a:r>
            </a:p>
          </p:txBody>
        </p:sp>
      </p:grpSp>
      <p:pic>
        <p:nvPicPr>
          <p:cNvPr id="9" name="图片 5" descr="4f66307410bfa9f345f02e06860b7ea">
            <a:extLst>
              <a:ext uri="{FF2B5EF4-FFF2-40B4-BE49-F238E27FC236}">
                <a16:creationId xmlns:a16="http://schemas.microsoft.com/office/drawing/2014/main" id="{A7D90D4E-D193-6CC3-90B7-2DCBBB0D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119" y="4161449"/>
            <a:ext cx="3293232" cy="24746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563192C-4512-7D53-1E29-BDEFF35D87E4}"/>
              </a:ext>
            </a:extLst>
          </p:cNvPr>
          <p:cNvSpPr txBox="1"/>
          <p:nvPr/>
        </p:nvSpPr>
        <p:spPr>
          <a:xfrm>
            <a:off x="2909815" y="3767217"/>
            <a:ext cx="28440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Honeycomb readout panel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A7B122A-7F27-945B-A880-6195CF03CD49}"/>
              </a:ext>
            </a:extLst>
          </p:cNvPr>
          <p:cNvGrpSpPr/>
          <p:nvPr/>
        </p:nvGrpSpPr>
        <p:grpSpPr>
          <a:xfrm>
            <a:off x="255281" y="3769067"/>
            <a:ext cx="2030643" cy="3009949"/>
            <a:chOff x="1389878" y="4001638"/>
            <a:chExt cx="1964831" cy="261937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F97FE04-27B6-B301-431E-DCF04850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9878" y="4001638"/>
              <a:ext cx="1964831" cy="261937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A8D4C1-D4DA-E372-65AE-B8369E8E5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688" t="13795" r="23287" b="38607"/>
            <a:stretch>
              <a:fillRect/>
            </a:stretch>
          </p:blipFill>
          <p:spPr>
            <a:xfrm rot="16200000">
              <a:off x="1102788" y="4313577"/>
              <a:ext cx="1466080" cy="8585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FE8AA-136B-9FCE-EFEB-19B3AD0D01A1}"/>
              </a:ext>
            </a:extLst>
          </p:cNvPr>
          <p:cNvSpPr txBox="1"/>
          <p:nvPr/>
        </p:nvSpPr>
        <p:spPr>
          <a:xfrm>
            <a:off x="9554097" y="977001"/>
            <a:ext cx="2037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RPC frames design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5" name="内容占位符 11">
            <a:extLst>
              <a:ext uri="{FF2B5EF4-FFF2-40B4-BE49-F238E27FC236}">
                <a16:creationId xmlns:a16="http://schemas.microsoft.com/office/drawing/2014/main" id="{A0942270-FBD1-AF75-01C7-DF4F7313BD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1" y="3995279"/>
            <a:ext cx="2829125" cy="2497596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2CC4075-5048-25B6-127A-AD471D8E3F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38" t="13413" r="21005" b="6512"/>
          <a:stretch/>
        </p:blipFill>
        <p:spPr>
          <a:xfrm>
            <a:off x="9205522" y="1367822"/>
            <a:ext cx="2708929" cy="2516372"/>
          </a:xfrm>
          <a:prstGeom prst="rect">
            <a:avLst/>
          </a:prstGeom>
        </p:spPr>
      </p:pic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822FF6E1-EAEA-222E-6A89-B6B2B070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12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原型探测器制作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DE20C5-D4FA-5A43-5B40-21BFB22FBB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0813" y="950914"/>
            <a:ext cx="9390229" cy="311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完成了三种不同气隙厚度的原型探测器制作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采用自动设备进行垫片排布、点胶；边框涂胶操作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气隙结构在大理石平台上抽真空固化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喷涂石墨高压电极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外层覆盖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绝缘膜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气密性测试：加压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+3mbar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，保压测试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1.2mm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气隙厚度的原型探测器正在进行高压锻炼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A094F4-E85B-B306-3C97-31FCED85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45" t="11319" r="12668" b="7397"/>
          <a:stretch>
            <a:fillRect/>
          </a:stretch>
        </p:blipFill>
        <p:spPr>
          <a:xfrm>
            <a:off x="163034" y="4394089"/>
            <a:ext cx="2663808" cy="2005433"/>
          </a:xfrm>
          <a:prstGeom prst="rect">
            <a:avLst/>
          </a:prstGeom>
        </p:spPr>
      </p:pic>
      <p:sp>
        <p:nvSpPr>
          <p:cNvPr id="7" name="文本框 10">
            <a:extLst>
              <a:ext uri="{FF2B5EF4-FFF2-40B4-BE49-F238E27FC236}">
                <a16:creationId xmlns:a16="http://schemas.microsoft.com/office/drawing/2014/main" id="{527D62C8-A47C-EBB6-3AED-B38C5BA86EA8}"/>
              </a:ext>
            </a:extLst>
          </p:cNvPr>
          <p:cNvSpPr txBox="1"/>
          <p:nvPr/>
        </p:nvSpPr>
        <p:spPr>
          <a:xfrm>
            <a:off x="382962" y="4006600"/>
            <a:ext cx="22717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Gas gap with spacers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841AE2-51A5-C90F-DAB4-5A00425DCB55}"/>
              </a:ext>
            </a:extLst>
          </p:cNvPr>
          <p:cNvSpPr txBox="1"/>
          <p:nvPr/>
        </p:nvSpPr>
        <p:spPr>
          <a:xfrm>
            <a:off x="6904990" y="3929055"/>
            <a:ext cx="14414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Finished gap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08D0D3-2C97-8ED2-2B8C-EDE6E5C89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04" b="18344"/>
          <a:stretch/>
        </p:blipFill>
        <p:spPr>
          <a:xfrm>
            <a:off x="6368292" y="4331849"/>
            <a:ext cx="2514817" cy="23532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7703A2-C872-7B55-1755-8D102093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85316" y="4006385"/>
            <a:ext cx="2224502" cy="29635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C94364-3478-CC89-B502-0EAB4C80DCDE}"/>
              </a:ext>
            </a:extLst>
          </p:cNvPr>
          <p:cNvSpPr txBox="1"/>
          <p:nvPr/>
        </p:nvSpPr>
        <p:spPr>
          <a:xfrm>
            <a:off x="3484634" y="4006600"/>
            <a:ext cx="22258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HV electrode painting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D071DEA-BCBA-6DBE-BFF2-CF8DE413A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486" y="1303752"/>
            <a:ext cx="2994025" cy="22479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CC27461-CD13-5C89-439F-A52A09BB5A23}"/>
              </a:ext>
            </a:extLst>
          </p:cNvPr>
          <p:cNvSpPr txBox="1"/>
          <p:nvPr/>
        </p:nvSpPr>
        <p:spPr>
          <a:xfrm>
            <a:off x="9720070" y="934420"/>
            <a:ext cx="16268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Gas-tight check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4EECF4F-683B-6C49-4343-7AD6EB9DEC3B}"/>
              </a:ext>
            </a:extLst>
          </p:cNvPr>
          <p:cNvGrpSpPr/>
          <p:nvPr/>
        </p:nvGrpSpPr>
        <p:grpSpPr>
          <a:xfrm>
            <a:off x="9269530" y="3646997"/>
            <a:ext cx="2527935" cy="3038077"/>
            <a:chOff x="4766657" y="634475"/>
            <a:chExt cx="2527935" cy="303807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126D5BF-3D06-3835-EE76-F4DAB3EF8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33970"/>
            <a:stretch>
              <a:fillRect/>
            </a:stretch>
          </p:blipFill>
          <p:spPr>
            <a:xfrm>
              <a:off x="4766657" y="2011350"/>
              <a:ext cx="2527935" cy="13462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F0ABF29-C62A-CEAC-F2D5-EE655233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9828"/>
            <a:stretch>
              <a:fillRect/>
            </a:stretch>
          </p:blipFill>
          <p:spPr>
            <a:xfrm>
              <a:off x="4766657" y="634475"/>
              <a:ext cx="2527300" cy="1329055"/>
            </a:xfrm>
            <a:prstGeom prst="rect">
              <a:avLst/>
            </a:prstGeom>
          </p:spPr>
        </p:pic>
        <p:sp>
          <p:nvSpPr>
            <p:cNvPr id="17" name="文本框 15">
              <a:extLst>
                <a:ext uri="{FF2B5EF4-FFF2-40B4-BE49-F238E27FC236}">
                  <a16:creationId xmlns:a16="http://schemas.microsoft.com/office/drawing/2014/main" id="{30A5D6F7-DF6B-C160-979D-27CEF6847649}"/>
                </a:ext>
              </a:extLst>
            </p:cNvPr>
            <p:cNvSpPr txBox="1"/>
            <p:nvPr/>
          </p:nvSpPr>
          <p:spPr>
            <a:xfrm>
              <a:off x="4993069" y="3303220"/>
              <a:ext cx="220586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solidFill>
                    <a:srgbClr val="0000FF"/>
                  </a:solidFill>
                </a:rPr>
                <a:t>Curing in vacuum bag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1A0E979A-B484-1B70-59B2-AB0DC0C5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71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原型探测器初步测试结果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69A7AA-B1FA-20E9-C891-884271AEC1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0813" y="950913"/>
            <a:ext cx="8860840" cy="183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工作气体：氟利昂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94.7%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、异丁烷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、六氟化硫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0.3%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测试了高压下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I-V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搭建宇宙线测试系统，正在用示波器读取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2A2840-AB00-93BE-0E5D-CAECBBD7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627" y="929055"/>
            <a:ext cx="3055521" cy="19178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A661DC-FAA1-1208-042A-95BA7138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0" y="3956993"/>
            <a:ext cx="3535983" cy="22152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FDF4BF-09C9-E0D6-1E35-3BC5FA702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695" y="3477038"/>
            <a:ext cx="4019550" cy="3017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BE0A29-938A-2132-FD1E-4F66D49E0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280" y="2903997"/>
            <a:ext cx="3495866" cy="197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93084A-14F9-3C0A-9F07-E8B5BAC22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280" y="4985798"/>
            <a:ext cx="3412880" cy="19619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48A585D-9321-11A4-AB6E-0EDA560BAFE3}"/>
              </a:ext>
            </a:extLst>
          </p:cNvPr>
          <p:cNvSpPr txBox="1"/>
          <p:nvPr/>
        </p:nvSpPr>
        <p:spPr>
          <a:xfrm>
            <a:off x="8634765" y="1354433"/>
            <a:ext cx="9300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1.2 mm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8C6BCB-C8C2-7677-656F-8ECB8E0E8F1D}"/>
              </a:ext>
            </a:extLst>
          </p:cNvPr>
          <p:cNvSpPr txBox="1"/>
          <p:nvPr/>
        </p:nvSpPr>
        <p:spPr>
          <a:xfrm>
            <a:off x="8634765" y="3386079"/>
            <a:ext cx="9300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1.4 mm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B254DCD-5391-B0D5-5B35-852FD814ABD3}"/>
              </a:ext>
            </a:extLst>
          </p:cNvPr>
          <p:cNvSpPr txBox="1"/>
          <p:nvPr/>
        </p:nvSpPr>
        <p:spPr>
          <a:xfrm>
            <a:off x="8634765" y="5483410"/>
            <a:ext cx="9300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1.6 mm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911525A8-BFCE-6113-1DE8-92638BD5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2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33259-BC94-05D7-35EB-B25D8914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58147"/>
            <a:ext cx="10515600" cy="804001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塑闪探测器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塑闪单元设计优化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AB91C6-9AB0-4136-C8B4-261D4CB89139}"/>
              </a:ext>
            </a:extLst>
          </p:cNvPr>
          <p:cNvCxnSpPr>
            <a:cxnSpLocks/>
          </p:cNvCxnSpPr>
          <p:nvPr/>
        </p:nvCxnSpPr>
        <p:spPr>
          <a:xfrm>
            <a:off x="150223" y="783771"/>
            <a:ext cx="11861074" cy="27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D61154-9ADB-8AD1-DC84-851873C2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04E2-7D18-4357-B159-14FA1FEE0C6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29DF8EA-12C5-585D-6772-618719808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3" y="950913"/>
            <a:ext cx="11860212" cy="5792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光收集过程的影响因素：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光纤槽：  深度（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浅槽</a:t>
            </a:r>
            <a:r>
              <a:rPr lang="en-US" altLang="zh-CN" sz="2000" dirty="0">
                <a:latin typeface="+mn-ea"/>
              </a:rPr>
              <a:t>/</a:t>
            </a:r>
            <a:r>
              <a:rPr lang="zh-CN" altLang="en-US" sz="2000" dirty="0">
                <a:latin typeface="+mn-ea"/>
              </a:rPr>
              <a:t>中心）、表面粗糙度、形状（方槽</a:t>
            </a:r>
            <a:r>
              <a:rPr lang="en-US" altLang="zh-CN" sz="2000" dirty="0">
                <a:latin typeface="+mn-ea"/>
              </a:rPr>
              <a:t>/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U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形</a:t>
            </a:r>
            <a:r>
              <a:rPr lang="zh-CN" altLang="en-US" sz="2000" dirty="0">
                <a:latin typeface="+mn-ea"/>
              </a:rPr>
              <a:t>）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光纤与塑闪耦合： 空气</a:t>
            </a:r>
            <a:r>
              <a:rPr lang="en-US" altLang="zh-CN" sz="2000" dirty="0">
                <a:latin typeface="+mn-ea"/>
              </a:rPr>
              <a:t>/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光学胶</a:t>
            </a:r>
            <a:endParaRPr lang="en-US" altLang="zh-CN" sz="2000" dirty="0">
              <a:solidFill>
                <a:srgbClr val="FF0000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塑闪表面反射层： 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TiO2</a:t>
            </a:r>
            <a:r>
              <a:rPr lang="zh-CN" altLang="en-US" sz="2000" dirty="0">
                <a:latin typeface="+mn-ea"/>
              </a:rPr>
              <a:t>， 特氟龙，金属喷涂等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光纤与</a:t>
            </a:r>
            <a:r>
              <a:rPr lang="en-US" altLang="zh-CN" sz="2000" dirty="0" err="1">
                <a:latin typeface="+mn-ea"/>
              </a:rPr>
              <a:t>SiPM</a:t>
            </a:r>
            <a:r>
              <a:rPr lang="zh-CN" altLang="en-US" sz="2000" dirty="0">
                <a:latin typeface="+mn-ea"/>
              </a:rPr>
              <a:t>耦合： 优化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夹具</a:t>
            </a:r>
            <a:r>
              <a:rPr lang="zh-CN" altLang="en-US" sz="2000" dirty="0">
                <a:latin typeface="+mn-ea"/>
              </a:rPr>
              <a:t>设计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实测、模拟相结合</a:t>
            </a:r>
            <a:endParaRPr lang="en-US" altLang="zh-CN" sz="2400" b="1" dirty="0">
              <a:latin typeface="+mn-ea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实测到达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SiPM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光子数，验证模拟可靠性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66B5D8-8BD9-F317-73AA-29C4651B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13" y="4782157"/>
            <a:ext cx="2901008" cy="19393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7DAABA-6571-6EA0-6F5F-D2601F57F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21" y="4717045"/>
            <a:ext cx="3031957" cy="20266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477A16D-6278-D06F-2C0C-196B2CDC2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30" y="2604044"/>
            <a:ext cx="5003075" cy="37523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A937AF1-296C-E581-BF61-1F125688419A}"/>
              </a:ext>
            </a:extLst>
          </p:cNvPr>
          <p:cNvSpPr txBox="1"/>
          <p:nvPr/>
        </p:nvSpPr>
        <p:spPr>
          <a:xfrm>
            <a:off x="7354388" y="2266888"/>
            <a:ext cx="45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内嵌波长位移光纤的塑料闪烁体单元</a:t>
            </a:r>
          </a:p>
        </p:txBody>
      </p:sp>
    </p:spTree>
    <p:extLst>
      <p:ext uri="{BB962C8B-B14F-4D97-AF65-F5344CB8AC3E}">
        <p14:creationId xmlns:p14="http://schemas.microsoft.com/office/powerpoint/2010/main" val="147881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740</Words>
  <Application>Microsoft Office PowerPoint</Application>
  <PresentationFormat>宽屏</PresentationFormat>
  <Paragraphs>118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-apple-system</vt:lpstr>
      <vt:lpstr>等线</vt:lpstr>
      <vt:lpstr>等线 Light</vt:lpstr>
      <vt:lpstr>黑体</vt:lpstr>
      <vt:lpstr>Microsoft YaHei</vt:lpstr>
      <vt:lpstr>Microsoft YaHei</vt:lpstr>
      <vt:lpstr>Arial</vt:lpstr>
      <vt:lpstr>Office 主题​​</vt:lpstr>
      <vt:lpstr>STCF缪子探测器研究进展</vt:lpstr>
      <vt:lpstr>缪子探测器基准设计</vt:lpstr>
      <vt:lpstr>整体研究安排</vt:lpstr>
      <vt:lpstr>电子学</vt:lpstr>
      <vt:lpstr>RPC——模拟研究</vt:lpstr>
      <vt:lpstr>RPC——原型探测器设计、材料加工</vt:lpstr>
      <vt:lpstr>RPC——原型探测器制作</vt:lpstr>
      <vt:lpstr>RPC——原型探测器初步测试结果</vt:lpstr>
      <vt:lpstr>塑闪探测器——塑闪单元设计优化</vt:lpstr>
      <vt:lpstr>塑闪探测器——SiPM选型对比</vt:lpstr>
      <vt:lpstr>塑闪探测器——样机、长塑闪</vt:lpstr>
      <vt:lpstr>总结和近期计划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 LIU</dc:creator>
  <cp:lastModifiedBy>Kai LIU</cp:lastModifiedBy>
  <cp:revision>31</cp:revision>
  <dcterms:created xsi:type="dcterms:W3CDTF">2024-07-08T23:17:03Z</dcterms:created>
  <dcterms:modified xsi:type="dcterms:W3CDTF">2024-07-09T00:58:56Z</dcterms:modified>
</cp:coreProperties>
</file>