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5" r:id="rId1"/>
    <p:sldMasterId id="2147483908" r:id="rId2"/>
    <p:sldMasterId id="2147484063" r:id="rId3"/>
    <p:sldMasterId id="2147484079" r:id="rId4"/>
    <p:sldMasterId id="2147484092" r:id="rId5"/>
    <p:sldMasterId id="2147484093" r:id="rId6"/>
    <p:sldMasterId id="2147484106" r:id="rId7"/>
    <p:sldMasterId id="2147484119" r:id="rId8"/>
    <p:sldMasterId id="2147484135" r:id="rId9"/>
    <p:sldMasterId id="2147484296" r:id="rId10"/>
    <p:sldMasterId id="2147484305" r:id="rId11"/>
    <p:sldMasterId id="2147484325" r:id="rId12"/>
  </p:sldMasterIdLst>
  <p:notesMasterIdLst>
    <p:notesMasterId r:id="rId29"/>
  </p:notesMasterIdLst>
  <p:handoutMasterIdLst>
    <p:handoutMasterId r:id="rId30"/>
  </p:handoutMasterIdLst>
  <p:sldIdLst>
    <p:sldId id="355" r:id="rId13"/>
    <p:sldId id="363" r:id="rId14"/>
    <p:sldId id="362" r:id="rId15"/>
    <p:sldId id="386" r:id="rId16"/>
    <p:sldId id="367" r:id="rId17"/>
    <p:sldId id="390" r:id="rId18"/>
    <p:sldId id="374" r:id="rId19"/>
    <p:sldId id="369" r:id="rId20"/>
    <p:sldId id="375" r:id="rId21"/>
    <p:sldId id="377" r:id="rId22"/>
    <p:sldId id="382" r:id="rId23"/>
    <p:sldId id="371" r:id="rId24"/>
    <p:sldId id="372" r:id="rId25"/>
    <p:sldId id="373" r:id="rId26"/>
    <p:sldId id="384" r:id="rId27"/>
    <p:sldId id="385" r:id="rId28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27BA86E-B381-488E-8EBB-B570BBADF26E}">
          <p14:sldIdLst>
            <p14:sldId id="355"/>
            <p14:sldId id="363"/>
            <p14:sldId id="362"/>
            <p14:sldId id="386"/>
            <p14:sldId id="367"/>
            <p14:sldId id="390"/>
            <p14:sldId id="374"/>
            <p14:sldId id="369"/>
            <p14:sldId id="375"/>
            <p14:sldId id="377"/>
            <p14:sldId id="382"/>
            <p14:sldId id="371"/>
            <p14:sldId id="372"/>
            <p14:sldId id="373"/>
            <p14:sldId id="384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6" autoAdjust="0"/>
    <p:restoredTop sz="86483" autoAdjust="0"/>
  </p:normalViewPr>
  <p:slideViewPr>
    <p:cSldViewPr>
      <p:cViewPr varScale="1">
        <p:scale>
          <a:sx n="79" d="100"/>
          <a:sy n="79" d="100"/>
        </p:scale>
        <p:origin x="8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3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E54B-9CC2-46BB-BAF7-C916B76A447E}" type="datetimeFigureOut">
              <a:rPr lang="zh-CN" altLang="en-US" smtClean="0"/>
              <a:t>2015/7/22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73A08-C8A9-422D-97D3-B87CAE74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19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4A4C101-F3D4-4B4B-9B82-16FE45200870}" type="datetimeFigureOut">
              <a:rPr lang="zh-CN" altLang="en-US" smtClean="0"/>
              <a:pPr/>
              <a:t>2015/7/22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4735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24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844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608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27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279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48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58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727" y="2130426"/>
            <a:ext cx="7772547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453" y="3886200"/>
            <a:ext cx="640109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3779" indent="0" algn="ctr">
              <a:buNone/>
              <a:defRPr/>
            </a:lvl2pPr>
            <a:lvl3pPr marL="847557" indent="0" algn="ctr">
              <a:buNone/>
              <a:defRPr/>
            </a:lvl3pPr>
            <a:lvl4pPr marL="1271336" indent="0" algn="ctr">
              <a:buNone/>
              <a:defRPr/>
            </a:lvl4pPr>
            <a:lvl5pPr marL="1695115" indent="0" algn="ctr">
              <a:buNone/>
              <a:defRPr/>
            </a:lvl5pPr>
            <a:lvl6pPr marL="2118893" indent="0" algn="ctr">
              <a:buNone/>
              <a:defRPr/>
            </a:lvl6pPr>
            <a:lvl7pPr marL="2542672" indent="0" algn="ctr">
              <a:buNone/>
              <a:defRPr/>
            </a:lvl7pPr>
            <a:lvl8pPr marL="2966451" indent="0" algn="ctr">
              <a:buNone/>
              <a:defRPr/>
            </a:lvl8pPr>
            <a:lvl9pPr marL="339022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705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642" y="1600201"/>
            <a:ext cx="822871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443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052513"/>
            <a:ext cx="3960812" cy="52720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052513"/>
            <a:ext cx="3962400" cy="52720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49B55-7202-4D4A-BFA7-C2E5DE7284D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4339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0B13A-9C15-459B-8130-0B5DF9E846C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2407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1E2E-0FA5-4D5D-AB87-61E7D3F41E3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5009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05EC7-A0A0-4535-8D20-01E61776F780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90592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C525D-656F-4CD5-A624-4BCBDAA3E8C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13965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1096-D4F9-468A-A965-9D2D570A8C3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88638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FE1AC-3CB5-40F7-9E51-863A9ABCA2F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02936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9088" y="115888"/>
            <a:ext cx="2017712" cy="62087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5905500" cy="62087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EBCB0-24A6-41A8-B893-EA346F31A6E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9261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188" y="1052513"/>
            <a:ext cx="8075612" cy="5272087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680216EF-E1AD-4CEC-BD6C-5939DE9B9FE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62775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188" y="1052513"/>
            <a:ext cx="3960812" cy="255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1188" y="3763963"/>
            <a:ext cx="3960812" cy="2560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724400" y="1052513"/>
            <a:ext cx="3962400" cy="52720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680216EF-E1AD-4CEC-BD6C-5939DE9B9FE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642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180" y="274639"/>
            <a:ext cx="205717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643" y="274639"/>
            <a:ext cx="603027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63976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611188" y="1052513"/>
            <a:ext cx="8075612" cy="5272087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680216EF-E1AD-4CEC-BD6C-5939DE9B9FE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1936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11188" y="115888"/>
            <a:ext cx="8075612" cy="620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680216EF-E1AD-4CEC-BD6C-5939DE9B9FE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280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5268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9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349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0E8946EA-282E-4315-9633-465736D3B84F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872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9EFF0-1481-4AB0-8266-636782347E7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7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A856F-C379-42F5-871D-32E7A2062CA2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6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E2270-AE99-4A11-B9C4-2AEFF88F0E49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3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DF16A-A291-4E49-A8BC-B5A6C2D6D946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40182-DE4E-494E-817D-6C38B93F266A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1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952A4-980D-4AB6-B8F0-4D67B0B007BC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8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642" y="1600201"/>
            <a:ext cx="822871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724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95091-C90B-4616-9FC0-099588445CE5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1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A54C7-0348-4268-9515-E6EB5CB032F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7ECEA-E8E2-4E2B-B46A-F66862679081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2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74811-D098-4713-9A70-E0440390D56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110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8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67250" y="1676400"/>
            <a:ext cx="405765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67250" y="4076700"/>
            <a:ext cx="405765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74811-D098-4713-9A70-E0440390D56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517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6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727" y="2130426"/>
            <a:ext cx="7772547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453" y="3886200"/>
            <a:ext cx="640109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3779" indent="0" algn="ctr">
              <a:buNone/>
              <a:defRPr/>
            </a:lvl2pPr>
            <a:lvl3pPr marL="847557" indent="0" algn="ctr">
              <a:buNone/>
              <a:defRPr/>
            </a:lvl3pPr>
            <a:lvl4pPr marL="1271336" indent="0" algn="ctr">
              <a:buNone/>
              <a:defRPr/>
            </a:lvl4pPr>
            <a:lvl5pPr marL="1695115" indent="0" algn="ctr">
              <a:buNone/>
              <a:defRPr/>
            </a:lvl5pPr>
            <a:lvl6pPr marL="2118893" indent="0" algn="ctr">
              <a:buNone/>
              <a:defRPr/>
            </a:lvl6pPr>
            <a:lvl7pPr marL="2542672" indent="0" algn="ctr">
              <a:buNone/>
              <a:defRPr/>
            </a:lvl7pPr>
            <a:lvl8pPr marL="2966451" indent="0" algn="ctr">
              <a:buNone/>
              <a:defRPr/>
            </a:lvl8pPr>
            <a:lvl9pPr marL="339022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40308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642" y="1600201"/>
            <a:ext cx="822871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4509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515" y="4406901"/>
            <a:ext cx="7772547" cy="1362075"/>
          </a:xfrm>
          <a:prstGeom prst="rect">
            <a:avLst/>
          </a:prstGeom>
        </p:spPr>
        <p:txBody>
          <a:bodyPr anchor="t"/>
          <a:lstStyle>
            <a:lvl1pPr algn="l">
              <a:defRPr sz="3708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515" y="2906713"/>
            <a:ext cx="777254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4"/>
            </a:lvl1pPr>
            <a:lvl2pPr marL="423779" indent="0">
              <a:buNone/>
              <a:defRPr sz="1668"/>
            </a:lvl2pPr>
            <a:lvl3pPr marL="847557" indent="0">
              <a:buNone/>
              <a:defRPr sz="1483"/>
            </a:lvl3pPr>
            <a:lvl4pPr marL="1271336" indent="0">
              <a:buNone/>
              <a:defRPr sz="1298"/>
            </a:lvl4pPr>
            <a:lvl5pPr marL="1695115" indent="0">
              <a:buNone/>
              <a:defRPr sz="1298"/>
            </a:lvl5pPr>
            <a:lvl6pPr marL="2118893" indent="0">
              <a:buNone/>
              <a:defRPr sz="1298"/>
            </a:lvl6pPr>
            <a:lvl7pPr marL="2542672" indent="0">
              <a:buNone/>
              <a:defRPr sz="1298"/>
            </a:lvl7pPr>
            <a:lvl8pPr marL="2966451" indent="0">
              <a:buNone/>
              <a:defRPr sz="1298"/>
            </a:lvl8pPr>
            <a:lvl9pPr marL="3390229" indent="0">
              <a:buNone/>
              <a:defRPr sz="129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9452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515" y="4406901"/>
            <a:ext cx="7772547" cy="1362075"/>
          </a:xfrm>
          <a:prstGeom prst="rect">
            <a:avLst/>
          </a:prstGeom>
        </p:spPr>
        <p:txBody>
          <a:bodyPr anchor="t"/>
          <a:lstStyle>
            <a:lvl1pPr algn="l">
              <a:defRPr sz="3708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515" y="2906713"/>
            <a:ext cx="777254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4"/>
            </a:lvl1pPr>
            <a:lvl2pPr marL="423779" indent="0">
              <a:buNone/>
              <a:defRPr sz="1668"/>
            </a:lvl2pPr>
            <a:lvl3pPr marL="847557" indent="0">
              <a:buNone/>
              <a:defRPr sz="1483"/>
            </a:lvl3pPr>
            <a:lvl4pPr marL="1271336" indent="0">
              <a:buNone/>
              <a:defRPr sz="1298"/>
            </a:lvl4pPr>
            <a:lvl5pPr marL="1695115" indent="0">
              <a:buNone/>
              <a:defRPr sz="1298"/>
            </a:lvl5pPr>
            <a:lvl6pPr marL="2118893" indent="0">
              <a:buNone/>
              <a:defRPr sz="1298"/>
            </a:lvl6pPr>
            <a:lvl7pPr marL="2542672" indent="0">
              <a:buNone/>
              <a:defRPr sz="1298"/>
            </a:lvl7pPr>
            <a:lvl8pPr marL="2966451" indent="0">
              <a:buNone/>
              <a:defRPr sz="1298"/>
            </a:lvl8pPr>
            <a:lvl9pPr marL="3390229" indent="0">
              <a:buNone/>
              <a:defRPr sz="129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7543636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642" y="1600201"/>
            <a:ext cx="4043726" cy="4525963"/>
          </a:xfrm>
          <a:prstGeom prst="rect">
            <a:avLst/>
          </a:prstGeom>
        </p:spPr>
        <p:txBody>
          <a:bodyPr/>
          <a:lstStyle>
            <a:lvl1pPr>
              <a:defRPr sz="2595"/>
            </a:lvl1pPr>
            <a:lvl2pPr>
              <a:defRPr sz="2225"/>
            </a:lvl2pPr>
            <a:lvl3pPr>
              <a:defRPr sz="1854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633" y="1600201"/>
            <a:ext cx="4043726" cy="4525963"/>
          </a:xfrm>
          <a:prstGeom prst="rect">
            <a:avLst/>
          </a:prstGeom>
        </p:spPr>
        <p:txBody>
          <a:bodyPr/>
          <a:lstStyle>
            <a:lvl1pPr>
              <a:defRPr sz="2595"/>
            </a:lvl1pPr>
            <a:lvl2pPr>
              <a:defRPr sz="2225"/>
            </a:lvl2pPr>
            <a:lvl3pPr>
              <a:defRPr sz="1854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4105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642" y="1535113"/>
            <a:ext cx="403931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779" indent="0">
              <a:buNone/>
              <a:defRPr sz="1854" b="1"/>
            </a:lvl2pPr>
            <a:lvl3pPr marL="847557" indent="0">
              <a:buNone/>
              <a:defRPr sz="1668" b="1"/>
            </a:lvl3pPr>
            <a:lvl4pPr marL="1271336" indent="0">
              <a:buNone/>
              <a:defRPr sz="1483" b="1"/>
            </a:lvl4pPr>
            <a:lvl5pPr marL="1695115" indent="0">
              <a:buNone/>
              <a:defRPr sz="1483" b="1"/>
            </a:lvl5pPr>
            <a:lvl6pPr marL="2118893" indent="0">
              <a:buNone/>
              <a:defRPr sz="1483" b="1"/>
            </a:lvl6pPr>
            <a:lvl7pPr marL="2542672" indent="0">
              <a:buNone/>
              <a:defRPr sz="1483" b="1"/>
            </a:lvl7pPr>
            <a:lvl8pPr marL="2966451" indent="0">
              <a:buNone/>
              <a:defRPr sz="1483" b="1"/>
            </a:lvl8pPr>
            <a:lvl9pPr marL="3390229" indent="0">
              <a:buNone/>
              <a:defRPr sz="148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42" y="2174875"/>
            <a:ext cx="4039311" cy="3951288"/>
          </a:xfrm>
          <a:prstGeom prst="rect">
            <a:avLst/>
          </a:prstGeom>
        </p:spPr>
        <p:txBody>
          <a:bodyPr/>
          <a:lstStyle>
            <a:lvl1pPr>
              <a:defRPr sz="2225"/>
            </a:lvl1pPr>
            <a:lvl2pPr>
              <a:defRPr sz="1854"/>
            </a:lvl2pPr>
            <a:lvl3pPr>
              <a:defRPr sz="1668"/>
            </a:lvl3pPr>
            <a:lvl4pPr>
              <a:defRPr sz="1483"/>
            </a:lvl4pPr>
            <a:lvl5pPr>
              <a:defRPr sz="1483"/>
            </a:lvl5pPr>
            <a:lvl6pPr>
              <a:defRPr sz="1483"/>
            </a:lvl6pPr>
            <a:lvl7pPr>
              <a:defRPr sz="1483"/>
            </a:lvl7pPr>
            <a:lvl8pPr>
              <a:defRPr sz="1483"/>
            </a:lvl8pPr>
            <a:lvl9pPr>
              <a:defRPr sz="148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577" y="1535113"/>
            <a:ext cx="404078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779" indent="0">
              <a:buNone/>
              <a:defRPr sz="1854" b="1"/>
            </a:lvl2pPr>
            <a:lvl3pPr marL="847557" indent="0">
              <a:buNone/>
              <a:defRPr sz="1668" b="1"/>
            </a:lvl3pPr>
            <a:lvl4pPr marL="1271336" indent="0">
              <a:buNone/>
              <a:defRPr sz="1483" b="1"/>
            </a:lvl4pPr>
            <a:lvl5pPr marL="1695115" indent="0">
              <a:buNone/>
              <a:defRPr sz="1483" b="1"/>
            </a:lvl5pPr>
            <a:lvl6pPr marL="2118893" indent="0">
              <a:buNone/>
              <a:defRPr sz="1483" b="1"/>
            </a:lvl6pPr>
            <a:lvl7pPr marL="2542672" indent="0">
              <a:buNone/>
              <a:defRPr sz="1483" b="1"/>
            </a:lvl7pPr>
            <a:lvl8pPr marL="2966451" indent="0">
              <a:buNone/>
              <a:defRPr sz="1483" b="1"/>
            </a:lvl8pPr>
            <a:lvl9pPr marL="3390229" indent="0">
              <a:buNone/>
              <a:defRPr sz="148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577" y="2174875"/>
            <a:ext cx="4040783" cy="3951288"/>
          </a:xfrm>
          <a:prstGeom prst="rect">
            <a:avLst/>
          </a:prstGeom>
        </p:spPr>
        <p:txBody>
          <a:bodyPr/>
          <a:lstStyle>
            <a:lvl1pPr>
              <a:defRPr sz="2225"/>
            </a:lvl1pPr>
            <a:lvl2pPr>
              <a:defRPr sz="1854"/>
            </a:lvl2pPr>
            <a:lvl3pPr>
              <a:defRPr sz="1668"/>
            </a:lvl3pPr>
            <a:lvl4pPr>
              <a:defRPr sz="1483"/>
            </a:lvl4pPr>
            <a:lvl5pPr>
              <a:defRPr sz="1483"/>
            </a:lvl5pPr>
            <a:lvl6pPr>
              <a:defRPr sz="1483"/>
            </a:lvl6pPr>
            <a:lvl7pPr>
              <a:defRPr sz="1483"/>
            </a:lvl7pPr>
            <a:lvl8pPr>
              <a:defRPr sz="1483"/>
            </a:lvl8pPr>
            <a:lvl9pPr>
              <a:defRPr sz="148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83394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9880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7419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3050"/>
            <a:ext cx="3007779" cy="1162050"/>
          </a:xfrm>
          <a:prstGeom prst="rect">
            <a:avLst/>
          </a:prstGeom>
        </p:spPr>
        <p:txBody>
          <a:bodyPr anchor="b"/>
          <a:lstStyle>
            <a:lvl1pPr algn="l">
              <a:defRPr sz="185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784" y="273051"/>
            <a:ext cx="5110575" cy="5853113"/>
          </a:xfrm>
          <a:prstGeom prst="rect">
            <a:avLst/>
          </a:prstGeom>
        </p:spPr>
        <p:txBody>
          <a:bodyPr/>
          <a:lstStyle>
            <a:lvl1pPr>
              <a:defRPr sz="2966"/>
            </a:lvl1pPr>
            <a:lvl2pPr>
              <a:defRPr sz="2595"/>
            </a:lvl2pPr>
            <a:lvl3pPr>
              <a:defRPr sz="2225"/>
            </a:lvl3pPr>
            <a:lvl4pPr>
              <a:defRPr sz="1854"/>
            </a:lvl4pPr>
            <a:lvl5pPr>
              <a:defRPr sz="1854"/>
            </a:lvl5pPr>
            <a:lvl6pPr>
              <a:defRPr sz="1854"/>
            </a:lvl6pPr>
            <a:lvl7pPr>
              <a:defRPr sz="1854"/>
            </a:lvl7pPr>
            <a:lvl8pPr>
              <a:defRPr sz="1854"/>
            </a:lvl8pPr>
            <a:lvl9pPr>
              <a:defRPr sz="185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642" y="1435101"/>
            <a:ext cx="300777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8"/>
            </a:lvl1pPr>
            <a:lvl2pPr marL="423779" indent="0">
              <a:buNone/>
              <a:defRPr sz="1112"/>
            </a:lvl2pPr>
            <a:lvl3pPr marL="847557" indent="0">
              <a:buNone/>
              <a:defRPr sz="927"/>
            </a:lvl3pPr>
            <a:lvl4pPr marL="1271336" indent="0">
              <a:buNone/>
              <a:defRPr sz="834"/>
            </a:lvl4pPr>
            <a:lvl5pPr marL="1695115" indent="0">
              <a:buNone/>
              <a:defRPr sz="834"/>
            </a:lvl5pPr>
            <a:lvl6pPr marL="2118893" indent="0">
              <a:buNone/>
              <a:defRPr sz="834"/>
            </a:lvl6pPr>
            <a:lvl7pPr marL="2542672" indent="0">
              <a:buNone/>
              <a:defRPr sz="834"/>
            </a:lvl7pPr>
            <a:lvl8pPr marL="2966451" indent="0">
              <a:buNone/>
              <a:defRPr sz="834"/>
            </a:lvl8pPr>
            <a:lvl9pPr marL="3390229" indent="0">
              <a:buNone/>
              <a:defRPr sz="83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0478076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07" y="4800600"/>
            <a:ext cx="5485811" cy="566738"/>
          </a:xfrm>
          <a:prstGeom prst="rect">
            <a:avLst/>
          </a:prstGeom>
        </p:spPr>
        <p:txBody>
          <a:bodyPr anchor="b"/>
          <a:lstStyle>
            <a:lvl1pPr algn="l">
              <a:defRPr sz="185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07" y="612775"/>
            <a:ext cx="548581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6"/>
            </a:lvl1pPr>
            <a:lvl2pPr marL="423779" indent="0">
              <a:buNone/>
              <a:defRPr sz="2595"/>
            </a:lvl2pPr>
            <a:lvl3pPr marL="847557" indent="0">
              <a:buNone/>
              <a:defRPr sz="2225"/>
            </a:lvl3pPr>
            <a:lvl4pPr marL="1271336" indent="0">
              <a:buNone/>
              <a:defRPr sz="1854"/>
            </a:lvl4pPr>
            <a:lvl5pPr marL="1695115" indent="0">
              <a:buNone/>
              <a:defRPr sz="1854"/>
            </a:lvl5pPr>
            <a:lvl6pPr marL="2118893" indent="0">
              <a:buNone/>
              <a:defRPr sz="1854"/>
            </a:lvl6pPr>
            <a:lvl7pPr marL="2542672" indent="0">
              <a:buNone/>
              <a:defRPr sz="1854"/>
            </a:lvl7pPr>
            <a:lvl8pPr marL="2966451" indent="0">
              <a:buNone/>
              <a:defRPr sz="1854"/>
            </a:lvl8pPr>
            <a:lvl9pPr marL="3390229" indent="0">
              <a:buNone/>
              <a:defRPr sz="1854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07" y="5367338"/>
            <a:ext cx="548581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8"/>
            </a:lvl1pPr>
            <a:lvl2pPr marL="423779" indent="0">
              <a:buNone/>
              <a:defRPr sz="1112"/>
            </a:lvl2pPr>
            <a:lvl3pPr marL="847557" indent="0">
              <a:buNone/>
              <a:defRPr sz="927"/>
            </a:lvl3pPr>
            <a:lvl4pPr marL="1271336" indent="0">
              <a:buNone/>
              <a:defRPr sz="834"/>
            </a:lvl4pPr>
            <a:lvl5pPr marL="1695115" indent="0">
              <a:buNone/>
              <a:defRPr sz="834"/>
            </a:lvl5pPr>
            <a:lvl6pPr marL="2118893" indent="0">
              <a:buNone/>
              <a:defRPr sz="834"/>
            </a:lvl6pPr>
            <a:lvl7pPr marL="2542672" indent="0">
              <a:buNone/>
              <a:defRPr sz="834"/>
            </a:lvl7pPr>
            <a:lvl8pPr marL="2966451" indent="0">
              <a:buNone/>
              <a:defRPr sz="834"/>
            </a:lvl8pPr>
            <a:lvl9pPr marL="3390229" indent="0">
              <a:buNone/>
              <a:defRPr sz="83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6391857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642" y="1600201"/>
            <a:ext cx="822871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25401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180" y="274639"/>
            <a:ext cx="205717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643" y="274639"/>
            <a:ext cx="603027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83885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13691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642" y="1600201"/>
            <a:ext cx="4043726" cy="4525963"/>
          </a:xfrm>
          <a:prstGeom prst="rect">
            <a:avLst/>
          </a:prstGeom>
        </p:spPr>
        <p:txBody>
          <a:bodyPr/>
          <a:lstStyle>
            <a:lvl1pPr>
              <a:defRPr sz="2595"/>
            </a:lvl1pPr>
            <a:lvl2pPr>
              <a:defRPr sz="2225"/>
            </a:lvl2pPr>
            <a:lvl3pPr>
              <a:defRPr sz="1854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633" y="1600201"/>
            <a:ext cx="4043726" cy="4525963"/>
          </a:xfrm>
          <a:prstGeom prst="rect">
            <a:avLst/>
          </a:prstGeom>
        </p:spPr>
        <p:txBody>
          <a:bodyPr/>
          <a:lstStyle>
            <a:lvl1pPr>
              <a:defRPr sz="2595"/>
            </a:lvl1pPr>
            <a:lvl2pPr>
              <a:defRPr sz="2225"/>
            </a:lvl2pPr>
            <a:lvl3pPr>
              <a:defRPr sz="1854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550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727" y="2130426"/>
            <a:ext cx="7772547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453" y="3886200"/>
            <a:ext cx="640109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3779" indent="0" algn="ctr">
              <a:buNone/>
              <a:defRPr/>
            </a:lvl2pPr>
            <a:lvl3pPr marL="847557" indent="0" algn="ctr">
              <a:buNone/>
              <a:defRPr/>
            </a:lvl3pPr>
            <a:lvl4pPr marL="1271336" indent="0" algn="ctr">
              <a:buNone/>
              <a:defRPr/>
            </a:lvl4pPr>
            <a:lvl5pPr marL="1695115" indent="0" algn="ctr">
              <a:buNone/>
              <a:defRPr/>
            </a:lvl5pPr>
            <a:lvl6pPr marL="2118893" indent="0" algn="ctr">
              <a:buNone/>
              <a:defRPr/>
            </a:lvl6pPr>
            <a:lvl7pPr marL="2542672" indent="0" algn="ctr">
              <a:buNone/>
              <a:defRPr/>
            </a:lvl7pPr>
            <a:lvl8pPr marL="2966451" indent="0" algn="ctr">
              <a:buNone/>
              <a:defRPr/>
            </a:lvl8pPr>
            <a:lvl9pPr marL="339022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50284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642" y="1600201"/>
            <a:ext cx="822871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24238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515" y="4406901"/>
            <a:ext cx="7772547" cy="1362075"/>
          </a:xfrm>
          <a:prstGeom prst="rect">
            <a:avLst/>
          </a:prstGeom>
        </p:spPr>
        <p:txBody>
          <a:bodyPr anchor="t"/>
          <a:lstStyle>
            <a:lvl1pPr algn="l">
              <a:defRPr sz="3708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515" y="2906713"/>
            <a:ext cx="777254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4"/>
            </a:lvl1pPr>
            <a:lvl2pPr marL="423779" indent="0">
              <a:buNone/>
              <a:defRPr sz="1668"/>
            </a:lvl2pPr>
            <a:lvl3pPr marL="847557" indent="0">
              <a:buNone/>
              <a:defRPr sz="1483"/>
            </a:lvl3pPr>
            <a:lvl4pPr marL="1271336" indent="0">
              <a:buNone/>
              <a:defRPr sz="1298"/>
            </a:lvl4pPr>
            <a:lvl5pPr marL="1695115" indent="0">
              <a:buNone/>
              <a:defRPr sz="1298"/>
            </a:lvl5pPr>
            <a:lvl6pPr marL="2118893" indent="0">
              <a:buNone/>
              <a:defRPr sz="1298"/>
            </a:lvl6pPr>
            <a:lvl7pPr marL="2542672" indent="0">
              <a:buNone/>
              <a:defRPr sz="1298"/>
            </a:lvl7pPr>
            <a:lvl8pPr marL="2966451" indent="0">
              <a:buNone/>
              <a:defRPr sz="1298"/>
            </a:lvl8pPr>
            <a:lvl9pPr marL="3390229" indent="0">
              <a:buNone/>
              <a:defRPr sz="129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2680381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642" y="1600201"/>
            <a:ext cx="4043726" cy="4525963"/>
          </a:xfrm>
          <a:prstGeom prst="rect">
            <a:avLst/>
          </a:prstGeom>
        </p:spPr>
        <p:txBody>
          <a:bodyPr/>
          <a:lstStyle>
            <a:lvl1pPr>
              <a:defRPr sz="2595"/>
            </a:lvl1pPr>
            <a:lvl2pPr>
              <a:defRPr sz="2225"/>
            </a:lvl2pPr>
            <a:lvl3pPr>
              <a:defRPr sz="1854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633" y="1600201"/>
            <a:ext cx="4043726" cy="4525963"/>
          </a:xfrm>
          <a:prstGeom prst="rect">
            <a:avLst/>
          </a:prstGeom>
        </p:spPr>
        <p:txBody>
          <a:bodyPr/>
          <a:lstStyle>
            <a:lvl1pPr>
              <a:defRPr sz="2595"/>
            </a:lvl1pPr>
            <a:lvl2pPr>
              <a:defRPr sz="2225"/>
            </a:lvl2pPr>
            <a:lvl3pPr>
              <a:defRPr sz="1854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56343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642" y="1535113"/>
            <a:ext cx="403931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779" indent="0">
              <a:buNone/>
              <a:defRPr sz="1854" b="1"/>
            </a:lvl2pPr>
            <a:lvl3pPr marL="847557" indent="0">
              <a:buNone/>
              <a:defRPr sz="1668" b="1"/>
            </a:lvl3pPr>
            <a:lvl4pPr marL="1271336" indent="0">
              <a:buNone/>
              <a:defRPr sz="1483" b="1"/>
            </a:lvl4pPr>
            <a:lvl5pPr marL="1695115" indent="0">
              <a:buNone/>
              <a:defRPr sz="1483" b="1"/>
            </a:lvl5pPr>
            <a:lvl6pPr marL="2118893" indent="0">
              <a:buNone/>
              <a:defRPr sz="1483" b="1"/>
            </a:lvl6pPr>
            <a:lvl7pPr marL="2542672" indent="0">
              <a:buNone/>
              <a:defRPr sz="1483" b="1"/>
            </a:lvl7pPr>
            <a:lvl8pPr marL="2966451" indent="0">
              <a:buNone/>
              <a:defRPr sz="1483" b="1"/>
            </a:lvl8pPr>
            <a:lvl9pPr marL="3390229" indent="0">
              <a:buNone/>
              <a:defRPr sz="148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42" y="2174875"/>
            <a:ext cx="4039311" cy="3951288"/>
          </a:xfrm>
          <a:prstGeom prst="rect">
            <a:avLst/>
          </a:prstGeom>
        </p:spPr>
        <p:txBody>
          <a:bodyPr/>
          <a:lstStyle>
            <a:lvl1pPr>
              <a:defRPr sz="2225"/>
            </a:lvl1pPr>
            <a:lvl2pPr>
              <a:defRPr sz="1854"/>
            </a:lvl2pPr>
            <a:lvl3pPr>
              <a:defRPr sz="1668"/>
            </a:lvl3pPr>
            <a:lvl4pPr>
              <a:defRPr sz="1483"/>
            </a:lvl4pPr>
            <a:lvl5pPr>
              <a:defRPr sz="1483"/>
            </a:lvl5pPr>
            <a:lvl6pPr>
              <a:defRPr sz="1483"/>
            </a:lvl6pPr>
            <a:lvl7pPr>
              <a:defRPr sz="1483"/>
            </a:lvl7pPr>
            <a:lvl8pPr>
              <a:defRPr sz="1483"/>
            </a:lvl8pPr>
            <a:lvl9pPr>
              <a:defRPr sz="148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577" y="1535113"/>
            <a:ext cx="404078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779" indent="0">
              <a:buNone/>
              <a:defRPr sz="1854" b="1"/>
            </a:lvl2pPr>
            <a:lvl3pPr marL="847557" indent="0">
              <a:buNone/>
              <a:defRPr sz="1668" b="1"/>
            </a:lvl3pPr>
            <a:lvl4pPr marL="1271336" indent="0">
              <a:buNone/>
              <a:defRPr sz="1483" b="1"/>
            </a:lvl4pPr>
            <a:lvl5pPr marL="1695115" indent="0">
              <a:buNone/>
              <a:defRPr sz="1483" b="1"/>
            </a:lvl5pPr>
            <a:lvl6pPr marL="2118893" indent="0">
              <a:buNone/>
              <a:defRPr sz="1483" b="1"/>
            </a:lvl6pPr>
            <a:lvl7pPr marL="2542672" indent="0">
              <a:buNone/>
              <a:defRPr sz="1483" b="1"/>
            </a:lvl7pPr>
            <a:lvl8pPr marL="2966451" indent="0">
              <a:buNone/>
              <a:defRPr sz="1483" b="1"/>
            </a:lvl8pPr>
            <a:lvl9pPr marL="3390229" indent="0">
              <a:buNone/>
              <a:defRPr sz="148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577" y="2174875"/>
            <a:ext cx="4040783" cy="3951288"/>
          </a:xfrm>
          <a:prstGeom prst="rect">
            <a:avLst/>
          </a:prstGeom>
        </p:spPr>
        <p:txBody>
          <a:bodyPr/>
          <a:lstStyle>
            <a:lvl1pPr>
              <a:defRPr sz="2225"/>
            </a:lvl1pPr>
            <a:lvl2pPr>
              <a:defRPr sz="1854"/>
            </a:lvl2pPr>
            <a:lvl3pPr>
              <a:defRPr sz="1668"/>
            </a:lvl3pPr>
            <a:lvl4pPr>
              <a:defRPr sz="1483"/>
            </a:lvl4pPr>
            <a:lvl5pPr>
              <a:defRPr sz="1483"/>
            </a:lvl5pPr>
            <a:lvl6pPr>
              <a:defRPr sz="1483"/>
            </a:lvl6pPr>
            <a:lvl7pPr>
              <a:defRPr sz="1483"/>
            </a:lvl7pPr>
            <a:lvl8pPr>
              <a:defRPr sz="1483"/>
            </a:lvl8pPr>
            <a:lvl9pPr>
              <a:defRPr sz="148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39889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05290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2037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3050"/>
            <a:ext cx="3007779" cy="1162050"/>
          </a:xfrm>
          <a:prstGeom prst="rect">
            <a:avLst/>
          </a:prstGeom>
        </p:spPr>
        <p:txBody>
          <a:bodyPr anchor="b"/>
          <a:lstStyle>
            <a:lvl1pPr algn="l">
              <a:defRPr sz="185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784" y="273051"/>
            <a:ext cx="5110575" cy="5853113"/>
          </a:xfrm>
          <a:prstGeom prst="rect">
            <a:avLst/>
          </a:prstGeom>
        </p:spPr>
        <p:txBody>
          <a:bodyPr/>
          <a:lstStyle>
            <a:lvl1pPr>
              <a:defRPr sz="2966"/>
            </a:lvl1pPr>
            <a:lvl2pPr>
              <a:defRPr sz="2595"/>
            </a:lvl2pPr>
            <a:lvl3pPr>
              <a:defRPr sz="2225"/>
            </a:lvl3pPr>
            <a:lvl4pPr>
              <a:defRPr sz="1854"/>
            </a:lvl4pPr>
            <a:lvl5pPr>
              <a:defRPr sz="1854"/>
            </a:lvl5pPr>
            <a:lvl6pPr>
              <a:defRPr sz="1854"/>
            </a:lvl6pPr>
            <a:lvl7pPr>
              <a:defRPr sz="1854"/>
            </a:lvl7pPr>
            <a:lvl8pPr>
              <a:defRPr sz="1854"/>
            </a:lvl8pPr>
            <a:lvl9pPr>
              <a:defRPr sz="185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642" y="1435101"/>
            <a:ext cx="300777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8"/>
            </a:lvl1pPr>
            <a:lvl2pPr marL="423779" indent="0">
              <a:buNone/>
              <a:defRPr sz="1112"/>
            </a:lvl2pPr>
            <a:lvl3pPr marL="847557" indent="0">
              <a:buNone/>
              <a:defRPr sz="927"/>
            </a:lvl3pPr>
            <a:lvl4pPr marL="1271336" indent="0">
              <a:buNone/>
              <a:defRPr sz="834"/>
            </a:lvl4pPr>
            <a:lvl5pPr marL="1695115" indent="0">
              <a:buNone/>
              <a:defRPr sz="834"/>
            </a:lvl5pPr>
            <a:lvl6pPr marL="2118893" indent="0">
              <a:buNone/>
              <a:defRPr sz="834"/>
            </a:lvl6pPr>
            <a:lvl7pPr marL="2542672" indent="0">
              <a:buNone/>
              <a:defRPr sz="834"/>
            </a:lvl7pPr>
            <a:lvl8pPr marL="2966451" indent="0">
              <a:buNone/>
              <a:defRPr sz="834"/>
            </a:lvl8pPr>
            <a:lvl9pPr marL="3390229" indent="0">
              <a:buNone/>
              <a:defRPr sz="83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002069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07" y="4800600"/>
            <a:ext cx="5485811" cy="566738"/>
          </a:xfrm>
          <a:prstGeom prst="rect">
            <a:avLst/>
          </a:prstGeom>
        </p:spPr>
        <p:txBody>
          <a:bodyPr anchor="b"/>
          <a:lstStyle>
            <a:lvl1pPr algn="l">
              <a:defRPr sz="185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07" y="612775"/>
            <a:ext cx="548581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6"/>
            </a:lvl1pPr>
            <a:lvl2pPr marL="423779" indent="0">
              <a:buNone/>
              <a:defRPr sz="2595"/>
            </a:lvl2pPr>
            <a:lvl3pPr marL="847557" indent="0">
              <a:buNone/>
              <a:defRPr sz="2225"/>
            </a:lvl3pPr>
            <a:lvl4pPr marL="1271336" indent="0">
              <a:buNone/>
              <a:defRPr sz="1854"/>
            </a:lvl4pPr>
            <a:lvl5pPr marL="1695115" indent="0">
              <a:buNone/>
              <a:defRPr sz="1854"/>
            </a:lvl5pPr>
            <a:lvl6pPr marL="2118893" indent="0">
              <a:buNone/>
              <a:defRPr sz="1854"/>
            </a:lvl6pPr>
            <a:lvl7pPr marL="2542672" indent="0">
              <a:buNone/>
              <a:defRPr sz="1854"/>
            </a:lvl7pPr>
            <a:lvl8pPr marL="2966451" indent="0">
              <a:buNone/>
              <a:defRPr sz="1854"/>
            </a:lvl8pPr>
            <a:lvl9pPr marL="3390229" indent="0">
              <a:buNone/>
              <a:defRPr sz="1854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07" y="5367338"/>
            <a:ext cx="548581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8"/>
            </a:lvl1pPr>
            <a:lvl2pPr marL="423779" indent="0">
              <a:buNone/>
              <a:defRPr sz="1112"/>
            </a:lvl2pPr>
            <a:lvl3pPr marL="847557" indent="0">
              <a:buNone/>
              <a:defRPr sz="927"/>
            </a:lvl3pPr>
            <a:lvl4pPr marL="1271336" indent="0">
              <a:buNone/>
              <a:defRPr sz="834"/>
            </a:lvl4pPr>
            <a:lvl5pPr marL="1695115" indent="0">
              <a:buNone/>
              <a:defRPr sz="834"/>
            </a:lvl5pPr>
            <a:lvl6pPr marL="2118893" indent="0">
              <a:buNone/>
              <a:defRPr sz="834"/>
            </a:lvl6pPr>
            <a:lvl7pPr marL="2542672" indent="0">
              <a:buNone/>
              <a:defRPr sz="834"/>
            </a:lvl7pPr>
            <a:lvl8pPr marL="2966451" indent="0">
              <a:buNone/>
              <a:defRPr sz="834"/>
            </a:lvl8pPr>
            <a:lvl9pPr marL="3390229" indent="0">
              <a:buNone/>
              <a:defRPr sz="83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622212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642" y="1600201"/>
            <a:ext cx="822871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2985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642" y="1535113"/>
            <a:ext cx="403931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779" indent="0">
              <a:buNone/>
              <a:defRPr sz="1854" b="1"/>
            </a:lvl2pPr>
            <a:lvl3pPr marL="847557" indent="0">
              <a:buNone/>
              <a:defRPr sz="1668" b="1"/>
            </a:lvl3pPr>
            <a:lvl4pPr marL="1271336" indent="0">
              <a:buNone/>
              <a:defRPr sz="1483" b="1"/>
            </a:lvl4pPr>
            <a:lvl5pPr marL="1695115" indent="0">
              <a:buNone/>
              <a:defRPr sz="1483" b="1"/>
            </a:lvl5pPr>
            <a:lvl6pPr marL="2118893" indent="0">
              <a:buNone/>
              <a:defRPr sz="1483" b="1"/>
            </a:lvl6pPr>
            <a:lvl7pPr marL="2542672" indent="0">
              <a:buNone/>
              <a:defRPr sz="1483" b="1"/>
            </a:lvl7pPr>
            <a:lvl8pPr marL="2966451" indent="0">
              <a:buNone/>
              <a:defRPr sz="1483" b="1"/>
            </a:lvl8pPr>
            <a:lvl9pPr marL="3390229" indent="0">
              <a:buNone/>
              <a:defRPr sz="148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42" y="2174875"/>
            <a:ext cx="4039311" cy="3951288"/>
          </a:xfrm>
          <a:prstGeom prst="rect">
            <a:avLst/>
          </a:prstGeom>
        </p:spPr>
        <p:txBody>
          <a:bodyPr/>
          <a:lstStyle>
            <a:lvl1pPr>
              <a:defRPr sz="2225"/>
            </a:lvl1pPr>
            <a:lvl2pPr>
              <a:defRPr sz="1854"/>
            </a:lvl2pPr>
            <a:lvl3pPr>
              <a:defRPr sz="1668"/>
            </a:lvl3pPr>
            <a:lvl4pPr>
              <a:defRPr sz="1483"/>
            </a:lvl4pPr>
            <a:lvl5pPr>
              <a:defRPr sz="1483"/>
            </a:lvl5pPr>
            <a:lvl6pPr>
              <a:defRPr sz="1483"/>
            </a:lvl6pPr>
            <a:lvl7pPr>
              <a:defRPr sz="1483"/>
            </a:lvl7pPr>
            <a:lvl8pPr>
              <a:defRPr sz="1483"/>
            </a:lvl8pPr>
            <a:lvl9pPr>
              <a:defRPr sz="148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577" y="1535113"/>
            <a:ext cx="404078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779" indent="0">
              <a:buNone/>
              <a:defRPr sz="1854" b="1"/>
            </a:lvl2pPr>
            <a:lvl3pPr marL="847557" indent="0">
              <a:buNone/>
              <a:defRPr sz="1668" b="1"/>
            </a:lvl3pPr>
            <a:lvl4pPr marL="1271336" indent="0">
              <a:buNone/>
              <a:defRPr sz="1483" b="1"/>
            </a:lvl4pPr>
            <a:lvl5pPr marL="1695115" indent="0">
              <a:buNone/>
              <a:defRPr sz="1483" b="1"/>
            </a:lvl5pPr>
            <a:lvl6pPr marL="2118893" indent="0">
              <a:buNone/>
              <a:defRPr sz="1483" b="1"/>
            </a:lvl6pPr>
            <a:lvl7pPr marL="2542672" indent="0">
              <a:buNone/>
              <a:defRPr sz="1483" b="1"/>
            </a:lvl7pPr>
            <a:lvl8pPr marL="2966451" indent="0">
              <a:buNone/>
              <a:defRPr sz="1483" b="1"/>
            </a:lvl8pPr>
            <a:lvl9pPr marL="3390229" indent="0">
              <a:buNone/>
              <a:defRPr sz="148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577" y="2174875"/>
            <a:ext cx="4040783" cy="3951288"/>
          </a:xfrm>
          <a:prstGeom prst="rect">
            <a:avLst/>
          </a:prstGeom>
        </p:spPr>
        <p:txBody>
          <a:bodyPr/>
          <a:lstStyle>
            <a:lvl1pPr>
              <a:defRPr sz="2225"/>
            </a:lvl1pPr>
            <a:lvl2pPr>
              <a:defRPr sz="1854"/>
            </a:lvl2pPr>
            <a:lvl3pPr>
              <a:defRPr sz="1668"/>
            </a:lvl3pPr>
            <a:lvl4pPr>
              <a:defRPr sz="1483"/>
            </a:lvl4pPr>
            <a:lvl5pPr>
              <a:defRPr sz="1483"/>
            </a:lvl5pPr>
            <a:lvl6pPr>
              <a:defRPr sz="1483"/>
            </a:lvl6pPr>
            <a:lvl7pPr>
              <a:defRPr sz="1483"/>
            </a:lvl7pPr>
            <a:lvl8pPr>
              <a:defRPr sz="1483"/>
            </a:lvl8pPr>
            <a:lvl9pPr>
              <a:defRPr sz="148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166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180" y="274639"/>
            <a:ext cx="205717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643" y="274639"/>
            <a:ext cx="603027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93581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79607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9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349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2255CF1F-8274-4C8C-94F2-B8971BC884D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993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F8ED3-60D6-45A5-9E9A-8CD7D837F92A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1478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A7075-42F4-4D5A-9456-7807A8900380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3150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5D408-7687-41C5-8F9C-B6F809C9A5A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3440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0B13A-9C15-459B-8130-0B5DF9E846C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8714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61E2E-0FA5-4D5D-AB87-61E7D3F41E3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5089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5EC7-A0A0-4535-8D20-01E61776F780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7865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3452E-1DB0-429D-AF9C-9092CEA8571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768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4638"/>
            <a:ext cx="82287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696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EB1B8-25A3-4CA1-8D5C-B6B54FA8A75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4491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E416E-0886-4592-B47A-625EA8B00EEC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5183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16313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7751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67250" y="1676400"/>
            <a:ext cx="405765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67250" y="4076700"/>
            <a:ext cx="405765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99913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5204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657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9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349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2255CF1F-8274-4C8C-94F2-B8971BC884D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3795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F627-5B8B-4930-BEC6-BF0C5424C2B7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0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A7075-42F4-4D5A-9456-7807A8900380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090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20380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5D408-7687-41C5-8F9C-B6F809C9A5A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3625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0B13A-9C15-459B-8130-0B5DF9E846C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4736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61E2E-0FA5-4D5D-AB87-61E7D3F41E3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6273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5EC7-A0A0-4535-8D20-01E61776F780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5783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3452E-1DB0-429D-AF9C-9092CEA8571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85502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EB1B8-25A3-4CA1-8D5C-B6B54FA8A75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414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E416E-0886-4592-B47A-625EA8B00EEC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8702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424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0666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67250" y="1676400"/>
            <a:ext cx="405765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67250" y="4076700"/>
            <a:ext cx="405765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47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2" y="273050"/>
            <a:ext cx="3007779" cy="1162050"/>
          </a:xfrm>
          <a:prstGeom prst="rect">
            <a:avLst/>
          </a:prstGeom>
        </p:spPr>
        <p:txBody>
          <a:bodyPr anchor="b"/>
          <a:lstStyle>
            <a:lvl1pPr algn="l">
              <a:defRPr sz="185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784" y="273051"/>
            <a:ext cx="5110575" cy="5853113"/>
          </a:xfrm>
          <a:prstGeom prst="rect">
            <a:avLst/>
          </a:prstGeom>
        </p:spPr>
        <p:txBody>
          <a:bodyPr/>
          <a:lstStyle>
            <a:lvl1pPr>
              <a:defRPr sz="2966"/>
            </a:lvl1pPr>
            <a:lvl2pPr>
              <a:defRPr sz="2595"/>
            </a:lvl2pPr>
            <a:lvl3pPr>
              <a:defRPr sz="2225"/>
            </a:lvl3pPr>
            <a:lvl4pPr>
              <a:defRPr sz="1854"/>
            </a:lvl4pPr>
            <a:lvl5pPr>
              <a:defRPr sz="1854"/>
            </a:lvl5pPr>
            <a:lvl6pPr>
              <a:defRPr sz="1854"/>
            </a:lvl6pPr>
            <a:lvl7pPr>
              <a:defRPr sz="1854"/>
            </a:lvl7pPr>
            <a:lvl8pPr>
              <a:defRPr sz="1854"/>
            </a:lvl8pPr>
            <a:lvl9pPr>
              <a:defRPr sz="185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642" y="1435101"/>
            <a:ext cx="300777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8"/>
            </a:lvl1pPr>
            <a:lvl2pPr marL="423779" indent="0">
              <a:buNone/>
              <a:defRPr sz="1112"/>
            </a:lvl2pPr>
            <a:lvl3pPr marL="847557" indent="0">
              <a:buNone/>
              <a:defRPr sz="927"/>
            </a:lvl3pPr>
            <a:lvl4pPr marL="1271336" indent="0">
              <a:buNone/>
              <a:defRPr sz="834"/>
            </a:lvl4pPr>
            <a:lvl5pPr marL="1695115" indent="0">
              <a:buNone/>
              <a:defRPr sz="834"/>
            </a:lvl5pPr>
            <a:lvl6pPr marL="2118893" indent="0">
              <a:buNone/>
              <a:defRPr sz="834"/>
            </a:lvl6pPr>
            <a:lvl7pPr marL="2542672" indent="0">
              <a:buNone/>
              <a:defRPr sz="834"/>
            </a:lvl7pPr>
            <a:lvl8pPr marL="2966451" indent="0">
              <a:buNone/>
              <a:defRPr sz="834"/>
            </a:lvl8pPr>
            <a:lvl9pPr marL="3390229" indent="0">
              <a:buNone/>
              <a:defRPr sz="83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92163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2691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7BFAF-1796-4F00-885A-2EAEC8CFC92B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8504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0" y="334963"/>
            <a:ext cx="9144000" cy="451643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B6B6B6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SG" altLang="zh-CN">
              <a:ea typeface="微软雅黑" pitchFamily="34" charset="-122"/>
            </a:endParaRPr>
          </a:p>
        </p:txBody>
      </p:sp>
      <p:sp>
        <p:nvSpPr>
          <p:cNvPr id="5" name="Rectangle 31"/>
          <p:cNvSpPr/>
          <p:nvPr/>
        </p:nvSpPr>
        <p:spPr>
          <a:xfrm>
            <a:off x="0" y="4851274"/>
            <a:ext cx="9144000" cy="2006729"/>
          </a:xfrm>
          <a:prstGeom prst="rect">
            <a:avLst/>
          </a:prstGeom>
          <a:gradFill flip="none" rotWithShape="1">
            <a:gsLst>
              <a:gs pos="2000">
                <a:srgbClr val="D00000"/>
              </a:gs>
              <a:gs pos="100000">
                <a:srgbClr val="EA0000"/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07121"/>
            <a:ext cx="8352928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3137" y="3031257"/>
            <a:ext cx="835772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E8FC0F0B-3CBA-4208-AC36-B4E81D98017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852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82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95288" y="2060575"/>
            <a:ext cx="1309687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latin typeface="+mn-ea"/>
              </a:rPr>
              <a:t>抓</a:t>
            </a:r>
            <a:endParaRPr lang="en-US" altLang="zh-CN" sz="2400" b="1" kern="100" dirty="0"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latin typeface="+mn-ea"/>
              </a:rPr>
              <a:t>xx</a:t>
            </a:r>
            <a:endParaRPr lang="zh-CN" altLang="en-US" sz="2400" b="1" kern="100" dirty="0"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19275" y="2060575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latin typeface="+mn-ea"/>
              </a:rPr>
              <a:t>抓</a:t>
            </a:r>
            <a:endParaRPr lang="en-US" altLang="zh-CN" sz="2400" b="1" kern="100" dirty="0"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latin typeface="+mn-ea"/>
              </a:rPr>
              <a:t>xx</a:t>
            </a:r>
            <a:endParaRPr lang="zh-CN" altLang="en-US" sz="2400" b="1" kern="100" dirty="0">
              <a:latin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241675" y="2060575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latin typeface="+mn-ea"/>
              </a:rPr>
              <a:t>抓</a:t>
            </a:r>
            <a:endParaRPr lang="en-US" altLang="zh-CN" sz="2400" b="1" kern="100" dirty="0"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latin typeface="+mn-ea"/>
              </a:rPr>
              <a:t>xx</a:t>
            </a:r>
            <a:endParaRPr lang="zh-CN" altLang="en-US" sz="2400" b="1" kern="100" dirty="0">
              <a:latin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65663" y="2060575"/>
            <a:ext cx="1309687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latin typeface="+mn-ea"/>
              </a:rPr>
              <a:t>抓</a:t>
            </a:r>
            <a:endParaRPr lang="en-US" altLang="zh-CN" sz="2400" b="1" kern="100" dirty="0"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latin typeface="+mn-ea"/>
              </a:rPr>
              <a:t>xx</a:t>
            </a:r>
            <a:endParaRPr lang="zh-CN" altLang="en-US" sz="2400" b="1" kern="100" dirty="0">
              <a:latin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9650" y="2060575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latin typeface="+mn-ea"/>
              </a:rPr>
              <a:t>抓</a:t>
            </a:r>
            <a:endParaRPr lang="en-US" altLang="zh-CN" sz="2400" b="1" kern="100" dirty="0"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latin typeface="+mn-ea"/>
              </a:rPr>
              <a:t>xx</a:t>
            </a:r>
            <a:endParaRPr lang="zh-CN" altLang="en-US" sz="2400" b="1" kern="100" dirty="0"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12050" y="2068513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latin typeface="+mn-ea"/>
              </a:rPr>
              <a:t>抓</a:t>
            </a:r>
            <a:endParaRPr lang="en-US" altLang="zh-CN" sz="2400" b="1" kern="100" dirty="0"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latin typeface="+mn-ea"/>
              </a:rPr>
              <a:t>xx</a:t>
            </a:r>
            <a:endParaRPr lang="zh-CN" altLang="en-US" sz="2400" b="1" kern="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18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ukes\桌面\未标题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1"/>
          <p:cNvSpPr/>
          <p:nvPr/>
        </p:nvSpPr>
        <p:spPr>
          <a:xfrm>
            <a:off x="0" y="5229225"/>
            <a:ext cx="9144000" cy="1628775"/>
          </a:xfrm>
          <a:prstGeom prst="rect">
            <a:avLst/>
          </a:prstGeom>
          <a:gradFill flip="none" rotWithShape="1">
            <a:gsLst>
              <a:gs pos="2000">
                <a:srgbClr val="D00000"/>
              </a:gs>
              <a:gs pos="100000">
                <a:srgbClr val="EA0000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040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DB0B13A-9C15-459B-8130-0B5DF9E846C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8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1561E2E-0FA5-4D5D-AB87-61E7D3F41E3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14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9E405EC7-A0A0-4535-8D20-01E61776F780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57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201613"/>
            <a:ext cx="7467600" cy="5635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557338"/>
            <a:ext cx="8147050" cy="4767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37325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0" y="6572250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298F627-5B8B-4930-BEC6-BF0C5424C2B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05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07" y="4800600"/>
            <a:ext cx="5485811" cy="566738"/>
          </a:xfrm>
          <a:prstGeom prst="rect">
            <a:avLst/>
          </a:prstGeom>
        </p:spPr>
        <p:txBody>
          <a:bodyPr anchor="b"/>
          <a:lstStyle>
            <a:lvl1pPr algn="l">
              <a:defRPr sz="185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07" y="612775"/>
            <a:ext cx="548581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6"/>
            </a:lvl1pPr>
            <a:lvl2pPr marL="423779" indent="0">
              <a:buNone/>
              <a:defRPr sz="2595"/>
            </a:lvl2pPr>
            <a:lvl3pPr marL="847557" indent="0">
              <a:buNone/>
              <a:defRPr sz="2225"/>
            </a:lvl3pPr>
            <a:lvl4pPr marL="1271336" indent="0">
              <a:buNone/>
              <a:defRPr sz="1854"/>
            </a:lvl4pPr>
            <a:lvl5pPr marL="1695115" indent="0">
              <a:buNone/>
              <a:defRPr sz="1854"/>
            </a:lvl5pPr>
            <a:lvl6pPr marL="2118893" indent="0">
              <a:buNone/>
              <a:defRPr sz="1854"/>
            </a:lvl6pPr>
            <a:lvl7pPr marL="2542672" indent="0">
              <a:buNone/>
              <a:defRPr sz="1854"/>
            </a:lvl7pPr>
            <a:lvl8pPr marL="2966451" indent="0">
              <a:buNone/>
              <a:defRPr sz="1854"/>
            </a:lvl8pPr>
            <a:lvl9pPr marL="3390229" indent="0">
              <a:buNone/>
              <a:defRPr sz="1854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07" y="5367338"/>
            <a:ext cx="548581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8"/>
            </a:lvl1pPr>
            <a:lvl2pPr marL="423779" indent="0">
              <a:buNone/>
              <a:defRPr sz="1112"/>
            </a:lvl2pPr>
            <a:lvl3pPr marL="847557" indent="0">
              <a:buNone/>
              <a:defRPr sz="927"/>
            </a:lvl3pPr>
            <a:lvl4pPr marL="1271336" indent="0">
              <a:buNone/>
              <a:defRPr sz="834"/>
            </a:lvl4pPr>
            <a:lvl5pPr marL="1695115" indent="0">
              <a:buNone/>
              <a:defRPr sz="834"/>
            </a:lvl5pPr>
            <a:lvl6pPr marL="2118893" indent="0">
              <a:buNone/>
              <a:defRPr sz="834"/>
            </a:lvl6pPr>
            <a:lvl7pPr marL="2542672" indent="0">
              <a:buNone/>
              <a:defRPr sz="834"/>
            </a:lvl7pPr>
            <a:lvl8pPr marL="2966451" indent="0">
              <a:buNone/>
              <a:defRPr sz="834"/>
            </a:lvl8pPr>
            <a:lvl9pPr marL="3390229" indent="0">
              <a:buNone/>
              <a:defRPr sz="83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9328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 flipV="1">
            <a:off x="0" y="334963"/>
            <a:ext cx="9144000" cy="451643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B6B6B6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SG" altLang="zh-CN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5" name="Rectangle 31"/>
          <p:cNvSpPr/>
          <p:nvPr userDrawn="1"/>
        </p:nvSpPr>
        <p:spPr>
          <a:xfrm>
            <a:off x="0" y="4851274"/>
            <a:ext cx="9144000" cy="2006729"/>
          </a:xfrm>
          <a:prstGeom prst="rect">
            <a:avLst/>
          </a:prstGeom>
          <a:gradFill flip="none" rotWithShape="1">
            <a:gsLst>
              <a:gs pos="2000">
                <a:srgbClr val="D00000"/>
              </a:gs>
              <a:gs pos="100000">
                <a:srgbClr val="EA0000"/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807121"/>
            <a:ext cx="8352928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3137" y="3031257"/>
            <a:ext cx="835772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455A48-8BE6-4531-9EC4-31F5188B4D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5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56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395288" y="2060575"/>
            <a:ext cx="1309687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prstClr val="white"/>
                </a:solidFill>
                <a:latin typeface="微软雅黑"/>
              </a:rPr>
              <a:t>抓</a:t>
            </a:r>
            <a:endParaRPr lang="en-US" altLang="zh-CN" sz="2400" b="1" kern="100" dirty="0">
              <a:solidFill>
                <a:prstClr val="white"/>
              </a:solidFill>
              <a:latin typeface="微软雅黑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prstClr val="white"/>
                </a:solidFill>
                <a:latin typeface="微软雅黑"/>
              </a:rPr>
              <a:t>xx</a:t>
            </a:r>
            <a:endParaRPr lang="zh-CN" altLang="en-US" sz="2400" b="1" kern="10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3" name="椭圆 2"/>
          <p:cNvSpPr/>
          <p:nvPr userDrawn="1"/>
        </p:nvSpPr>
        <p:spPr>
          <a:xfrm>
            <a:off x="1819275" y="2060575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prstClr val="white"/>
                </a:solidFill>
                <a:latin typeface="微软雅黑"/>
              </a:rPr>
              <a:t>抓</a:t>
            </a:r>
            <a:endParaRPr lang="en-US" altLang="zh-CN" sz="2400" b="1" kern="100" dirty="0">
              <a:solidFill>
                <a:prstClr val="white"/>
              </a:solidFill>
              <a:latin typeface="微软雅黑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prstClr val="white"/>
                </a:solidFill>
                <a:latin typeface="微软雅黑"/>
              </a:rPr>
              <a:t>xx</a:t>
            </a:r>
            <a:endParaRPr lang="zh-CN" altLang="en-US" sz="2400" b="1" kern="10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3241675" y="2060575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prstClr val="white"/>
                </a:solidFill>
                <a:latin typeface="微软雅黑"/>
              </a:rPr>
              <a:t>抓</a:t>
            </a:r>
            <a:endParaRPr lang="en-US" altLang="zh-CN" sz="2400" b="1" kern="100" dirty="0">
              <a:solidFill>
                <a:prstClr val="white"/>
              </a:solidFill>
              <a:latin typeface="微软雅黑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prstClr val="white"/>
                </a:solidFill>
                <a:latin typeface="微软雅黑"/>
              </a:rPr>
              <a:t>xx</a:t>
            </a:r>
            <a:endParaRPr lang="zh-CN" altLang="en-US" sz="2400" b="1" kern="10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665663" y="2060575"/>
            <a:ext cx="1309687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prstClr val="white"/>
                </a:solidFill>
                <a:latin typeface="微软雅黑"/>
              </a:rPr>
              <a:t>抓</a:t>
            </a:r>
            <a:endParaRPr lang="en-US" altLang="zh-CN" sz="2400" b="1" kern="100" dirty="0">
              <a:solidFill>
                <a:prstClr val="white"/>
              </a:solidFill>
              <a:latin typeface="微软雅黑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prstClr val="white"/>
                </a:solidFill>
                <a:latin typeface="微软雅黑"/>
              </a:rPr>
              <a:t>xx</a:t>
            </a:r>
            <a:endParaRPr lang="zh-CN" altLang="en-US" sz="2400" b="1" kern="10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6089650" y="2060575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prstClr val="white"/>
                </a:solidFill>
                <a:latin typeface="微软雅黑"/>
              </a:rPr>
              <a:t>抓</a:t>
            </a:r>
            <a:endParaRPr lang="en-US" altLang="zh-CN" sz="2400" b="1" kern="100" dirty="0">
              <a:solidFill>
                <a:prstClr val="white"/>
              </a:solidFill>
              <a:latin typeface="微软雅黑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prstClr val="white"/>
                </a:solidFill>
                <a:latin typeface="微软雅黑"/>
              </a:rPr>
              <a:t>xx</a:t>
            </a:r>
            <a:endParaRPr lang="zh-CN" altLang="en-US" sz="2400" b="1" kern="10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7512050" y="2068513"/>
            <a:ext cx="1309688" cy="1168400"/>
          </a:xfrm>
          <a:prstGeom prst="ellipse">
            <a:avLst/>
          </a:prstGeom>
          <a:solidFill>
            <a:srgbClr val="FF2929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prstClr val="white"/>
                </a:solidFill>
                <a:latin typeface="微软雅黑"/>
              </a:rPr>
              <a:t>抓</a:t>
            </a:r>
            <a:endParaRPr lang="en-US" altLang="zh-CN" sz="2400" b="1" kern="100" dirty="0">
              <a:solidFill>
                <a:prstClr val="white"/>
              </a:solidFill>
              <a:latin typeface="微软雅黑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prstClr val="white"/>
                </a:solidFill>
                <a:latin typeface="微软雅黑"/>
              </a:rPr>
              <a:t>xx</a:t>
            </a:r>
            <a:endParaRPr lang="zh-CN" altLang="en-US" sz="2400" b="1" kern="100" dirty="0">
              <a:solidFill>
                <a:prstClr val="white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0514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ukes\桌面\未标题-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1"/>
          <p:cNvSpPr/>
          <p:nvPr userDrawn="1"/>
        </p:nvSpPr>
        <p:spPr>
          <a:xfrm>
            <a:off x="0" y="5229225"/>
            <a:ext cx="9144000" cy="1628775"/>
          </a:xfrm>
          <a:prstGeom prst="rect">
            <a:avLst/>
          </a:prstGeom>
          <a:gradFill flip="none" rotWithShape="1">
            <a:gsLst>
              <a:gs pos="2000">
                <a:srgbClr val="D00000"/>
              </a:gs>
              <a:gs pos="100000">
                <a:srgbClr val="EA0000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82464B-5B23-4798-A7FE-07CC97D18E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63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D02413-307A-483A-B666-7E5A968BD7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44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1D7C94-DC34-4DAA-8E83-5328F501E6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89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4" name="Rectangle 42"/>
          <p:cNvSpPr>
            <a:spLocks noChangeArrowheads="1"/>
          </p:cNvSpPr>
          <p:nvPr/>
        </p:nvSpPr>
        <p:spPr bwMode="ltGray">
          <a:xfrm>
            <a:off x="0" y="0"/>
            <a:ext cx="9144000" cy="4832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ltGray">
          <a:xfrm flipH="1">
            <a:off x="2411413" y="4581525"/>
            <a:ext cx="863600" cy="503238"/>
          </a:xfrm>
          <a:prstGeom prst="homePlate">
            <a:avLst>
              <a:gd name="adj" fmla="val 42902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ltGray">
          <a:xfrm flipH="1">
            <a:off x="2700338" y="4581525"/>
            <a:ext cx="719137" cy="503238"/>
          </a:xfrm>
          <a:prstGeom prst="homePlate">
            <a:avLst>
              <a:gd name="adj" fmla="val 35725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56" name="Group 44"/>
          <p:cNvGrpSpPr>
            <a:grpSpLocks/>
          </p:cNvGrpSpPr>
          <p:nvPr/>
        </p:nvGrpSpPr>
        <p:grpSpPr bwMode="auto">
          <a:xfrm>
            <a:off x="2987675" y="4581525"/>
            <a:ext cx="6156325" cy="503238"/>
            <a:chOff x="1882" y="2886"/>
            <a:chExt cx="3878" cy="317"/>
          </a:xfrm>
        </p:grpSpPr>
        <p:sp>
          <p:nvSpPr>
            <p:cNvPr id="13352" name="Rectangle 40"/>
            <p:cNvSpPr>
              <a:spLocks noChangeArrowheads="1"/>
            </p:cNvSpPr>
            <p:nvPr/>
          </p:nvSpPr>
          <p:spPr bwMode="gray">
            <a:xfrm flipH="1">
              <a:off x="2147" y="2887"/>
              <a:ext cx="3613" cy="3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3" name="AutoShape 41"/>
            <p:cNvSpPr>
              <a:spLocks noChangeArrowheads="1"/>
            </p:cNvSpPr>
            <p:nvPr/>
          </p:nvSpPr>
          <p:spPr bwMode="gray">
            <a:xfrm flipH="1">
              <a:off x="1882" y="2886"/>
              <a:ext cx="411" cy="316"/>
            </a:xfrm>
            <a:prstGeom prst="homePlate">
              <a:avLst>
                <a:gd name="adj" fmla="val 32516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843213" y="2349500"/>
            <a:ext cx="6300787" cy="1944688"/>
          </a:xfrm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ko-KR" noProof="0" smtClean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348038" y="4581525"/>
            <a:ext cx="5795962" cy="3762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ko-KR" noProof="0" smtClean="0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black"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CE135C6D-ED6A-48CA-AEA3-87869D9CDB8A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white">
          <a:xfrm>
            <a:off x="827584" y="836712"/>
            <a:ext cx="833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Chiller" panose="04020404031007020602" pitchFamily="82" charset="0"/>
                <a:ea typeface="굴림" panose="020B0600000101010101" pitchFamily="34" charset="-127"/>
              </a:rPr>
              <a:t>IHEP</a:t>
            </a:r>
            <a:endParaRPr lang="en-US" altLang="ko-KR" sz="3200" b="1" dirty="0">
              <a:solidFill>
                <a:schemeClr val="bg1"/>
              </a:solidFill>
              <a:latin typeface="Chiller" panose="04020404031007020602" pitchFamily="82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2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74AC3-A5C4-4D75-BE3E-CB877C28DA0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90210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1FC38-69E5-4335-9D9E-3617663608D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8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8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8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9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图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6858737" y="6500814"/>
            <a:ext cx="2433887" cy="2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834" i="1" dirty="0">
                <a:solidFill>
                  <a:srgbClr val="005696"/>
                </a:solidFill>
              </a:rPr>
              <a:t>Network Optimization Expert Team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785813"/>
            <a:ext cx="9144000" cy="214312"/>
          </a:xfrm>
          <a:prstGeom prst="rect">
            <a:avLst/>
          </a:prstGeom>
          <a:solidFill>
            <a:srgbClr val="EB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68"/>
          </a:p>
        </p:txBody>
      </p:sp>
      <p:sp>
        <p:nvSpPr>
          <p:cNvPr id="6" name="矩形 5"/>
          <p:cNvSpPr/>
          <p:nvPr/>
        </p:nvSpPr>
        <p:spPr bwMode="auto">
          <a:xfrm>
            <a:off x="464" y="1000108"/>
            <a:ext cx="9143073" cy="5857892"/>
          </a:xfrm>
          <a:prstGeom prst="rect">
            <a:avLst/>
          </a:prstGeom>
          <a:gradFill flip="none" rotWithShape="1">
            <a:gsLst>
              <a:gs pos="0">
                <a:srgbClr val="D9F2F7"/>
              </a:gs>
              <a:gs pos="50000">
                <a:srgbClr val="D9F2F7">
                  <a:alpha val="44000"/>
                </a:srgbClr>
              </a:gs>
              <a:gs pos="100000">
                <a:srgbClr val="EBFFFF">
                  <a:alpha val="42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6715126"/>
            <a:ext cx="7857895" cy="142875"/>
          </a:xfrm>
          <a:prstGeom prst="rect">
            <a:avLst/>
          </a:prstGeom>
          <a:solidFill>
            <a:srgbClr val="D9F2F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68"/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 flipV="1">
            <a:off x="7715158" y="6715126"/>
            <a:ext cx="1428842" cy="142875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zh-CN" altLang="en-US" sz="1668"/>
          </a:p>
        </p:txBody>
      </p:sp>
      <p:grpSp>
        <p:nvGrpSpPr>
          <p:cNvPr id="1035" name="矩形 9"/>
          <p:cNvGrpSpPr>
            <a:grpSpLocks/>
          </p:cNvGrpSpPr>
          <p:nvPr/>
        </p:nvGrpSpPr>
        <p:grpSpPr bwMode="auto">
          <a:xfrm>
            <a:off x="281060" y="993775"/>
            <a:ext cx="7083878" cy="60325"/>
            <a:chOff x="177" y="626"/>
            <a:chExt cx="4462" cy="38"/>
          </a:xfrm>
        </p:grpSpPr>
        <p:pic>
          <p:nvPicPr>
            <p:cNvPr id="1037" name="矩形 9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626"/>
              <a:ext cx="446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9" name="Text Box 13"/>
            <p:cNvSpPr txBox="1">
              <a:spLocks noChangeArrowheads="1"/>
            </p:cNvSpPr>
            <p:nvPr/>
          </p:nvSpPr>
          <p:spPr bwMode="auto">
            <a:xfrm rot="10800000">
              <a:off x="180" y="630"/>
              <a:ext cx="445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zh-CN" altLang="zh-CN" sz="1668"/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 flipV="1">
            <a:off x="0" y="981076"/>
            <a:ext cx="428212" cy="74613"/>
          </a:xfrm>
          <a:prstGeom prst="rect">
            <a:avLst/>
          </a:prstGeom>
          <a:solidFill>
            <a:srgbClr val="F6C700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5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23779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847557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271336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695115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17834" indent="-317834" algn="l" rtl="0" eaLnBrk="1" fontAlgn="base" hangingPunct="1">
        <a:spcBef>
          <a:spcPct val="20000"/>
        </a:spcBef>
        <a:spcAft>
          <a:spcPct val="0"/>
        </a:spcAft>
        <a:buChar char="•"/>
        <a:defRPr sz="2966">
          <a:solidFill>
            <a:schemeClr val="tx1"/>
          </a:solidFill>
          <a:latin typeface="+mn-lt"/>
          <a:ea typeface="+mn-ea"/>
          <a:cs typeface="+mn-cs"/>
        </a:defRPr>
      </a:lvl1pPr>
      <a:lvl2pPr marL="688640" indent="-264862" algn="l" rtl="0" eaLnBrk="1" fontAlgn="base" hangingPunct="1">
        <a:spcBef>
          <a:spcPct val="20000"/>
        </a:spcBef>
        <a:spcAft>
          <a:spcPct val="0"/>
        </a:spcAft>
        <a:buChar char="–"/>
        <a:defRPr sz="2595">
          <a:solidFill>
            <a:schemeClr val="tx1"/>
          </a:solidFill>
          <a:latin typeface="+mn-lt"/>
          <a:ea typeface="+mn-ea"/>
        </a:defRPr>
      </a:lvl2pPr>
      <a:lvl3pPr marL="1059447" indent="-211889" algn="l" rtl="0" eaLnBrk="1" fontAlgn="base" hangingPunct="1">
        <a:spcBef>
          <a:spcPct val="20000"/>
        </a:spcBef>
        <a:spcAft>
          <a:spcPct val="0"/>
        </a:spcAft>
        <a:buChar char="•"/>
        <a:defRPr sz="2225">
          <a:solidFill>
            <a:schemeClr val="tx1"/>
          </a:solidFill>
          <a:latin typeface="+mn-lt"/>
          <a:ea typeface="+mn-ea"/>
        </a:defRPr>
      </a:lvl3pPr>
      <a:lvl4pPr marL="1483225" indent="-211889" algn="l" rtl="0" eaLnBrk="1" fontAlgn="base" hangingPunct="1">
        <a:spcBef>
          <a:spcPct val="20000"/>
        </a:spcBef>
        <a:spcAft>
          <a:spcPct val="0"/>
        </a:spcAft>
        <a:buChar char="–"/>
        <a:defRPr sz="1854">
          <a:solidFill>
            <a:schemeClr val="tx1"/>
          </a:solidFill>
          <a:latin typeface="+mn-lt"/>
          <a:ea typeface="+mn-ea"/>
        </a:defRPr>
      </a:lvl4pPr>
      <a:lvl5pPr marL="1907004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5pPr>
      <a:lvl6pPr marL="2330783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6pPr>
      <a:lvl7pPr marL="2754561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7pPr>
      <a:lvl8pPr marL="3178340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8pPr>
      <a:lvl9pPr marL="3602119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77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557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1336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5115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893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2672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6451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9022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/>
          <p:cNvPicPr>
            <a:picLocks noChangeAspect="1"/>
          </p:cNvPicPr>
          <p:nvPr/>
        </p:nvPicPr>
        <p:blipFill>
          <a:blip r:embed="rId10">
            <a:lum bright="70000" contrast="-70000"/>
          </a:blip>
          <a:srcRect r="10207"/>
          <a:stretch>
            <a:fillRect/>
          </a:stretch>
        </p:blipFill>
        <p:spPr bwMode="auto">
          <a:xfrm>
            <a:off x="0" y="4581525"/>
            <a:ext cx="91487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1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gradFill flip="none" rotWithShape="1">
            <a:gsLst>
              <a:gs pos="2000">
                <a:srgbClr val="D00000"/>
              </a:gs>
              <a:gs pos="100000">
                <a:srgbClr val="EA0000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72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"/>
          <p:cNvPicPr>
            <a:picLocks noChangeAspect="1"/>
          </p:cNvPicPr>
          <p:nvPr/>
        </p:nvPicPr>
        <p:blipFill>
          <a:blip r:embed="rId9">
            <a:lum bright="70000" contrast="-70000"/>
          </a:blip>
          <a:srcRect r="10207"/>
          <a:stretch>
            <a:fillRect/>
          </a:stretch>
        </p:blipFill>
        <p:spPr bwMode="auto">
          <a:xfrm>
            <a:off x="0" y="4581525"/>
            <a:ext cx="91487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1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gradFill flip="none" rotWithShape="1">
            <a:gsLst>
              <a:gs pos="2000">
                <a:srgbClr val="D00000"/>
              </a:gs>
              <a:gs pos="100000">
                <a:srgbClr val="EA0000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Verdana" pitchFamily="34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Rectangle 36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52513"/>
            <a:ext cx="8075612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61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panose="020B0600000101010101" pitchFamily="34" charset="-127"/>
              </a:defRPr>
            </a:lvl1pPr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panose="020B0600000101010101" pitchFamily="34" charset="-127"/>
              </a:defRPr>
            </a:lvl1pPr>
          </a:lstStyle>
          <a:p>
            <a:fld id="{E6FD54F4-DEB7-4385-A89F-1B69AE87BE85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ltGray">
          <a:xfrm>
            <a:off x="8101013" y="0"/>
            <a:ext cx="574675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ea typeface="굴림" panose="020B0600000101010101" pitchFamily="34" charset="-127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ltGray">
          <a:xfrm>
            <a:off x="107950" y="0"/>
            <a:ext cx="7951788" cy="8477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ltGray">
          <a:xfrm>
            <a:off x="7888288" y="0"/>
            <a:ext cx="427037" cy="835025"/>
          </a:xfrm>
          <a:prstGeom prst="homePlat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611188" y="115888"/>
            <a:ext cx="7632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28237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  <p:sldLayoutId id="2147484340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u"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752417"/>
      </p:ext>
    </p:extLst>
  </p:cSld>
  <p:clrMap bg1="lt1" tx1="dk1" bg2="lt2" tx2="dk2" accent1="accent1" accent2="accent2" accent3="accent3" accent4="accent4" accent5="accent5" accent6="accent6" hlink="hlink" folHlink="folHlink"/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23779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847557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271336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695115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17834" indent="-317834" algn="l" rtl="0" eaLnBrk="1" fontAlgn="base" hangingPunct="1">
        <a:spcBef>
          <a:spcPct val="20000"/>
        </a:spcBef>
        <a:spcAft>
          <a:spcPct val="0"/>
        </a:spcAft>
        <a:buChar char="•"/>
        <a:defRPr sz="2966">
          <a:solidFill>
            <a:schemeClr val="tx1"/>
          </a:solidFill>
          <a:latin typeface="+mn-lt"/>
          <a:ea typeface="+mn-ea"/>
          <a:cs typeface="+mn-cs"/>
        </a:defRPr>
      </a:lvl1pPr>
      <a:lvl2pPr marL="688640" indent="-264862" algn="l" rtl="0" eaLnBrk="1" fontAlgn="base" hangingPunct="1">
        <a:spcBef>
          <a:spcPct val="20000"/>
        </a:spcBef>
        <a:spcAft>
          <a:spcPct val="0"/>
        </a:spcAft>
        <a:buChar char="–"/>
        <a:defRPr sz="2595">
          <a:solidFill>
            <a:schemeClr val="tx1"/>
          </a:solidFill>
          <a:latin typeface="+mn-lt"/>
          <a:ea typeface="+mn-ea"/>
        </a:defRPr>
      </a:lvl2pPr>
      <a:lvl3pPr marL="1059447" indent="-211889" algn="l" rtl="0" eaLnBrk="1" fontAlgn="base" hangingPunct="1">
        <a:spcBef>
          <a:spcPct val="20000"/>
        </a:spcBef>
        <a:spcAft>
          <a:spcPct val="0"/>
        </a:spcAft>
        <a:buChar char="•"/>
        <a:defRPr sz="2225">
          <a:solidFill>
            <a:schemeClr val="tx1"/>
          </a:solidFill>
          <a:latin typeface="+mn-lt"/>
          <a:ea typeface="+mn-ea"/>
        </a:defRPr>
      </a:lvl3pPr>
      <a:lvl4pPr marL="1483225" indent="-211889" algn="l" rtl="0" eaLnBrk="1" fontAlgn="base" hangingPunct="1">
        <a:spcBef>
          <a:spcPct val="20000"/>
        </a:spcBef>
        <a:spcAft>
          <a:spcPct val="0"/>
        </a:spcAft>
        <a:buChar char="–"/>
        <a:defRPr sz="1854">
          <a:solidFill>
            <a:schemeClr val="tx1"/>
          </a:solidFill>
          <a:latin typeface="+mn-lt"/>
          <a:ea typeface="+mn-ea"/>
        </a:defRPr>
      </a:lvl4pPr>
      <a:lvl5pPr marL="1907004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5pPr>
      <a:lvl6pPr marL="2330783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6pPr>
      <a:lvl7pPr marL="2754561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7pPr>
      <a:lvl8pPr marL="3178340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8pPr>
      <a:lvl9pPr marL="3602119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77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557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1336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5115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893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2672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6451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9022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Oval 2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2" name="Oval 4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3" name="Oval 5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3"/>
            <a:r>
              <a:rPr lang="zh-CN" altLang="en-US" smtClean="0"/>
              <a:t>第五级</a:t>
            </a:r>
          </a:p>
        </p:txBody>
      </p:sp>
      <p:sp>
        <p:nvSpPr>
          <p:cNvPr id="933895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82295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123DF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/>
          </a:p>
        </p:txBody>
      </p:sp>
      <p:sp>
        <p:nvSpPr>
          <p:cNvPr id="93389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0753D26-BF83-4B1A-880C-2B53C5B6D37D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33898" name="Rectangle 10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3899" name="Oval 11"/>
          <p:cNvSpPr>
            <a:spLocks noChangeArrowheads="1"/>
          </p:cNvSpPr>
          <p:nvPr/>
        </p:nvSpPr>
        <p:spPr bwMode="gray">
          <a:xfrm>
            <a:off x="1133475" y="76200"/>
            <a:ext cx="828675" cy="857250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0" name="Oval 12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1" name="Oval 13"/>
          <p:cNvSpPr>
            <a:spLocks noChangeArrowheads="1"/>
          </p:cNvSpPr>
          <p:nvPr/>
        </p:nvSpPr>
        <p:spPr bwMode="gray">
          <a:xfrm>
            <a:off x="190500" y="352425"/>
            <a:ext cx="1128713" cy="118586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2" name="Oval 14"/>
          <p:cNvSpPr>
            <a:spLocks noChangeArrowheads="1"/>
          </p:cNvSpPr>
          <p:nvPr/>
        </p:nvSpPr>
        <p:spPr bwMode="gray">
          <a:xfrm>
            <a:off x="8120063" y="123825"/>
            <a:ext cx="757237" cy="795338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39" name="Picture 16" descr="未命名-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10350"/>
            <a:ext cx="8985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8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图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6858737" y="6500814"/>
            <a:ext cx="2433887" cy="2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834" i="1" dirty="0">
                <a:solidFill>
                  <a:srgbClr val="005696"/>
                </a:solidFill>
              </a:rPr>
              <a:t>Network Optimization Expert Team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785813"/>
            <a:ext cx="9144000" cy="214312"/>
          </a:xfrm>
          <a:prstGeom prst="rect">
            <a:avLst/>
          </a:prstGeom>
          <a:solidFill>
            <a:srgbClr val="EB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68"/>
          </a:p>
        </p:txBody>
      </p:sp>
      <p:sp>
        <p:nvSpPr>
          <p:cNvPr id="6" name="矩形 5"/>
          <p:cNvSpPr/>
          <p:nvPr/>
        </p:nvSpPr>
        <p:spPr bwMode="auto">
          <a:xfrm>
            <a:off x="464" y="1000108"/>
            <a:ext cx="9143073" cy="5857892"/>
          </a:xfrm>
          <a:prstGeom prst="rect">
            <a:avLst/>
          </a:prstGeom>
          <a:gradFill flip="none" rotWithShape="1">
            <a:gsLst>
              <a:gs pos="0">
                <a:srgbClr val="D9F2F7"/>
              </a:gs>
              <a:gs pos="50000">
                <a:srgbClr val="D9F2F7">
                  <a:alpha val="44000"/>
                </a:srgbClr>
              </a:gs>
              <a:gs pos="100000">
                <a:srgbClr val="EBFFFF">
                  <a:alpha val="42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6715126"/>
            <a:ext cx="7857895" cy="142875"/>
          </a:xfrm>
          <a:prstGeom prst="rect">
            <a:avLst/>
          </a:prstGeom>
          <a:solidFill>
            <a:srgbClr val="D9F2F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68"/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 flipV="1">
            <a:off x="7715158" y="6715126"/>
            <a:ext cx="1428842" cy="142875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zh-CN" altLang="en-US" sz="1668"/>
          </a:p>
        </p:txBody>
      </p:sp>
      <p:grpSp>
        <p:nvGrpSpPr>
          <p:cNvPr id="1035" name="矩形 9"/>
          <p:cNvGrpSpPr>
            <a:grpSpLocks/>
          </p:cNvGrpSpPr>
          <p:nvPr/>
        </p:nvGrpSpPr>
        <p:grpSpPr bwMode="auto">
          <a:xfrm>
            <a:off x="281060" y="993775"/>
            <a:ext cx="7083878" cy="60325"/>
            <a:chOff x="177" y="626"/>
            <a:chExt cx="4462" cy="38"/>
          </a:xfrm>
        </p:grpSpPr>
        <p:pic>
          <p:nvPicPr>
            <p:cNvPr id="1037" name="矩形 9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626"/>
              <a:ext cx="446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9" name="Text Box 13"/>
            <p:cNvSpPr txBox="1">
              <a:spLocks noChangeArrowheads="1"/>
            </p:cNvSpPr>
            <p:nvPr/>
          </p:nvSpPr>
          <p:spPr bwMode="auto">
            <a:xfrm rot="10800000">
              <a:off x="180" y="630"/>
              <a:ext cx="445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zh-CN" altLang="zh-CN" sz="1668"/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 flipV="1">
            <a:off x="0" y="981076"/>
            <a:ext cx="428212" cy="74613"/>
          </a:xfrm>
          <a:prstGeom prst="rect">
            <a:avLst/>
          </a:prstGeom>
          <a:solidFill>
            <a:srgbClr val="F6C700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23779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847557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271336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695115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17834" indent="-317834" algn="l" rtl="0" eaLnBrk="1" fontAlgn="base" hangingPunct="1">
        <a:spcBef>
          <a:spcPct val="20000"/>
        </a:spcBef>
        <a:spcAft>
          <a:spcPct val="0"/>
        </a:spcAft>
        <a:buChar char="•"/>
        <a:defRPr sz="2966">
          <a:solidFill>
            <a:schemeClr val="tx1"/>
          </a:solidFill>
          <a:latin typeface="+mn-lt"/>
          <a:ea typeface="+mn-ea"/>
          <a:cs typeface="+mn-cs"/>
        </a:defRPr>
      </a:lvl1pPr>
      <a:lvl2pPr marL="688640" indent="-264862" algn="l" rtl="0" eaLnBrk="1" fontAlgn="base" hangingPunct="1">
        <a:spcBef>
          <a:spcPct val="20000"/>
        </a:spcBef>
        <a:spcAft>
          <a:spcPct val="0"/>
        </a:spcAft>
        <a:buChar char="–"/>
        <a:defRPr sz="2595">
          <a:solidFill>
            <a:schemeClr val="tx1"/>
          </a:solidFill>
          <a:latin typeface="+mn-lt"/>
          <a:ea typeface="+mn-ea"/>
        </a:defRPr>
      </a:lvl2pPr>
      <a:lvl3pPr marL="1059447" indent="-211889" algn="l" rtl="0" eaLnBrk="1" fontAlgn="base" hangingPunct="1">
        <a:spcBef>
          <a:spcPct val="20000"/>
        </a:spcBef>
        <a:spcAft>
          <a:spcPct val="0"/>
        </a:spcAft>
        <a:buChar char="•"/>
        <a:defRPr sz="2225">
          <a:solidFill>
            <a:schemeClr val="tx1"/>
          </a:solidFill>
          <a:latin typeface="+mn-lt"/>
          <a:ea typeface="+mn-ea"/>
        </a:defRPr>
      </a:lvl3pPr>
      <a:lvl4pPr marL="1483225" indent="-211889" algn="l" rtl="0" eaLnBrk="1" fontAlgn="base" hangingPunct="1">
        <a:spcBef>
          <a:spcPct val="20000"/>
        </a:spcBef>
        <a:spcAft>
          <a:spcPct val="0"/>
        </a:spcAft>
        <a:buChar char="–"/>
        <a:defRPr sz="1854">
          <a:solidFill>
            <a:schemeClr val="tx1"/>
          </a:solidFill>
          <a:latin typeface="+mn-lt"/>
          <a:ea typeface="+mn-ea"/>
        </a:defRPr>
      </a:lvl4pPr>
      <a:lvl5pPr marL="1907004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5pPr>
      <a:lvl6pPr marL="2330783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6pPr>
      <a:lvl7pPr marL="2754561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7pPr>
      <a:lvl8pPr marL="3178340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8pPr>
      <a:lvl9pPr marL="3602119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77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557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1336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5115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893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2672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6451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9022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9617"/>
      </p:ext>
    </p:extLst>
  </p:cSld>
  <p:clrMap bg1="lt1" tx1="dk1" bg2="lt2" tx2="dk2" accent1="accent1" accent2="accent2" accent3="accent3" accent4="accent4" accent5="accent5" accent6="accent6" hlink="hlink" folHlink="folHlink"/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23779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847557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271336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695115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17834" indent="-317834" algn="l" rtl="0" eaLnBrk="1" fontAlgn="base" hangingPunct="1">
        <a:spcBef>
          <a:spcPct val="20000"/>
        </a:spcBef>
        <a:spcAft>
          <a:spcPct val="0"/>
        </a:spcAft>
        <a:buChar char="•"/>
        <a:defRPr sz="2966">
          <a:solidFill>
            <a:schemeClr val="tx1"/>
          </a:solidFill>
          <a:latin typeface="+mn-lt"/>
          <a:ea typeface="+mn-ea"/>
          <a:cs typeface="+mn-cs"/>
        </a:defRPr>
      </a:lvl1pPr>
      <a:lvl2pPr marL="688640" indent="-264862" algn="l" rtl="0" eaLnBrk="1" fontAlgn="base" hangingPunct="1">
        <a:spcBef>
          <a:spcPct val="20000"/>
        </a:spcBef>
        <a:spcAft>
          <a:spcPct val="0"/>
        </a:spcAft>
        <a:buChar char="–"/>
        <a:defRPr sz="2595">
          <a:solidFill>
            <a:schemeClr val="tx1"/>
          </a:solidFill>
          <a:latin typeface="+mn-lt"/>
          <a:ea typeface="+mn-ea"/>
        </a:defRPr>
      </a:lvl2pPr>
      <a:lvl3pPr marL="1059447" indent="-211889" algn="l" rtl="0" eaLnBrk="1" fontAlgn="base" hangingPunct="1">
        <a:spcBef>
          <a:spcPct val="20000"/>
        </a:spcBef>
        <a:spcAft>
          <a:spcPct val="0"/>
        </a:spcAft>
        <a:buChar char="•"/>
        <a:defRPr sz="2225">
          <a:solidFill>
            <a:schemeClr val="tx1"/>
          </a:solidFill>
          <a:latin typeface="+mn-lt"/>
          <a:ea typeface="+mn-ea"/>
        </a:defRPr>
      </a:lvl3pPr>
      <a:lvl4pPr marL="1483225" indent="-211889" algn="l" rtl="0" eaLnBrk="1" fontAlgn="base" hangingPunct="1">
        <a:spcBef>
          <a:spcPct val="20000"/>
        </a:spcBef>
        <a:spcAft>
          <a:spcPct val="0"/>
        </a:spcAft>
        <a:buChar char="–"/>
        <a:defRPr sz="1854">
          <a:solidFill>
            <a:schemeClr val="tx1"/>
          </a:solidFill>
          <a:latin typeface="+mn-lt"/>
          <a:ea typeface="+mn-ea"/>
        </a:defRPr>
      </a:lvl4pPr>
      <a:lvl5pPr marL="1907004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5pPr>
      <a:lvl6pPr marL="2330783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6pPr>
      <a:lvl7pPr marL="2754561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7pPr>
      <a:lvl8pPr marL="3178340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8pPr>
      <a:lvl9pPr marL="3602119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77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557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1336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5115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893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2672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6451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9022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图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6858737" y="6500814"/>
            <a:ext cx="2433887" cy="2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834" i="1" dirty="0">
                <a:solidFill>
                  <a:srgbClr val="005696"/>
                </a:solidFill>
              </a:rPr>
              <a:t>Network Optimization Expert Team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785813"/>
            <a:ext cx="9144000" cy="214312"/>
          </a:xfrm>
          <a:prstGeom prst="rect">
            <a:avLst/>
          </a:prstGeom>
          <a:solidFill>
            <a:srgbClr val="EB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68"/>
          </a:p>
        </p:txBody>
      </p:sp>
      <p:sp>
        <p:nvSpPr>
          <p:cNvPr id="6" name="矩形 5"/>
          <p:cNvSpPr/>
          <p:nvPr/>
        </p:nvSpPr>
        <p:spPr bwMode="auto">
          <a:xfrm>
            <a:off x="464" y="1000108"/>
            <a:ext cx="9143073" cy="5857892"/>
          </a:xfrm>
          <a:prstGeom prst="rect">
            <a:avLst/>
          </a:prstGeom>
          <a:gradFill flip="none" rotWithShape="1">
            <a:gsLst>
              <a:gs pos="0">
                <a:srgbClr val="D9F2F7"/>
              </a:gs>
              <a:gs pos="50000">
                <a:srgbClr val="D9F2F7">
                  <a:alpha val="44000"/>
                </a:srgbClr>
              </a:gs>
              <a:gs pos="100000">
                <a:srgbClr val="EBFFFF">
                  <a:alpha val="42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6715126"/>
            <a:ext cx="7857895" cy="142875"/>
          </a:xfrm>
          <a:prstGeom prst="rect">
            <a:avLst/>
          </a:prstGeom>
          <a:solidFill>
            <a:srgbClr val="D9F2F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668"/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 flipV="1">
            <a:off x="7715158" y="6715126"/>
            <a:ext cx="1428842" cy="142875"/>
          </a:xfrm>
          <a:prstGeom prst="rect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zh-CN" altLang="en-US" sz="1668"/>
          </a:p>
        </p:txBody>
      </p:sp>
      <p:grpSp>
        <p:nvGrpSpPr>
          <p:cNvPr id="1035" name="矩形 9"/>
          <p:cNvGrpSpPr>
            <a:grpSpLocks/>
          </p:cNvGrpSpPr>
          <p:nvPr/>
        </p:nvGrpSpPr>
        <p:grpSpPr bwMode="auto">
          <a:xfrm>
            <a:off x="281060" y="993775"/>
            <a:ext cx="7083878" cy="60325"/>
            <a:chOff x="177" y="626"/>
            <a:chExt cx="4462" cy="38"/>
          </a:xfrm>
        </p:grpSpPr>
        <p:pic>
          <p:nvPicPr>
            <p:cNvPr id="1037" name="矩形 9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626"/>
              <a:ext cx="446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9" name="Text Box 13"/>
            <p:cNvSpPr txBox="1">
              <a:spLocks noChangeArrowheads="1"/>
            </p:cNvSpPr>
            <p:nvPr/>
          </p:nvSpPr>
          <p:spPr bwMode="auto">
            <a:xfrm rot="10800000">
              <a:off x="180" y="630"/>
              <a:ext cx="4456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zh-CN" altLang="zh-CN" sz="1668"/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 flipV="1">
            <a:off x="0" y="981076"/>
            <a:ext cx="428212" cy="74613"/>
          </a:xfrm>
          <a:prstGeom prst="rect">
            <a:avLst/>
          </a:prstGeom>
          <a:solidFill>
            <a:srgbClr val="F6C700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zh-CN" altLang="en-US" sz="1668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6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23779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847557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271336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695115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17834" indent="-317834" algn="l" rtl="0" eaLnBrk="1" fontAlgn="base" hangingPunct="1">
        <a:spcBef>
          <a:spcPct val="20000"/>
        </a:spcBef>
        <a:spcAft>
          <a:spcPct val="0"/>
        </a:spcAft>
        <a:buChar char="•"/>
        <a:defRPr sz="2966">
          <a:solidFill>
            <a:schemeClr val="tx1"/>
          </a:solidFill>
          <a:latin typeface="+mn-lt"/>
          <a:ea typeface="+mn-ea"/>
          <a:cs typeface="+mn-cs"/>
        </a:defRPr>
      </a:lvl1pPr>
      <a:lvl2pPr marL="688640" indent="-264862" algn="l" rtl="0" eaLnBrk="1" fontAlgn="base" hangingPunct="1">
        <a:spcBef>
          <a:spcPct val="20000"/>
        </a:spcBef>
        <a:spcAft>
          <a:spcPct val="0"/>
        </a:spcAft>
        <a:buChar char="–"/>
        <a:defRPr sz="2595">
          <a:solidFill>
            <a:schemeClr val="tx1"/>
          </a:solidFill>
          <a:latin typeface="+mn-lt"/>
          <a:ea typeface="+mn-ea"/>
        </a:defRPr>
      </a:lvl2pPr>
      <a:lvl3pPr marL="1059447" indent="-211889" algn="l" rtl="0" eaLnBrk="1" fontAlgn="base" hangingPunct="1">
        <a:spcBef>
          <a:spcPct val="20000"/>
        </a:spcBef>
        <a:spcAft>
          <a:spcPct val="0"/>
        </a:spcAft>
        <a:buChar char="•"/>
        <a:defRPr sz="2225">
          <a:solidFill>
            <a:schemeClr val="tx1"/>
          </a:solidFill>
          <a:latin typeface="+mn-lt"/>
          <a:ea typeface="+mn-ea"/>
        </a:defRPr>
      </a:lvl3pPr>
      <a:lvl4pPr marL="1483225" indent="-211889" algn="l" rtl="0" eaLnBrk="1" fontAlgn="base" hangingPunct="1">
        <a:spcBef>
          <a:spcPct val="20000"/>
        </a:spcBef>
        <a:spcAft>
          <a:spcPct val="0"/>
        </a:spcAft>
        <a:buChar char="–"/>
        <a:defRPr sz="1854">
          <a:solidFill>
            <a:schemeClr val="tx1"/>
          </a:solidFill>
          <a:latin typeface="+mn-lt"/>
          <a:ea typeface="+mn-ea"/>
        </a:defRPr>
      </a:lvl4pPr>
      <a:lvl5pPr marL="1907004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5pPr>
      <a:lvl6pPr marL="2330783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6pPr>
      <a:lvl7pPr marL="2754561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7pPr>
      <a:lvl8pPr marL="3178340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8pPr>
      <a:lvl9pPr marL="3602119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77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557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1336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5115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893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2672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6451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9022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4698"/>
      </p:ext>
    </p:extLst>
  </p:cSld>
  <p:clrMap bg1="lt1" tx1="dk1" bg2="lt2" tx2="dk2" accent1="accent1" accent2="accent2" accent3="accent3" accent4="accent4" accent5="accent5" accent6="accent6" hlink="hlink" folHlink="folHlink"/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23779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847557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271336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695115" algn="ctr" rtl="0" eaLnBrk="1" fontAlgn="base" hangingPunct="1">
        <a:spcBef>
          <a:spcPct val="0"/>
        </a:spcBef>
        <a:spcAft>
          <a:spcPct val="0"/>
        </a:spcAft>
        <a:defRPr sz="4078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17834" indent="-317834" algn="l" rtl="0" eaLnBrk="1" fontAlgn="base" hangingPunct="1">
        <a:spcBef>
          <a:spcPct val="20000"/>
        </a:spcBef>
        <a:spcAft>
          <a:spcPct val="0"/>
        </a:spcAft>
        <a:buChar char="•"/>
        <a:defRPr sz="2966">
          <a:solidFill>
            <a:schemeClr val="tx1"/>
          </a:solidFill>
          <a:latin typeface="+mn-lt"/>
          <a:ea typeface="+mn-ea"/>
          <a:cs typeface="+mn-cs"/>
        </a:defRPr>
      </a:lvl1pPr>
      <a:lvl2pPr marL="688640" indent="-264862" algn="l" rtl="0" eaLnBrk="1" fontAlgn="base" hangingPunct="1">
        <a:spcBef>
          <a:spcPct val="20000"/>
        </a:spcBef>
        <a:spcAft>
          <a:spcPct val="0"/>
        </a:spcAft>
        <a:buChar char="–"/>
        <a:defRPr sz="2595">
          <a:solidFill>
            <a:schemeClr val="tx1"/>
          </a:solidFill>
          <a:latin typeface="+mn-lt"/>
          <a:ea typeface="+mn-ea"/>
        </a:defRPr>
      </a:lvl2pPr>
      <a:lvl3pPr marL="1059447" indent="-211889" algn="l" rtl="0" eaLnBrk="1" fontAlgn="base" hangingPunct="1">
        <a:spcBef>
          <a:spcPct val="20000"/>
        </a:spcBef>
        <a:spcAft>
          <a:spcPct val="0"/>
        </a:spcAft>
        <a:buChar char="•"/>
        <a:defRPr sz="2225">
          <a:solidFill>
            <a:schemeClr val="tx1"/>
          </a:solidFill>
          <a:latin typeface="+mn-lt"/>
          <a:ea typeface="+mn-ea"/>
        </a:defRPr>
      </a:lvl3pPr>
      <a:lvl4pPr marL="1483225" indent="-211889" algn="l" rtl="0" eaLnBrk="1" fontAlgn="base" hangingPunct="1">
        <a:spcBef>
          <a:spcPct val="20000"/>
        </a:spcBef>
        <a:spcAft>
          <a:spcPct val="0"/>
        </a:spcAft>
        <a:buChar char="–"/>
        <a:defRPr sz="1854">
          <a:solidFill>
            <a:schemeClr val="tx1"/>
          </a:solidFill>
          <a:latin typeface="+mn-lt"/>
          <a:ea typeface="+mn-ea"/>
        </a:defRPr>
      </a:lvl4pPr>
      <a:lvl5pPr marL="1907004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5pPr>
      <a:lvl6pPr marL="2330783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6pPr>
      <a:lvl7pPr marL="2754561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7pPr>
      <a:lvl8pPr marL="3178340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8pPr>
      <a:lvl9pPr marL="3602119" indent="-211889" algn="l" rtl="0" eaLnBrk="1" fontAlgn="base" hangingPunct="1">
        <a:spcBef>
          <a:spcPct val="20000"/>
        </a:spcBef>
        <a:spcAft>
          <a:spcPct val="0"/>
        </a:spcAft>
        <a:buChar char="»"/>
        <a:defRPr sz="185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77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557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1336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5115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893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2672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6451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90229" algn="l" defTabSz="847557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Oval 2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2" name="Oval 4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3" name="Oval 5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3"/>
            <a:r>
              <a:rPr lang="zh-CN" altLang="en-US" smtClean="0"/>
              <a:t>第五级</a:t>
            </a:r>
          </a:p>
        </p:txBody>
      </p:sp>
      <p:sp>
        <p:nvSpPr>
          <p:cNvPr id="933895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82295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123DF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/>
          </a:p>
        </p:txBody>
      </p:sp>
      <p:sp>
        <p:nvSpPr>
          <p:cNvPr id="93389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2C8CBF7-6EBC-4CFD-9AED-76559DADC2A5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33898" name="Rectangle 10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3899" name="Oval 11"/>
          <p:cNvSpPr>
            <a:spLocks noChangeArrowheads="1"/>
          </p:cNvSpPr>
          <p:nvPr/>
        </p:nvSpPr>
        <p:spPr bwMode="gray">
          <a:xfrm>
            <a:off x="1133475" y="76200"/>
            <a:ext cx="828675" cy="857250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0" name="Oval 12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1" name="Oval 13"/>
          <p:cNvSpPr>
            <a:spLocks noChangeArrowheads="1"/>
          </p:cNvSpPr>
          <p:nvPr/>
        </p:nvSpPr>
        <p:spPr bwMode="gray">
          <a:xfrm>
            <a:off x="190500" y="352425"/>
            <a:ext cx="1128713" cy="118586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2" name="Oval 14"/>
          <p:cNvSpPr>
            <a:spLocks noChangeArrowheads="1"/>
          </p:cNvSpPr>
          <p:nvPr/>
        </p:nvSpPr>
        <p:spPr bwMode="gray">
          <a:xfrm>
            <a:off x="8120063" y="123825"/>
            <a:ext cx="757237" cy="795338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39" name="Picture 16" descr="未命名-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10350"/>
            <a:ext cx="8985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Oval 2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2" name="Oval 4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893" name="Oval 5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3"/>
            <a:r>
              <a:rPr lang="zh-CN" altLang="en-US" smtClean="0"/>
              <a:t>第五级</a:t>
            </a:r>
          </a:p>
        </p:txBody>
      </p:sp>
      <p:sp>
        <p:nvSpPr>
          <p:cNvPr id="933895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82295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123DF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www.themegallery.com</a:t>
            </a:r>
            <a:endParaRPr lang="zh-CN" altLang="en-US"/>
          </a:p>
        </p:txBody>
      </p:sp>
      <p:sp>
        <p:nvSpPr>
          <p:cNvPr id="93389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F298F627-5B8B-4930-BEC6-BF0C5424C2B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33898" name="Rectangle 10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3899" name="Oval 11"/>
          <p:cNvSpPr>
            <a:spLocks noChangeArrowheads="1"/>
          </p:cNvSpPr>
          <p:nvPr/>
        </p:nvSpPr>
        <p:spPr bwMode="gray">
          <a:xfrm>
            <a:off x="1133475" y="76200"/>
            <a:ext cx="828675" cy="857250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0" name="Oval 12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1" name="Oval 13"/>
          <p:cNvSpPr>
            <a:spLocks noChangeArrowheads="1"/>
          </p:cNvSpPr>
          <p:nvPr/>
        </p:nvSpPr>
        <p:spPr bwMode="gray">
          <a:xfrm>
            <a:off x="190500" y="352425"/>
            <a:ext cx="1128713" cy="118586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33902" name="Oval 14"/>
          <p:cNvSpPr>
            <a:spLocks noChangeArrowheads="1"/>
          </p:cNvSpPr>
          <p:nvPr/>
        </p:nvSpPr>
        <p:spPr bwMode="gray">
          <a:xfrm>
            <a:off x="8120063" y="123825"/>
            <a:ext cx="757237" cy="795338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39" name="Picture 16" descr="未命名-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10350"/>
            <a:ext cx="8985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6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emf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52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611559" y="1844824"/>
            <a:ext cx="8532441" cy="1944688"/>
          </a:xfrm>
        </p:spPr>
        <p:txBody>
          <a:bodyPr/>
          <a:lstStyle/>
          <a:p>
            <a:r>
              <a:rPr lang="zh-CN" altLang="en-US" sz="4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气体探测器读出</a:t>
            </a:r>
            <a:r>
              <a:rPr lang="en-US" altLang="zh-CN" sz="4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ASIC</a:t>
            </a:r>
            <a:r>
              <a:rPr lang="zh-CN" altLang="en-US" sz="4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研制进展</a:t>
            </a:r>
            <a:endParaRPr lang="zh-CN" altLang="en-US" sz="4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3203848" y="4537980"/>
            <a:ext cx="2016224" cy="935707"/>
          </a:xfrm>
        </p:spPr>
        <p:txBody>
          <a:bodyPr/>
          <a:lstStyle/>
          <a:p>
            <a:r>
              <a:rPr lang="zh-CN" altLang="en-US" sz="3000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吴文欢</a:t>
            </a:r>
            <a:endParaRPr lang="zh-CN" altLang="en-US" sz="30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0100" y="3414155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中科院高能所</a:t>
            </a:r>
            <a:r>
              <a:rPr lang="en-US" altLang="zh-CN" sz="2400" b="1" dirty="0" smtClean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/</a:t>
            </a:r>
            <a:r>
              <a:rPr lang="zh-CN" altLang="en-US" sz="2400" b="1" dirty="0" smtClean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电子学</a:t>
            </a:r>
            <a:r>
              <a:rPr lang="zh-CN" altLang="en-US" sz="2400" b="1" dirty="0" smtClean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组</a:t>
            </a:r>
            <a:endParaRPr lang="en-US" altLang="zh-CN" sz="2400" b="1" dirty="0" smtClean="0">
              <a:solidFill>
                <a:srgbClr val="FFC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400" b="1" dirty="0" smtClean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核电子学与核探测国家重点实验室</a:t>
            </a:r>
            <a:endParaRPr lang="zh-CN" altLang="en-US" sz="2400" b="1" dirty="0">
              <a:solidFill>
                <a:srgbClr val="FFC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00160" y="549545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2015.7.23</a:t>
            </a:r>
            <a:endParaRPr lang="zh-CN" altLang="en-US" sz="2400" b="1" dirty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2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107275"/>
            <a:ext cx="2437955" cy="28977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TOT</a:t>
            </a:r>
            <a:r>
              <a:rPr lang="zh-CN" altLang="en-US" dirty="0" smtClean="0"/>
              <a:t>芯片测试结果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44" y="863685"/>
            <a:ext cx="3171825" cy="2409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155" y="3354119"/>
            <a:ext cx="3155061" cy="227761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23365" y="886948"/>
            <a:ext cx="7143375" cy="5441404"/>
            <a:chOff x="-23365" y="897339"/>
            <a:chExt cx="7143375" cy="544140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96" y="1031954"/>
              <a:ext cx="3305175" cy="35623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031667" y="1423167"/>
              <a:ext cx="1253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(2us,200mV)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01995" y="2820446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(2V)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43518" y="4095009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(500mV)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-23365" y="4751955"/>
              <a:ext cx="36343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第一版测试功能测试结果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283968" y="1771211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前沿时间游动测试结果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83968" y="3941120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前沿时间晃动测试结果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99248" y="897339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93904" y="903132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V2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39608" y="5907856"/>
              <a:ext cx="44037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光机联调结果</a:t>
              </a:r>
              <a:r>
                <a:rPr lang="en-US" altLang="zh-CN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线性放电输出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 bwMode="auto">
          <a:xfrm>
            <a:off x="6588224" y="863685"/>
            <a:ext cx="0" cy="56616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箭头连接符 18"/>
          <p:cNvCxnSpPr/>
          <p:nvPr/>
        </p:nvCxnSpPr>
        <p:spPr bwMode="auto">
          <a:xfrm flipH="1">
            <a:off x="6156176" y="1256911"/>
            <a:ext cx="72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箭头连接符 19"/>
          <p:cNvCxnSpPr/>
          <p:nvPr/>
        </p:nvCxnSpPr>
        <p:spPr bwMode="auto">
          <a:xfrm flipH="1">
            <a:off x="6516216" y="1256911"/>
            <a:ext cx="576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/>
          <p:cNvSpPr txBox="1"/>
          <p:nvPr/>
        </p:nvSpPr>
        <p:spPr>
          <a:xfrm>
            <a:off x="6541764" y="4453736"/>
            <a:ext cx="2556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模拟部分性能基本符合预期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若干通道存在多次过阈现象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TEK0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180" y="5240859"/>
            <a:ext cx="2113280" cy="1584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5786" y="3302562"/>
            <a:ext cx="2520315" cy="2155984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 bwMode="auto">
          <a:xfrm>
            <a:off x="6660231" y="3265609"/>
            <a:ext cx="243795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94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89" y="2822307"/>
            <a:ext cx="1752182" cy="14195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模拟采样读出芯片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2" y="2799796"/>
            <a:ext cx="2177633" cy="14421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12" y="75756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液氙</a:t>
            </a:r>
            <a:r>
              <a:rPr lang="en-US" altLang="zh-CN" sz="2800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TPC</a:t>
            </a:r>
            <a:r>
              <a:rPr lang="zh-CN" altLang="en-US" sz="2800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，金属条读出</a:t>
            </a:r>
            <a:endParaRPr lang="zh-CN" altLang="en-US" sz="2800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382153"/>
            <a:ext cx="554461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dirty="0">
                <a:solidFill>
                  <a:srgbClr val="00339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通道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传统结构：</a:t>
            </a:r>
            <a:r>
              <a:rPr lang="en-US" altLang="zh-CN" b="1" dirty="0" smtClean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CSA+SHAPER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+ADC(SAR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500"/>
              </a:lnSpc>
            </a:pPr>
            <a:r>
              <a:rPr lang="zh-CN" altLang="en-US" dirty="0">
                <a:solidFill>
                  <a:srgbClr val="00339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进展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：芯片测试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低温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已完成，正在进行</a:t>
            </a:r>
            <a:r>
              <a:rPr lang="zh-CN" altLang="en-US" dirty="0" smtClean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</a:t>
            </a:r>
            <a:r>
              <a:rPr lang="en-US" altLang="zh-CN" b="1" dirty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芯片</a:t>
            </a:r>
            <a:r>
              <a:rPr lang="en-US" altLang="zh-CN" b="1" dirty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+ADC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及芯片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+SAR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327" y="2821008"/>
            <a:ext cx="1894907" cy="14327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70" y="4332449"/>
            <a:ext cx="2895600" cy="23698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0680" y="4343335"/>
            <a:ext cx="2920140" cy="2403989"/>
          </a:xfrm>
          <a:prstGeom prst="rect">
            <a:avLst/>
          </a:prstGeom>
        </p:spPr>
      </p:pic>
      <p:sp>
        <p:nvSpPr>
          <p:cNvPr id="18" name="矩形 17"/>
          <p:cNvSpPr>
            <a:spLocks/>
          </p:cNvSpPr>
          <p:nvPr/>
        </p:nvSpPr>
        <p:spPr>
          <a:xfrm>
            <a:off x="5764585" y="1441240"/>
            <a:ext cx="3387362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dirty="0" smtClean="0">
                <a:solidFill>
                  <a:srgbClr val="00339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:V1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模拟串行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读出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32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通道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zh-CN" altLang="en-US" dirty="0" smtClean="0">
                <a:solidFill>
                  <a:srgbClr val="00339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优势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仅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一个输出管脚，整体芯</a:t>
            </a:r>
          </a:p>
          <a:p>
            <a:pPr>
              <a:lnSpc>
                <a:spcPts val="3300"/>
              </a:lnSpc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片共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电缆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2clk+2power+1out)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及低温环境，极大减小了</a:t>
            </a:r>
            <a:r>
              <a:rPr lang="zh-CN" altLang="en-US" dirty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本底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在室温下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，能简化芯片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、减小</a:t>
            </a:r>
            <a:r>
              <a:rPr lang="zh-CN" altLang="en-US" dirty="0" smtClean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噪声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、模数</a:t>
            </a:r>
            <a:r>
              <a:rPr lang="zh-CN" altLang="en-US" dirty="0" smtClean="0">
                <a:solidFill>
                  <a:srgbClr val="C1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串扰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功耗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zh-CN" altLang="en-US" dirty="0" smtClean="0">
                <a:solidFill>
                  <a:srgbClr val="00339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进展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收到裸片，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准备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，已收到测试板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5774364" y="836712"/>
            <a:ext cx="0" cy="597666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24601" y="5594600"/>
            <a:ext cx="3319399" cy="120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8504" y="3910737"/>
            <a:ext cx="1074014" cy="20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8094635" y="4527231"/>
            <a:ext cx="705947" cy="13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4391" y="45778"/>
            <a:ext cx="3268183" cy="14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836344"/>
            <a:ext cx="8075612" cy="5272087"/>
          </a:xfrm>
        </p:spPr>
        <p:txBody>
          <a:bodyPr/>
          <a:lstStyle/>
          <a:p>
            <a:pPr>
              <a:lnSpc>
                <a:spcPts val="43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DCTBA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芯片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实验室测试结果表明芯片基本达到设计指标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联调结果表明芯片能分辨探测器需求的最小电荷量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噪声高于设计值，与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\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屏蔽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\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电容外置等有关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综合传输性能等测试结果，可认为芯片适用于该项目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线性放电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芯片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模拟电路部分性能达到预期设计指标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数字电路有多次过阈现象，需进一步寻找原因并改进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模拟采样芯片第一版测试基本达到预期指标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接下来的工作计划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854801"/>
            <a:ext cx="8075612" cy="5272087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进一步完善气体芯片的各项性能测试，形成完整的测试报告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完善联调系统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，完成成像等更具说服力联</a:t>
            </a:r>
            <a:r>
              <a:rPr lang="zh-CN" altLang="en-US" b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调结果</a:t>
            </a:r>
            <a:endParaRPr lang="en-US" altLang="zh-CN" b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DCTBA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芯片的前放板设计，</a:t>
            </a:r>
            <a:r>
              <a:rPr lang="zh-CN" altLang="en-US" b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力争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工程应用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完成模拟采样芯片的第二版测试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谢谢</a:t>
            </a:r>
            <a:r>
              <a:rPr lang="en-US" altLang="zh-CN" sz="4800" dirty="0" smtClean="0">
                <a:solidFill>
                  <a:srgbClr val="002060"/>
                </a:solidFill>
                <a:latin typeface="Rockwell Extra Bold" panose="02060903040505020403" pitchFamily="18" charset="0"/>
              </a:rPr>
              <a:t>,</a:t>
            </a:r>
            <a:r>
              <a:rPr lang="en-US" altLang="zh-CN" sz="4800" dirty="0" smtClean="0">
                <a:solidFill>
                  <a:srgbClr val="002060"/>
                </a:solidFill>
              </a:rPr>
              <a:t>  ____________ </a:t>
            </a:r>
            <a:endParaRPr lang="zh-CN" altLang="en-US" sz="48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6176" y="223003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3399"/>
                </a:solidFill>
              </a:rPr>
              <a:t>@</a:t>
            </a:r>
            <a:r>
              <a:rPr lang="zh-CN" altLang="en-US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吴文欢</a:t>
            </a:r>
            <a:endParaRPr lang="en-US" altLang="zh-CN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rgbClr val="003399"/>
                </a:solidFill>
              </a:rPr>
              <a:t>2015.7.23</a:t>
            </a:r>
            <a:endParaRPr lang="zh-CN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36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低温测试环境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45637"/>
            <a:ext cx="7812360" cy="602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3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" y="0"/>
            <a:ext cx="491385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420" y="908720"/>
            <a:ext cx="3586112" cy="24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1839" y="2275218"/>
            <a:ext cx="1987461" cy="11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682" y="3523282"/>
            <a:ext cx="4324350" cy="8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216026" y="836712"/>
            <a:ext cx="3995934" cy="353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INL&lt;0.6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%@0.3fC~50fC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Gain ≈12.5mV/</a:t>
            </a:r>
            <a:r>
              <a:rPr lang="en-US" altLang="zh-CN" sz="2000" dirty="0" err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fC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随温度降低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而增加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ENC&lt;220e-@160K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150K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时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最小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，后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又有上升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Power=84mA(include buffer)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随温度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降低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(84mA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  <a:sym typeface="Wingdings" panose="05000000000000000000" pitchFamily="2" charset="2"/>
              </a:rPr>
              <a:t>56mA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)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320487"/>
            <a:ext cx="3435980" cy="25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4339183" y="4552758"/>
            <a:ext cx="4741670" cy="140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探测器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芯片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+ADC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的系统测试已经在进行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拟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采用更经济的液氮，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~2m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的刚挠板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原理图已完成，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已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制板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233737" y="905865"/>
            <a:ext cx="0" cy="595213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6682010" y="1258194"/>
            <a:ext cx="1080119" cy="978246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模拟采样芯片测试结果</a:t>
            </a:r>
            <a:endParaRPr lang="zh-CN" altLang="en-US" dirty="0">
              <a:latin typeface="Verdana (标题)"/>
            </a:endParaRPr>
          </a:p>
        </p:txBody>
      </p:sp>
    </p:spTree>
    <p:extLst>
      <p:ext uri="{BB962C8B-B14F-4D97-AF65-F5344CB8AC3E}">
        <p14:creationId xmlns:p14="http://schemas.microsoft.com/office/powerpoint/2010/main" val="2520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794113"/>
            <a:ext cx="8075612" cy="5708129"/>
          </a:xfrm>
        </p:spPr>
        <p:txBody>
          <a:bodyPr/>
          <a:lstStyle/>
          <a:p>
            <a:pPr>
              <a:lnSpc>
                <a:spcPts val="39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探测器简介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9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DCTBA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气体探测器读出芯片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39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性能指标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39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基本结构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39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实验室测试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39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探测器联调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9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线性放电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(TOT)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读出芯片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39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基本介绍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39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测试结果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9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模拟采样芯片简介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878208"/>
            <a:ext cx="8075612" cy="5272087"/>
          </a:xfrm>
        </p:spPr>
        <p:txBody>
          <a:bodyPr/>
          <a:lstStyle/>
          <a:p>
            <a:pPr>
              <a:lnSpc>
                <a:spcPts val="43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在线径迹探测器对电子进行三维径迹测量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(TPC)</a:t>
            </a: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径迹长度：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70mm,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灵敏面积：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50mm*50mm</a:t>
            </a: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位置分辨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&lt;200um(3MeV~50MeV)</a:t>
            </a: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角分辨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0.5°</a:t>
            </a:r>
          </a:p>
          <a:p>
            <a:pPr>
              <a:lnSpc>
                <a:spcPts val="43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离线粒子分布探测器对二维位置进行标定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(PDD)</a:t>
            </a: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位置分辨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&lt;200um(0.1MeV~50MeV)</a:t>
            </a: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灵敏面积：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50mm*50mm</a:t>
            </a:r>
          </a:p>
          <a:p>
            <a:pPr>
              <a:lnSpc>
                <a:spcPts val="43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束流为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脉冲电子束</a:t>
            </a:r>
            <a:endParaRPr lang="en-US" altLang="zh-CN" b="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电子能量：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0.1MeV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50MeV</a:t>
            </a:r>
            <a:endParaRPr lang="zh-CN" altLang="en-US" b="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95535" y="880256"/>
            <a:ext cx="3953289" cy="1712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针对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GEM/THGEM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设计，为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DCTB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读出备选方案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第一版已测试、且已联调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358" y="2410600"/>
            <a:ext cx="3477450" cy="1544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209" y="5384254"/>
            <a:ext cx="3640713" cy="1103631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388270" y="2720844"/>
            <a:ext cx="5623890" cy="188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成形时间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80ns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，输出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准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高斯波形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V2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优化刻度电路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\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增益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\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噪声性能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目前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32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通道全部测试通过，已联调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能分辨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5fC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电荷量，达到设计要求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7826401" y="4592014"/>
            <a:ext cx="1417645" cy="84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LQFP128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封装</a:t>
            </a:r>
            <a:endParaRPr lang="en-US" altLang="zh-CN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zh-CN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GF0.35um 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工艺</a:t>
            </a:r>
            <a:endParaRPr lang="en-US" altLang="zh-CN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93764" y="4212607"/>
            <a:ext cx="2100727" cy="1190879"/>
            <a:chOff x="5793764" y="4582722"/>
            <a:chExt cx="2100727" cy="11908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3764" y="4591520"/>
              <a:ext cx="2100727" cy="1122466"/>
            </a:xfrm>
            <a:prstGeom prst="rect">
              <a:avLst/>
            </a:prstGeom>
          </p:spPr>
        </p:pic>
        <p:sp>
          <p:nvSpPr>
            <p:cNvPr id="25" name="内容占位符 2"/>
            <p:cNvSpPr txBox="1">
              <a:spLocks/>
            </p:cNvSpPr>
            <p:nvPr/>
          </p:nvSpPr>
          <p:spPr>
            <a:xfrm>
              <a:off x="6262410" y="4582722"/>
              <a:ext cx="1163433" cy="846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altLang="zh-CN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</p:txBody>
        </p:sp>
        <p:sp>
          <p:nvSpPr>
            <p:cNvPr id="14" name="内容占位符 2"/>
            <p:cNvSpPr txBox="1">
              <a:spLocks/>
            </p:cNvSpPr>
            <p:nvPr/>
          </p:nvSpPr>
          <p:spPr>
            <a:xfrm>
              <a:off x="6303108" y="4927047"/>
              <a:ext cx="1188383" cy="846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r>
                <a:rPr lang="zh-CN" altLang="en-US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通道</a:t>
              </a:r>
              <a:endPara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DCTBA</a:t>
            </a:r>
            <a:r>
              <a:rPr lang="zh-CN" altLang="en-US" dirty="0"/>
              <a:t>芯片简介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825" y="874637"/>
            <a:ext cx="4759098" cy="14887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8594" y="4007306"/>
            <a:ext cx="1173258" cy="6675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26" y="5240016"/>
            <a:ext cx="4935015" cy="1549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与探测器联调环境</a:t>
            </a:r>
            <a:endParaRPr lang="zh-CN" altLang="en-US" dirty="0"/>
          </a:p>
        </p:txBody>
      </p:sp>
      <p:pic>
        <p:nvPicPr>
          <p:cNvPr id="4" name="图片 3" descr="IMG_2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602" y="3277206"/>
            <a:ext cx="4211851" cy="3144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0" y="3244549"/>
            <a:ext cx="4522350" cy="31367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84" y="897834"/>
            <a:ext cx="6821737" cy="223224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6352559" y="4415340"/>
            <a:ext cx="648072" cy="504056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973" y="988270"/>
            <a:ext cx="2018928" cy="2051375"/>
          </a:xfrm>
          <a:prstGeom prst="rect">
            <a:avLst/>
          </a:prstGeom>
        </p:spPr>
      </p:pic>
      <p:cxnSp>
        <p:nvCxnSpPr>
          <p:cNvPr id="13" name="直接箭头连接符 12"/>
          <p:cNvCxnSpPr>
            <a:stCxn id="11" idx="2"/>
            <a:endCxn id="10" idx="7"/>
          </p:cNvCxnSpPr>
          <p:nvPr/>
        </p:nvCxnSpPr>
        <p:spPr bwMode="auto">
          <a:xfrm flipH="1">
            <a:off x="6905723" y="3039645"/>
            <a:ext cx="1071714" cy="14495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90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联调结果（</a:t>
            </a:r>
            <a:r>
              <a:rPr lang="en-US" altLang="zh-CN" dirty="0" smtClean="0"/>
              <a:t>V1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74267" y="846374"/>
            <a:ext cx="3969018" cy="2945261"/>
            <a:chOff x="20589" y="887938"/>
            <a:chExt cx="3969018" cy="294526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9" y="887938"/>
              <a:ext cx="3759324" cy="294526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267744" y="2276872"/>
              <a:ext cx="1636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500mV,500ns)</a:t>
              </a:r>
              <a:endPara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32736" y="182631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板间电压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460V</a:t>
              </a:r>
              <a:endPara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12647" y="2904532"/>
              <a:ext cx="2476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等效输入电荷约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180fC</a:t>
              </a:r>
              <a:endPara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14266" y="72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4167188" y="745836"/>
          <a:ext cx="459105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9" name="Graph" r:id="rId5" imgW="4155034" imgH="2901696" progId="Origin50.Graph">
                  <p:embed/>
                </p:oleObj>
              </mc:Choice>
              <mc:Fallback>
                <p:oleObj name="Graph" r:id="rId5" imgW="415503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745836"/>
                        <a:ext cx="4591050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E863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870356" y="293460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输出幅度随板间电压的变化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21" y="4074478"/>
            <a:ext cx="5017651" cy="25826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3459" y="4571836"/>
            <a:ext cx="2956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55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zh-CN" altLang="en-US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能谱图，能量分辨率约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29%</a:t>
            </a:r>
            <a:endParaRPr lang="zh-CN" altLang="en-US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 descr="IMG_28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5455" y="4028765"/>
            <a:ext cx="1992810" cy="266722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640884" y="4133790"/>
            <a:ext cx="3526155" cy="2414461"/>
            <a:chOff x="5619255" y="5045567"/>
            <a:chExt cx="3526155" cy="241446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9255" y="5045567"/>
              <a:ext cx="3526155" cy="2020253"/>
            </a:xfrm>
            <a:prstGeom prst="rect">
              <a:avLst/>
            </a:prstGeom>
          </p:spPr>
        </p:pic>
        <p:sp>
          <p:nvSpPr>
            <p:cNvPr id="21" name="TextBox 6"/>
            <p:cNvSpPr txBox="1"/>
            <p:nvPr/>
          </p:nvSpPr>
          <p:spPr>
            <a:xfrm>
              <a:off x="5825733" y="7090696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  <a:r>
                <a: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光机</a:t>
              </a:r>
              <a:r>
                <a:rPr lang="zh-CN" alt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，能量分辨率约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%</a:t>
              </a:r>
              <a:endPara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 bwMode="auto">
          <a:xfrm flipH="1">
            <a:off x="3479227" y="3904070"/>
            <a:ext cx="56647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连接符 26"/>
          <p:cNvCxnSpPr/>
          <p:nvPr/>
        </p:nvCxnSpPr>
        <p:spPr bwMode="auto">
          <a:xfrm flipV="1">
            <a:off x="3479227" y="3904070"/>
            <a:ext cx="0" cy="29539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64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113148" y="888980"/>
            <a:ext cx="6879163" cy="2545483"/>
            <a:chOff x="1022680" y="3861048"/>
            <a:chExt cx="7160691" cy="25922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680" y="3966287"/>
              <a:ext cx="3632448" cy="230219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9184" y="3950326"/>
              <a:ext cx="3024187" cy="218598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752569" y="4067780"/>
              <a:ext cx="1143329" cy="376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55</a:t>
              </a:r>
              <a:r>
                <a:rPr lang="en-US" altLang="zh-CN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Fe</a:t>
              </a:r>
              <a:r>
                <a:rPr lang="zh-CN" altLang="en-US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能谱</a:t>
              </a:r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4906842" y="3861048"/>
              <a:ext cx="0" cy="25922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箭头连接符 9"/>
            <p:cNvCxnSpPr/>
            <p:nvPr/>
          </p:nvCxnSpPr>
          <p:spPr bwMode="auto">
            <a:xfrm flipH="1">
              <a:off x="2815723" y="5218080"/>
              <a:ext cx="209112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lg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箭头连接符 10"/>
            <p:cNvCxnSpPr/>
            <p:nvPr/>
          </p:nvCxnSpPr>
          <p:spPr bwMode="auto">
            <a:xfrm flipH="1">
              <a:off x="4906842" y="5218080"/>
              <a:ext cx="98291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文本框 11"/>
            <p:cNvSpPr txBox="1"/>
            <p:nvPr/>
          </p:nvSpPr>
          <p:spPr>
            <a:xfrm>
              <a:off x="2812337" y="4831842"/>
              <a:ext cx="2114456" cy="34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探测器读出系统多道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19100" y="4847813"/>
              <a:ext cx="1046549" cy="34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芯片输出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联调结果</a:t>
            </a:r>
            <a:r>
              <a:rPr lang="en-US" altLang="zh-CN" dirty="0" smtClean="0"/>
              <a:t>(V2)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96713" y="1547500"/>
            <a:ext cx="8425917" cy="5077842"/>
            <a:chOff x="400131" y="-1339763"/>
            <a:chExt cx="8425917" cy="507784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131" y="959947"/>
              <a:ext cx="3462909" cy="263785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2039" y="1124609"/>
              <a:ext cx="4644009" cy="261347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885087" y="1036685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90</a:t>
              </a:r>
              <a:r>
                <a:rPr lang="en-US" altLang="zh-CN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Sr</a:t>
              </a:r>
              <a:r>
                <a:rPr lang="zh-CN" altLang="en-US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能谱</a:t>
              </a:r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3943067" y="836712"/>
              <a:ext cx="0" cy="25922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箭头连接符 20"/>
            <p:cNvCxnSpPr/>
            <p:nvPr/>
          </p:nvCxnSpPr>
          <p:spPr bwMode="auto">
            <a:xfrm flipH="1">
              <a:off x="2011122" y="2193744"/>
              <a:ext cx="193194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lg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箭头连接符 21"/>
            <p:cNvCxnSpPr/>
            <p:nvPr/>
          </p:nvCxnSpPr>
          <p:spPr bwMode="auto">
            <a:xfrm flipH="1">
              <a:off x="3863040" y="2193744"/>
              <a:ext cx="111414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文本框 22"/>
            <p:cNvSpPr txBox="1"/>
            <p:nvPr/>
          </p:nvSpPr>
          <p:spPr>
            <a:xfrm>
              <a:off x="1920276" y="1835303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探测器读出系统多道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66864" y="18346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芯片输出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47359" y="3077018"/>
              <a:ext cx="990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50</a:t>
              </a:r>
              <a:r>
                <a:rPr lang="zh-CN" altLang="en-US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道</a:t>
              </a:r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/div</a:t>
              </a:r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129919" y="-170681"/>
              <a:ext cx="990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</a:t>
              </a:r>
              <a:r>
                <a:rPr lang="zh-CN" altLang="en-US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道</a:t>
              </a:r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/div</a:t>
              </a:r>
              <a:r>
                <a:rPr lang="en-US" altLang="zh-CN" sz="2000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14798" y="-1339763"/>
              <a:ext cx="1764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aseline="300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(100mV,200ns)/div</a:t>
              </a:r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733151" y="774113"/>
            <a:ext cx="2358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板间电压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510V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时主峰位在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道，对应增益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145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55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原初电子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数为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227.8==&gt;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电荷量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约为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5.28fC</a:t>
            </a: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多道阈值为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道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3" y="1921415"/>
            <a:ext cx="4870609" cy="32404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40905" y="2710709"/>
            <a:ext cx="1781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(100mV,200ns)/div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54315" y="475863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(20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/div)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6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传输性能测试结果</a:t>
            </a:r>
            <a:r>
              <a:rPr lang="en-US" altLang="zh-CN" dirty="0" smtClean="0"/>
              <a:t>(V2)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458" y="875708"/>
            <a:ext cx="4680892" cy="2903109"/>
          </a:xfrm>
        </p:spPr>
        <p:txBody>
          <a:bodyPr/>
          <a:lstStyle/>
          <a:p>
            <a:pPr>
              <a:lnSpc>
                <a:spcPts val="4300"/>
              </a:lnSpc>
              <a:buClrTx/>
              <a:buFont typeface="Wingdings" panose="05000000000000000000" pitchFamily="2" charset="2"/>
              <a:buChar char="Ø"/>
            </a:pP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传输</a:t>
            </a:r>
            <a:r>
              <a:rPr lang="en-US" altLang="zh-CN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2m</a:t>
            </a:r>
            <a:r>
              <a:rPr lang="zh-CN" altLang="en-US" b="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长电缆后测试结果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小信号增益稍有提高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噪声性能稍有改善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INL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亦有一定程度改善</a:t>
            </a:r>
            <a:endParaRPr lang="zh-CN" altLang="en-US" b="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5294"/>
            <a:ext cx="3670221" cy="242639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41560" y="34789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7260"/>
              </p:ext>
            </p:extLst>
          </p:nvPr>
        </p:nvGraphicFramePr>
        <p:xfrm>
          <a:off x="4615755" y="3705868"/>
          <a:ext cx="427672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0" name="Graph" r:id="rId4" imgW="4276954" imgH="3022397" progId="Origin50.Graph">
                  <p:embed/>
                </p:oleObj>
              </mc:Choice>
              <mc:Fallback>
                <p:oleObj name="Graph" r:id="rId4" imgW="4276954" imgH="302239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755" y="3705868"/>
                        <a:ext cx="4276725" cy="301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78903"/>
            <a:ext cx="4152381" cy="293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2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气体探测器线性放电</a:t>
            </a:r>
            <a:r>
              <a:rPr lang="en-US" altLang="zh-CN" dirty="0" smtClean="0"/>
              <a:t>(TOT)</a:t>
            </a:r>
            <a:r>
              <a:rPr lang="zh-CN" altLang="en-US" dirty="0" smtClean="0"/>
              <a:t>芯片简介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7" y="948826"/>
            <a:ext cx="5412602" cy="29523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88224" y="932600"/>
            <a:ext cx="3152036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GEMTPC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可用于其他二维气体探测器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Micromegas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代表信号的到达时刻，宽度代表了电荷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4" y="4396782"/>
            <a:ext cx="4479571" cy="2073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691" y="3369497"/>
            <a:ext cx="1628775" cy="1847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655" y="3327011"/>
            <a:ext cx="2028825" cy="29432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55777" y="3800759"/>
            <a:ext cx="2633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通道，已测试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3747" y="5482683"/>
            <a:ext cx="1594517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通道已测试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24128" y="6364608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GF035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工艺，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LQFP128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8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041tgp_figure_blue">
  <a:themeElements>
    <a:clrScheme name="041tgp_figure_blue 3">
      <a:dk1>
        <a:srgbClr val="0F1A81"/>
      </a:dk1>
      <a:lt1>
        <a:srgbClr val="FFFFFF"/>
      </a:lt1>
      <a:dk2>
        <a:srgbClr val="175B5B"/>
      </a:dk2>
      <a:lt2>
        <a:srgbClr val="DDDDDD"/>
      </a:lt2>
      <a:accent1>
        <a:srgbClr val="A4C226"/>
      </a:accent1>
      <a:accent2>
        <a:srgbClr val="6CA5D8"/>
      </a:accent2>
      <a:accent3>
        <a:srgbClr val="FFFFFF"/>
      </a:accent3>
      <a:accent4>
        <a:srgbClr val="0B146D"/>
      </a:accent4>
      <a:accent5>
        <a:srgbClr val="CFDDAC"/>
      </a:accent5>
      <a:accent6>
        <a:srgbClr val="6195C4"/>
      </a:accent6>
      <a:hlink>
        <a:srgbClr val="5D4BC7"/>
      </a:hlink>
      <a:folHlink>
        <a:srgbClr val="878FA5"/>
      </a:folHlink>
    </a:clrScheme>
    <a:fontScheme name="041tgp_figure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13TGp_natural_light_v2">
  <a:themeElements>
    <a:clrScheme name="1_213TGp_natural_light_v2 2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1_213TGp_natural_light_v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ea typeface="华文隶书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ea typeface="华文隶书" pitchFamily="2" charset="-122"/>
          </a:defRPr>
        </a:defPPr>
      </a:lstStyle>
    </a:lnDef>
  </a:objectDefaults>
  <a:extraClrSchemeLst>
    <a:extraClrScheme>
      <a:clrScheme name="1_213TGp_natural_light_v2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13TGp_natural_light_v2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13TGp_natural_light_v2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213TGp_natural_light_v2">
  <a:themeElements>
    <a:clrScheme name="1_213TGp_natural_light_v2 2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1_213TGp_natural_light_v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ea typeface="华文隶书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ea typeface="华文隶书" pitchFamily="2" charset="-122"/>
          </a:defRPr>
        </a:defPPr>
      </a:lstStyle>
    </a:lnDef>
  </a:objectDefaults>
  <a:extraClrSchemeLst>
    <a:extraClrScheme>
      <a:clrScheme name="1_213TGp_natural_light_v2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13TGp_natural_light_v2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13TGp_natural_light_v2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213TGp_natural_light_v2">
  <a:themeElements>
    <a:clrScheme name="1_213TGp_natural_light_v2 2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1_213TGp_natural_light_v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ea typeface="华文隶书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ea typeface="华文隶书" pitchFamily="2" charset="-122"/>
          </a:defRPr>
        </a:defPPr>
      </a:lstStyle>
    </a:lnDef>
  </a:objectDefaults>
  <a:extraClrSchemeLst>
    <a:extraClrScheme>
      <a:clrScheme name="1_213TGp_natural_light_v2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13TGp_natural_light_v2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13TGp_natural_light_v2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</Template>
  <TotalTime>42456</TotalTime>
  <Words>783</Words>
  <Application>Microsoft Office PowerPoint</Application>
  <PresentationFormat>全屏显示(4:3)</PresentationFormat>
  <Paragraphs>121</Paragraphs>
  <Slides>16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2" baseType="lpstr">
      <vt:lpstr>Arial Unicode MS</vt:lpstr>
      <vt:lpstr>굴림</vt:lpstr>
      <vt:lpstr>Verdana (标题)</vt:lpstr>
      <vt:lpstr>华文行楷</vt:lpstr>
      <vt:lpstr>华文楷体</vt:lpstr>
      <vt:lpstr>宋体</vt:lpstr>
      <vt:lpstr>微软雅黑</vt:lpstr>
      <vt:lpstr>Arial</vt:lpstr>
      <vt:lpstr>Calibri</vt:lpstr>
      <vt:lpstr>Rockwell Extra Bold</vt:lpstr>
      <vt:lpstr>Times New Roman</vt:lpstr>
      <vt:lpstr>Verdana</vt:lpstr>
      <vt:lpstr>Wingdings</vt:lpstr>
      <vt:lpstr>1_默认设计模板</vt:lpstr>
      <vt:lpstr>2_默认设计模板</vt:lpstr>
      <vt:lpstr>1_213TGp_natural_light_v2</vt:lpstr>
      <vt:lpstr>3_默认设计模板</vt:lpstr>
      <vt:lpstr>4_默认设计模板</vt:lpstr>
      <vt:lpstr>5_默认设计模板</vt:lpstr>
      <vt:lpstr>6_默认设计模板</vt:lpstr>
      <vt:lpstr>2_213TGp_natural_light_v2</vt:lpstr>
      <vt:lpstr>3_213TGp_natural_light_v2</vt:lpstr>
      <vt:lpstr>Office 主题​​</vt:lpstr>
      <vt:lpstr>1_Office 主题​​</vt:lpstr>
      <vt:lpstr>041tgp_figure_blue</vt:lpstr>
      <vt:lpstr>Graph</vt:lpstr>
      <vt:lpstr>气体探测器读出ASIC研制进展</vt:lpstr>
      <vt:lpstr>主要内容</vt:lpstr>
      <vt:lpstr>探测器简介</vt:lpstr>
      <vt:lpstr>DCTBA芯片简介</vt:lpstr>
      <vt:lpstr>与探测器联调环境</vt:lpstr>
      <vt:lpstr>联调结果（V1）</vt:lpstr>
      <vt:lpstr>联调结果(V2)</vt:lpstr>
      <vt:lpstr>传输性能测试结果(V2)</vt:lpstr>
      <vt:lpstr>气体探测器线性放电(TOT)芯片简介</vt:lpstr>
      <vt:lpstr>TOT芯片测试结果</vt:lpstr>
      <vt:lpstr>模拟采样读出芯片</vt:lpstr>
      <vt:lpstr>小结</vt:lpstr>
      <vt:lpstr>接下来的工作计划</vt:lpstr>
      <vt:lpstr>谢谢,  ____________ </vt:lpstr>
      <vt:lpstr>低温测试环境</vt:lpstr>
      <vt:lpstr>模拟采样芯片测试结果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2014年中考核</dc:title>
  <dc:creator>wuwh</dc:creator>
  <cp:lastModifiedBy>吴文欢（WuWenhuan）</cp:lastModifiedBy>
  <cp:revision>2572</cp:revision>
  <cp:lastPrinted>2015-06-23T02:28:30Z</cp:lastPrinted>
  <dcterms:created xsi:type="dcterms:W3CDTF">2013-04-08T00:42:06Z</dcterms:created>
  <dcterms:modified xsi:type="dcterms:W3CDTF">2015-07-23T06:11:05Z</dcterms:modified>
</cp:coreProperties>
</file>