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dp" ContentType="image/vnd.ms-photo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78" r:id="rId5"/>
    <p:sldId id="308" r:id="rId6"/>
    <p:sldId id="346" r:id="rId7"/>
    <p:sldId id="327" r:id="rId8"/>
    <p:sldId id="363" r:id="rId9"/>
    <p:sldId id="309" r:id="rId10"/>
    <p:sldId id="310" r:id="rId11"/>
    <p:sldId id="364" r:id="rId12"/>
    <p:sldId id="313" r:id="rId13"/>
    <p:sldId id="381" r:id="rId14"/>
    <p:sldId id="380" r:id="rId15"/>
    <p:sldId id="383" r:id="rId16"/>
    <p:sldId id="382" r:id="rId17"/>
    <p:sldId id="365" r:id="rId18"/>
    <p:sldId id="314" r:id="rId19"/>
    <p:sldId id="316" r:id="rId20"/>
    <p:sldId id="318" r:id="rId21"/>
    <p:sldId id="319" r:id="rId22"/>
    <p:sldId id="366" r:id="rId23"/>
    <p:sldId id="317" r:id="rId24"/>
    <p:sldId id="321" r:id="rId25"/>
    <p:sldId id="368" r:id="rId26"/>
    <p:sldId id="367" r:id="rId27"/>
    <p:sldId id="320" r:id="rId28"/>
    <p:sldId id="397" r:id="rId29"/>
    <p:sldId id="285" r:id="rId3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3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8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9.wmf"/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13CE1-CC7A-455C-9A8C-41119B518E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E3DB7-09C1-4373-9580-A723AC73B6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字体：思源宋体</a:t>
            </a:r>
            <a:r>
              <a:rPr lang="en-US" altLang="zh-CN" dirty="0"/>
              <a:t>Heavy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字体：思源宋体</a:t>
            </a:r>
            <a:r>
              <a:rPr lang="en-US" altLang="zh-CN" dirty="0"/>
              <a:t>Heavy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5C26-60A7-4A4D-BBEB-E673C5042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0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48170" y="4768097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48170" y="4768097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77380" y="4782702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948170" y="4768097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699"/>
            <a:ext cx="4629150" cy="365585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321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920230" y="4782702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F1591-7B17-44A4-9EBB-127D5B0D0B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E402A9A3-453A-49B5-B529-04D288922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microsoft.com/office/2007/relationships/hdphoto" Target="../media/image23.wdp"/><Relationship Id="rId3" Type="http://schemas.openxmlformats.org/officeDocument/2006/relationships/image" Target="../media/image22.png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2.xml"/><Relationship Id="rId7" Type="http://schemas.microsoft.com/office/2007/relationships/hdphoto" Target="../media/image28.wdp"/><Relationship Id="rId6" Type="http://schemas.openxmlformats.org/officeDocument/2006/relationships/image" Target="../media/image27.png"/><Relationship Id="rId5" Type="http://schemas.microsoft.com/office/2007/relationships/hdphoto" Target="../media/image26.wdp"/><Relationship Id="rId4" Type="http://schemas.openxmlformats.org/officeDocument/2006/relationships/image" Target="../media/image25.png"/><Relationship Id="rId3" Type="http://schemas.microsoft.com/office/2007/relationships/hdphoto" Target="../media/image21.wdp"/><Relationship Id="rId2" Type="http://schemas.openxmlformats.org/officeDocument/2006/relationships/image" Target="../media/image20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wmf"/><Relationship Id="rId2" Type="http://schemas.openxmlformats.org/officeDocument/2006/relationships/oleObject" Target="../embeddings/oleObject6.bin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e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31.emf"/><Relationship Id="rId1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1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emf"/><Relationship Id="rId1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1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1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.w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6.wmf"/><Relationship Id="rId11" Type="http://schemas.openxmlformats.org/officeDocument/2006/relationships/notesSlide" Target="../notesSlides/notesSlide4.xml"/><Relationship Id="rId10" Type="http://schemas.openxmlformats.org/officeDocument/2006/relationships/vmlDrawing" Target="../drawings/vmlDrawing2.vml"/><Relationship Id="rId1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451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450"/>
            <a:ext cx="9144000" cy="5143500"/>
          </a:xfrm>
          <a:prstGeom prst="rect">
            <a:avLst/>
          </a:prstGeom>
          <a:gradFill>
            <a:gsLst>
              <a:gs pos="100000">
                <a:srgbClr val="7F2C8B">
                  <a:alpha val="19000"/>
                </a:srgbClr>
              </a:gs>
              <a:gs pos="44000">
                <a:srgbClr val="7F2C8B">
                  <a:alpha val="97000"/>
                </a:srgbClr>
              </a:gs>
              <a:gs pos="88000">
                <a:srgbClr val="7F2C8B">
                  <a:alpha val="60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360003" y="360003"/>
            <a:ext cx="1750513" cy="576004"/>
            <a:chOff x="517402" y="522044"/>
            <a:chExt cx="10938235" cy="3707055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17402" y="522044"/>
              <a:ext cx="3696295" cy="3707055"/>
            </a:xfrm>
            <a:custGeom>
              <a:avLst/>
              <a:gdLst>
                <a:gd name="T0" fmla="*/ 743 w 795"/>
                <a:gd name="T1" fmla="*/ 555 h 794"/>
                <a:gd name="T2" fmla="*/ 700 w 795"/>
                <a:gd name="T3" fmla="*/ 141 h 794"/>
                <a:gd name="T4" fmla="*/ 677 w 795"/>
                <a:gd name="T5" fmla="*/ 400 h 794"/>
                <a:gd name="T6" fmla="*/ 629 w 795"/>
                <a:gd name="T7" fmla="*/ 566 h 794"/>
                <a:gd name="T8" fmla="*/ 611 w 795"/>
                <a:gd name="T9" fmla="*/ 685 h 794"/>
                <a:gd name="T10" fmla="*/ 603 w 795"/>
                <a:gd name="T11" fmla="*/ 683 h 794"/>
                <a:gd name="T12" fmla="*/ 589 w 795"/>
                <a:gd name="T13" fmla="*/ 745 h 794"/>
                <a:gd name="T14" fmla="*/ 575 w 795"/>
                <a:gd name="T15" fmla="*/ 158 h 794"/>
                <a:gd name="T16" fmla="*/ 568 w 795"/>
                <a:gd name="T17" fmla="*/ 555 h 794"/>
                <a:gd name="T18" fmla="*/ 559 w 795"/>
                <a:gd name="T19" fmla="*/ 535 h 794"/>
                <a:gd name="T20" fmla="*/ 539 w 795"/>
                <a:gd name="T21" fmla="*/ 405 h 794"/>
                <a:gd name="T22" fmla="*/ 534 w 795"/>
                <a:gd name="T23" fmla="*/ 302 h 794"/>
                <a:gd name="T24" fmla="*/ 522 w 795"/>
                <a:gd name="T25" fmla="*/ 774 h 794"/>
                <a:gd name="T26" fmla="*/ 509 w 795"/>
                <a:gd name="T27" fmla="*/ 132 h 794"/>
                <a:gd name="T28" fmla="*/ 499 w 795"/>
                <a:gd name="T29" fmla="*/ 668 h 794"/>
                <a:gd name="T30" fmla="*/ 496 w 795"/>
                <a:gd name="T31" fmla="*/ 319 h 794"/>
                <a:gd name="T32" fmla="*/ 491 w 795"/>
                <a:gd name="T33" fmla="*/ 598 h 794"/>
                <a:gd name="T34" fmla="*/ 486 w 795"/>
                <a:gd name="T35" fmla="*/ 329 h 794"/>
                <a:gd name="T36" fmla="*/ 485 w 795"/>
                <a:gd name="T37" fmla="*/ 738 h 794"/>
                <a:gd name="T38" fmla="*/ 484 w 795"/>
                <a:gd name="T39" fmla="*/ 344 h 794"/>
                <a:gd name="T40" fmla="*/ 475 w 795"/>
                <a:gd name="T41" fmla="*/ 626 h 794"/>
                <a:gd name="T42" fmla="*/ 468 w 795"/>
                <a:gd name="T43" fmla="*/ 218 h 794"/>
                <a:gd name="T44" fmla="*/ 468 w 795"/>
                <a:gd name="T45" fmla="*/ 622 h 794"/>
                <a:gd name="T46" fmla="*/ 456 w 795"/>
                <a:gd name="T47" fmla="*/ 224 h 794"/>
                <a:gd name="T48" fmla="*/ 456 w 795"/>
                <a:gd name="T49" fmla="*/ 561 h 794"/>
                <a:gd name="T50" fmla="*/ 445 w 795"/>
                <a:gd name="T51" fmla="*/ 168 h 794"/>
                <a:gd name="T52" fmla="*/ 439 w 795"/>
                <a:gd name="T53" fmla="*/ 617 h 794"/>
                <a:gd name="T54" fmla="*/ 427 w 795"/>
                <a:gd name="T55" fmla="*/ 500 h 794"/>
                <a:gd name="T56" fmla="*/ 417 w 795"/>
                <a:gd name="T57" fmla="*/ 712 h 794"/>
                <a:gd name="T58" fmla="*/ 403 w 795"/>
                <a:gd name="T59" fmla="*/ 568 h 794"/>
                <a:gd name="T60" fmla="*/ 402 w 795"/>
                <a:gd name="T61" fmla="*/ 192 h 794"/>
                <a:gd name="T62" fmla="*/ 402 w 795"/>
                <a:gd name="T63" fmla="*/ 492 h 794"/>
                <a:gd name="T64" fmla="*/ 400 w 795"/>
                <a:gd name="T65" fmla="*/ 589 h 794"/>
                <a:gd name="T66" fmla="*/ 391 w 795"/>
                <a:gd name="T67" fmla="*/ 193 h 794"/>
                <a:gd name="T68" fmla="*/ 379 w 795"/>
                <a:gd name="T69" fmla="*/ 296 h 794"/>
                <a:gd name="T70" fmla="*/ 373 w 795"/>
                <a:gd name="T71" fmla="*/ 672 h 794"/>
                <a:gd name="T72" fmla="*/ 370 w 795"/>
                <a:gd name="T73" fmla="*/ 610 h 794"/>
                <a:gd name="T74" fmla="*/ 360 w 795"/>
                <a:gd name="T75" fmla="*/ 378 h 794"/>
                <a:gd name="T76" fmla="*/ 349 w 795"/>
                <a:gd name="T77" fmla="*/ 305 h 794"/>
                <a:gd name="T78" fmla="*/ 328 w 795"/>
                <a:gd name="T79" fmla="*/ 14 h 794"/>
                <a:gd name="T80" fmla="*/ 321 w 795"/>
                <a:gd name="T81" fmla="*/ 335 h 794"/>
                <a:gd name="T82" fmla="*/ 311 w 795"/>
                <a:gd name="T83" fmla="*/ 11 h 794"/>
                <a:gd name="T84" fmla="*/ 311 w 795"/>
                <a:gd name="T85" fmla="*/ 498 h 794"/>
                <a:gd name="T86" fmla="*/ 307 w 795"/>
                <a:gd name="T87" fmla="*/ 352 h 794"/>
                <a:gd name="T88" fmla="*/ 302 w 795"/>
                <a:gd name="T89" fmla="*/ 81 h 794"/>
                <a:gd name="T90" fmla="*/ 301 w 795"/>
                <a:gd name="T91" fmla="*/ 481 h 794"/>
                <a:gd name="T92" fmla="*/ 295 w 795"/>
                <a:gd name="T93" fmla="*/ 187 h 794"/>
                <a:gd name="T94" fmla="*/ 293 w 795"/>
                <a:gd name="T95" fmla="*/ 616 h 794"/>
                <a:gd name="T96" fmla="*/ 290 w 795"/>
                <a:gd name="T97" fmla="*/ 469 h 794"/>
                <a:gd name="T98" fmla="*/ 280 w 795"/>
                <a:gd name="T99" fmla="*/ 302 h 794"/>
                <a:gd name="T100" fmla="*/ 280 w 795"/>
                <a:gd name="T101" fmla="*/ 663 h 794"/>
                <a:gd name="T102" fmla="*/ 262 w 795"/>
                <a:gd name="T103" fmla="*/ 355 h 794"/>
                <a:gd name="T104" fmla="*/ 248 w 795"/>
                <a:gd name="T105" fmla="*/ 64 h 794"/>
                <a:gd name="T106" fmla="*/ 239 w 795"/>
                <a:gd name="T107" fmla="*/ 540 h 794"/>
                <a:gd name="T108" fmla="*/ 230 w 795"/>
                <a:gd name="T109" fmla="*/ 706 h 794"/>
                <a:gd name="T110" fmla="*/ 209 w 795"/>
                <a:gd name="T111" fmla="*/ 631 h 794"/>
                <a:gd name="T112" fmla="*/ 205 w 795"/>
                <a:gd name="T113" fmla="*/ 612 h 794"/>
                <a:gd name="T114" fmla="*/ 189 w 795"/>
                <a:gd name="T115" fmla="*/ 61 h 794"/>
                <a:gd name="T116" fmla="*/ 187 w 795"/>
                <a:gd name="T117" fmla="*/ 578 h 794"/>
                <a:gd name="T118" fmla="*/ 173 w 795"/>
                <a:gd name="T119" fmla="*/ 601 h 794"/>
                <a:gd name="T120" fmla="*/ 148 w 795"/>
                <a:gd name="T121" fmla="*/ 177 h 794"/>
                <a:gd name="T122" fmla="*/ 103 w 795"/>
                <a:gd name="T123" fmla="*/ 182 h 794"/>
                <a:gd name="T124" fmla="*/ 68 w 795"/>
                <a:gd name="T125" fmla="*/ 62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5" h="794">
                  <a:moveTo>
                    <a:pt x="770" y="265"/>
                  </a:moveTo>
                  <a:cubicBezTo>
                    <a:pt x="774" y="277"/>
                    <a:pt x="779" y="289"/>
                    <a:pt x="783" y="302"/>
                  </a:cubicBezTo>
                  <a:cubicBezTo>
                    <a:pt x="783" y="304"/>
                    <a:pt x="783" y="306"/>
                    <a:pt x="783" y="308"/>
                  </a:cubicBezTo>
                  <a:cubicBezTo>
                    <a:pt x="789" y="331"/>
                    <a:pt x="795" y="357"/>
                    <a:pt x="792" y="380"/>
                  </a:cubicBezTo>
                  <a:cubicBezTo>
                    <a:pt x="795" y="400"/>
                    <a:pt x="792" y="420"/>
                    <a:pt x="792" y="439"/>
                  </a:cubicBezTo>
                  <a:cubicBezTo>
                    <a:pt x="787" y="453"/>
                    <a:pt x="790" y="467"/>
                    <a:pt x="784" y="480"/>
                  </a:cubicBezTo>
                  <a:cubicBezTo>
                    <a:pt x="781" y="498"/>
                    <a:pt x="775" y="512"/>
                    <a:pt x="772" y="529"/>
                  </a:cubicBezTo>
                  <a:cubicBezTo>
                    <a:pt x="771" y="530"/>
                    <a:pt x="771" y="532"/>
                    <a:pt x="770" y="534"/>
                  </a:cubicBezTo>
                  <a:cubicBezTo>
                    <a:pt x="770" y="505"/>
                    <a:pt x="770" y="505"/>
                    <a:pt x="770" y="505"/>
                  </a:cubicBezTo>
                  <a:cubicBezTo>
                    <a:pt x="773" y="502"/>
                    <a:pt x="774" y="496"/>
                    <a:pt x="774" y="489"/>
                  </a:cubicBezTo>
                  <a:cubicBezTo>
                    <a:pt x="772" y="490"/>
                    <a:pt x="771" y="490"/>
                    <a:pt x="770" y="491"/>
                  </a:cubicBezTo>
                  <a:cubicBezTo>
                    <a:pt x="770" y="480"/>
                    <a:pt x="770" y="480"/>
                    <a:pt x="770" y="480"/>
                  </a:cubicBezTo>
                  <a:cubicBezTo>
                    <a:pt x="777" y="476"/>
                    <a:pt x="780" y="470"/>
                    <a:pt x="780" y="456"/>
                  </a:cubicBezTo>
                  <a:cubicBezTo>
                    <a:pt x="776" y="457"/>
                    <a:pt x="773" y="459"/>
                    <a:pt x="770" y="460"/>
                  </a:cubicBezTo>
                  <a:cubicBezTo>
                    <a:pt x="770" y="451"/>
                    <a:pt x="770" y="451"/>
                    <a:pt x="770" y="451"/>
                  </a:cubicBezTo>
                  <a:cubicBezTo>
                    <a:pt x="780" y="446"/>
                    <a:pt x="785" y="441"/>
                    <a:pt x="785" y="423"/>
                  </a:cubicBezTo>
                  <a:cubicBezTo>
                    <a:pt x="780" y="423"/>
                    <a:pt x="775" y="426"/>
                    <a:pt x="770" y="429"/>
                  </a:cubicBezTo>
                  <a:cubicBezTo>
                    <a:pt x="770" y="420"/>
                    <a:pt x="770" y="420"/>
                    <a:pt x="770" y="420"/>
                  </a:cubicBezTo>
                  <a:cubicBezTo>
                    <a:pt x="783" y="414"/>
                    <a:pt x="786" y="410"/>
                    <a:pt x="785" y="389"/>
                  </a:cubicBezTo>
                  <a:cubicBezTo>
                    <a:pt x="781" y="390"/>
                    <a:pt x="775" y="393"/>
                    <a:pt x="770" y="397"/>
                  </a:cubicBezTo>
                  <a:cubicBezTo>
                    <a:pt x="770" y="388"/>
                    <a:pt x="770" y="388"/>
                    <a:pt x="770" y="388"/>
                  </a:cubicBezTo>
                  <a:cubicBezTo>
                    <a:pt x="781" y="380"/>
                    <a:pt x="787" y="374"/>
                    <a:pt x="783" y="355"/>
                  </a:cubicBezTo>
                  <a:cubicBezTo>
                    <a:pt x="779" y="357"/>
                    <a:pt x="774" y="360"/>
                    <a:pt x="770" y="363"/>
                  </a:cubicBezTo>
                  <a:cubicBezTo>
                    <a:pt x="770" y="354"/>
                    <a:pt x="770" y="354"/>
                    <a:pt x="770" y="354"/>
                  </a:cubicBezTo>
                  <a:cubicBezTo>
                    <a:pt x="777" y="348"/>
                    <a:pt x="780" y="342"/>
                    <a:pt x="780" y="327"/>
                  </a:cubicBezTo>
                  <a:cubicBezTo>
                    <a:pt x="779" y="325"/>
                    <a:pt x="778" y="323"/>
                    <a:pt x="777" y="321"/>
                  </a:cubicBezTo>
                  <a:cubicBezTo>
                    <a:pt x="775" y="323"/>
                    <a:pt x="772" y="325"/>
                    <a:pt x="770" y="327"/>
                  </a:cubicBezTo>
                  <a:cubicBezTo>
                    <a:pt x="770" y="314"/>
                    <a:pt x="770" y="314"/>
                    <a:pt x="770" y="314"/>
                  </a:cubicBezTo>
                  <a:cubicBezTo>
                    <a:pt x="774" y="308"/>
                    <a:pt x="774" y="300"/>
                    <a:pt x="770" y="288"/>
                  </a:cubicBezTo>
                  <a:lnTo>
                    <a:pt x="770" y="265"/>
                  </a:lnTo>
                  <a:close/>
                  <a:moveTo>
                    <a:pt x="755" y="228"/>
                  </a:moveTo>
                  <a:cubicBezTo>
                    <a:pt x="760" y="240"/>
                    <a:pt x="765" y="252"/>
                    <a:pt x="770" y="265"/>
                  </a:cubicBezTo>
                  <a:cubicBezTo>
                    <a:pt x="770" y="288"/>
                    <a:pt x="770" y="288"/>
                    <a:pt x="770" y="288"/>
                  </a:cubicBezTo>
                  <a:cubicBezTo>
                    <a:pt x="770" y="287"/>
                    <a:pt x="770" y="287"/>
                    <a:pt x="770" y="287"/>
                  </a:cubicBezTo>
                  <a:cubicBezTo>
                    <a:pt x="768" y="290"/>
                    <a:pt x="768" y="290"/>
                    <a:pt x="755" y="303"/>
                  </a:cubicBezTo>
                  <a:cubicBezTo>
                    <a:pt x="755" y="290"/>
                    <a:pt x="755" y="290"/>
                    <a:pt x="755" y="290"/>
                  </a:cubicBezTo>
                  <a:cubicBezTo>
                    <a:pt x="764" y="281"/>
                    <a:pt x="767" y="274"/>
                    <a:pt x="759" y="256"/>
                  </a:cubicBezTo>
                  <a:cubicBezTo>
                    <a:pt x="757" y="258"/>
                    <a:pt x="756" y="260"/>
                    <a:pt x="755" y="261"/>
                  </a:cubicBezTo>
                  <a:cubicBezTo>
                    <a:pt x="755" y="228"/>
                    <a:pt x="755" y="228"/>
                    <a:pt x="755" y="228"/>
                  </a:cubicBezTo>
                  <a:close/>
                  <a:moveTo>
                    <a:pt x="770" y="534"/>
                  </a:moveTo>
                  <a:cubicBezTo>
                    <a:pt x="765" y="545"/>
                    <a:pt x="760" y="556"/>
                    <a:pt x="755" y="567"/>
                  </a:cubicBezTo>
                  <a:cubicBezTo>
                    <a:pt x="755" y="540"/>
                    <a:pt x="755" y="540"/>
                    <a:pt x="755" y="540"/>
                  </a:cubicBezTo>
                  <a:cubicBezTo>
                    <a:pt x="759" y="537"/>
                    <a:pt x="762" y="531"/>
                    <a:pt x="766" y="522"/>
                  </a:cubicBezTo>
                  <a:cubicBezTo>
                    <a:pt x="762" y="522"/>
                    <a:pt x="759" y="523"/>
                    <a:pt x="755" y="524"/>
                  </a:cubicBezTo>
                  <a:cubicBezTo>
                    <a:pt x="755" y="514"/>
                    <a:pt x="755" y="514"/>
                    <a:pt x="755" y="514"/>
                  </a:cubicBezTo>
                  <a:cubicBezTo>
                    <a:pt x="761" y="513"/>
                    <a:pt x="766" y="510"/>
                    <a:pt x="770" y="505"/>
                  </a:cubicBezTo>
                  <a:cubicBezTo>
                    <a:pt x="770" y="534"/>
                    <a:pt x="770" y="534"/>
                    <a:pt x="770" y="534"/>
                  </a:cubicBezTo>
                  <a:close/>
                  <a:moveTo>
                    <a:pt x="770" y="314"/>
                  </a:moveTo>
                  <a:cubicBezTo>
                    <a:pt x="770" y="327"/>
                    <a:pt x="770" y="327"/>
                    <a:pt x="770" y="327"/>
                  </a:cubicBezTo>
                  <a:cubicBezTo>
                    <a:pt x="763" y="333"/>
                    <a:pt x="757" y="338"/>
                    <a:pt x="755" y="344"/>
                  </a:cubicBezTo>
                  <a:cubicBezTo>
                    <a:pt x="755" y="329"/>
                    <a:pt x="755" y="329"/>
                    <a:pt x="755" y="329"/>
                  </a:cubicBezTo>
                  <a:cubicBezTo>
                    <a:pt x="762" y="324"/>
                    <a:pt x="767" y="319"/>
                    <a:pt x="770" y="314"/>
                  </a:cubicBezTo>
                  <a:close/>
                  <a:moveTo>
                    <a:pt x="770" y="354"/>
                  </a:moveTo>
                  <a:cubicBezTo>
                    <a:pt x="770" y="363"/>
                    <a:pt x="770" y="363"/>
                    <a:pt x="770" y="363"/>
                  </a:cubicBezTo>
                  <a:cubicBezTo>
                    <a:pt x="764" y="368"/>
                    <a:pt x="758" y="374"/>
                    <a:pt x="755" y="380"/>
                  </a:cubicBezTo>
                  <a:cubicBezTo>
                    <a:pt x="755" y="386"/>
                    <a:pt x="756" y="391"/>
                    <a:pt x="756" y="396"/>
                  </a:cubicBezTo>
                  <a:cubicBezTo>
                    <a:pt x="761" y="393"/>
                    <a:pt x="766" y="390"/>
                    <a:pt x="770" y="388"/>
                  </a:cubicBezTo>
                  <a:cubicBezTo>
                    <a:pt x="770" y="397"/>
                    <a:pt x="770" y="397"/>
                    <a:pt x="770" y="397"/>
                  </a:cubicBezTo>
                  <a:cubicBezTo>
                    <a:pt x="764" y="401"/>
                    <a:pt x="758" y="406"/>
                    <a:pt x="755" y="412"/>
                  </a:cubicBezTo>
                  <a:cubicBezTo>
                    <a:pt x="755" y="416"/>
                    <a:pt x="755" y="420"/>
                    <a:pt x="755" y="424"/>
                  </a:cubicBezTo>
                  <a:cubicBezTo>
                    <a:pt x="755" y="364"/>
                    <a:pt x="755" y="364"/>
                    <a:pt x="755" y="364"/>
                  </a:cubicBezTo>
                  <a:cubicBezTo>
                    <a:pt x="761" y="360"/>
                    <a:pt x="766" y="357"/>
                    <a:pt x="770" y="354"/>
                  </a:cubicBezTo>
                  <a:close/>
                  <a:moveTo>
                    <a:pt x="770" y="420"/>
                  </a:moveTo>
                  <a:cubicBezTo>
                    <a:pt x="766" y="422"/>
                    <a:pt x="761" y="424"/>
                    <a:pt x="755" y="427"/>
                  </a:cubicBezTo>
                  <a:cubicBezTo>
                    <a:pt x="755" y="440"/>
                    <a:pt x="755" y="440"/>
                    <a:pt x="755" y="440"/>
                  </a:cubicBezTo>
                  <a:cubicBezTo>
                    <a:pt x="755" y="439"/>
                    <a:pt x="755" y="438"/>
                    <a:pt x="756" y="438"/>
                  </a:cubicBezTo>
                  <a:cubicBezTo>
                    <a:pt x="760" y="435"/>
                    <a:pt x="765" y="432"/>
                    <a:pt x="770" y="429"/>
                  </a:cubicBezTo>
                  <a:cubicBezTo>
                    <a:pt x="770" y="420"/>
                    <a:pt x="770" y="420"/>
                    <a:pt x="770" y="420"/>
                  </a:cubicBezTo>
                  <a:close/>
                  <a:moveTo>
                    <a:pt x="770" y="451"/>
                  </a:moveTo>
                  <a:cubicBezTo>
                    <a:pt x="770" y="460"/>
                    <a:pt x="770" y="460"/>
                    <a:pt x="770" y="460"/>
                  </a:cubicBezTo>
                  <a:cubicBezTo>
                    <a:pt x="764" y="463"/>
                    <a:pt x="759" y="464"/>
                    <a:pt x="755" y="467"/>
                  </a:cubicBezTo>
                  <a:cubicBezTo>
                    <a:pt x="755" y="457"/>
                    <a:pt x="755" y="457"/>
                    <a:pt x="755" y="457"/>
                  </a:cubicBezTo>
                  <a:cubicBezTo>
                    <a:pt x="761" y="454"/>
                    <a:pt x="766" y="453"/>
                    <a:pt x="770" y="451"/>
                  </a:cubicBezTo>
                  <a:close/>
                  <a:moveTo>
                    <a:pt x="770" y="480"/>
                  </a:moveTo>
                  <a:cubicBezTo>
                    <a:pt x="770" y="491"/>
                    <a:pt x="770" y="491"/>
                    <a:pt x="770" y="491"/>
                  </a:cubicBezTo>
                  <a:cubicBezTo>
                    <a:pt x="764" y="494"/>
                    <a:pt x="759" y="495"/>
                    <a:pt x="755" y="497"/>
                  </a:cubicBezTo>
                  <a:cubicBezTo>
                    <a:pt x="755" y="486"/>
                    <a:pt x="755" y="486"/>
                    <a:pt x="755" y="486"/>
                  </a:cubicBezTo>
                  <a:cubicBezTo>
                    <a:pt x="761" y="484"/>
                    <a:pt x="766" y="483"/>
                    <a:pt x="770" y="480"/>
                  </a:cubicBezTo>
                  <a:close/>
                  <a:moveTo>
                    <a:pt x="749" y="214"/>
                  </a:moveTo>
                  <a:cubicBezTo>
                    <a:pt x="751" y="219"/>
                    <a:pt x="753" y="224"/>
                    <a:pt x="755" y="228"/>
                  </a:cubicBezTo>
                  <a:cubicBezTo>
                    <a:pt x="755" y="261"/>
                    <a:pt x="755" y="261"/>
                    <a:pt x="755" y="261"/>
                  </a:cubicBezTo>
                  <a:cubicBezTo>
                    <a:pt x="753" y="264"/>
                    <a:pt x="752" y="266"/>
                    <a:pt x="749" y="269"/>
                  </a:cubicBezTo>
                  <a:cubicBezTo>
                    <a:pt x="749" y="253"/>
                    <a:pt x="749" y="253"/>
                    <a:pt x="749" y="253"/>
                  </a:cubicBezTo>
                  <a:cubicBezTo>
                    <a:pt x="753" y="246"/>
                    <a:pt x="755" y="238"/>
                    <a:pt x="749" y="230"/>
                  </a:cubicBezTo>
                  <a:cubicBezTo>
                    <a:pt x="749" y="214"/>
                    <a:pt x="749" y="214"/>
                    <a:pt x="749" y="214"/>
                  </a:cubicBezTo>
                  <a:close/>
                  <a:moveTo>
                    <a:pt x="755" y="567"/>
                  </a:moveTo>
                  <a:cubicBezTo>
                    <a:pt x="753" y="571"/>
                    <a:pt x="751" y="575"/>
                    <a:pt x="749" y="580"/>
                  </a:cubicBezTo>
                  <a:cubicBezTo>
                    <a:pt x="749" y="564"/>
                    <a:pt x="749" y="564"/>
                    <a:pt x="749" y="564"/>
                  </a:cubicBezTo>
                  <a:cubicBezTo>
                    <a:pt x="750" y="561"/>
                    <a:pt x="751" y="558"/>
                    <a:pt x="753" y="553"/>
                  </a:cubicBezTo>
                  <a:cubicBezTo>
                    <a:pt x="749" y="554"/>
                    <a:pt x="749" y="554"/>
                    <a:pt x="749" y="554"/>
                  </a:cubicBezTo>
                  <a:cubicBezTo>
                    <a:pt x="749" y="544"/>
                    <a:pt x="749" y="544"/>
                    <a:pt x="749" y="544"/>
                  </a:cubicBezTo>
                  <a:cubicBezTo>
                    <a:pt x="751" y="543"/>
                    <a:pt x="753" y="542"/>
                    <a:pt x="755" y="540"/>
                  </a:cubicBezTo>
                  <a:cubicBezTo>
                    <a:pt x="755" y="567"/>
                    <a:pt x="755" y="567"/>
                    <a:pt x="755" y="567"/>
                  </a:cubicBezTo>
                  <a:close/>
                  <a:moveTo>
                    <a:pt x="755" y="290"/>
                  </a:moveTo>
                  <a:cubicBezTo>
                    <a:pt x="755" y="303"/>
                    <a:pt x="755" y="303"/>
                    <a:pt x="755" y="303"/>
                  </a:cubicBezTo>
                  <a:cubicBezTo>
                    <a:pt x="753" y="305"/>
                    <a:pt x="753" y="305"/>
                    <a:pt x="753" y="305"/>
                  </a:cubicBezTo>
                  <a:cubicBezTo>
                    <a:pt x="751" y="308"/>
                    <a:pt x="749" y="311"/>
                    <a:pt x="749" y="314"/>
                  </a:cubicBezTo>
                  <a:cubicBezTo>
                    <a:pt x="749" y="297"/>
                    <a:pt x="749" y="297"/>
                    <a:pt x="749" y="297"/>
                  </a:cubicBezTo>
                  <a:cubicBezTo>
                    <a:pt x="751" y="294"/>
                    <a:pt x="753" y="292"/>
                    <a:pt x="755" y="290"/>
                  </a:cubicBezTo>
                  <a:close/>
                  <a:moveTo>
                    <a:pt x="755" y="329"/>
                  </a:moveTo>
                  <a:cubicBezTo>
                    <a:pt x="755" y="344"/>
                    <a:pt x="755" y="344"/>
                    <a:pt x="755" y="344"/>
                  </a:cubicBezTo>
                  <a:cubicBezTo>
                    <a:pt x="753" y="349"/>
                    <a:pt x="753" y="355"/>
                    <a:pt x="755" y="364"/>
                  </a:cubicBezTo>
                  <a:cubicBezTo>
                    <a:pt x="755" y="364"/>
                    <a:pt x="755" y="364"/>
                    <a:pt x="755" y="364"/>
                  </a:cubicBezTo>
                  <a:cubicBezTo>
                    <a:pt x="755" y="424"/>
                    <a:pt x="755" y="424"/>
                    <a:pt x="755" y="424"/>
                  </a:cubicBezTo>
                  <a:cubicBezTo>
                    <a:pt x="755" y="427"/>
                    <a:pt x="755" y="427"/>
                    <a:pt x="755" y="427"/>
                  </a:cubicBezTo>
                  <a:cubicBezTo>
                    <a:pt x="755" y="427"/>
                    <a:pt x="755" y="427"/>
                    <a:pt x="755" y="427"/>
                  </a:cubicBezTo>
                  <a:cubicBezTo>
                    <a:pt x="755" y="440"/>
                    <a:pt x="755" y="440"/>
                    <a:pt x="755" y="440"/>
                  </a:cubicBezTo>
                  <a:cubicBezTo>
                    <a:pt x="753" y="446"/>
                    <a:pt x="752" y="451"/>
                    <a:pt x="751" y="458"/>
                  </a:cubicBezTo>
                  <a:cubicBezTo>
                    <a:pt x="753" y="458"/>
                    <a:pt x="754" y="457"/>
                    <a:pt x="755" y="457"/>
                  </a:cubicBezTo>
                  <a:cubicBezTo>
                    <a:pt x="755" y="467"/>
                    <a:pt x="755" y="467"/>
                    <a:pt x="755" y="467"/>
                  </a:cubicBezTo>
                  <a:cubicBezTo>
                    <a:pt x="752" y="469"/>
                    <a:pt x="750" y="471"/>
                    <a:pt x="749" y="475"/>
                  </a:cubicBezTo>
                  <a:cubicBezTo>
                    <a:pt x="749" y="408"/>
                    <a:pt x="749" y="408"/>
                    <a:pt x="749" y="408"/>
                  </a:cubicBezTo>
                  <a:cubicBezTo>
                    <a:pt x="749" y="407"/>
                    <a:pt x="749" y="406"/>
                    <a:pt x="750" y="405"/>
                  </a:cubicBezTo>
                  <a:cubicBezTo>
                    <a:pt x="749" y="400"/>
                    <a:pt x="749" y="395"/>
                    <a:pt x="749" y="390"/>
                  </a:cubicBezTo>
                  <a:cubicBezTo>
                    <a:pt x="749" y="328"/>
                    <a:pt x="749" y="328"/>
                    <a:pt x="749" y="328"/>
                  </a:cubicBezTo>
                  <a:cubicBezTo>
                    <a:pt x="749" y="330"/>
                    <a:pt x="749" y="331"/>
                    <a:pt x="750" y="333"/>
                  </a:cubicBezTo>
                  <a:cubicBezTo>
                    <a:pt x="752" y="332"/>
                    <a:pt x="753" y="331"/>
                    <a:pt x="755" y="329"/>
                  </a:cubicBezTo>
                  <a:close/>
                  <a:moveTo>
                    <a:pt x="755" y="486"/>
                  </a:moveTo>
                  <a:cubicBezTo>
                    <a:pt x="755" y="497"/>
                    <a:pt x="755" y="497"/>
                    <a:pt x="755" y="497"/>
                  </a:cubicBezTo>
                  <a:cubicBezTo>
                    <a:pt x="753" y="497"/>
                    <a:pt x="751" y="498"/>
                    <a:pt x="749" y="498"/>
                  </a:cubicBezTo>
                  <a:cubicBezTo>
                    <a:pt x="749" y="488"/>
                    <a:pt x="749" y="488"/>
                    <a:pt x="749" y="488"/>
                  </a:cubicBezTo>
                  <a:cubicBezTo>
                    <a:pt x="751" y="487"/>
                    <a:pt x="753" y="486"/>
                    <a:pt x="755" y="486"/>
                  </a:cubicBezTo>
                  <a:close/>
                  <a:moveTo>
                    <a:pt x="755" y="514"/>
                  </a:moveTo>
                  <a:cubicBezTo>
                    <a:pt x="755" y="524"/>
                    <a:pt x="755" y="524"/>
                    <a:pt x="755" y="524"/>
                  </a:cubicBezTo>
                  <a:cubicBezTo>
                    <a:pt x="753" y="524"/>
                    <a:pt x="751" y="524"/>
                    <a:pt x="749" y="525"/>
                  </a:cubicBezTo>
                  <a:cubicBezTo>
                    <a:pt x="749" y="516"/>
                    <a:pt x="749" y="516"/>
                    <a:pt x="749" y="516"/>
                  </a:cubicBezTo>
                  <a:cubicBezTo>
                    <a:pt x="751" y="516"/>
                    <a:pt x="753" y="515"/>
                    <a:pt x="755" y="514"/>
                  </a:cubicBezTo>
                  <a:close/>
                  <a:moveTo>
                    <a:pt x="747" y="211"/>
                  </a:moveTo>
                  <a:cubicBezTo>
                    <a:pt x="747" y="212"/>
                    <a:pt x="748" y="213"/>
                    <a:pt x="749" y="214"/>
                  </a:cubicBezTo>
                  <a:cubicBezTo>
                    <a:pt x="749" y="230"/>
                    <a:pt x="749" y="230"/>
                    <a:pt x="749" y="230"/>
                  </a:cubicBezTo>
                  <a:cubicBezTo>
                    <a:pt x="748" y="229"/>
                    <a:pt x="747" y="228"/>
                    <a:pt x="747" y="227"/>
                  </a:cubicBezTo>
                  <a:cubicBezTo>
                    <a:pt x="747" y="211"/>
                    <a:pt x="747" y="211"/>
                    <a:pt x="747" y="211"/>
                  </a:cubicBezTo>
                  <a:close/>
                  <a:moveTo>
                    <a:pt x="749" y="580"/>
                  </a:moveTo>
                  <a:cubicBezTo>
                    <a:pt x="747" y="584"/>
                    <a:pt x="747" y="584"/>
                    <a:pt x="747" y="584"/>
                  </a:cubicBezTo>
                  <a:cubicBezTo>
                    <a:pt x="747" y="567"/>
                    <a:pt x="747" y="567"/>
                    <a:pt x="747" y="567"/>
                  </a:cubicBezTo>
                  <a:cubicBezTo>
                    <a:pt x="747" y="566"/>
                    <a:pt x="748" y="565"/>
                    <a:pt x="749" y="564"/>
                  </a:cubicBezTo>
                  <a:cubicBezTo>
                    <a:pt x="749" y="580"/>
                    <a:pt x="749" y="580"/>
                    <a:pt x="749" y="580"/>
                  </a:cubicBezTo>
                  <a:close/>
                  <a:moveTo>
                    <a:pt x="749" y="253"/>
                  </a:moveTo>
                  <a:cubicBezTo>
                    <a:pt x="749" y="269"/>
                    <a:pt x="749" y="269"/>
                    <a:pt x="749" y="269"/>
                  </a:cubicBezTo>
                  <a:cubicBezTo>
                    <a:pt x="747" y="271"/>
                    <a:pt x="747" y="271"/>
                    <a:pt x="747" y="271"/>
                  </a:cubicBezTo>
                  <a:cubicBezTo>
                    <a:pt x="747" y="255"/>
                    <a:pt x="747" y="255"/>
                    <a:pt x="747" y="255"/>
                  </a:cubicBezTo>
                  <a:cubicBezTo>
                    <a:pt x="747" y="255"/>
                    <a:pt x="748" y="254"/>
                    <a:pt x="749" y="253"/>
                  </a:cubicBezTo>
                  <a:close/>
                  <a:moveTo>
                    <a:pt x="749" y="297"/>
                  </a:moveTo>
                  <a:cubicBezTo>
                    <a:pt x="749" y="314"/>
                    <a:pt x="749" y="314"/>
                    <a:pt x="749" y="314"/>
                  </a:cubicBezTo>
                  <a:cubicBezTo>
                    <a:pt x="747" y="318"/>
                    <a:pt x="747" y="322"/>
                    <a:pt x="749" y="328"/>
                  </a:cubicBezTo>
                  <a:cubicBezTo>
                    <a:pt x="749" y="390"/>
                    <a:pt x="749" y="390"/>
                    <a:pt x="749" y="390"/>
                  </a:cubicBezTo>
                  <a:cubicBezTo>
                    <a:pt x="748" y="382"/>
                    <a:pt x="748" y="374"/>
                    <a:pt x="747" y="366"/>
                  </a:cubicBezTo>
                  <a:cubicBezTo>
                    <a:pt x="747" y="298"/>
                    <a:pt x="747" y="298"/>
                    <a:pt x="747" y="298"/>
                  </a:cubicBezTo>
                  <a:cubicBezTo>
                    <a:pt x="747" y="298"/>
                    <a:pt x="748" y="297"/>
                    <a:pt x="749" y="297"/>
                  </a:cubicBezTo>
                  <a:close/>
                  <a:moveTo>
                    <a:pt x="749" y="408"/>
                  </a:moveTo>
                  <a:cubicBezTo>
                    <a:pt x="749" y="475"/>
                    <a:pt x="749" y="475"/>
                    <a:pt x="749" y="475"/>
                  </a:cubicBezTo>
                  <a:cubicBezTo>
                    <a:pt x="748" y="476"/>
                    <a:pt x="747" y="477"/>
                    <a:pt x="747" y="478"/>
                  </a:cubicBezTo>
                  <a:cubicBezTo>
                    <a:pt x="747" y="437"/>
                    <a:pt x="747" y="437"/>
                    <a:pt x="747" y="437"/>
                  </a:cubicBezTo>
                  <a:cubicBezTo>
                    <a:pt x="747" y="436"/>
                    <a:pt x="748" y="435"/>
                    <a:pt x="748" y="435"/>
                  </a:cubicBezTo>
                  <a:cubicBezTo>
                    <a:pt x="747" y="425"/>
                    <a:pt x="747" y="417"/>
                    <a:pt x="749" y="408"/>
                  </a:cubicBezTo>
                  <a:close/>
                  <a:moveTo>
                    <a:pt x="749" y="488"/>
                  </a:moveTo>
                  <a:cubicBezTo>
                    <a:pt x="749" y="498"/>
                    <a:pt x="749" y="498"/>
                    <a:pt x="749" y="498"/>
                  </a:cubicBezTo>
                  <a:cubicBezTo>
                    <a:pt x="748" y="499"/>
                    <a:pt x="747" y="499"/>
                    <a:pt x="747" y="499"/>
                  </a:cubicBezTo>
                  <a:cubicBezTo>
                    <a:pt x="747" y="488"/>
                    <a:pt x="747" y="488"/>
                    <a:pt x="747" y="488"/>
                  </a:cubicBezTo>
                  <a:cubicBezTo>
                    <a:pt x="749" y="488"/>
                    <a:pt x="749" y="488"/>
                    <a:pt x="749" y="488"/>
                  </a:cubicBezTo>
                  <a:close/>
                  <a:moveTo>
                    <a:pt x="749" y="516"/>
                  </a:moveTo>
                  <a:cubicBezTo>
                    <a:pt x="749" y="525"/>
                    <a:pt x="749" y="525"/>
                    <a:pt x="749" y="525"/>
                  </a:cubicBezTo>
                  <a:cubicBezTo>
                    <a:pt x="748" y="525"/>
                    <a:pt x="747" y="525"/>
                    <a:pt x="747" y="525"/>
                  </a:cubicBezTo>
                  <a:cubicBezTo>
                    <a:pt x="747" y="516"/>
                    <a:pt x="747" y="516"/>
                    <a:pt x="747" y="516"/>
                  </a:cubicBezTo>
                  <a:cubicBezTo>
                    <a:pt x="747" y="516"/>
                    <a:pt x="748" y="516"/>
                    <a:pt x="749" y="516"/>
                  </a:cubicBezTo>
                  <a:close/>
                  <a:moveTo>
                    <a:pt x="749" y="544"/>
                  </a:moveTo>
                  <a:cubicBezTo>
                    <a:pt x="749" y="554"/>
                    <a:pt x="749" y="554"/>
                    <a:pt x="749" y="554"/>
                  </a:cubicBezTo>
                  <a:cubicBezTo>
                    <a:pt x="747" y="554"/>
                    <a:pt x="747" y="554"/>
                    <a:pt x="747" y="554"/>
                  </a:cubicBezTo>
                  <a:cubicBezTo>
                    <a:pt x="747" y="545"/>
                    <a:pt x="747" y="545"/>
                    <a:pt x="747" y="545"/>
                  </a:cubicBezTo>
                  <a:cubicBezTo>
                    <a:pt x="747" y="544"/>
                    <a:pt x="748" y="544"/>
                    <a:pt x="749" y="544"/>
                  </a:cubicBezTo>
                  <a:close/>
                  <a:moveTo>
                    <a:pt x="743" y="202"/>
                  </a:moveTo>
                  <a:cubicBezTo>
                    <a:pt x="744" y="205"/>
                    <a:pt x="746" y="208"/>
                    <a:pt x="747" y="211"/>
                  </a:cubicBezTo>
                  <a:cubicBezTo>
                    <a:pt x="747" y="227"/>
                    <a:pt x="747" y="227"/>
                    <a:pt x="747" y="227"/>
                  </a:cubicBezTo>
                  <a:cubicBezTo>
                    <a:pt x="746" y="227"/>
                    <a:pt x="746" y="226"/>
                    <a:pt x="745" y="225"/>
                  </a:cubicBezTo>
                  <a:cubicBezTo>
                    <a:pt x="744" y="226"/>
                    <a:pt x="744" y="227"/>
                    <a:pt x="743" y="228"/>
                  </a:cubicBezTo>
                  <a:cubicBezTo>
                    <a:pt x="743" y="202"/>
                    <a:pt x="743" y="202"/>
                    <a:pt x="743" y="202"/>
                  </a:cubicBezTo>
                  <a:close/>
                  <a:moveTo>
                    <a:pt x="747" y="584"/>
                  </a:moveTo>
                  <a:cubicBezTo>
                    <a:pt x="746" y="586"/>
                    <a:pt x="744" y="589"/>
                    <a:pt x="743" y="592"/>
                  </a:cubicBezTo>
                  <a:cubicBezTo>
                    <a:pt x="743" y="571"/>
                    <a:pt x="743" y="571"/>
                    <a:pt x="743" y="571"/>
                  </a:cubicBezTo>
                  <a:cubicBezTo>
                    <a:pt x="744" y="569"/>
                    <a:pt x="746" y="568"/>
                    <a:pt x="747" y="567"/>
                  </a:cubicBezTo>
                  <a:cubicBezTo>
                    <a:pt x="747" y="584"/>
                    <a:pt x="747" y="584"/>
                    <a:pt x="747" y="584"/>
                  </a:cubicBezTo>
                  <a:close/>
                  <a:moveTo>
                    <a:pt x="747" y="255"/>
                  </a:moveTo>
                  <a:cubicBezTo>
                    <a:pt x="747" y="271"/>
                    <a:pt x="747" y="271"/>
                    <a:pt x="747" y="271"/>
                  </a:cubicBezTo>
                  <a:cubicBezTo>
                    <a:pt x="744" y="274"/>
                    <a:pt x="744" y="274"/>
                    <a:pt x="744" y="274"/>
                  </a:cubicBezTo>
                  <a:cubicBezTo>
                    <a:pt x="743" y="275"/>
                    <a:pt x="743" y="276"/>
                    <a:pt x="743" y="276"/>
                  </a:cubicBezTo>
                  <a:cubicBezTo>
                    <a:pt x="743" y="261"/>
                    <a:pt x="743" y="261"/>
                    <a:pt x="743" y="261"/>
                  </a:cubicBezTo>
                  <a:cubicBezTo>
                    <a:pt x="744" y="259"/>
                    <a:pt x="746" y="258"/>
                    <a:pt x="747" y="255"/>
                  </a:cubicBezTo>
                  <a:close/>
                  <a:moveTo>
                    <a:pt x="747" y="298"/>
                  </a:moveTo>
                  <a:cubicBezTo>
                    <a:pt x="747" y="366"/>
                    <a:pt x="747" y="366"/>
                    <a:pt x="747" y="366"/>
                  </a:cubicBezTo>
                  <a:cubicBezTo>
                    <a:pt x="747" y="362"/>
                    <a:pt x="746" y="359"/>
                    <a:pt x="745" y="356"/>
                  </a:cubicBezTo>
                  <a:cubicBezTo>
                    <a:pt x="745" y="350"/>
                    <a:pt x="745" y="345"/>
                    <a:pt x="745" y="339"/>
                  </a:cubicBezTo>
                  <a:cubicBezTo>
                    <a:pt x="744" y="337"/>
                    <a:pt x="743" y="336"/>
                    <a:pt x="743" y="334"/>
                  </a:cubicBezTo>
                  <a:cubicBezTo>
                    <a:pt x="743" y="302"/>
                    <a:pt x="743" y="302"/>
                    <a:pt x="743" y="302"/>
                  </a:cubicBezTo>
                  <a:cubicBezTo>
                    <a:pt x="743" y="303"/>
                    <a:pt x="743" y="303"/>
                    <a:pt x="743" y="303"/>
                  </a:cubicBezTo>
                  <a:cubicBezTo>
                    <a:pt x="745" y="301"/>
                    <a:pt x="746" y="300"/>
                    <a:pt x="747" y="298"/>
                  </a:cubicBezTo>
                  <a:close/>
                  <a:moveTo>
                    <a:pt x="747" y="437"/>
                  </a:moveTo>
                  <a:cubicBezTo>
                    <a:pt x="747" y="478"/>
                    <a:pt x="747" y="478"/>
                    <a:pt x="747" y="478"/>
                  </a:cubicBezTo>
                  <a:cubicBezTo>
                    <a:pt x="746" y="481"/>
                    <a:pt x="745" y="484"/>
                    <a:pt x="744" y="489"/>
                  </a:cubicBezTo>
                  <a:cubicBezTo>
                    <a:pt x="745" y="488"/>
                    <a:pt x="746" y="488"/>
                    <a:pt x="747" y="488"/>
                  </a:cubicBezTo>
                  <a:cubicBezTo>
                    <a:pt x="747" y="499"/>
                    <a:pt x="747" y="499"/>
                    <a:pt x="747" y="499"/>
                  </a:cubicBezTo>
                  <a:cubicBezTo>
                    <a:pt x="745" y="500"/>
                    <a:pt x="744" y="500"/>
                    <a:pt x="743" y="502"/>
                  </a:cubicBezTo>
                  <a:cubicBezTo>
                    <a:pt x="743" y="467"/>
                    <a:pt x="743" y="467"/>
                    <a:pt x="743" y="467"/>
                  </a:cubicBezTo>
                  <a:cubicBezTo>
                    <a:pt x="743" y="466"/>
                    <a:pt x="743" y="466"/>
                    <a:pt x="744" y="465"/>
                  </a:cubicBezTo>
                  <a:cubicBezTo>
                    <a:pt x="744" y="456"/>
                    <a:pt x="743" y="446"/>
                    <a:pt x="747" y="437"/>
                  </a:cubicBezTo>
                  <a:close/>
                  <a:moveTo>
                    <a:pt x="747" y="516"/>
                  </a:moveTo>
                  <a:cubicBezTo>
                    <a:pt x="747" y="525"/>
                    <a:pt x="747" y="525"/>
                    <a:pt x="747" y="525"/>
                  </a:cubicBezTo>
                  <a:cubicBezTo>
                    <a:pt x="745" y="526"/>
                    <a:pt x="744" y="526"/>
                    <a:pt x="743" y="526"/>
                  </a:cubicBezTo>
                  <a:cubicBezTo>
                    <a:pt x="743" y="517"/>
                    <a:pt x="743" y="517"/>
                    <a:pt x="743" y="517"/>
                  </a:cubicBezTo>
                  <a:cubicBezTo>
                    <a:pt x="744" y="517"/>
                    <a:pt x="746" y="517"/>
                    <a:pt x="747" y="516"/>
                  </a:cubicBezTo>
                  <a:close/>
                  <a:moveTo>
                    <a:pt x="747" y="545"/>
                  </a:moveTo>
                  <a:cubicBezTo>
                    <a:pt x="747" y="554"/>
                    <a:pt x="747" y="554"/>
                    <a:pt x="747" y="554"/>
                  </a:cubicBezTo>
                  <a:cubicBezTo>
                    <a:pt x="743" y="555"/>
                    <a:pt x="743" y="555"/>
                    <a:pt x="743" y="555"/>
                  </a:cubicBezTo>
                  <a:cubicBezTo>
                    <a:pt x="743" y="546"/>
                    <a:pt x="743" y="546"/>
                    <a:pt x="743" y="546"/>
                  </a:cubicBezTo>
                  <a:cubicBezTo>
                    <a:pt x="744" y="545"/>
                    <a:pt x="746" y="545"/>
                    <a:pt x="747" y="545"/>
                  </a:cubicBezTo>
                  <a:close/>
                  <a:moveTo>
                    <a:pt x="731" y="184"/>
                  </a:moveTo>
                  <a:cubicBezTo>
                    <a:pt x="734" y="188"/>
                    <a:pt x="737" y="192"/>
                    <a:pt x="740" y="197"/>
                  </a:cubicBezTo>
                  <a:cubicBezTo>
                    <a:pt x="741" y="199"/>
                    <a:pt x="742" y="200"/>
                    <a:pt x="743" y="202"/>
                  </a:cubicBezTo>
                  <a:cubicBezTo>
                    <a:pt x="743" y="228"/>
                    <a:pt x="743" y="228"/>
                    <a:pt x="743" y="228"/>
                  </a:cubicBezTo>
                  <a:cubicBezTo>
                    <a:pt x="739" y="234"/>
                    <a:pt x="734" y="241"/>
                    <a:pt x="731" y="248"/>
                  </a:cubicBezTo>
                  <a:cubicBezTo>
                    <a:pt x="731" y="231"/>
                    <a:pt x="731" y="231"/>
                    <a:pt x="731" y="231"/>
                  </a:cubicBezTo>
                  <a:cubicBezTo>
                    <a:pt x="737" y="220"/>
                    <a:pt x="739" y="211"/>
                    <a:pt x="731" y="198"/>
                  </a:cubicBezTo>
                  <a:cubicBezTo>
                    <a:pt x="731" y="184"/>
                    <a:pt x="731" y="184"/>
                    <a:pt x="731" y="184"/>
                  </a:cubicBezTo>
                  <a:close/>
                  <a:moveTo>
                    <a:pt x="743" y="592"/>
                  </a:moveTo>
                  <a:cubicBezTo>
                    <a:pt x="742" y="594"/>
                    <a:pt x="741" y="596"/>
                    <a:pt x="740" y="598"/>
                  </a:cubicBezTo>
                  <a:cubicBezTo>
                    <a:pt x="736" y="602"/>
                    <a:pt x="734" y="606"/>
                    <a:pt x="731" y="611"/>
                  </a:cubicBezTo>
                  <a:cubicBezTo>
                    <a:pt x="731" y="596"/>
                    <a:pt x="731" y="596"/>
                    <a:pt x="731" y="596"/>
                  </a:cubicBezTo>
                  <a:cubicBezTo>
                    <a:pt x="733" y="594"/>
                    <a:pt x="735" y="590"/>
                    <a:pt x="738" y="585"/>
                  </a:cubicBezTo>
                  <a:cubicBezTo>
                    <a:pt x="736" y="585"/>
                    <a:pt x="733" y="585"/>
                    <a:pt x="731" y="585"/>
                  </a:cubicBezTo>
                  <a:cubicBezTo>
                    <a:pt x="731" y="575"/>
                    <a:pt x="731" y="575"/>
                    <a:pt x="731" y="575"/>
                  </a:cubicBezTo>
                  <a:cubicBezTo>
                    <a:pt x="735" y="574"/>
                    <a:pt x="739" y="573"/>
                    <a:pt x="743" y="571"/>
                  </a:cubicBezTo>
                  <a:cubicBezTo>
                    <a:pt x="743" y="592"/>
                    <a:pt x="743" y="592"/>
                    <a:pt x="743" y="592"/>
                  </a:cubicBezTo>
                  <a:close/>
                  <a:moveTo>
                    <a:pt x="743" y="261"/>
                  </a:moveTo>
                  <a:cubicBezTo>
                    <a:pt x="743" y="276"/>
                    <a:pt x="743" y="276"/>
                    <a:pt x="743" y="276"/>
                  </a:cubicBezTo>
                  <a:cubicBezTo>
                    <a:pt x="738" y="287"/>
                    <a:pt x="739" y="290"/>
                    <a:pt x="743" y="302"/>
                  </a:cubicBezTo>
                  <a:cubicBezTo>
                    <a:pt x="743" y="334"/>
                    <a:pt x="743" y="334"/>
                    <a:pt x="743" y="334"/>
                  </a:cubicBezTo>
                  <a:cubicBezTo>
                    <a:pt x="740" y="326"/>
                    <a:pt x="739" y="319"/>
                    <a:pt x="739" y="310"/>
                  </a:cubicBezTo>
                  <a:cubicBezTo>
                    <a:pt x="734" y="302"/>
                    <a:pt x="731" y="293"/>
                    <a:pt x="731" y="284"/>
                  </a:cubicBezTo>
                  <a:cubicBezTo>
                    <a:pt x="731" y="266"/>
                    <a:pt x="731" y="266"/>
                    <a:pt x="731" y="266"/>
                  </a:cubicBezTo>
                  <a:cubicBezTo>
                    <a:pt x="732" y="268"/>
                    <a:pt x="732" y="270"/>
                    <a:pt x="734" y="273"/>
                  </a:cubicBezTo>
                  <a:cubicBezTo>
                    <a:pt x="736" y="269"/>
                    <a:pt x="740" y="265"/>
                    <a:pt x="743" y="261"/>
                  </a:cubicBezTo>
                  <a:close/>
                  <a:moveTo>
                    <a:pt x="743" y="467"/>
                  </a:moveTo>
                  <a:cubicBezTo>
                    <a:pt x="743" y="502"/>
                    <a:pt x="743" y="502"/>
                    <a:pt x="743" y="502"/>
                  </a:cubicBezTo>
                  <a:cubicBezTo>
                    <a:pt x="740" y="504"/>
                    <a:pt x="738" y="509"/>
                    <a:pt x="736" y="518"/>
                  </a:cubicBezTo>
                  <a:cubicBezTo>
                    <a:pt x="738" y="518"/>
                    <a:pt x="740" y="517"/>
                    <a:pt x="743" y="517"/>
                  </a:cubicBezTo>
                  <a:cubicBezTo>
                    <a:pt x="743" y="526"/>
                    <a:pt x="743" y="526"/>
                    <a:pt x="743" y="526"/>
                  </a:cubicBezTo>
                  <a:cubicBezTo>
                    <a:pt x="738" y="528"/>
                    <a:pt x="734" y="529"/>
                    <a:pt x="731" y="531"/>
                  </a:cubicBezTo>
                  <a:cubicBezTo>
                    <a:pt x="731" y="506"/>
                    <a:pt x="731" y="506"/>
                    <a:pt x="731" y="506"/>
                  </a:cubicBezTo>
                  <a:cubicBezTo>
                    <a:pt x="732" y="503"/>
                    <a:pt x="734" y="499"/>
                    <a:pt x="737" y="495"/>
                  </a:cubicBezTo>
                  <a:cubicBezTo>
                    <a:pt x="738" y="483"/>
                    <a:pt x="738" y="477"/>
                    <a:pt x="743" y="467"/>
                  </a:cubicBezTo>
                  <a:close/>
                  <a:moveTo>
                    <a:pt x="743" y="546"/>
                  </a:moveTo>
                  <a:cubicBezTo>
                    <a:pt x="743" y="555"/>
                    <a:pt x="743" y="555"/>
                    <a:pt x="743" y="555"/>
                  </a:cubicBezTo>
                  <a:cubicBezTo>
                    <a:pt x="737" y="555"/>
                    <a:pt x="734" y="556"/>
                    <a:pt x="731" y="556"/>
                  </a:cubicBezTo>
                  <a:cubicBezTo>
                    <a:pt x="731" y="547"/>
                    <a:pt x="731" y="547"/>
                    <a:pt x="731" y="547"/>
                  </a:cubicBezTo>
                  <a:cubicBezTo>
                    <a:pt x="735" y="547"/>
                    <a:pt x="739" y="546"/>
                    <a:pt x="743" y="546"/>
                  </a:cubicBezTo>
                  <a:close/>
                  <a:moveTo>
                    <a:pt x="718" y="165"/>
                  </a:moveTo>
                  <a:cubicBezTo>
                    <a:pt x="723" y="171"/>
                    <a:pt x="726" y="177"/>
                    <a:pt x="731" y="184"/>
                  </a:cubicBezTo>
                  <a:cubicBezTo>
                    <a:pt x="731" y="198"/>
                    <a:pt x="731" y="198"/>
                    <a:pt x="731" y="198"/>
                  </a:cubicBezTo>
                  <a:cubicBezTo>
                    <a:pt x="730" y="197"/>
                    <a:pt x="729" y="196"/>
                    <a:pt x="728" y="194"/>
                  </a:cubicBezTo>
                  <a:cubicBezTo>
                    <a:pt x="724" y="203"/>
                    <a:pt x="720" y="209"/>
                    <a:pt x="718" y="215"/>
                  </a:cubicBezTo>
                  <a:cubicBezTo>
                    <a:pt x="718" y="195"/>
                    <a:pt x="718" y="195"/>
                    <a:pt x="718" y="195"/>
                  </a:cubicBezTo>
                  <a:cubicBezTo>
                    <a:pt x="721" y="188"/>
                    <a:pt x="721" y="181"/>
                    <a:pt x="718" y="175"/>
                  </a:cubicBezTo>
                  <a:cubicBezTo>
                    <a:pt x="718" y="165"/>
                    <a:pt x="718" y="165"/>
                    <a:pt x="718" y="165"/>
                  </a:cubicBezTo>
                  <a:close/>
                  <a:moveTo>
                    <a:pt x="731" y="611"/>
                  </a:moveTo>
                  <a:cubicBezTo>
                    <a:pt x="726" y="617"/>
                    <a:pt x="723" y="624"/>
                    <a:pt x="718" y="630"/>
                  </a:cubicBezTo>
                  <a:cubicBezTo>
                    <a:pt x="718" y="617"/>
                    <a:pt x="718" y="617"/>
                    <a:pt x="718" y="617"/>
                  </a:cubicBezTo>
                  <a:cubicBezTo>
                    <a:pt x="719" y="616"/>
                    <a:pt x="719" y="615"/>
                    <a:pt x="720" y="613"/>
                  </a:cubicBezTo>
                  <a:cubicBezTo>
                    <a:pt x="719" y="613"/>
                    <a:pt x="719" y="613"/>
                    <a:pt x="718" y="613"/>
                  </a:cubicBezTo>
                  <a:cubicBezTo>
                    <a:pt x="718" y="603"/>
                    <a:pt x="718" y="603"/>
                    <a:pt x="718" y="603"/>
                  </a:cubicBezTo>
                  <a:cubicBezTo>
                    <a:pt x="724" y="602"/>
                    <a:pt x="728" y="600"/>
                    <a:pt x="731" y="596"/>
                  </a:cubicBezTo>
                  <a:cubicBezTo>
                    <a:pt x="731" y="611"/>
                    <a:pt x="731" y="611"/>
                    <a:pt x="731" y="611"/>
                  </a:cubicBezTo>
                  <a:close/>
                  <a:moveTo>
                    <a:pt x="731" y="231"/>
                  </a:moveTo>
                  <a:cubicBezTo>
                    <a:pt x="731" y="248"/>
                    <a:pt x="731" y="248"/>
                    <a:pt x="731" y="248"/>
                  </a:cubicBezTo>
                  <a:cubicBezTo>
                    <a:pt x="730" y="249"/>
                    <a:pt x="729" y="251"/>
                    <a:pt x="728" y="252"/>
                  </a:cubicBezTo>
                  <a:cubicBezTo>
                    <a:pt x="728" y="258"/>
                    <a:pt x="729" y="262"/>
                    <a:pt x="731" y="266"/>
                  </a:cubicBezTo>
                  <a:cubicBezTo>
                    <a:pt x="731" y="284"/>
                    <a:pt x="731" y="284"/>
                    <a:pt x="731" y="284"/>
                  </a:cubicBezTo>
                  <a:cubicBezTo>
                    <a:pt x="731" y="283"/>
                    <a:pt x="731" y="283"/>
                    <a:pt x="731" y="282"/>
                  </a:cubicBezTo>
                  <a:cubicBezTo>
                    <a:pt x="725" y="271"/>
                    <a:pt x="721" y="264"/>
                    <a:pt x="719" y="252"/>
                  </a:cubicBezTo>
                  <a:cubicBezTo>
                    <a:pt x="719" y="252"/>
                    <a:pt x="718" y="251"/>
                    <a:pt x="718" y="251"/>
                  </a:cubicBezTo>
                  <a:cubicBezTo>
                    <a:pt x="718" y="237"/>
                    <a:pt x="718" y="237"/>
                    <a:pt x="718" y="237"/>
                  </a:cubicBezTo>
                  <a:cubicBezTo>
                    <a:pt x="719" y="239"/>
                    <a:pt x="719" y="241"/>
                    <a:pt x="721" y="243"/>
                  </a:cubicBezTo>
                  <a:cubicBezTo>
                    <a:pt x="721" y="243"/>
                    <a:pt x="722" y="243"/>
                    <a:pt x="723" y="243"/>
                  </a:cubicBezTo>
                  <a:cubicBezTo>
                    <a:pt x="726" y="238"/>
                    <a:pt x="729" y="235"/>
                    <a:pt x="731" y="231"/>
                  </a:cubicBezTo>
                  <a:close/>
                  <a:moveTo>
                    <a:pt x="731" y="506"/>
                  </a:moveTo>
                  <a:cubicBezTo>
                    <a:pt x="731" y="531"/>
                    <a:pt x="731" y="531"/>
                    <a:pt x="731" y="531"/>
                  </a:cubicBezTo>
                  <a:cubicBezTo>
                    <a:pt x="730" y="532"/>
                    <a:pt x="730" y="532"/>
                    <a:pt x="730" y="532"/>
                  </a:cubicBezTo>
                  <a:cubicBezTo>
                    <a:pt x="727" y="537"/>
                    <a:pt x="725" y="542"/>
                    <a:pt x="723" y="548"/>
                  </a:cubicBezTo>
                  <a:cubicBezTo>
                    <a:pt x="726" y="547"/>
                    <a:pt x="728" y="547"/>
                    <a:pt x="731" y="547"/>
                  </a:cubicBezTo>
                  <a:cubicBezTo>
                    <a:pt x="731" y="556"/>
                    <a:pt x="731" y="556"/>
                    <a:pt x="731" y="556"/>
                  </a:cubicBezTo>
                  <a:cubicBezTo>
                    <a:pt x="727" y="557"/>
                    <a:pt x="724" y="558"/>
                    <a:pt x="719" y="559"/>
                  </a:cubicBezTo>
                  <a:cubicBezTo>
                    <a:pt x="719" y="560"/>
                    <a:pt x="718" y="560"/>
                    <a:pt x="718" y="561"/>
                  </a:cubicBezTo>
                  <a:cubicBezTo>
                    <a:pt x="718" y="541"/>
                    <a:pt x="718" y="541"/>
                    <a:pt x="718" y="541"/>
                  </a:cubicBezTo>
                  <a:cubicBezTo>
                    <a:pt x="720" y="535"/>
                    <a:pt x="722" y="529"/>
                    <a:pt x="727" y="524"/>
                  </a:cubicBezTo>
                  <a:cubicBezTo>
                    <a:pt x="728" y="517"/>
                    <a:pt x="729" y="512"/>
                    <a:pt x="731" y="506"/>
                  </a:cubicBezTo>
                  <a:close/>
                  <a:moveTo>
                    <a:pt x="731" y="575"/>
                  </a:moveTo>
                  <a:cubicBezTo>
                    <a:pt x="731" y="585"/>
                    <a:pt x="731" y="585"/>
                    <a:pt x="731" y="585"/>
                  </a:cubicBezTo>
                  <a:cubicBezTo>
                    <a:pt x="726" y="584"/>
                    <a:pt x="722" y="584"/>
                    <a:pt x="718" y="585"/>
                  </a:cubicBezTo>
                  <a:cubicBezTo>
                    <a:pt x="718" y="576"/>
                    <a:pt x="718" y="576"/>
                    <a:pt x="718" y="576"/>
                  </a:cubicBezTo>
                  <a:cubicBezTo>
                    <a:pt x="722" y="575"/>
                    <a:pt x="727" y="575"/>
                    <a:pt x="731" y="575"/>
                  </a:cubicBezTo>
                  <a:close/>
                  <a:moveTo>
                    <a:pt x="710" y="156"/>
                  </a:moveTo>
                  <a:cubicBezTo>
                    <a:pt x="713" y="159"/>
                    <a:pt x="715" y="162"/>
                    <a:pt x="718" y="165"/>
                  </a:cubicBezTo>
                  <a:cubicBezTo>
                    <a:pt x="718" y="175"/>
                    <a:pt x="718" y="175"/>
                    <a:pt x="718" y="175"/>
                  </a:cubicBezTo>
                  <a:cubicBezTo>
                    <a:pt x="716" y="172"/>
                    <a:pt x="713" y="170"/>
                    <a:pt x="710" y="168"/>
                  </a:cubicBezTo>
                  <a:cubicBezTo>
                    <a:pt x="710" y="156"/>
                    <a:pt x="710" y="156"/>
                    <a:pt x="710" y="156"/>
                  </a:cubicBezTo>
                  <a:close/>
                  <a:moveTo>
                    <a:pt x="718" y="630"/>
                  </a:moveTo>
                  <a:cubicBezTo>
                    <a:pt x="716" y="632"/>
                    <a:pt x="714" y="635"/>
                    <a:pt x="712" y="637"/>
                  </a:cubicBezTo>
                  <a:cubicBezTo>
                    <a:pt x="710" y="640"/>
                    <a:pt x="710" y="640"/>
                    <a:pt x="710" y="640"/>
                  </a:cubicBezTo>
                  <a:cubicBezTo>
                    <a:pt x="710" y="627"/>
                    <a:pt x="710" y="627"/>
                    <a:pt x="710" y="627"/>
                  </a:cubicBezTo>
                  <a:cubicBezTo>
                    <a:pt x="713" y="625"/>
                    <a:pt x="715" y="622"/>
                    <a:pt x="718" y="617"/>
                  </a:cubicBezTo>
                  <a:cubicBezTo>
                    <a:pt x="718" y="630"/>
                    <a:pt x="718" y="630"/>
                    <a:pt x="718" y="630"/>
                  </a:cubicBezTo>
                  <a:close/>
                  <a:moveTo>
                    <a:pt x="718" y="195"/>
                  </a:moveTo>
                  <a:cubicBezTo>
                    <a:pt x="718" y="215"/>
                    <a:pt x="718" y="215"/>
                    <a:pt x="718" y="215"/>
                  </a:cubicBezTo>
                  <a:cubicBezTo>
                    <a:pt x="715" y="222"/>
                    <a:pt x="714" y="228"/>
                    <a:pt x="718" y="237"/>
                  </a:cubicBezTo>
                  <a:cubicBezTo>
                    <a:pt x="718" y="251"/>
                    <a:pt x="718" y="251"/>
                    <a:pt x="718" y="251"/>
                  </a:cubicBezTo>
                  <a:cubicBezTo>
                    <a:pt x="715" y="246"/>
                    <a:pt x="712" y="241"/>
                    <a:pt x="710" y="236"/>
                  </a:cubicBezTo>
                  <a:cubicBezTo>
                    <a:pt x="710" y="211"/>
                    <a:pt x="710" y="211"/>
                    <a:pt x="710" y="211"/>
                  </a:cubicBezTo>
                  <a:cubicBezTo>
                    <a:pt x="713" y="206"/>
                    <a:pt x="716" y="200"/>
                    <a:pt x="718" y="195"/>
                  </a:cubicBezTo>
                  <a:close/>
                  <a:moveTo>
                    <a:pt x="718" y="541"/>
                  </a:moveTo>
                  <a:cubicBezTo>
                    <a:pt x="718" y="561"/>
                    <a:pt x="718" y="561"/>
                    <a:pt x="718" y="561"/>
                  </a:cubicBezTo>
                  <a:cubicBezTo>
                    <a:pt x="714" y="565"/>
                    <a:pt x="712" y="569"/>
                    <a:pt x="710" y="574"/>
                  </a:cubicBezTo>
                  <a:cubicBezTo>
                    <a:pt x="710" y="558"/>
                    <a:pt x="710" y="558"/>
                    <a:pt x="710" y="558"/>
                  </a:cubicBezTo>
                  <a:cubicBezTo>
                    <a:pt x="711" y="557"/>
                    <a:pt x="712" y="555"/>
                    <a:pt x="713" y="553"/>
                  </a:cubicBezTo>
                  <a:cubicBezTo>
                    <a:pt x="715" y="549"/>
                    <a:pt x="716" y="545"/>
                    <a:pt x="718" y="541"/>
                  </a:cubicBezTo>
                  <a:close/>
                  <a:moveTo>
                    <a:pt x="718" y="576"/>
                  </a:moveTo>
                  <a:cubicBezTo>
                    <a:pt x="718" y="585"/>
                    <a:pt x="718" y="585"/>
                    <a:pt x="718" y="585"/>
                  </a:cubicBezTo>
                  <a:cubicBezTo>
                    <a:pt x="715" y="585"/>
                    <a:pt x="712" y="585"/>
                    <a:pt x="710" y="586"/>
                  </a:cubicBezTo>
                  <a:cubicBezTo>
                    <a:pt x="710" y="576"/>
                    <a:pt x="710" y="576"/>
                    <a:pt x="710" y="576"/>
                  </a:cubicBezTo>
                  <a:cubicBezTo>
                    <a:pt x="712" y="576"/>
                    <a:pt x="715" y="576"/>
                    <a:pt x="718" y="576"/>
                  </a:cubicBezTo>
                  <a:close/>
                  <a:moveTo>
                    <a:pt x="718" y="603"/>
                  </a:moveTo>
                  <a:cubicBezTo>
                    <a:pt x="718" y="613"/>
                    <a:pt x="718" y="613"/>
                    <a:pt x="718" y="613"/>
                  </a:cubicBezTo>
                  <a:cubicBezTo>
                    <a:pt x="715" y="613"/>
                    <a:pt x="713" y="612"/>
                    <a:pt x="710" y="612"/>
                  </a:cubicBezTo>
                  <a:cubicBezTo>
                    <a:pt x="710" y="604"/>
                    <a:pt x="710" y="604"/>
                    <a:pt x="710" y="604"/>
                  </a:cubicBezTo>
                  <a:cubicBezTo>
                    <a:pt x="713" y="604"/>
                    <a:pt x="715" y="603"/>
                    <a:pt x="718" y="603"/>
                  </a:cubicBezTo>
                  <a:close/>
                  <a:moveTo>
                    <a:pt x="710" y="450"/>
                  </a:moveTo>
                  <a:cubicBezTo>
                    <a:pt x="710" y="448"/>
                    <a:pt x="710" y="448"/>
                    <a:pt x="710" y="448"/>
                  </a:cubicBezTo>
                  <a:cubicBezTo>
                    <a:pt x="710" y="448"/>
                    <a:pt x="710" y="448"/>
                    <a:pt x="710" y="448"/>
                  </a:cubicBezTo>
                  <a:cubicBezTo>
                    <a:pt x="710" y="450"/>
                    <a:pt x="710" y="450"/>
                    <a:pt x="710" y="450"/>
                  </a:cubicBezTo>
                  <a:close/>
                  <a:moveTo>
                    <a:pt x="710" y="436"/>
                  </a:moveTo>
                  <a:cubicBezTo>
                    <a:pt x="710" y="411"/>
                    <a:pt x="710" y="411"/>
                    <a:pt x="710" y="411"/>
                  </a:cubicBezTo>
                  <a:cubicBezTo>
                    <a:pt x="715" y="416"/>
                    <a:pt x="715" y="425"/>
                    <a:pt x="711" y="437"/>
                  </a:cubicBezTo>
                  <a:cubicBezTo>
                    <a:pt x="711" y="436"/>
                    <a:pt x="710" y="436"/>
                    <a:pt x="710" y="436"/>
                  </a:cubicBezTo>
                  <a:close/>
                  <a:moveTo>
                    <a:pt x="710" y="400"/>
                  </a:moveTo>
                  <a:cubicBezTo>
                    <a:pt x="710" y="389"/>
                    <a:pt x="710" y="389"/>
                    <a:pt x="710" y="389"/>
                  </a:cubicBezTo>
                  <a:cubicBezTo>
                    <a:pt x="713" y="389"/>
                    <a:pt x="713" y="389"/>
                    <a:pt x="713" y="389"/>
                  </a:cubicBezTo>
                  <a:cubicBezTo>
                    <a:pt x="713" y="393"/>
                    <a:pt x="713" y="396"/>
                    <a:pt x="713" y="400"/>
                  </a:cubicBezTo>
                  <a:cubicBezTo>
                    <a:pt x="710" y="400"/>
                    <a:pt x="710" y="400"/>
                    <a:pt x="710" y="400"/>
                  </a:cubicBezTo>
                  <a:close/>
                  <a:moveTo>
                    <a:pt x="710" y="369"/>
                  </a:moveTo>
                  <a:cubicBezTo>
                    <a:pt x="710" y="358"/>
                    <a:pt x="710" y="358"/>
                    <a:pt x="710" y="358"/>
                  </a:cubicBezTo>
                  <a:cubicBezTo>
                    <a:pt x="710" y="358"/>
                    <a:pt x="710" y="358"/>
                    <a:pt x="710" y="358"/>
                  </a:cubicBezTo>
                  <a:cubicBezTo>
                    <a:pt x="711" y="361"/>
                    <a:pt x="711" y="365"/>
                    <a:pt x="711" y="369"/>
                  </a:cubicBezTo>
                  <a:lnTo>
                    <a:pt x="710" y="369"/>
                  </a:lnTo>
                  <a:close/>
                  <a:moveTo>
                    <a:pt x="700" y="141"/>
                  </a:moveTo>
                  <a:cubicBezTo>
                    <a:pt x="703" y="145"/>
                    <a:pt x="706" y="150"/>
                    <a:pt x="709" y="156"/>
                  </a:cubicBezTo>
                  <a:cubicBezTo>
                    <a:pt x="710" y="156"/>
                    <a:pt x="710" y="156"/>
                    <a:pt x="710" y="156"/>
                  </a:cubicBezTo>
                  <a:cubicBezTo>
                    <a:pt x="710" y="168"/>
                    <a:pt x="710" y="168"/>
                    <a:pt x="710" y="168"/>
                  </a:cubicBezTo>
                  <a:cubicBezTo>
                    <a:pt x="709" y="168"/>
                    <a:pt x="709" y="168"/>
                    <a:pt x="709" y="167"/>
                  </a:cubicBezTo>
                  <a:cubicBezTo>
                    <a:pt x="709" y="171"/>
                    <a:pt x="709" y="171"/>
                    <a:pt x="700" y="192"/>
                  </a:cubicBezTo>
                  <a:cubicBezTo>
                    <a:pt x="700" y="169"/>
                    <a:pt x="700" y="169"/>
                    <a:pt x="700" y="169"/>
                  </a:cubicBezTo>
                  <a:cubicBezTo>
                    <a:pt x="700" y="167"/>
                    <a:pt x="700" y="167"/>
                    <a:pt x="700" y="167"/>
                  </a:cubicBezTo>
                  <a:cubicBezTo>
                    <a:pt x="700" y="162"/>
                    <a:pt x="700" y="159"/>
                    <a:pt x="700" y="156"/>
                  </a:cubicBezTo>
                  <a:cubicBezTo>
                    <a:pt x="700" y="141"/>
                    <a:pt x="700" y="141"/>
                    <a:pt x="700" y="141"/>
                  </a:cubicBezTo>
                  <a:close/>
                  <a:moveTo>
                    <a:pt x="710" y="640"/>
                  </a:moveTo>
                  <a:cubicBezTo>
                    <a:pt x="706" y="645"/>
                    <a:pt x="703" y="649"/>
                    <a:pt x="700" y="654"/>
                  </a:cubicBezTo>
                  <a:cubicBezTo>
                    <a:pt x="700" y="643"/>
                    <a:pt x="700" y="643"/>
                    <a:pt x="700" y="643"/>
                  </a:cubicBezTo>
                  <a:cubicBezTo>
                    <a:pt x="701" y="641"/>
                    <a:pt x="701" y="641"/>
                    <a:pt x="701" y="641"/>
                  </a:cubicBezTo>
                  <a:cubicBezTo>
                    <a:pt x="700" y="641"/>
                    <a:pt x="700" y="641"/>
                    <a:pt x="700" y="641"/>
                  </a:cubicBezTo>
                  <a:cubicBezTo>
                    <a:pt x="700" y="630"/>
                    <a:pt x="700" y="630"/>
                    <a:pt x="700" y="630"/>
                  </a:cubicBezTo>
                  <a:cubicBezTo>
                    <a:pt x="704" y="630"/>
                    <a:pt x="707" y="629"/>
                    <a:pt x="710" y="627"/>
                  </a:cubicBezTo>
                  <a:cubicBezTo>
                    <a:pt x="710" y="640"/>
                    <a:pt x="710" y="640"/>
                    <a:pt x="710" y="640"/>
                  </a:cubicBezTo>
                  <a:close/>
                  <a:moveTo>
                    <a:pt x="710" y="211"/>
                  </a:moveTo>
                  <a:cubicBezTo>
                    <a:pt x="710" y="236"/>
                    <a:pt x="710" y="236"/>
                    <a:pt x="710" y="236"/>
                  </a:cubicBezTo>
                  <a:cubicBezTo>
                    <a:pt x="707" y="230"/>
                    <a:pt x="704" y="225"/>
                    <a:pt x="700" y="219"/>
                  </a:cubicBezTo>
                  <a:cubicBezTo>
                    <a:pt x="700" y="201"/>
                    <a:pt x="700" y="201"/>
                    <a:pt x="700" y="201"/>
                  </a:cubicBezTo>
                  <a:cubicBezTo>
                    <a:pt x="700" y="206"/>
                    <a:pt x="702" y="209"/>
                    <a:pt x="707" y="216"/>
                  </a:cubicBezTo>
                  <a:cubicBezTo>
                    <a:pt x="707" y="214"/>
                    <a:pt x="709" y="213"/>
                    <a:pt x="710" y="211"/>
                  </a:cubicBezTo>
                  <a:close/>
                  <a:moveTo>
                    <a:pt x="710" y="358"/>
                  </a:moveTo>
                  <a:cubicBezTo>
                    <a:pt x="710" y="369"/>
                    <a:pt x="710" y="369"/>
                    <a:pt x="710" y="369"/>
                  </a:cubicBezTo>
                  <a:cubicBezTo>
                    <a:pt x="706" y="369"/>
                    <a:pt x="703" y="370"/>
                    <a:pt x="700" y="370"/>
                  </a:cubicBezTo>
                  <a:cubicBezTo>
                    <a:pt x="700" y="358"/>
                    <a:pt x="700" y="358"/>
                    <a:pt x="700" y="358"/>
                  </a:cubicBezTo>
                  <a:cubicBezTo>
                    <a:pt x="704" y="357"/>
                    <a:pt x="706" y="358"/>
                    <a:pt x="710" y="358"/>
                  </a:cubicBezTo>
                  <a:close/>
                  <a:moveTo>
                    <a:pt x="710" y="389"/>
                  </a:moveTo>
                  <a:cubicBezTo>
                    <a:pt x="710" y="400"/>
                    <a:pt x="710" y="400"/>
                    <a:pt x="710" y="400"/>
                  </a:cubicBezTo>
                  <a:cubicBezTo>
                    <a:pt x="700" y="400"/>
                    <a:pt x="700" y="400"/>
                    <a:pt x="700" y="400"/>
                  </a:cubicBezTo>
                  <a:cubicBezTo>
                    <a:pt x="700" y="389"/>
                    <a:pt x="700" y="389"/>
                    <a:pt x="700" y="389"/>
                  </a:cubicBezTo>
                  <a:cubicBezTo>
                    <a:pt x="710" y="389"/>
                    <a:pt x="710" y="389"/>
                    <a:pt x="710" y="389"/>
                  </a:cubicBezTo>
                  <a:close/>
                  <a:moveTo>
                    <a:pt x="710" y="411"/>
                  </a:moveTo>
                  <a:cubicBezTo>
                    <a:pt x="710" y="436"/>
                    <a:pt x="710" y="436"/>
                    <a:pt x="710" y="436"/>
                  </a:cubicBezTo>
                  <a:cubicBezTo>
                    <a:pt x="707" y="436"/>
                    <a:pt x="704" y="436"/>
                    <a:pt x="702" y="436"/>
                  </a:cubicBezTo>
                  <a:cubicBezTo>
                    <a:pt x="704" y="429"/>
                    <a:pt x="703" y="425"/>
                    <a:pt x="703" y="418"/>
                  </a:cubicBezTo>
                  <a:cubicBezTo>
                    <a:pt x="700" y="418"/>
                    <a:pt x="700" y="418"/>
                    <a:pt x="700" y="418"/>
                  </a:cubicBezTo>
                  <a:cubicBezTo>
                    <a:pt x="700" y="407"/>
                    <a:pt x="700" y="407"/>
                    <a:pt x="700" y="407"/>
                  </a:cubicBezTo>
                  <a:cubicBezTo>
                    <a:pt x="704" y="407"/>
                    <a:pt x="707" y="408"/>
                    <a:pt x="710" y="411"/>
                  </a:cubicBezTo>
                  <a:close/>
                  <a:moveTo>
                    <a:pt x="710" y="448"/>
                  </a:moveTo>
                  <a:cubicBezTo>
                    <a:pt x="710" y="450"/>
                    <a:pt x="710" y="450"/>
                    <a:pt x="710" y="450"/>
                  </a:cubicBezTo>
                  <a:cubicBezTo>
                    <a:pt x="709" y="453"/>
                    <a:pt x="708" y="456"/>
                    <a:pt x="708" y="459"/>
                  </a:cubicBezTo>
                  <a:cubicBezTo>
                    <a:pt x="700" y="460"/>
                    <a:pt x="700" y="460"/>
                    <a:pt x="700" y="460"/>
                  </a:cubicBezTo>
                  <a:cubicBezTo>
                    <a:pt x="700" y="448"/>
                    <a:pt x="700" y="448"/>
                    <a:pt x="700" y="448"/>
                  </a:cubicBezTo>
                  <a:cubicBezTo>
                    <a:pt x="702" y="448"/>
                    <a:pt x="705" y="448"/>
                    <a:pt x="710" y="448"/>
                  </a:cubicBezTo>
                  <a:close/>
                  <a:moveTo>
                    <a:pt x="710" y="558"/>
                  </a:moveTo>
                  <a:cubicBezTo>
                    <a:pt x="710" y="574"/>
                    <a:pt x="710" y="574"/>
                    <a:pt x="710" y="574"/>
                  </a:cubicBezTo>
                  <a:cubicBezTo>
                    <a:pt x="709" y="576"/>
                    <a:pt x="709" y="576"/>
                    <a:pt x="709" y="576"/>
                  </a:cubicBezTo>
                  <a:cubicBezTo>
                    <a:pt x="710" y="576"/>
                    <a:pt x="710" y="576"/>
                    <a:pt x="710" y="576"/>
                  </a:cubicBezTo>
                  <a:cubicBezTo>
                    <a:pt x="710" y="586"/>
                    <a:pt x="710" y="586"/>
                    <a:pt x="710" y="586"/>
                  </a:cubicBezTo>
                  <a:cubicBezTo>
                    <a:pt x="706" y="586"/>
                    <a:pt x="703" y="587"/>
                    <a:pt x="700" y="589"/>
                  </a:cubicBezTo>
                  <a:cubicBezTo>
                    <a:pt x="700" y="580"/>
                    <a:pt x="700" y="580"/>
                    <a:pt x="700" y="580"/>
                  </a:cubicBezTo>
                  <a:cubicBezTo>
                    <a:pt x="700" y="579"/>
                    <a:pt x="700" y="579"/>
                    <a:pt x="700" y="579"/>
                  </a:cubicBezTo>
                  <a:cubicBezTo>
                    <a:pt x="702" y="571"/>
                    <a:pt x="705" y="565"/>
                    <a:pt x="710" y="558"/>
                  </a:cubicBezTo>
                  <a:close/>
                  <a:moveTo>
                    <a:pt x="710" y="604"/>
                  </a:moveTo>
                  <a:cubicBezTo>
                    <a:pt x="710" y="612"/>
                    <a:pt x="710" y="612"/>
                    <a:pt x="710" y="612"/>
                  </a:cubicBezTo>
                  <a:cubicBezTo>
                    <a:pt x="706" y="612"/>
                    <a:pt x="703" y="611"/>
                    <a:pt x="700" y="611"/>
                  </a:cubicBezTo>
                  <a:cubicBezTo>
                    <a:pt x="700" y="603"/>
                    <a:pt x="700" y="603"/>
                    <a:pt x="700" y="603"/>
                  </a:cubicBezTo>
                  <a:cubicBezTo>
                    <a:pt x="702" y="603"/>
                    <a:pt x="704" y="603"/>
                    <a:pt x="709" y="604"/>
                  </a:cubicBezTo>
                  <a:cubicBezTo>
                    <a:pt x="710" y="604"/>
                    <a:pt x="710" y="604"/>
                    <a:pt x="710" y="604"/>
                  </a:cubicBezTo>
                  <a:close/>
                  <a:moveTo>
                    <a:pt x="700" y="482"/>
                  </a:moveTo>
                  <a:cubicBezTo>
                    <a:pt x="700" y="469"/>
                    <a:pt x="700" y="469"/>
                    <a:pt x="700" y="469"/>
                  </a:cubicBezTo>
                  <a:cubicBezTo>
                    <a:pt x="701" y="469"/>
                    <a:pt x="702" y="469"/>
                    <a:pt x="704" y="470"/>
                  </a:cubicBezTo>
                  <a:cubicBezTo>
                    <a:pt x="703" y="474"/>
                    <a:pt x="703" y="478"/>
                    <a:pt x="702" y="482"/>
                  </a:cubicBezTo>
                  <a:cubicBezTo>
                    <a:pt x="701" y="482"/>
                    <a:pt x="700" y="482"/>
                    <a:pt x="700" y="482"/>
                  </a:cubicBezTo>
                  <a:close/>
                  <a:moveTo>
                    <a:pt x="700" y="325"/>
                  </a:moveTo>
                  <a:cubicBezTo>
                    <a:pt x="700" y="313"/>
                    <a:pt x="700" y="313"/>
                    <a:pt x="700" y="313"/>
                  </a:cubicBezTo>
                  <a:cubicBezTo>
                    <a:pt x="700" y="313"/>
                    <a:pt x="701" y="312"/>
                    <a:pt x="702" y="312"/>
                  </a:cubicBezTo>
                  <a:cubicBezTo>
                    <a:pt x="703" y="316"/>
                    <a:pt x="703" y="320"/>
                    <a:pt x="704" y="324"/>
                  </a:cubicBezTo>
                  <a:lnTo>
                    <a:pt x="700" y="325"/>
                  </a:lnTo>
                  <a:close/>
                  <a:moveTo>
                    <a:pt x="697" y="138"/>
                  </a:moveTo>
                  <a:cubicBezTo>
                    <a:pt x="698" y="139"/>
                    <a:pt x="699" y="140"/>
                    <a:pt x="700" y="141"/>
                  </a:cubicBezTo>
                  <a:cubicBezTo>
                    <a:pt x="700" y="156"/>
                    <a:pt x="700" y="156"/>
                    <a:pt x="700" y="156"/>
                  </a:cubicBezTo>
                  <a:cubicBezTo>
                    <a:pt x="699" y="153"/>
                    <a:pt x="698" y="151"/>
                    <a:pt x="697" y="149"/>
                  </a:cubicBezTo>
                  <a:cubicBezTo>
                    <a:pt x="697" y="138"/>
                    <a:pt x="697" y="138"/>
                    <a:pt x="697" y="138"/>
                  </a:cubicBezTo>
                  <a:close/>
                  <a:moveTo>
                    <a:pt x="700" y="654"/>
                  </a:moveTo>
                  <a:cubicBezTo>
                    <a:pt x="697" y="657"/>
                    <a:pt x="697" y="657"/>
                    <a:pt x="697" y="657"/>
                  </a:cubicBezTo>
                  <a:cubicBezTo>
                    <a:pt x="697" y="646"/>
                    <a:pt x="697" y="646"/>
                    <a:pt x="697" y="646"/>
                  </a:cubicBezTo>
                  <a:cubicBezTo>
                    <a:pt x="698" y="645"/>
                    <a:pt x="699" y="644"/>
                    <a:pt x="700" y="643"/>
                  </a:cubicBezTo>
                  <a:cubicBezTo>
                    <a:pt x="700" y="654"/>
                    <a:pt x="700" y="654"/>
                    <a:pt x="700" y="654"/>
                  </a:cubicBezTo>
                  <a:close/>
                  <a:moveTo>
                    <a:pt x="700" y="169"/>
                  </a:moveTo>
                  <a:cubicBezTo>
                    <a:pt x="700" y="192"/>
                    <a:pt x="700" y="192"/>
                    <a:pt x="700" y="192"/>
                  </a:cubicBezTo>
                  <a:cubicBezTo>
                    <a:pt x="699" y="193"/>
                    <a:pt x="699" y="193"/>
                    <a:pt x="699" y="193"/>
                  </a:cubicBezTo>
                  <a:cubicBezTo>
                    <a:pt x="699" y="197"/>
                    <a:pt x="699" y="199"/>
                    <a:pt x="700" y="201"/>
                  </a:cubicBezTo>
                  <a:cubicBezTo>
                    <a:pt x="700" y="219"/>
                    <a:pt x="700" y="219"/>
                    <a:pt x="700" y="219"/>
                  </a:cubicBezTo>
                  <a:cubicBezTo>
                    <a:pt x="699" y="218"/>
                    <a:pt x="698" y="217"/>
                    <a:pt x="697" y="215"/>
                  </a:cubicBezTo>
                  <a:cubicBezTo>
                    <a:pt x="697" y="174"/>
                    <a:pt x="697" y="174"/>
                    <a:pt x="697" y="174"/>
                  </a:cubicBezTo>
                  <a:cubicBezTo>
                    <a:pt x="700" y="169"/>
                    <a:pt x="700" y="169"/>
                    <a:pt x="700" y="169"/>
                  </a:cubicBezTo>
                  <a:close/>
                  <a:moveTo>
                    <a:pt x="700" y="313"/>
                  </a:moveTo>
                  <a:cubicBezTo>
                    <a:pt x="700" y="325"/>
                    <a:pt x="700" y="325"/>
                    <a:pt x="700" y="325"/>
                  </a:cubicBezTo>
                  <a:cubicBezTo>
                    <a:pt x="697" y="326"/>
                    <a:pt x="697" y="326"/>
                    <a:pt x="697" y="326"/>
                  </a:cubicBezTo>
                  <a:cubicBezTo>
                    <a:pt x="697" y="313"/>
                    <a:pt x="697" y="313"/>
                    <a:pt x="697" y="313"/>
                  </a:cubicBezTo>
                  <a:cubicBezTo>
                    <a:pt x="698" y="313"/>
                    <a:pt x="699" y="313"/>
                    <a:pt x="700" y="313"/>
                  </a:cubicBezTo>
                  <a:close/>
                  <a:moveTo>
                    <a:pt x="700" y="358"/>
                  </a:moveTo>
                  <a:cubicBezTo>
                    <a:pt x="700" y="370"/>
                    <a:pt x="700" y="370"/>
                    <a:pt x="700" y="370"/>
                  </a:cubicBezTo>
                  <a:cubicBezTo>
                    <a:pt x="697" y="370"/>
                    <a:pt x="697" y="370"/>
                    <a:pt x="697" y="370"/>
                  </a:cubicBezTo>
                  <a:cubicBezTo>
                    <a:pt x="697" y="358"/>
                    <a:pt x="697" y="358"/>
                    <a:pt x="697" y="358"/>
                  </a:cubicBezTo>
                  <a:cubicBezTo>
                    <a:pt x="698" y="358"/>
                    <a:pt x="699" y="358"/>
                    <a:pt x="700" y="358"/>
                  </a:cubicBezTo>
                  <a:close/>
                  <a:moveTo>
                    <a:pt x="700" y="389"/>
                  </a:moveTo>
                  <a:cubicBezTo>
                    <a:pt x="700" y="400"/>
                    <a:pt x="700" y="400"/>
                    <a:pt x="700" y="400"/>
                  </a:cubicBezTo>
                  <a:cubicBezTo>
                    <a:pt x="697" y="400"/>
                    <a:pt x="697" y="400"/>
                    <a:pt x="697" y="400"/>
                  </a:cubicBezTo>
                  <a:cubicBezTo>
                    <a:pt x="697" y="389"/>
                    <a:pt x="697" y="389"/>
                    <a:pt x="697" y="389"/>
                  </a:cubicBezTo>
                  <a:cubicBezTo>
                    <a:pt x="700" y="389"/>
                    <a:pt x="700" y="389"/>
                    <a:pt x="700" y="389"/>
                  </a:cubicBezTo>
                  <a:close/>
                  <a:moveTo>
                    <a:pt x="700" y="407"/>
                  </a:moveTo>
                  <a:cubicBezTo>
                    <a:pt x="700" y="418"/>
                    <a:pt x="700" y="418"/>
                    <a:pt x="700" y="418"/>
                  </a:cubicBezTo>
                  <a:cubicBezTo>
                    <a:pt x="698" y="418"/>
                    <a:pt x="698" y="418"/>
                    <a:pt x="698" y="418"/>
                  </a:cubicBezTo>
                  <a:cubicBezTo>
                    <a:pt x="698" y="420"/>
                    <a:pt x="697" y="421"/>
                    <a:pt x="697" y="422"/>
                  </a:cubicBezTo>
                  <a:cubicBezTo>
                    <a:pt x="697" y="407"/>
                    <a:pt x="697" y="407"/>
                    <a:pt x="697" y="407"/>
                  </a:cubicBezTo>
                  <a:cubicBezTo>
                    <a:pt x="698" y="407"/>
                    <a:pt x="699" y="407"/>
                    <a:pt x="700" y="407"/>
                  </a:cubicBezTo>
                  <a:close/>
                  <a:moveTo>
                    <a:pt x="700" y="448"/>
                  </a:moveTo>
                  <a:cubicBezTo>
                    <a:pt x="700" y="460"/>
                    <a:pt x="700" y="460"/>
                    <a:pt x="700" y="460"/>
                  </a:cubicBezTo>
                  <a:cubicBezTo>
                    <a:pt x="697" y="461"/>
                    <a:pt x="697" y="461"/>
                    <a:pt x="697" y="461"/>
                  </a:cubicBezTo>
                  <a:cubicBezTo>
                    <a:pt x="697" y="449"/>
                    <a:pt x="697" y="449"/>
                    <a:pt x="697" y="449"/>
                  </a:cubicBezTo>
                  <a:cubicBezTo>
                    <a:pt x="698" y="449"/>
                    <a:pt x="699" y="448"/>
                    <a:pt x="700" y="448"/>
                  </a:cubicBezTo>
                  <a:close/>
                  <a:moveTo>
                    <a:pt x="700" y="469"/>
                  </a:moveTo>
                  <a:cubicBezTo>
                    <a:pt x="700" y="482"/>
                    <a:pt x="700" y="482"/>
                    <a:pt x="700" y="482"/>
                  </a:cubicBezTo>
                  <a:cubicBezTo>
                    <a:pt x="697" y="481"/>
                    <a:pt x="697" y="481"/>
                    <a:pt x="697" y="481"/>
                  </a:cubicBezTo>
                  <a:cubicBezTo>
                    <a:pt x="697" y="468"/>
                    <a:pt x="697" y="468"/>
                    <a:pt x="697" y="468"/>
                  </a:cubicBezTo>
                  <a:cubicBezTo>
                    <a:pt x="698" y="468"/>
                    <a:pt x="698" y="469"/>
                    <a:pt x="700" y="469"/>
                  </a:cubicBezTo>
                  <a:close/>
                  <a:moveTo>
                    <a:pt x="700" y="580"/>
                  </a:moveTo>
                  <a:cubicBezTo>
                    <a:pt x="700" y="589"/>
                    <a:pt x="700" y="589"/>
                    <a:pt x="700" y="589"/>
                  </a:cubicBezTo>
                  <a:cubicBezTo>
                    <a:pt x="699" y="590"/>
                    <a:pt x="698" y="591"/>
                    <a:pt x="697" y="594"/>
                  </a:cubicBezTo>
                  <a:cubicBezTo>
                    <a:pt x="697" y="582"/>
                    <a:pt x="697" y="582"/>
                    <a:pt x="697" y="582"/>
                  </a:cubicBezTo>
                  <a:cubicBezTo>
                    <a:pt x="698" y="581"/>
                    <a:pt x="699" y="580"/>
                    <a:pt x="700" y="580"/>
                  </a:cubicBezTo>
                  <a:close/>
                  <a:moveTo>
                    <a:pt x="700" y="603"/>
                  </a:moveTo>
                  <a:cubicBezTo>
                    <a:pt x="700" y="611"/>
                    <a:pt x="700" y="611"/>
                    <a:pt x="700" y="611"/>
                  </a:cubicBezTo>
                  <a:cubicBezTo>
                    <a:pt x="699" y="611"/>
                    <a:pt x="698" y="611"/>
                    <a:pt x="697" y="611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98" y="603"/>
                    <a:pt x="698" y="603"/>
                    <a:pt x="700" y="603"/>
                  </a:cubicBezTo>
                  <a:close/>
                  <a:moveTo>
                    <a:pt x="700" y="630"/>
                  </a:moveTo>
                  <a:cubicBezTo>
                    <a:pt x="700" y="641"/>
                    <a:pt x="700" y="641"/>
                    <a:pt x="700" y="641"/>
                  </a:cubicBezTo>
                  <a:cubicBezTo>
                    <a:pt x="699" y="641"/>
                    <a:pt x="698" y="641"/>
                    <a:pt x="697" y="640"/>
                  </a:cubicBezTo>
                  <a:cubicBezTo>
                    <a:pt x="697" y="631"/>
                    <a:pt x="697" y="631"/>
                    <a:pt x="697" y="631"/>
                  </a:cubicBezTo>
                  <a:cubicBezTo>
                    <a:pt x="698" y="630"/>
                    <a:pt x="699" y="630"/>
                    <a:pt x="700" y="630"/>
                  </a:cubicBezTo>
                  <a:close/>
                  <a:moveTo>
                    <a:pt x="697" y="496"/>
                  </a:moveTo>
                  <a:cubicBezTo>
                    <a:pt x="697" y="492"/>
                    <a:pt x="697" y="492"/>
                    <a:pt x="697" y="492"/>
                  </a:cubicBezTo>
                  <a:cubicBezTo>
                    <a:pt x="698" y="492"/>
                    <a:pt x="698" y="492"/>
                    <a:pt x="698" y="492"/>
                  </a:cubicBezTo>
                  <a:lnTo>
                    <a:pt x="697" y="496"/>
                  </a:lnTo>
                  <a:close/>
                  <a:moveTo>
                    <a:pt x="677" y="118"/>
                  </a:moveTo>
                  <a:cubicBezTo>
                    <a:pt x="681" y="122"/>
                    <a:pt x="685" y="125"/>
                    <a:pt x="688" y="130"/>
                  </a:cubicBezTo>
                  <a:cubicBezTo>
                    <a:pt x="691" y="133"/>
                    <a:pt x="694" y="136"/>
                    <a:pt x="697" y="138"/>
                  </a:cubicBezTo>
                  <a:cubicBezTo>
                    <a:pt x="697" y="149"/>
                    <a:pt x="697" y="149"/>
                    <a:pt x="697" y="149"/>
                  </a:cubicBezTo>
                  <a:cubicBezTo>
                    <a:pt x="695" y="146"/>
                    <a:pt x="692" y="143"/>
                    <a:pt x="688" y="140"/>
                  </a:cubicBezTo>
                  <a:cubicBezTo>
                    <a:pt x="681" y="163"/>
                    <a:pt x="675" y="172"/>
                    <a:pt x="689" y="190"/>
                  </a:cubicBezTo>
                  <a:cubicBezTo>
                    <a:pt x="690" y="189"/>
                    <a:pt x="691" y="189"/>
                    <a:pt x="697" y="174"/>
                  </a:cubicBezTo>
                  <a:cubicBezTo>
                    <a:pt x="697" y="215"/>
                    <a:pt x="697" y="215"/>
                    <a:pt x="697" y="215"/>
                  </a:cubicBezTo>
                  <a:cubicBezTo>
                    <a:pt x="696" y="214"/>
                    <a:pt x="695" y="213"/>
                    <a:pt x="694" y="212"/>
                  </a:cubicBezTo>
                  <a:cubicBezTo>
                    <a:pt x="692" y="208"/>
                    <a:pt x="691" y="203"/>
                    <a:pt x="689" y="199"/>
                  </a:cubicBezTo>
                  <a:cubicBezTo>
                    <a:pt x="684" y="194"/>
                    <a:pt x="681" y="190"/>
                    <a:pt x="677" y="186"/>
                  </a:cubicBezTo>
                  <a:cubicBezTo>
                    <a:pt x="677" y="146"/>
                    <a:pt x="677" y="146"/>
                    <a:pt x="677" y="146"/>
                  </a:cubicBezTo>
                  <a:cubicBezTo>
                    <a:pt x="679" y="140"/>
                    <a:pt x="679" y="135"/>
                    <a:pt x="677" y="130"/>
                  </a:cubicBezTo>
                  <a:cubicBezTo>
                    <a:pt x="677" y="118"/>
                    <a:pt x="677" y="118"/>
                    <a:pt x="677" y="118"/>
                  </a:cubicBezTo>
                  <a:close/>
                  <a:moveTo>
                    <a:pt x="697" y="657"/>
                  </a:moveTo>
                  <a:cubicBezTo>
                    <a:pt x="696" y="659"/>
                    <a:pt x="696" y="659"/>
                    <a:pt x="696" y="659"/>
                  </a:cubicBezTo>
                  <a:cubicBezTo>
                    <a:pt x="688" y="664"/>
                    <a:pt x="683" y="671"/>
                    <a:pt x="677" y="678"/>
                  </a:cubicBezTo>
                  <a:cubicBezTo>
                    <a:pt x="677" y="667"/>
                    <a:pt x="677" y="667"/>
                    <a:pt x="677" y="667"/>
                  </a:cubicBezTo>
                  <a:cubicBezTo>
                    <a:pt x="677" y="667"/>
                    <a:pt x="678" y="666"/>
                    <a:pt x="678" y="666"/>
                  </a:cubicBezTo>
                  <a:cubicBezTo>
                    <a:pt x="677" y="666"/>
                    <a:pt x="677" y="666"/>
                    <a:pt x="677" y="666"/>
                  </a:cubicBezTo>
                  <a:cubicBezTo>
                    <a:pt x="677" y="657"/>
                    <a:pt x="677" y="657"/>
                    <a:pt x="677" y="657"/>
                  </a:cubicBezTo>
                  <a:cubicBezTo>
                    <a:pt x="688" y="654"/>
                    <a:pt x="691" y="653"/>
                    <a:pt x="697" y="646"/>
                  </a:cubicBezTo>
                  <a:cubicBezTo>
                    <a:pt x="697" y="657"/>
                    <a:pt x="697" y="657"/>
                    <a:pt x="697" y="657"/>
                  </a:cubicBezTo>
                  <a:close/>
                  <a:moveTo>
                    <a:pt x="697" y="313"/>
                  </a:moveTo>
                  <a:cubicBezTo>
                    <a:pt x="697" y="326"/>
                    <a:pt x="697" y="326"/>
                    <a:pt x="697" y="326"/>
                  </a:cubicBezTo>
                  <a:cubicBezTo>
                    <a:pt x="689" y="328"/>
                    <a:pt x="689" y="328"/>
                    <a:pt x="689" y="328"/>
                  </a:cubicBezTo>
                  <a:cubicBezTo>
                    <a:pt x="685" y="332"/>
                    <a:pt x="681" y="335"/>
                    <a:pt x="677" y="339"/>
                  </a:cubicBezTo>
                  <a:cubicBezTo>
                    <a:pt x="677" y="325"/>
                    <a:pt x="677" y="325"/>
                    <a:pt x="677" y="325"/>
                  </a:cubicBezTo>
                  <a:cubicBezTo>
                    <a:pt x="677" y="325"/>
                    <a:pt x="677" y="325"/>
                    <a:pt x="677" y="325"/>
                  </a:cubicBezTo>
                  <a:cubicBezTo>
                    <a:pt x="677" y="325"/>
                    <a:pt x="677" y="325"/>
                    <a:pt x="677" y="325"/>
                  </a:cubicBezTo>
                  <a:cubicBezTo>
                    <a:pt x="677" y="313"/>
                    <a:pt x="677" y="313"/>
                    <a:pt x="677" y="313"/>
                  </a:cubicBezTo>
                  <a:cubicBezTo>
                    <a:pt x="683" y="315"/>
                    <a:pt x="690" y="315"/>
                    <a:pt x="697" y="313"/>
                  </a:cubicBezTo>
                  <a:close/>
                  <a:moveTo>
                    <a:pt x="697" y="358"/>
                  </a:moveTo>
                  <a:cubicBezTo>
                    <a:pt x="697" y="370"/>
                    <a:pt x="697" y="370"/>
                    <a:pt x="697" y="370"/>
                  </a:cubicBezTo>
                  <a:cubicBezTo>
                    <a:pt x="691" y="371"/>
                    <a:pt x="685" y="372"/>
                    <a:pt x="679" y="372"/>
                  </a:cubicBezTo>
                  <a:cubicBezTo>
                    <a:pt x="679" y="375"/>
                    <a:pt x="680" y="378"/>
                    <a:pt x="680" y="382"/>
                  </a:cubicBezTo>
                  <a:cubicBezTo>
                    <a:pt x="679" y="382"/>
                    <a:pt x="678" y="382"/>
                    <a:pt x="677" y="382"/>
                  </a:cubicBezTo>
                  <a:cubicBezTo>
                    <a:pt x="677" y="350"/>
                    <a:pt x="677" y="350"/>
                    <a:pt x="677" y="350"/>
                  </a:cubicBezTo>
                  <a:cubicBezTo>
                    <a:pt x="677" y="350"/>
                    <a:pt x="677" y="350"/>
                    <a:pt x="677" y="350"/>
                  </a:cubicBezTo>
                  <a:cubicBezTo>
                    <a:pt x="678" y="358"/>
                    <a:pt x="678" y="358"/>
                    <a:pt x="679" y="360"/>
                  </a:cubicBezTo>
                  <a:cubicBezTo>
                    <a:pt x="688" y="359"/>
                    <a:pt x="693" y="359"/>
                    <a:pt x="697" y="358"/>
                  </a:cubicBezTo>
                  <a:close/>
                  <a:moveTo>
                    <a:pt x="697" y="389"/>
                  </a:moveTo>
                  <a:cubicBezTo>
                    <a:pt x="697" y="400"/>
                    <a:pt x="697" y="400"/>
                    <a:pt x="697" y="400"/>
                  </a:cubicBezTo>
                  <a:cubicBezTo>
                    <a:pt x="677" y="400"/>
                    <a:pt x="677" y="400"/>
                    <a:pt x="677" y="400"/>
                  </a:cubicBezTo>
                  <a:cubicBezTo>
                    <a:pt x="677" y="389"/>
                    <a:pt x="677" y="389"/>
                    <a:pt x="677" y="389"/>
                  </a:cubicBezTo>
                  <a:cubicBezTo>
                    <a:pt x="697" y="389"/>
                    <a:pt x="697" y="389"/>
                    <a:pt x="697" y="389"/>
                  </a:cubicBezTo>
                  <a:close/>
                  <a:moveTo>
                    <a:pt x="697" y="407"/>
                  </a:moveTo>
                  <a:cubicBezTo>
                    <a:pt x="697" y="422"/>
                    <a:pt x="697" y="422"/>
                    <a:pt x="697" y="422"/>
                  </a:cubicBezTo>
                  <a:cubicBezTo>
                    <a:pt x="694" y="431"/>
                    <a:pt x="692" y="435"/>
                    <a:pt x="682" y="438"/>
                  </a:cubicBezTo>
                  <a:cubicBezTo>
                    <a:pt x="680" y="437"/>
                    <a:pt x="679" y="436"/>
                    <a:pt x="677" y="435"/>
                  </a:cubicBezTo>
                  <a:cubicBezTo>
                    <a:pt x="677" y="409"/>
                    <a:pt x="677" y="409"/>
                    <a:pt x="677" y="409"/>
                  </a:cubicBezTo>
                  <a:cubicBezTo>
                    <a:pt x="678" y="409"/>
                    <a:pt x="679" y="409"/>
                    <a:pt x="680" y="410"/>
                  </a:cubicBezTo>
                  <a:cubicBezTo>
                    <a:pt x="679" y="415"/>
                    <a:pt x="679" y="419"/>
                    <a:pt x="679" y="425"/>
                  </a:cubicBezTo>
                  <a:cubicBezTo>
                    <a:pt x="681" y="425"/>
                    <a:pt x="683" y="425"/>
                    <a:pt x="684" y="425"/>
                  </a:cubicBezTo>
                  <a:cubicBezTo>
                    <a:pt x="686" y="420"/>
                    <a:pt x="688" y="414"/>
                    <a:pt x="690" y="409"/>
                  </a:cubicBezTo>
                  <a:cubicBezTo>
                    <a:pt x="693" y="408"/>
                    <a:pt x="695" y="407"/>
                    <a:pt x="697" y="407"/>
                  </a:cubicBezTo>
                  <a:close/>
                  <a:moveTo>
                    <a:pt x="697" y="449"/>
                  </a:moveTo>
                  <a:cubicBezTo>
                    <a:pt x="697" y="461"/>
                    <a:pt x="697" y="461"/>
                    <a:pt x="697" y="461"/>
                  </a:cubicBezTo>
                  <a:cubicBezTo>
                    <a:pt x="691" y="461"/>
                    <a:pt x="691" y="461"/>
                    <a:pt x="691" y="461"/>
                  </a:cubicBezTo>
                  <a:cubicBezTo>
                    <a:pt x="690" y="463"/>
                    <a:pt x="690" y="464"/>
                    <a:pt x="689" y="465"/>
                  </a:cubicBezTo>
                  <a:cubicBezTo>
                    <a:pt x="693" y="467"/>
                    <a:pt x="695" y="467"/>
                    <a:pt x="697" y="468"/>
                  </a:cubicBezTo>
                  <a:cubicBezTo>
                    <a:pt x="697" y="481"/>
                    <a:pt x="697" y="481"/>
                    <a:pt x="697" y="481"/>
                  </a:cubicBezTo>
                  <a:cubicBezTo>
                    <a:pt x="688" y="479"/>
                    <a:pt x="682" y="477"/>
                    <a:pt x="677" y="476"/>
                  </a:cubicBezTo>
                  <a:cubicBezTo>
                    <a:pt x="677" y="464"/>
                    <a:pt x="677" y="464"/>
                    <a:pt x="677" y="464"/>
                  </a:cubicBezTo>
                  <a:cubicBezTo>
                    <a:pt x="677" y="464"/>
                    <a:pt x="677" y="464"/>
                    <a:pt x="677" y="464"/>
                  </a:cubicBezTo>
                  <a:cubicBezTo>
                    <a:pt x="679" y="464"/>
                    <a:pt x="680" y="464"/>
                    <a:pt x="682" y="464"/>
                  </a:cubicBezTo>
                  <a:cubicBezTo>
                    <a:pt x="682" y="461"/>
                    <a:pt x="682" y="458"/>
                    <a:pt x="682" y="454"/>
                  </a:cubicBezTo>
                  <a:cubicBezTo>
                    <a:pt x="680" y="454"/>
                    <a:pt x="679" y="454"/>
                    <a:pt x="677" y="454"/>
                  </a:cubicBezTo>
                  <a:cubicBezTo>
                    <a:pt x="677" y="442"/>
                    <a:pt x="677" y="442"/>
                    <a:pt x="677" y="442"/>
                  </a:cubicBezTo>
                  <a:cubicBezTo>
                    <a:pt x="679" y="443"/>
                    <a:pt x="681" y="443"/>
                    <a:pt x="684" y="444"/>
                  </a:cubicBezTo>
                  <a:cubicBezTo>
                    <a:pt x="686" y="446"/>
                    <a:pt x="687" y="448"/>
                    <a:pt x="689" y="451"/>
                  </a:cubicBezTo>
                  <a:cubicBezTo>
                    <a:pt x="692" y="450"/>
                    <a:pt x="695" y="449"/>
                    <a:pt x="697" y="449"/>
                  </a:cubicBezTo>
                  <a:close/>
                  <a:moveTo>
                    <a:pt x="697" y="492"/>
                  </a:moveTo>
                  <a:cubicBezTo>
                    <a:pt x="697" y="496"/>
                    <a:pt x="697" y="496"/>
                    <a:pt x="697" y="496"/>
                  </a:cubicBezTo>
                  <a:cubicBezTo>
                    <a:pt x="694" y="504"/>
                    <a:pt x="692" y="512"/>
                    <a:pt x="689" y="520"/>
                  </a:cubicBezTo>
                  <a:cubicBezTo>
                    <a:pt x="688" y="520"/>
                    <a:pt x="687" y="520"/>
                    <a:pt x="685" y="520"/>
                  </a:cubicBezTo>
                  <a:cubicBezTo>
                    <a:pt x="683" y="520"/>
                    <a:pt x="681" y="518"/>
                    <a:pt x="677" y="517"/>
                  </a:cubicBezTo>
                  <a:cubicBezTo>
                    <a:pt x="677" y="503"/>
                    <a:pt x="677" y="503"/>
                    <a:pt x="677" y="503"/>
                  </a:cubicBezTo>
                  <a:cubicBezTo>
                    <a:pt x="679" y="504"/>
                    <a:pt x="681" y="505"/>
                    <a:pt x="684" y="506"/>
                  </a:cubicBezTo>
                  <a:cubicBezTo>
                    <a:pt x="686" y="500"/>
                    <a:pt x="688" y="495"/>
                    <a:pt x="690" y="490"/>
                  </a:cubicBezTo>
                  <a:cubicBezTo>
                    <a:pt x="692" y="490"/>
                    <a:pt x="695" y="491"/>
                    <a:pt x="697" y="492"/>
                  </a:cubicBezTo>
                  <a:close/>
                  <a:moveTo>
                    <a:pt x="697" y="582"/>
                  </a:moveTo>
                  <a:cubicBezTo>
                    <a:pt x="697" y="594"/>
                    <a:pt x="697" y="594"/>
                    <a:pt x="697" y="594"/>
                  </a:cubicBezTo>
                  <a:cubicBezTo>
                    <a:pt x="696" y="596"/>
                    <a:pt x="694" y="598"/>
                    <a:pt x="692" y="603"/>
                  </a:cubicBezTo>
                  <a:cubicBezTo>
                    <a:pt x="694" y="603"/>
                    <a:pt x="696" y="603"/>
                    <a:pt x="697" y="603"/>
                  </a:cubicBezTo>
                  <a:cubicBezTo>
                    <a:pt x="697" y="611"/>
                    <a:pt x="697" y="611"/>
                    <a:pt x="697" y="611"/>
                  </a:cubicBezTo>
                  <a:cubicBezTo>
                    <a:pt x="692" y="611"/>
                    <a:pt x="687" y="612"/>
                    <a:pt x="683" y="614"/>
                  </a:cubicBezTo>
                  <a:cubicBezTo>
                    <a:pt x="680" y="618"/>
                    <a:pt x="679" y="620"/>
                    <a:pt x="677" y="622"/>
                  </a:cubicBezTo>
                  <a:cubicBezTo>
                    <a:pt x="677" y="610"/>
                    <a:pt x="677" y="610"/>
                    <a:pt x="677" y="610"/>
                  </a:cubicBezTo>
                  <a:cubicBezTo>
                    <a:pt x="679" y="608"/>
                    <a:pt x="681" y="606"/>
                    <a:pt x="684" y="604"/>
                  </a:cubicBezTo>
                  <a:cubicBezTo>
                    <a:pt x="688" y="594"/>
                    <a:pt x="690" y="588"/>
                    <a:pt x="697" y="582"/>
                  </a:cubicBezTo>
                  <a:close/>
                  <a:moveTo>
                    <a:pt x="697" y="631"/>
                  </a:moveTo>
                  <a:cubicBezTo>
                    <a:pt x="697" y="640"/>
                    <a:pt x="697" y="640"/>
                    <a:pt x="697" y="640"/>
                  </a:cubicBezTo>
                  <a:cubicBezTo>
                    <a:pt x="690" y="639"/>
                    <a:pt x="683" y="637"/>
                    <a:pt x="677" y="637"/>
                  </a:cubicBezTo>
                  <a:cubicBezTo>
                    <a:pt x="677" y="628"/>
                    <a:pt x="677" y="628"/>
                    <a:pt x="677" y="628"/>
                  </a:cubicBezTo>
                  <a:cubicBezTo>
                    <a:pt x="687" y="629"/>
                    <a:pt x="687" y="630"/>
                    <a:pt x="692" y="631"/>
                  </a:cubicBezTo>
                  <a:cubicBezTo>
                    <a:pt x="694" y="631"/>
                    <a:pt x="696" y="631"/>
                    <a:pt x="697" y="631"/>
                  </a:cubicBezTo>
                  <a:close/>
                  <a:moveTo>
                    <a:pt x="677" y="542"/>
                  </a:moveTo>
                  <a:cubicBezTo>
                    <a:pt x="677" y="540"/>
                    <a:pt x="677" y="540"/>
                    <a:pt x="677" y="540"/>
                  </a:cubicBezTo>
                  <a:cubicBezTo>
                    <a:pt x="678" y="541"/>
                    <a:pt x="678" y="541"/>
                    <a:pt x="678" y="541"/>
                  </a:cubicBezTo>
                  <a:cubicBezTo>
                    <a:pt x="677" y="542"/>
                    <a:pt x="677" y="542"/>
                    <a:pt x="677" y="542"/>
                  </a:cubicBezTo>
                  <a:close/>
                  <a:moveTo>
                    <a:pt x="677" y="501"/>
                  </a:moveTo>
                  <a:cubicBezTo>
                    <a:pt x="679" y="496"/>
                    <a:pt x="680" y="492"/>
                    <a:pt x="682" y="487"/>
                  </a:cubicBezTo>
                  <a:cubicBezTo>
                    <a:pt x="680" y="487"/>
                    <a:pt x="679" y="486"/>
                    <a:pt x="677" y="486"/>
                  </a:cubicBezTo>
                  <a:lnTo>
                    <a:pt x="677" y="501"/>
                  </a:lnTo>
                  <a:close/>
                  <a:moveTo>
                    <a:pt x="654" y="95"/>
                  </a:moveTo>
                  <a:cubicBezTo>
                    <a:pt x="656" y="97"/>
                    <a:pt x="658" y="99"/>
                    <a:pt x="660" y="100"/>
                  </a:cubicBezTo>
                  <a:cubicBezTo>
                    <a:pt x="664" y="107"/>
                    <a:pt x="671" y="112"/>
                    <a:pt x="677" y="118"/>
                  </a:cubicBezTo>
                  <a:cubicBezTo>
                    <a:pt x="677" y="130"/>
                    <a:pt x="677" y="130"/>
                    <a:pt x="677" y="130"/>
                  </a:cubicBezTo>
                  <a:cubicBezTo>
                    <a:pt x="675" y="126"/>
                    <a:pt x="672" y="121"/>
                    <a:pt x="665" y="116"/>
                  </a:cubicBezTo>
                  <a:cubicBezTo>
                    <a:pt x="663" y="123"/>
                    <a:pt x="662" y="130"/>
                    <a:pt x="660" y="137"/>
                  </a:cubicBezTo>
                  <a:cubicBezTo>
                    <a:pt x="658" y="153"/>
                    <a:pt x="660" y="154"/>
                    <a:pt x="670" y="165"/>
                  </a:cubicBezTo>
                  <a:cubicBezTo>
                    <a:pt x="673" y="158"/>
                    <a:pt x="676" y="151"/>
                    <a:pt x="677" y="146"/>
                  </a:cubicBezTo>
                  <a:cubicBezTo>
                    <a:pt x="677" y="186"/>
                    <a:pt x="677" y="186"/>
                    <a:pt x="677" y="186"/>
                  </a:cubicBezTo>
                  <a:cubicBezTo>
                    <a:pt x="674" y="182"/>
                    <a:pt x="672" y="178"/>
                    <a:pt x="669" y="173"/>
                  </a:cubicBezTo>
                  <a:cubicBezTo>
                    <a:pt x="662" y="168"/>
                    <a:pt x="657" y="163"/>
                    <a:pt x="654" y="156"/>
                  </a:cubicBezTo>
                  <a:cubicBezTo>
                    <a:pt x="654" y="124"/>
                    <a:pt x="654" y="124"/>
                    <a:pt x="654" y="124"/>
                  </a:cubicBezTo>
                  <a:cubicBezTo>
                    <a:pt x="655" y="118"/>
                    <a:pt x="656" y="111"/>
                    <a:pt x="654" y="106"/>
                  </a:cubicBezTo>
                  <a:cubicBezTo>
                    <a:pt x="654" y="95"/>
                    <a:pt x="654" y="95"/>
                    <a:pt x="654" y="95"/>
                  </a:cubicBezTo>
                  <a:close/>
                  <a:moveTo>
                    <a:pt x="677" y="678"/>
                  </a:moveTo>
                  <a:cubicBezTo>
                    <a:pt x="674" y="681"/>
                    <a:pt x="670" y="685"/>
                    <a:pt x="664" y="687"/>
                  </a:cubicBezTo>
                  <a:cubicBezTo>
                    <a:pt x="662" y="691"/>
                    <a:pt x="662" y="691"/>
                    <a:pt x="654" y="701"/>
                  </a:cubicBezTo>
                  <a:cubicBezTo>
                    <a:pt x="654" y="690"/>
                    <a:pt x="654" y="690"/>
                    <a:pt x="654" y="690"/>
                  </a:cubicBezTo>
                  <a:cubicBezTo>
                    <a:pt x="654" y="689"/>
                    <a:pt x="654" y="689"/>
                    <a:pt x="654" y="689"/>
                  </a:cubicBezTo>
                  <a:cubicBezTo>
                    <a:pt x="654" y="689"/>
                    <a:pt x="654" y="689"/>
                    <a:pt x="654" y="689"/>
                  </a:cubicBezTo>
                  <a:cubicBezTo>
                    <a:pt x="654" y="680"/>
                    <a:pt x="654" y="680"/>
                    <a:pt x="654" y="680"/>
                  </a:cubicBezTo>
                  <a:cubicBezTo>
                    <a:pt x="655" y="681"/>
                    <a:pt x="655" y="681"/>
                    <a:pt x="655" y="681"/>
                  </a:cubicBezTo>
                  <a:cubicBezTo>
                    <a:pt x="666" y="678"/>
                    <a:pt x="670" y="676"/>
                    <a:pt x="677" y="667"/>
                  </a:cubicBezTo>
                  <a:cubicBezTo>
                    <a:pt x="677" y="678"/>
                    <a:pt x="677" y="678"/>
                    <a:pt x="677" y="678"/>
                  </a:cubicBezTo>
                  <a:close/>
                  <a:moveTo>
                    <a:pt x="677" y="313"/>
                  </a:moveTo>
                  <a:cubicBezTo>
                    <a:pt x="677" y="325"/>
                    <a:pt x="677" y="325"/>
                    <a:pt x="677" y="325"/>
                  </a:cubicBezTo>
                  <a:cubicBezTo>
                    <a:pt x="671" y="323"/>
                    <a:pt x="665" y="322"/>
                    <a:pt x="660" y="320"/>
                  </a:cubicBezTo>
                  <a:cubicBezTo>
                    <a:pt x="659" y="316"/>
                    <a:pt x="658" y="313"/>
                    <a:pt x="657" y="308"/>
                  </a:cubicBezTo>
                  <a:cubicBezTo>
                    <a:pt x="665" y="311"/>
                    <a:pt x="671" y="313"/>
                    <a:pt x="677" y="313"/>
                  </a:cubicBezTo>
                  <a:close/>
                  <a:moveTo>
                    <a:pt x="677" y="325"/>
                  </a:moveTo>
                  <a:cubicBezTo>
                    <a:pt x="677" y="339"/>
                    <a:pt x="677" y="339"/>
                    <a:pt x="677" y="339"/>
                  </a:cubicBezTo>
                  <a:cubicBezTo>
                    <a:pt x="674" y="342"/>
                    <a:pt x="670" y="345"/>
                    <a:pt x="666" y="349"/>
                  </a:cubicBezTo>
                  <a:cubicBezTo>
                    <a:pt x="666" y="344"/>
                    <a:pt x="665" y="340"/>
                    <a:pt x="665" y="336"/>
                  </a:cubicBezTo>
                  <a:cubicBezTo>
                    <a:pt x="669" y="332"/>
                    <a:pt x="673" y="328"/>
                    <a:pt x="677" y="325"/>
                  </a:cubicBezTo>
                  <a:close/>
                  <a:moveTo>
                    <a:pt x="677" y="350"/>
                  </a:moveTo>
                  <a:cubicBezTo>
                    <a:pt x="677" y="382"/>
                    <a:pt x="677" y="382"/>
                    <a:pt x="677" y="382"/>
                  </a:cubicBezTo>
                  <a:cubicBezTo>
                    <a:pt x="675" y="382"/>
                    <a:pt x="673" y="382"/>
                    <a:pt x="671" y="383"/>
                  </a:cubicBezTo>
                  <a:cubicBezTo>
                    <a:pt x="670" y="372"/>
                    <a:pt x="669" y="361"/>
                    <a:pt x="668" y="351"/>
                  </a:cubicBezTo>
                  <a:cubicBezTo>
                    <a:pt x="671" y="351"/>
                    <a:pt x="674" y="350"/>
                    <a:pt x="677" y="350"/>
                  </a:cubicBezTo>
                  <a:close/>
                  <a:moveTo>
                    <a:pt x="677" y="389"/>
                  </a:moveTo>
                  <a:cubicBezTo>
                    <a:pt x="677" y="400"/>
                    <a:pt x="677" y="400"/>
                    <a:pt x="677" y="400"/>
                  </a:cubicBezTo>
                  <a:cubicBezTo>
                    <a:pt x="671" y="400"/>
                    <a:pt x="671" y="400"/>
                    <a:pt x="671" y="400"/>
                  </a:cubicBezTo>
                  <a:cubicBezTo>
                    <a:pt x="671" y="397"/>
                    <a:pt x="671" y="393"/>
                    <a:pt x="671" y="389"/>
                  </a:cubicBezTo>
                  <a:cubicBezTo>
                    <a:pt x="677" y="389"/>
                    <a:pt x="677" y="389"/>
                    <a:pt x="677" y="389"/>
                  </a:cubicBezTo>
                  <a:close/>
                  <a:moveTo>
                    <a:pt x="677" y="409"/>
                  </a:moveTo>
                  <a:cubicBezTo>
                    <a:pt x="677" y="435"/>
                    <a:pt x="677" y="435"/>
                    <a:pt x="677" y="435"/>
                  </a:cubicBezTo>
                  <a:cubicBezTo>
                    <a:pt x="668" y="430"/>
                    <a:pt x="671" y="422"/>
                    <a:pt x="670" y="409"/>
                  </a:cubicBezTo>
                  <a:cubicBezTo>
                    <a:pt x="673" y="409"/>
                    <a:pt x="675" y="409"/>
                    <a:pt x="677" y="409"/>
                  </a:cubicBezTo>
                  <a:close/>
                  <a:moveTo>
                    <a:pt x="677" y="442"/>
                  </a:moveTo>
                  <a:cubicBezTo>
                    <a:pt x="677" y="454"/>
                    <a:pt x="677" y="454"/>
                    <a:pt x="677" y="454"/>
                  </a:cubicBezTo>
                  <a:cubicBezTo>
                    <a:pt x="676" y="454"/>
                    <a:pt x="676" y="454"/>
                    <a:pt x="676" y="454"/>
                  </a:cubicBezTo>
                  <a:cubicBezTo>
                    <a:pt x="674" y="456"/>
                    <a:pt x="674" y="456"/>
                    <a:pt x="673" y="463"/>
                  </a:cubicBezTo>
                  <a:cubicBezTo>
                    <a:pt x="674" y="463"/>
                    <a:pt x="676" y="463"/>
                    <a:pt x="677" y="464"/>
                  </a:cubicBezTo>
                  <a:cubicBezTo>
                    <a:pt x="677" y="476"/>
                    <a:pt x="677" y="476"/>
                    <a:pt x="677" y="476"/>
                  </a:cubicBezTo>
                  <a:cubicBezTo>
                    <a:pt x="664" y="473"/>
                    <a:pt x="663" y="472"/>
                    <a:pt x="661" y="471"/>
                  </a:cubicBezTo>
                  <a:cubicBezTo>
                    <a:pt x="664" y="460"/>
                    <a:pt x="665" y="442"/>
                    <a:pt x="677" y="442"/>
                  </a:cubicBezTo>
                  <a:close/>
                  <a:moveTo>
                    <a:pt x="677" y="486"/>
                  </a:moveTo>
                  <a:cubicBezTo>
                    <a:pt x="677" y="501"/>
                    <a:pt x="677" y="501"/>
                    <a:pt x="677" y="501"/>
                  </a:cubicBezTo>
                  <a:cubicBezTo>
                    <a:pt x="676" y="503"/>
                    <a:pt x="676" y="503"/>
                    <a:pt x="676" y="503"/>
                  </a:cubicBezTo>
                  <a:cubicBezTo>
                    <a:pt x="677" y="503"/>
                    <a:pt x="677" y="503"/>
                    <a:pt x="677" y="503"/>
                  </a:cubicBezTo>
                  <a:cubicBezTo>
                    <a:pt x="677" y="517"/>
                    <a:pt x="677" y="517"/>
                    <a:pt x="677" y="517"/>
                  </a:cubicBezTo>
                  <a:cubicBezTo>
                    <a:pt x="669" y="514"/>
                    <a:pt x="659" y="510"/>
                    <a:pt x="654" y="507"/>
                  </a:cubicBezTo>
                  <a:cubicBezTo>
                    <a:pt x="654" y="494"/>
                    <a:pt x="654" y="494"/>
                    <a:pt x="654" y="494"/>
                  </a:cubicBezTo>
                  <a:cubicBezTo>
                    <a:pt x="659" y="479"/>
                    <a:pt x="659" y="479"/>
                    <a:pt x="660" y="478"/>
                  </a:cubicBezTo>
                  <a:cubicBezTo>
                    <a:pt x="666" y="481"/>
                    <a:pt x="666" y="481"/>
                    <a:pt x="667" y="482"/>
                  </a:cubicBezTo>
                  <a:cubicBezTo>
                    <a:pt x="666" y="488"/>
                    <a:pt x="664" y="493"/>
                    <a:pt x="662" y="498"/>
                  </a:cubicBezTo>
                  <a:cubicBezTo>
                    <a:pt x="664" y="499"/>
                    <a:pt x="666" y="500"/>
                    <a:pt x="669" y="500"/>
                  </a:cubicBezTo>
                  <a:cubicBezTo>
                    <a:pt x="671" y="495"/>
                    <a:pt x="672" y="490"/>
                    <a:pt x="674" y="485"/>
                  </a:cubicBezTo>
                  <a:cubicBezTo>
                    <a:pt x="677" y="486"/>
                    <a:pt x="677" y="486"/>
                    <a:pt x="677" y="486"/>
                  </a:cubicBezTo>
                  <a:close/>
                  <a:moveTo>
                    <a:pt x="677" y="540"/>
                  </a:moveTo>
                  <a:cubicBezTo>
                    <a:pt x="669" y="532"/>
                    <a:pt x="661" y="523"/>
                    <a:pt x="654" y="514"/>
                  </a:cubicBezTo>
                  <a:cubicBezTo>
                    <a:pt x="654" y="531"/>
                    <a:pt x="654" y="531"/>
                    <a:pt x="654" y="531"/>
                  </a:cubicBezTo>
                  <a:cubicBezTo>
                    <a:pt x="657" y="534"/>
                    <a:pt x="661" y="537"/>
                    <a:pt x="664" y="541"/>
                  </a:cubicBezTo>
                  <a:cubicBezTo>
                    <a:pt x="661" y="540"/>
                    <a:pt x="657" y="539"/>
                    <a:pt x="654" y="539"/>
                  </a:cubicBezTo>
                  <a:cubicBezTo>
                    <a:pt x="654" y="551"/>
                    <a:pt x="654" y="551"/>
                    <a:pt x="654" y="551"/>
                  </a:cubicBezTo>
                  <a:cubicBezTo>
                    <a:pt x="658" y="552"/>
                    <a:pt x="661" y="552"/>
                    <a:pt x="665" y="553"/>
                  </a:cubicBezTo>
                  <a:cubicBezTo>
                    <a:pt x="668" y="553"/>
                    <a:pt x="670" y="553"/>
                    <a:pt x="673" y="553"/>
                  </a:cubicBezTo>
                  <a:cubicBezTo>
                    <a:pt x="674" y="550"/>
                    <a:pt x="676" y="546"/>
                    <a:pt x="677" y="542"/>
                  </a:cubicBezTo>
                  <a:cubicBezTo>
                    <a:pt x="677" y="540"/>
                    <a:pt x="677" y="540"/>
                    <a:pt x="677" y="540"/>
                  </a:cubicBezTo>
                  <a:close/>
                  <a:moveTo>
                    <a:pt x="677" y="610"/>
                  </a:moveTo>
                  <a:cubicBezTo>
                    <a:pt x="677" y="622"/>
                    <a:pt x="677" y="622"/>
                    <a:pt x="677" y="622"/>
                  </a:cubicBezTo>
                  <a:cubicBezTo>
                    <a:pt x="676" y="623"/>
                    <a:pt x="675" y="625"/>
                    <a:pt x="674" y="628"/>
                  </a:cubicBezTo>
                  <a:cubicBezTo>
                    <a:pt x="677" y="628"/>
                    <a:pt x="677" y="628"/>
                    <a:pt x="677" y="628"/>
                  </a:cubicBezTo>
                  <a:cubicBezTo>
                    <a:pt x="677" y="637"/>
                    <a:pt x="677" y="637"/>
                    <a:pt x="677" y="637"/>
                  </a:cubicBezTo>
                  <a:cubicBezTo>
                    <a:pt x="668" y="637"/>
                    <a:pt x="660" y="639"/>
                    <a:pt x="654" y="649"/>
                  </a:cubicBezTo>
                  <a:cubicBezTo>
                    <a:pt x="654" y="637"/>
                    <a:pt x="654" y="637"/>
                    <a:pt x="654" y="637"/>
                  </a:cubicBezTo>
                  <a:cubicBezTo>
                    <a:pt x="657" y="633"/>
                    <a:pt x="661" y="630"/>
                    <a:pt x="665" y="628"/>
                  </a:cubicBezTo>
                  <a:cubicBezTo>
                    <a:pt x="669" y="620"/>
                    <a:pt x="672" y="615"/>
                    <a:pt x="677" y="610"/>
                  </a:cubicBezTo>
                  <a:close/>
                  <a:moveTo>
                    <a:pt x="677" y="657"/>
                  </a:moveTo>
                  <a:cubicBezTo>
                    <a:pt x="677" y="666"/>
                    <a:pt x="677" y="666"/>
                    <a:pt x="677" y="666"/>
                  </a:cubicBezTo>
                  <a:cubicBezTo>
                    <a:pt x="667" y="663"/>
                    <a:pt x="660" y="661"/>
                    <a:pt x="654" y="660"/>
                  </a:cubicBezTo>
                  <a:cubicBezTo>
                    <a:pt x="654" y="651"/>
                    <a:pt x="654" y="651"/>
                    <a:pt x="654" y="651"/>
                  </a:cubicBezTo>
                  <a:cubicBezTo>
                    <a:pt x="663" y="653"/>
                    <a:pt x="663" y="653"/>
                    <a:pt x="676" y="657"/>
                  </a:cubicBezTo>
                  <a:cubicBezTo>
                    <a:pt x="677" y="657"/>
                    <a:pt x="677" y="657"/>
                    <a:pt x="677" y="657"/>
                  </a:cubicBezTo>
                  <a:close/>
                  <a:moveTo>
                    <a:pt x="654" y="581"/>
                  </a:moveTo>
                  <a:cubicBezTo>
                    <a:pt x="654" y="568"/>
                    <a:pt x="654" y="568"/>
                    <a:pt x="654" y="568"/>
                  </a:cubicBezTo>
                  <a:cubicBezTo>
                    <a:pt x="656" y="569"/>
                    <a:pt x="658" y="571"/>
                    <a:pt x="661" y="573"/>
                  </a:cubicBezTo>
                  <a:cubicBezTo>
                    <a:pt x="658" y="575"/>
                    <a:pt x="656" y="578"/>
                    <a:pt x="654" y="581"/>
                  </a:cubicBezTo>
                  <a:close/>
                  <a:moveTo>
                    <a:pt x="654" y="270"/>
                  </a:moveTo>
                  <a:cubicBezTo>
                    <a:pt x="654" y="263"/>
                    <a:pt x="654" y="263"/>
                    <a:pt x="654" y="263"/>
                  </a:cubicBezTo>
                  <a:cubicBezTo>
                    <a:pt x="655" y="259"/>
                    <a:pt x="660" y="255"/>
                    <a:pt x="668" y="261"/>
                  </a:cubicBezTo>
                  <a:cubicBezTo>
                    <a:pt x="668" y="264"/>
                    <a:pt x="668" y="267"/>
                    <a:pt x="668" y="270"/>
                  </a:cubicBezTo>
                  <a:cubicBezTo>
                    <a:pt x="665" y="273"/>
                    <a:pt x="662" y="273"/>
                    <a:pt x="657" y="273"/>
                  </a:cubicBezTo>
                  <a:cubicBezTo>
                    <a:pt x="655" y="272"/>
                    <a:pt x="654" y="271"/>
                    <a:pt x="654" y="270"/>
                  </a:cubicBezTo>
                  <a:close/>
                  <a:moveTo>
                    <a:pt x="629" y="76"/>
                  </a:moveTo>
                  <a:cubicBezTo>
                    <a:pt x="637" y="82"/>
                    <a:pt x="645" y="88"/>
                    <a:pt x="654" y="95"/>
                  </a:cubicBezTo>
                  <a:cubicBezTo>
                    <a:pt x="654" y="106"/>
                    <a:pt x="654" y="106"/>
                    <a:pt x="654" y="106"/>
                  </a:cubicBezTo>
                  <a:cubicBezTo>
                    <a:pt x="652" y="101"/>
                    <a:pt x="647" y="97"/>
                    <a:pt x="639" y="94"/>
                  </a:cubicBezTo>
                  <a:cubicBezTo>
                    <a:pt x="637" y="107"/>
                    <a:pt x="633" y="122"/>
                    <a:pt x="639" y="134"/>
                  </a:cubicBezTo>
                  <a:cubicBezTo>
                    <a:pt x="646" y="139"/>
                    <a:pt x="646" y="139"/>
                    <a:pt x="648" y="141"/>
                  </a:cubicBezTo>
                  <a:cubicBezTo>
                    <a:pt x="648" y="141"/>
                    <a:pt x="649" y="141"/>
                    <a:pt x="650" y="141"/>
                  </a:cubicBezTo>
                  <a:cubicBezTo>
                    <a:pt x="651" y="136"/>
                    <a:pt x="652" y="130"/>
                    <a:pt x="654" y="124"/>
                  </a:cubicBezTo>
                  <a:cubicBezTo>
                    <a:pt x="654" y="156"/>
                    <a:pt x="654" y="156"/>
                    <a:pt x="654" y="156"/>
                  </a:cubicBezTo>
                  <a:cubicBezTo>
                    <a:pt x="653" y="155"/>
                    <a:pt x="652" y="153"/>
                    <a:pt x="651" y="151"/>
                  </a:cubicBezTo>
                  <a:cubicBezTo>
                    <a:pt x="643" y="148"/>
                    <a:pt x="630" y="139"/>
                    <a:pt x="629" y="130"/>
                  </a:cubicBezTo>
                  <a:cubicBezTo>
                    <a:pt x="629" y="106"/>
                    <a:pt x="629" y="106"/>
                    <a:pt x="629" y="106"/>
                  </a:cubicBezTo>
                  <a:cubicBezTo>
                    <a:pt x="629" y="103"/>
                    <a:pt x="629" y="103"/>
                    <a:pt x="629" y="103"/>
                  </a:cubicBezTo>
                  <a:cubicBezTo>
                    <a:pt x="629" y="99"/>
                    <a:pt x="629" y="95"/>
                    <a:pt x="629" y="92"/>
                  </a:cubicBezTo>
                  <a:cubicBezTo>
                    <a:pt x="629" y="76"/>
                    <a:pt x="629" y="76"/>
                    <a:pt x="629" y="76"/>
                  </a:cubicBezTo>
                  <a:close/>
                  <a:moveTo>
                    <a:pt x="654" y="701"/>
                  </a:moveTo>
                  <a:cubicBezTo>
                    <a:pt x="652" y="702"/>
                    <a:pt x="652" y="702"/>
                    <a:pt x="652" y="702"/>
                  </a:cubicBezTo>
                  <a:cubicBezTo>
                    <a:pt x="644" y="707"/>
                    <a:pt x="637" y="713"/>
                    <a:pt x="629" y="719"/>
                  </a:cubicBezTo>
                  <a:cubicBezTo>
                    <a:pt x="629" y="702"/>
                    <a:pt x="629" y="702"/>
                    <a:pt x="629" y="702"/>
                  </a:cubicBezTo>
                  <a:cubicBezTo>
                    <a:pt x="640" y="701"/>
                    <a:pt x="646" y="700"/>
                    <a:pt x="654" y="690"/>
                  </a:cubicBezTo>
                  <a:cubicBezTo>
                    <a:pt x="654" y="701"/>
                    <a:pt x="654" y="701"/>
                    <a:pt x="654" y="701"/>
                  </a:cubicBezTo>
                  <a:close/>
                  <a:moveTo>
                    <a:pt x="654" y="263"/>
                  </a:moveTo>
                  <a:cubicBezTo>
                    <a:pt x="654" y="270"/>
                    <a:pt x="654" y="270"/>
                    <a:pt x="654" y="270"/>
                  </a:cubicBezTo>
                  <a:cubicBezTo>
                    <a:pt x="653" y="268"/>
                    <a:pt x="653" y="265"/>
                    <a:pt x="654" y="263"/>
                  </a:cubicBezTo>
                  <a:close/>
                  <a:moveTo>
                    <a:pt x="654" y="494"/>
                  </a:moveTo>
                  <a:cubicBezTo>
                    <a:pt x="654" y="507"/>
                    <a:pt x="654" y="507"/>
                    <a:pt x="654" y="507"/>
                  </a:cubicBezTo>
                  <a:cubicBezTo>
                    <a:pt x="651" y="506"/>
                    <a:pt x="649" y="506"/>
                    <a:pt x="649" y="505"/>
                  </a:cubicBezTo>
                  <a:cubicBezTo>
                    <a:pt x="651" y="501"/>
                    <a:pt x="652" y="497"/>
                    <a:pt x="654" y="494"/>
                  </a:cubicBezTo>
                  <a:close/>
                  <a:moveTo>
                    <a:pt x="654" y="514"/>
                  </a:moveTo>
                  <a:cubicBezTo>
                    <a:pt x="654" y="531"/>
                    <a:pt x="654" y="531"/>
                    <a:pt x="654" y="531"/>
                  </a:cubicBezTo>
                  <a:cubicBezTo>
                    <a:pt x="650" y="527"/>
                    <a:pt x="646" y="523"/>
                    <a:pt x="642" y="520"/>
                  </a:cubicBezTo>
                  <a:cubicBezTo>
                    <a:pt x="644" y="516"/>
                    <a:pt x="646" y="512"/>
                    <a:pt x="648" y="509"/>
                  </a:cubicBezTo>
                  <a:cubicBezTo>
                    <a:pt x="654" y="514"/>
                    <a:pt x="654" y="514"/>
                    <a:pt x="654" y="514"/>
                  </a:cubicBezTo>
                  <a:close/>
                  <a:moveTo>
                    <a:pt x="654" y="539"/>
                  </a:moveTo>
                  <a:cubicBezTo>
                    <a:pt x="654" y="551"/>
                    <a:pt x="654" y="551"/>
                    <a:pt x="654" y="551"/>
                  </a:cubicBezTo>
                  <a:cubicBezTo>
                    <a:pt x="645" y="549"/>
                    <a:pt x="637" y="547"/>
                    <a:pt x="629" y="546"/>
                  </a:cubicBezTo>
                  <a:cubicBezTo>
                    <a:pt x="629" y="544"/>
                    <a:pt x="629" y="544"/>
                    <a:pt x="629" y="544"/>
                  </a:cubicBezTo>
                  <a:cubicBezTo>
                    <a:pt x="631" y="541"/>
                    <a:pt x="632" y="538"/>
                    <a:pt x="635" y="535"/>
                  </a:cubicBezTo>
                  <a:cubicBezTo>
                    <a:pt x="641" y="536"/>
                    <a:pt x="647" y="537"/>
                    <a:pt x="654" y="539"/>
                  </a:cubicBezTo>
                  <a:close/>
                  <a:moveTo>
                    <a:pt x="654" y="568"/>
                  </a:moveTo>
                  <a:cubicBezTo>
                    <a:pt x="645" y="562"/>
                    <a:pt x="637" y="556"/>
                    <a:pt x="629" y="550"/>
                  </a:cubicBezTo>
                  <a:cubicBezTo>
                    <a:pt x="629" y="566"/>
                    <a:pt x="629" y="566"/>
                    <a:pt x="629" y="566"/>
                  </a:cubicBezTo>
                  <a:cubicBezTo>
                    <a:pt x="637" y="571"/>
                    <a:pt x="645" y="576"/>
                    <a:pt x="652" y="582"/>
                  </a:cubicBezTo>
                  <a:cubicBezTo>
                    <a:pt x="654" y="581"/>
                    <a:pt x="654" y="581"/>
                    <a:pt x="654" y="581"/>
                  </a:cubicBezTo>
                  <a:cubicBezTo>
                    <a:pt x="654" y="568"/>
                    <a:pt x="654" y="568"/>
                    <a:pt x="654" y="568"/>
                  </a:cubicBezTo>
                  <a:close/>
                  <a:moveTo>
                    <a:pt x="654" y="637"/>
                  </a:moveTo>
                  <a:cubicBezTo>
                    <a:pt x="654" y="649"/>
                    <a:pt x="654" y="649"/>
                    <a:pt x="654" y="649"/>
                  </a:cubicBezTo>
                  <a:cubicBezTo>
                    <a:pt x="653" y="650"/>
                    <a:pt x="653" y="651"/>
                    <a:pt x="652" y="651"/>
                  </a:cubicBezTo>
                  <a:cubicBezTo>
                    <a:pt x="654" y="651"/>
                    <a:pt x="654" y="651"/>
                    <a:pt x="654" y="651"/>
                  </a:cubicBezTo>
                  <a:cubicBezTo>
                    <a:pt x="654" y="660"/>
                    <a:pt x="654" y="660"/>
                    <a:pt x="654" y="660"/>
                  </a:cubicBezTo>
                  <a:cubicBezTo>
                    <a:pt x="645" y="659"/>
                    <a:pt x="639" y="662"/>
                    <a:pt x="629" y="672"/>
                  </a:cubicBezTo>
                  <a:cubicBezTo>
                    <a:pt x="629" y="661"/>
                    <a:pt x="629" y="661"/>
                    <a:pt x="629" y="661"/>
                  </a:cubicBezTo>
                  <a:cubicBezTo>
                    <a:pt x="633" y="656"/>
                    <a:pt x="639" y="653"/>
                    <a:pt x="645" y="649"/>
                  </a:cubicBezTo>
                  <a:cubicBezTo>
                    <a:pt x="647" y="644"/>
                    <a:pt x="650" y="640"/>
                    <a:pt x="654" y="637"/>
                  </a:cubicBezTo>
                  <a:close/>
                  <a:moveTo>
                    <a:pt x="654" y="680"/>
                  </a:moveTo>
                  <a:cubicBezTo>
                    <a:pt x="645" y="677"/>
                    <a:pt x="637" y="674"/>
                    <a:pt x="629" y="672"/>
                  </a:cubicBezTo>
                  <a:cubicBezTo>
                    <a:pt x="629" y="681"/>
                    <a:pt x="629" y="681"/>
                    <a:pt x="629" y="681"/>
                  </a:cubicBezTo>
                  <a:cubicBezTo>
                    <a:pt x="637" y="684"/>
                    <a:pt x="645" y="687"/>
                    <a:pt x="654" y="689"/>
                  </a:cubicBezTo>
                  <a:cubicBezTo>
                    <a:pt x="654" y="680"/>
                    <a:pt x="654" y="680"/>
                    <a:pt x="654" y="680"/>
                  </a:cubicBezTo>
                  <a:close/>
                  <a:moveTo>
                    <a:pt x="629" y="600"/>
                  </a:moveTo>
                  <a:cubicBezTo>
                    <a:pt x="629" y="575"/>
                    <a:pt x="629" y="575"/>
                    <a:pt x="629" y="575"/>
                  </a:cubicBezTo>
                  <a:cubicBezTo>
                    <a:pt x="635" y="581"/>
                    <a:pt x="641" y="586"/>
                    <a:pt x="646" y="592"/>
                  </a:cubicBezTo>
                  <a:cubicBezTo>
                    <a:pt x="643" y="596"/>
                    <a:pt x="640" y="599"/>
                    <a:pt x="637" y="603"/>
                  </a:cubicBezTo>
                  <a:cubicBezTo>
                    <a:pt x="629" y="600"/>
                    <a:pt x="629" y="600"/>
                    <a:pt x="629" y="600"/>
                  </a:cubicBezTo>
                  <a:close/>
                  <a:moveTo>
                    <a:pt x="629" y="457"/>
                  </a:moveTo>
                  <a:cubicBezTo>
                    <a:pt x="629" y="362"/>
                    <a:pt x="629" y="362"/>
                    <a:pt x="629" y="362"/>
                  </a:cubicBezTo>
                  <a:cubicBezTo>
                    <a:pt x="635" y="393"/>
                    <a:pt x="638" y="427"/>
                    <a:pt x="629" y="457"/>
                  </a:cubicBezTo>
                  <a:close/>
                  <a:moveTo>
                    <a:pt x="629" y="215"/>
                  </a:moveTo>
                  <a:cubicBezTo>
                    <a:pt x="629" y="162"/>
                    <a:pt x="629" y="162"/>
                    <a:pt x="629" y="162"/>
                  </a:cubicBezTo>
                  <a:cubicBezTo>
                    <a:pt x="631" y="162"/>
                    <a:pt x="633" y="162"/>
                    <a:pt x="636" y="162"/>
                  </a:cubicBezTo>
                  <a:cubicBezTo>
                    <a:pt x="638" y="174"/>
                    <a:pt x="642" y="177"/>
                    <a:pt x="650" y="185"/>
                  </a:cubicBezTo>
                  <a:cubicBezTo>
                    <a:pt x="650" y="187"/>
                    <a:pt x="650" y="188"/>
                    <a:pt x="650" y="190"/>
                  </a:cubicBezTo>
                  <a:cubicBezTo>
                    <a:pt x="648" y="192"/>
                    <a:pt x="648" y="192"/>
                    <a:pt x="642" y="192"/>
                  </a:cubicBezTo>
                  <a:cubicBezTo>
                    <a:pt x="641" y="191"/>
                    <a:pt x="641" y="190"/>
                    <a:pt x="640" y="190"/>
                  </a:cubicBezTo>
                  <a:cubicBezTo>
                    <a:pt x="640" y="192"/>
                    <a:pt x="639" y="195"/>
                    <a:pt x="639" y="197"/>
                  </a:cubicBezTo>
                  <a:cubicBezTo>
                    <a:pt x="636" y="198"/>
                    <a:pt x="634" y="198"/>
                    <a:pt x="632" y="199"/>
                  </a:cubicBezTo>
                  <a:cubicBezTo>
                    <a:pt x="637" y="205"/>
                    <a:pt x="640" y="210"/>
                    <a:pt x="648" y="213"/>
                  </a:cubicBezTo>
                  <a:cubicBezTo>
                    <a:pt x="648" y="218"/>
                    <a:pt x="648" y="220"/>
                    <a:pt x="646" y="224"/>
                  </a:cubicBezTo>
                  <a:cubicBezTo>
                    <a:pt x="641" y="224"/>
                    <a:pt x="639" y="224"/>
                    <a:pt x="635" y="222"/>
                  </a:cubicBezTo>
                  <a:cubicBezTo>
                    <a:pt x="632" y="219"/>
                    <a:pt x="630" y="217"/>
                    <a:pt x="629" y="215"/>
                  </a:cubicBezTo>
                  <a:close/>
                  <a:moveTo>
                    <a:pt x="616" y="67"/>
                  </a:moveTo>
                  <a:cubicBezTo>
                    <a:pt x="620" y="70"/>
                    <a:pt x="625" y="73"/>
                    <a:pt x="629" y="76"/>
                  </a:cubicBezTo>
                  <a:cubicBezTo>
                    <a:pt x="629" y="92"/>
                    <a:pt x="629" y="92"/>
                    <a:pt x="629" y="92"/>
                  </a:cubicBezTo>
                  <a:cubicBezTo>
                    <a:pt x="628" y="85"/>
                    <a:pt x="624" y="81"/>
                    <a:pt x="616" y="76"/>
                  </a:cubicBezTo>
                  <a:cubicBezTo>
                    <a:pt x="616" y="67"/>
                    <a:pt x="616" y="67"/>
                    <a:pt x="616" y="67"/>
                  </a:cubicBezTo>
                  <a:close/>
                  <a:moveTo>
                    <a:pt x="629" y="719"/>
                  </a:moveTo>
                  <a:cubicBezTo>
                    <a:pt x="625" y="722"/>
                    <a:pt x="620" y="725"/>
                    <a:pt x="616" y="728"/>
                  </a:cubicBezTo>
                  <a:cubicBezTo>
                    <a:pt x="616" y="719"/>
                    <a:pt x="616" y="719"/>
                    <a:pt x="616" y="719"/>
                  </a:cubicBezTo>
                  <a:cubicBezTo>
                    <a:pt x="620" y="717"/>
                    <a:pt x="623" y="715"/>
                    <a:pt x="628" y="711"/>
                  </a:cubicBezTo>
                  <a:cubicBezTo>
                    <a:pt x="624" y="709"/>
                    <a:pt x="620" y="707"/>
                    <a:pt x="616" y="705"/>
                  </a:cubicBezTo>
                  <a:cubicBezTo>
                    <a:pt x="616" y="696"/>
                    <a:pt x="616" y="696"/>
                    <a:pt x="616" y="696"/>
                  </a:cubicBezTo>
                  <a:cubicBezTo>
                    <a:pt x="620" y="698"/>
                    <a:pt x="624" y="700"/>
                    <a:pt x="628" y="702"/>
                  </a:cubicBezTo>
                  <a:cubicBezTo>
                    <a:pt x="629" y="702"/>
                    <a:pt x="629" y="702"/>
                    <a:pt x="629" y="702"/>
                  </a:cubicBezTo>
                  <a:cubicBezTo>
                    <a:pt x="629" y="719"/>
                    <a:pt x="629" y="719"/>
                    <a:pt x="629" y="719"/>
                  </a:cubicBezTo>
                  <a:close/>
                  <a:moveTo>
                    <a:pt x="629" y="106"/>
                  </a:moveTo>
                  <a:cubicBezTo>
                    <a:pt x="629" y="130"/>
                    <a:pt x="629" y="130"/>
                    <a:pt x="629" y="130"/>
                  </a:cubicBezTo>
                  <a:cubicBezTo>
                    <a:pt x="624" y="127"/>
                    <a:pt x="620" y="125"/>
                    <a:pt x="616" y="122"/>
                  </a:cubicBezTo>
                  <a:cubicBezTo>
                    <a:pt x="616" y="114"/>
                    <a:pt x="616" y="114"/>
                    <a:pt x="616" y="114"/>
                  </a:cubicBezTo>
                  <a:cubicBezTo>
                    <a:pt x="618" y="115"/>
                    <a:pt x="620" y="117"/>
                    <a:pt x="624" y="120"/>
                  </a:cubicBezTo>
                  <a:cubicBezTo>
                    <a:pt x="625" y="120"/>
                    <a:pt x="626" y="120"/>
                    <a:pt x="626" y="120"/>
                  </a:cubicBezTo>
                  <a:cubicBezTo>
                    <a:pt x="627" y="116"/>
                    <a:pt x="628" y="111"/>
                    <a:pt x="629" y="106"/>
                  </a:cubicBezTo>
                  <a:close/>
                  <a:moveTo>
                    <a:pt x="629" y="162"/>
                  </a:moveTo>
                  <a:cubicBezTo>
                    <a:pt x="629" y="215"/>
                    <a:pt x="629" y="215"/>
                    <a:pt x="629" y="215"/>
                  </a:cubicBezTo>
                  <a:cubicBezTo>
                    <a:pt x="623" y="208"/>
                    <a:pt x="619" y="210"/>
                    <a:pt x="616" y="214"/>
                  </a:cubicBezTo>
                  <a:cubicBezTo>
                    <a:pt x="616" y="198"/>
                    <a:pt x="616" y="198"/>
                    <a:pt x="616" y="198"/>
                  </a:cubicBezTo>
                  <a:cubicBezTo>
                    <a:pt x="616" y="198"/>
                    <a:pt x="616" y="198"/>
                    <a:pt x="616" y="198"/>
                  </a:cubicBezTo>
                  <a:cubicBezTo>
                    <a:pt x="616" y="198"/>
                    <a:pt x="616" y="197"/>
                    <a:pt x="616" y="196"/>
                  </a:cubicBezTo>
                  <a:cubicBezTo>
                    <a:pt x="616" y="171"/>
                    <a:pt x="616" y="171"/>
                    <a:pt x="616" y="171"/>
                  </a:cubicBezTo>
                  <a:cubicBezTo>
                    <a:pt x="617" y="172"/>
                    <a:pt x="617" y="173"/>
                    <a:pt x="618" y="173"/>
                  </a:cubicBezTo>
                  <a:cubicBezTo>
                    <a:pt x="620" y="173"/>
                    <a:pt x="621" y="173"/>
                    <a:pt x="622" y="173"/>
                  </a:cubicBezTo>
                  <a:cubicBezTo>
                    <a:pt x="622" y="172"/>
                    <a:pt x="621" y="171"/>
                    <a:pt x="621" y="171"/>
                  </a:cubicBezTo>
                  <a:cubicBezTo>
                    <a:pt x="619" y="170"/>
                    <a:pt x="618" y="169"/>
                    <a:pt x="616" y="168"/>
                  </a:cubicBezTo>
                  <a:cubicBezTo>
                    <a:pt x="616" y="154"/>
                    <a:pt x="616" y="154"/>
                    <a:pt x="616" y="154"/>
                  </a:cubicBezTo>
                  <a:cubicBezTo>
                    <a:pt x="617" y="154"/>
                    <a:pt x="618" y="154"/>
                    <a:pt x="620" y="154"/>
                  </a:cubicBezTo>
                  <a:cubicBezTo>
                    <a:pt x="623" y="160"/>
                    <a:pt x="625" y="162"/>
                    <a:pt x="629" y="162"/>
                  </a:cubicBezTo>
                  <a:close/>
                  <a:moveTo>
                    <a:pt x="629" y="362"/>
                  </a:moveTo>
                  <a:cubicBezTo>
                    <a:pt x="629" y="457"/>
                    <a:pt x="629" y="457"/>
                    <a:pt x="629" y="457"/>
                  </a:cubicBezTo>
                  <a:cubicBezTo>
                    <a:pt x="627" y="461"/>
                    <a:pt x="626" y="466"/>
                    <a:pt x="624" y="470"/>
                  </a:cubicBezTo>
                  <a:cubicBezTo>
                    <a:pt x="622" y="477"/>
                    <a:pt x="619" y="484"/>
                    <a:pt x="616" y="493"/>
                  </a:cubicBezTo>
                  <a:cubicBezTo>
                    <a:pt x="616" y="469"/>
                    <a:pt x="616" y="469"/>
                    <a:pt x="616" y="469"/>
                  </a:cubicBezTo>
                  <a:cubicBezTo>
                    <a:pt x="619" y="467"/>
                    <a:pt x="621" y="463"/>
                    <a:pt x="621" y="457"/>
                  </a:cubicBezTo>
                  <a:cubicBezTo>
                    <a:pt x="619" y="458"/>
                    <a:pt x="618" y="458"/>
                    <a:pt x="616" y="459"/>
                  </a:cubicBezTo>
                  <a:cubicBezTo>
                    <a:pt x="616" y="453"/>
                    <a:pt x="616" y="453"/>
                    <a:pt x="616" y="453"/>
                  </a:cubicBezTo>
                  <a:cubicBezTo>
                    <a:pt x="622" y="451"/>
                    <a:pt x="626" y="447"/>
                    <a:pt x="626" y="437"/>
                  </a:cubicBezTo>
                  <a:cubicBezTo>
                    <a:pt x="622" y="439"/>
                    <a:pt x="619" y="440"/>
                    <a:pt x="616" y="441"/>
                  </a:cubicBezTo>
                  <a:cubicBezTo>
                    <a:pt x="616" y="435"/>
                    <a:pt x="616" y="435"/>
                    <a:pt x="616" y="435"/>
                  </a:cubicBezTo>
                  <a:cubicBezTo>
                    <a:pt x="624" y="432"/>
                    <a:pt x="628" y="429"/>
                    <a:pt x="628" y="417"/>
                  </a:cubicBezTo>
                  <a:cubicBezTo>
                    <a:pt x="623" y="420"/>
                    <a:pt x="619" y="421"/>
                    <a:pt x="616" y="423"/>
                  </a:cubicBezTo>
                  <a:cubicBezTo>
                    <a:pt x="616" y="417"/>
                    <a:pt x="616" y="417"/>
                    <a:pt x="616" y="417"/>
                  </a:cubicBezTo>
                  <a:cubicBezTo>
                    <a:pt x="626" y="411"/>
                    <a:pt x="628" y="411"/>
                    <a:pt x="628" y="397"/>
                  </a:cubicBezTo>
                  <a:cubicBezTo>
                    <a:pt x="624" y="400"/>
                    <a:pt x="620" y="403"/>
                    <a:pt x="616" y="406"/>
                  </a:cubicBezTo>
                  <a:cubicBezTo>
                    <a:pt x="616" y="398"/>
                    <a:pt x="616" y="398"/>
                    <a:pt x="616" y="398"/>
                  </a:cubicBezTo>
                  <a:cubicBezTo>
                    <a:pt x="624" y="393"/>
                    <a:pt x="632" y="387"/>
                    <a:pt x="627" y="377"/>
                  </a:cubicBezTo>
                  <a:cubicBezTo>
                    <a:pt x="622" y="381"/>
                    <a:pt x="618" y="383"/>
                    <a:pt x="616" y="385"/>
                  </a:cubicBezTo>
                  <a:cubicBezTo>
                    <a:pt x="616" y="378"/>
                    <a:pt x="616" y="378"/>
                    <a:pt x="616" y="378"/>
                  </a:cubicBezTo>
                  <a:cubicBezTo>
                    <a:pt x="623" y="373"/>
                    <a:pt x="628" y="368"/>
                    <a:pt x="624" y="358"/>
                  </a:cubicBezTo>
                  <a:cubicBezTo>
                    <a:pt x="621" y="359"/>
                    <a:pt x="618" y="361"/>
                    <a:pt x="616" y="363"/>
                  </a:cubicBezTo>
                  <a:cubicBezTo>
                    <a:pt x="616" y="357"/>
                    <a:pt x="616" y="357"/>
                    <a:pt x="616" y="357"/>
                  </a:cubicBezTo>
                  <a:cubicBezTo>
                    <a:pt x="622" y="352"/>
                    <a:pt x="624" y="347"/>
                    <a:pt x="619" y="337"/>
                  </a:cubicBezTo>
                  <a:cubicBezTo>
                    <a:pt x="618" y="338"/>
                    <a:pt x="617" y="339"/>
                    <a:pt x="616" y="340"/>
                  </a:cubicBezTo>
                  <a:cubicBezTo>
                    <a:pt x="616" y="312"/>
                    <a:pt x="616" y="312"/>
                    <a:pt x="616" y="312"/>
                  </a:cubicBezTo>
                  <a:cubicBezTo>
                    <a:pt x="617" y="314"/>
                    <a:pt x="618" y="316"/>
                    <a:pt x="620" y="320"/>
                  </a:cubicBezTo>
                  <a:cubicBezTo>
                    <a:pt x="623" y="333"/>
                    <a:pt x="626" y="347"/>
                    <a:pt x="629" y="362"/>
                  </a:cubicBezTo>
                  <a:close/>
                  <a:moveTo>
                    <a:pt x="629" y="544"/>
                  </a:moveTo>
                  <a:cubicBezTo>
                    <a:pt x="629" y="546"/>
                    <a:pt x="629" y="546"/>
                    <a:pt x="629" y="546"/>
                  </a:cubicBezTo>
                  <a:cubicBezTo>
                    <a:pt x="628" y="546"/>
                    <a:pt x="628" y="546"/>
                    <a:pt x="628" y="546"/>
                  </a:cubicBezTo>
                  <a:cubicBezTo>
                    <a:pt x="629" y="544"/>
                    <a:pt x="629" y="544"/>
                    <a:pt x="629" y="544"/>
                  </a:cubicBezTo>
                  <a:close/>
                  <a:moveTo>
                    <a:pt x="629" y="550"/>
                  </a:moveTo>
                  <a:cubicBezTo>
                    <a:pt x="629" y="566"/>
                    <a:pt x="629" y="566"/>
                    <a:pt x="629" y="566"/>
                  </a:cubicBezTo>
                  <a:cubicBezTo>
                    <a:pt x="626" y="564"/>
                    <a:pt x="623" y="561"/>
                    <a:pt x="620" y="559"/>
                  </a:cubicBezTo>
                  <a:cubicBezTo>
                    <a:pt x="622" y="554"/>
                    <a:pt x="622" y="551"/>
                    <a:pt x="628" y="549"/>
                  </a:cubicBezTo>
                  <a:cubicBezTo>
                    <a:pt x="629" y="550"/>
                    <a:pt x="629" y="550"/>
                    <a:pt x="629" y="550"/>
                  </a:cubicBezTo>
                  <a:close/>
                  <a:moveTo>
                    <a:pt x="629" y="575"/>
                  </a:moveTo>
                  <a:cubicBezTo>
                    <a:pt x="625" y="572"/>
                    <a:pt x="620" y="568"/>
                    <a:pt x="616" y="565"/>
                  </a:cubicBezTo>
                  <a:cubicBezTo>
                    <a:pt x="616" y="578"/>
                    <a:pt x="616" y="578"/>
                    <a:pt x="616" y="578"/>
                  </a:cubicBezTo>
                  <a:cubicBezTo>
                    <a:pt x="620" y="582"/>
                    <a:pt x="623" y="585"/>
                    <a:pt x="626" y="588"/>
                  </a:cubicBezTo>
                  <a:cubicBezTo>
                    <a:pt x="624" y="588"/>
                    <a:pt x="620" y="587"/>
                    <a:pt x="616" y="586"/>
                  </a:cubicBezTo>
                  <a:cubicBezTo>
                    <a:pt x="616" y="596"/>
                    <a:pt x="616" y="596"/>
                    <a:pt x="616" y="596"/>
                  </a:cubicBezTo>
                  <a:cubicBezTo>
                    <a:pt x="619" y="597"/>
                    <a:pt x="622" y="598"/>
                    <a:pt x="629" y="600"/>
                  </a:cubicBezTo>
                  <a:cubicBezTo>
                    <a:pt x="629" y="575"/>
                    <a:pt x="629" y="575"/>
                    <a:pt x="629" y="575"/>
                  </a:cubicBezTo>
                  <a:close/>
                  <a:moveTo>
                    <a:pt x="629" y="661"/>
                  </a:moveTo>
                  <a:cubicBezTo>
                    <a:pt x="629" y="672"/>
                    <a:pt x="629" y="672"/>
                    <a:pt x="629" y="672"/>
                  </a:cubicBezTo>
                  <a:cubicBezTo>
                    <a:pt x="629" y="681"/>
                    <a:pt x="629" y="681"/>
                    <a:pt x="629" y="681"/>
                  </a:cubicBezTo>
                  <a:cubicBezTo>
                    <a:pt x="628" y="681"/>
                    <a:pt x="628" y="681"/>
                    <a:pt x="628" y="681"/>
                  </a:cubicBezTo>
                  <a:cubicBezTo>
                    <a:pt x="622" y="681"/>
                    <a:pt x="619" y="681"/>
                    <a:pt x="616" y="682"/>
                  </a:cubicBezTo>
                  <a:cubicBezTo>
                    <a:pt x="616" y="674"/>
                    <a:pt x="616" y="674"/>
                    <a:pt x="616" y="674"/>
                  </a:cubicBezTo>
                  <a:cubicBezTo>
                    <a:pt x="617" y="673"/>
                    <a:pt x="619" y="673"/>
                    <a:pt x="621" y="672"/>
                  </a:cubicBezTo>
                  <a:cubicBezTo>
                    <a:pt x="623" y="668"/>
                    <a:pt x="626" y="664"/>
                    <a:pt x="629" y="661"/>
                  </a:cubicBezTo>
                  <a:close/>
                  <a:moveTo>
                    <a:pt x="616" y="616"/>
                  </a:moveTo>
                  <a:cubicBezTo>
                    <a:pt x="616" y="601"/>
                    <a:pt x="616" y="601"/>
                    <a:pt x="616" y="601"/>
                  </a:cubicBezTo>
                  <a:cubicBezTo>
                    <a:pt x="620" y="605"/>
                    <a:pt x="624" y="608"/>
                    <a:pt x="629" y="612"/>
                  </a:cubicBezTo>
                  <a:cubicBezTo>
                    <a:pt x="626" y="615"/>
                    <a:pt x="623" y="618"/>
                    <a:pt x="621" y="620"/>
                  </a:cubicBezTo>
                  <a:lnTo>
                    <a:pt x="616" y="616"/>
                  </a:lnTo>
                  <a:close/>
                  <a:moveTo>
                    <a:pt x="611" y="64"/>
                  </a:moveTo>
                  <a:cubicBezTo>
                    <a:pt x="613" y="65"/>
                    <a:pt x="614" y="66"/>
                    <a:pt x="616" y="67"/>
                  </a:cubicBezTo>
                  <a:cubicBezTo>
                    <a:pt x="616" y="76"/>
                    <a:pt x="616" y="76"/>
                    <a:pt x="616" y="76"/>
                  </a:cubicBezTo>
                  <a:cubicBezTo>
                    <a:pt x="615" y="75"/>
                    <a:pt x="613" y="74"/>
                    <a:pt x="612" y="73"/>
                  </a:cubicBezTo>
                  <a:cubicBezTo>
                    <a:pt x="612" y="85"/>
                    <a:pt x="612" y="97"/>
                    <a:pt x="612" y="109"/>
                  </a:cubicBezTo>
                  <a:cubicBezTo>
                    <a:pt x="614" y="111"/>
                    <a:pt x="615" y="112"/>
                    <a:pt x="616" y="114"/>
                  </a:cubicBezTo>
                  <a:cubicBezTo>
                    <a:pt x="616" y="122"/>
                    <a:pt x="616" y="122"/>
                    <a:pt x="616" y="122"/>
                  </a:cubicBezTo>
                  <a:cubicBezTo>
                    <a:pt x="614" y="121"/>
                    <a:pt x="613" y="120"/>
                    <a:pt x="611" y="118"/>
                  </a:cubicBezTo>
                  <a:cubicBezTo>
                    <a:pt x="611" y="64"/>
                    <a:pt x="611" y="64"/>
                    <a:pt x="611" y="64"/>
                  </a:cubicBezTo>
                  <a:close/>
                  <a:moveTo>
                    <a:pt x="616" y="728"/>
                  </a:moveTo>
                  <a:cubicBezTo>
                    <a:pt x="614" y="728"/>
                    <a:pt x="613" y="729"/>
                    <a:pt x="611" y="730"/>
                  </a:cubicBezTo>
                  <a:cubicBezTo>
                    <a:pt x="611" y="720"/>
                    <a:pt x="611" y="720"/>
                    <a:pt x="611" y="720"/>
                  </a:cubicBezTo>
                  <a:cubicBezTo>
                    <a:pt x="613" y="720"/>
                    <a:pt x="614" y="719"/>
                    <a:pt x="616" y="719"/>
                  </a:cubicBezTo>
                  <a:cubicBezTo>
                    <a:pt x="616" y="728"/>
                    <a:pt x="616" y="728"/>
                    <a:pt x="616" y="728"/>
                  </a:cubicBezTo>
                  <a:close/>
                  <a:moveTo>
                    <a:pt x="616" y="154"/>
                  </a:moveTo>
                  <a:cubicBezTo>
                    <a:pt x="616" y="168"/>
                    <a:pt x="616" y="168"/>
                    <a:pt x="616" y="168"/>
                  </a:cubicBezTo>
                  <a:cubicBezTo>
                    <a:pt x="615" y="167"/>
                    <a:pt x="613" y="167"/>
                    <a:pt x="612" y="166"/>
                  </a:cubicBezTo>
                  <a:cubicBezTo>
                    <a:pt x="613" y="169"/>
                    <a:pt x="613" y="169"/>
                    <a:pt x="616" y="171"/>
                  </a:cubicBezTo>
                  <a:cubicBezTo>
                    <a:pt x="616" y="196"/>
                    <a:pt x="616" y="196"/>
                    <a:pt x="616" y="196"/>
                  </a:cubicBezTo>
                  <a:cubicBezTo>
                    <a:pt x="615" y="194"/>
                    <a:pt x="613" y="192"/>
                    <a:pt x="611" y="190"/>
                  </a:cubicBezTo>
                  <a:cubicBezTo>
                    <a:pt x="611" y="153"/>
                    <a:pt x="611" y="153"/>
                    <a:pt x="611" y="153"/>
                  </a:cubicBezTo>
                  <a:cubicBezTo>
                    <a:pt x="613" y="154"/>
                    <a:pt x="614" y="154"/>
                    <a:pt x="616" y="154"/>
                  </a:cubicBezTo>
                  <a:close/>
                  <a:moveTo>
                    <a:pt x="616" y="198"/>
                  </a:moveTo>
                  <a:cubicBezTo>
                    <a:pt x="616" y="214"/>
                    <a:pt x="616" y="214"/>
                    <a:pt x="616" y="214"/>
                  </a:cubicBezTo>
                  <a:cubicBezTo>
                    <a:pt x="614" y="217"/>
                    <a:pt x="613" y="219"/>
                    <a:pt x="611" y="222"/>
                  </a:cubicBezTo>
                  <a:cubicBezTo>
                    <a:pt x="611" y="196"/>
                    <a:pt x="611" y="196"/>
                    <a:pt x="611" y="196"/>
                  </a:cubicBezTo>
                  <a:cubicBezTo>
                    <a:pt x="611" y="197"/>
                    <a:pt x="612" y="198"/>
                    <a:pt x="612" y="199"/>
                  </a:cubicBezTo>
                  <a:cubicBezTo>
                    <a:pt x="613" y="199"/>
                    <a:pt x="615" y="198"/>
                    <a:pt x="616" y="198"/>
                  </a:cubicBezTo>
                  <a:close/>
                  <a:moveTo>
                    <a:pt x="616" y="312"/>
                  </a:moveTo>
                  <a:cubicBezTo>
                    <a:pt x="616" y="340"/>
                    <a:pt x="616" y="340"/>
                    <a:pt x="616" y="340"/>
                  </a:cubicBezTo>
                  <a:cubicBezTo>
                    <a:pt x="614" y="342"/>
                    <a:pt x="613" y="344"/>
                    <a:pt x="611" y="346"/>
                  </a:cubicBezTo>
                  <a:cubicBezTo>
                    <a:pt x="611" y="338"/>
                    <a:pt x="611" y="338"/>
                    <a:pt x="611" y="338"/>
                  </a:cubicBezTo>
                  <a:cubicBezTo>
                    <a:pt x="616" y="333"/>
                    <a:pt x="616" y="325"/>
                    <a:pt x="613" y="317"/>
                  </a:cubicBezTo>
                  <a:cubicBezTo>
                    <a:pt x="612" y="318"/>
                    <a:pt x="612" y="319"/>
                    <a:pt x="611" y="320"/>
                  </a:cubicBezTo>
                  <a:cubicBezTo>
                    <a:pt x="611" y="300"/>
                    <a:pt x="611" y="300"/>
                    <a:pt x="611" y="300"/>
                  </a:cubicBezTo>
                  <a:cubicBezTo>
                    <a:pt x="613" y="303"/>
                    <a:pt x="613" y="303"/>
                    <a:pt x="613" y="303"/>
                  </a:cubicBezTo>
                  <a:cubicBezTo>
                    <a:pt x="614" y="307"/>
                    <a:pt x="615" y="309"/>
                    <a:pt x="616" y="312"/>
                  </a:cubicBezTo>
                  <a:close/>
                  <a:moveTo>
                    <a:pt x="616" y="357"/>
                  </a:moveTo>
                  <a:cubicBezTo>
                    <a:pt x="616" y="363"/>
                    <a:pt x="616" y="363"/>
                    <a:pt x="616" y="363"/>
                  </a:cubicBezTo>
                  <a:cubicBezTo>
                    <a:pt x="613" y="366"/>
                    <a:pt x="612" y="368"/>
                    <a:pt x="611" y="372"/>
                  </a:cubicBezTo>
                  <a:cubicBezTo>
                    <a:pt x="611" y="360"/>
                    <a:pt x="611" y="360"/>
                    <a:pt x="611" y="360"/>
                  </a:cubicBezTo>
                  <a:cubicBezTo>
                    <a:pt x="613" y="359"/>
                    <a:pt x="614" y="358"/>
                    <a:pt x="616" y="357"/>
                  </a:cubicBezTo>
                  <a:close/>
                  <a:moveTo>
                    <a:pt x="616" y="378"/>
                  </a:moveTo>
                  <a:cubicBezTo>
                    <a:pt x="616" y="385"/>
                    <a:pt x="616" y="385"/>
                    <a:pt x="616" y="385"/>
                  </a:cubicBezTo>
                  <a:cubicBezTo>
                    <a:pt x="613" y="388"/>
                    <a:pt x="612" y="392"/>
                    <a:pt x="611" y="400"/>
                  </a:cubicBezTo>
                  <a:cubicBezTo>
                    <a:pt x="613" y="399"/>
                    <a:pt x="614" y="399"/>
                    <a:pt x="616" y="398"/>
                  </a:cubicBezTo>
                  <a:cubicBezTo>
                    <a:pt x="616" y="406"/>
                    <a:pt x="616" y="406"/>
                    <a:pt x="616" y="406"/>
                  </a:cubicBezTo>
                  <a:cubicBezTo>
                    <a:pt x="615" y="407"/>
                    <a:pt x="613" y="408"/>
                    <a:pt x="612" y="409"/>
                  </a:cubicBezTo>
                  <a:cubicBezTo>
                    <a:pt x="611" y="412"/>
                    <a:pt x="611" y="416"/>
                    <a:pt x="611" y="419"/>
                  </a:cubicBezTo>
                  <a:cubicBezTo>
                    <a:pt x="613" y="418"/>
                    <a:pt x="615" y="417"/>
                    <a:pt x="616" y="417"/>
                  </a:cubicBezTo>
                  <a:cubicBezTo>
                    <a:pt x="616" y="423"/>
                    <a:pt x="616" y="423"/>
                    <a:pt x="616" y="423"/>
                  </a:cubicBezTo>
                  <a:cubicBezTo>
                    <a:pt x="614" y="425"/>
                    <a:pt x="612" y="426"/>
                    <a:pt x="611" y="429"/>
                  </a:cubicBezTo>
                  <a:cubicBezTo>
                    <a:pt x="611" y="381"/>
                    <a:pt x="611" y="381"/>
                    <a:pt x="611" y="381"/>
                  </a:cubicBezTo>
                  <a:cubicBezTo>
                    <a:pt x="613" y="380"/>
                    <a:pt x="614" y="379"/>
                    <a:pt x="616" y="378"/>
                  </a:cubicBezTo>
                  <a:close/>
                  <a:moveTo>
                    <a:pt x="616" y="435"/>
                  </a:moveTo>
                  <a:cubicBezTo>
                    <a:pt x="616" y="441"/>
                    <a:pt x="616" y="441"/>
                    <a:pt x="616" y="441"/>
                  </a:cubicBezTo>
                  <a:cubicBezTo>
                    <a:pt x="614" y="442"/>
                    <a:pt x="612" y="443"/>
                    <a:pt x="611" y="444"/>
                  </a:cubicBezTo>
                  <a:cubicBezTo>
                    <a:pt x="611" y="436"/>
                    <a:pt x="611" y="436"/>
                    <a:pt x="611" y="436"/>
                  </a:cubicBezTo>
                  <a:cubicBezTo>
                    <a:pt x="613" y="436"/>
                    <a:pt x="614" y="435"/>
                    <a:pt x="616" y="435"/>
                  </a:cubicBezTo>
                  <a:close/>
                  <a:moveTo>
                    <a:pt x="616" y="453"/>
                  </a:moveTo>
                  <a:cubicBezTo>
                    <a:pt x="616" y="459"/>
                    <a:pt x="616" y="459"/>
                    <a:pt x="616" y="459"/>
                  </a:cubicBezTo>
                  <a:cubicBezTo>
                    <a:pt x="614" y="459"/>
                    <a:pt x="613" y="460"/>
                    <a:pt x="611" y="460"/>
                  </a:cubicBezTo>
                  <a:cubicBezTo>
                    <a:pt x="611" y="454"/>
                    <a:pt x="611" y="454"/>
                    <a:pt x="611" y="454"/>
                  </a:cubicBezTo>
                  <a:cubicBezTo>
                    <a:pt x="613" y="454"/>
                    <a:pt x="614" y="453"/>
                    <a:pt x="616" y="453"/>
                  </a:cubicBezTo>
                  <a:close/>
                  <a:moveTo>
                    <a:pt x="616" y="469"/>
                  </a:moveTo>
                  <a:cubicBezTo>
                    <a:pt x="616" y="493"/>
                    <a:pt x="616" y="493"/>
                    <a:pt x="616" y="493"/>
                  </a:cubicBezTo>
                  <a:cubicBezTo>
                    <a:pt x="614" y="497"/>
                    <a:pt x="613" y="500"/>
                    <a:pt x="611" y="504"/>
                  </a:cubicBezTo>
                  <a:cubicBezTo>
                    <a:pt x="611" y="487"/>
                    <a:pt x="611" y="487"/>
                    <a:pt x="611" y="487"/>
                  </a:cubicBezTo>
                  <a:cubicBezTo>
                    <a:pt x="613" y="485"/>
                    <a:pt x="614" y="482"/>
                    <a:pt x="616" y="477"/>
                  </a:cubicBezTo>
                  <a:cubicBezTo>
                    <a:pt x="614" y="477"/>
                    <a:pt x="613" y="478"/>
                    <a:pt x="611" y="478"/>
                  </a:cubicBezTo>
                  <a:cubicBezTo>
                    <a:pt x="611" y="471"/>
                    <a:pt x="611" y="471"/>
                    <a:pt x="611" y="471"/>
                  </a:cubicBezTo>
                  <a:cubicBezTo>
                    <a:pt x="613" y="471"/>
                    <a:pt x="615" y="470"/>
                    <a:pt x="616" y="469"/>
                  </a:cubicBezTo>
                  <a:close/>
                  <a:moveTo>
                    <a:pt x="616" y="565"/>
                  </a:moveTo>
                  <a:cubicBezTo>
                    <a:pt x="616" y="578"/>
                    <a:pt x="616" y="578"/>
                    <a:pt x="616" y="578"/>
                  </a:cubicBezTo>
                  <a:cubicBezTo>
                    <a:pt x="611" y="574"/>
                    <a:pt x="611" y="574"/>
                    <a:pt x="611" y="574"/>
                  </a:cubicBezTo>
                  <a:cubicBezTo>
                    <a:pt x="611" y="569"/>
                    <a:pt x="611" y="569"/>
                    <a:pt x="611" y="569"/>
                  </a:cubicBezTo>
                  <a:cubicBezTo>
                    <a:pt x="613" y="567"/>
                    <a:pt x="614" y="566"/>
                    <a:pt x="616" y="564"/>
                  </a:cubicBezTo>
                  <a:cubicBezTo>
                    <a:pt x="616" y="565"/>
                    <a:pt x="616" y="565"/>
                    <a:pt x="616" y="565"/>
                  </a:cubicBezTo>
                  <a:close/>
                  <a:moveTo>
                    <a:pt x="616" y="586"/>
                  </a:moveTo>
                  <a:cubicBezTo>
                    <a:pt x="616" y="596"/>
                    <a:pt x="616" y="596"/>
                    <a:pt x="616" y="596"/>
                  </a:cubicBezTo>
                  <a:cubicBezTo>
                    <a:pt x="613" y="596"/>
                    <a:pt x="612" y="595"/>
                    <a:pt x="611" y="595"/>
                  </a:cubicBezTo>
                  <a:cubicBezTo>
                    <a:pt x="611" y="585"/>
                    <a:pt x="611" y="585"/>
                    <a:pt x="611" y="585"/>
                  </a:cubicBezTo>
                  <a:cubicBezTo>
                    <a:pt x="613" y="585"/>
                    <a:pt x="614" y="586"/>
                    <a:pt x="616" y="586"/>
                  </a:cubicBezTo>
                  <a:close/>
                  <a:moveTo>
                    <a:pt x="616" y="601"/>
                  </a:moveTo>
                  <a:cubicBezTo>
                    <a:pt x="616" y="616"/>
                    <a:pt x="616" y="616"/>
                    <a:pt x="616" y="616"/>
                  </a:cubicBezTo>
                  <a:cubicBezTo>
                    <a:pt x="614" y="614"/>
                    <a:pt x="612" y="613"/>
                    <a:pt x="611" y="611"/>
                  </a:cubicBezTo>
                  <a:cubicBezTo>
                    <a:pt x="611" y="597"/>
                    <a:pt x="611" y="597"/>
                    <a:pt x="611" y="597"/>
                  </a:cubicBezTo>
                  <a:cubicBezTo>
                    <a:pt x="613" y="598"/>
                    <a:pt x="614" y="600"/>
                    <a:pt x="616" y="601"/>
                  </a:cubicBezTo>
                  <a:close/>
                  <a:moveTo>
                    <a:pt x="616" y="674"/>
                  </a:moveTo>
                  <a:cubicBezTo>
                    <a:pt x="616" y="682"/>
                    <a:pt x="616" y="682"/>
                    <a:pt x="616" y="682"/>
                  </a:cubicBezTo>
                  <a:cubicBezTo>
                    <a:pt x="614" y="683"/>
                    <a:pt x="613" y="684"/>
                    <a:pt x="611" y="685"/>
                  </a:cubicBezTo>
                  <a:cubicBezTo>
                    <a:pt x="611" y="676"/>
                    <a:pt x="611" y="676"/>
                    <a:pt x="611" y="676"/>
                  </a:cubicBezTo>
                  <a:cubicBezTo>
                    <a:pt x="613" y="675"/>
                    <a:pt x="614" y="675"/>
                    <a:pt x="616" y="674"/>
                  </a:cubicBezTo>
                  <a:close/>
                  <a:moveTo>
                    <a:pt x="616" y="696"/>
                  </a:moveTo>
                  <a:cubicBezTo>
                    <a:pt x="616" y="705"/>
                    <a:pt x="616" y="705"/>
                    <a:pt x="616" y="705"/>
                  </a:cubicBezTo>
                  <a:cubicBezTo>
                    <a:pt x="614" y="704"/>
                    <a:pt x="613" y="704"/>
                    <a:pt x="611" y="703"/>
                  </a:cubicBezTo>
                  <a:cubicBezTo>
                    <a:pt x="611" y="694"/>
                    <a:pt x="611" y="694"/>
                    <a:pt x="611" y="694"/>
                  </a:cubicBezTo>
                  <a:lnTo>
                    <a:pt x="616" y="696"/>
                  </a:lnTo>
                  <a:close/>
                  <a:moveTo>
                    <a:pt x="605" y="60"/>
                  </a:moveTo>
                  <a:cubicBezTo>
                    <a:pt x="607" y="61"/>
                    <a:pt x="609" y="62"/>
                    <a:pt x="611" y="64"/>
                  </a:cubicBezTo>
                  <a:cubicBezTo>
                    <a:pt x="611" y="118"/>
                    <a:pt x="611" y="118"/>
                    <a:pt x="611" y="118"/>
                  </a:cubicBezTo>
                  <a:cubicBezTo>
                    <a:pt x="609" y="117"/>
                    <a:pt x="607" y="115"/>
                    <a:pt x="605" y="113"/>
                  </a:cubicBezTo>
                  <a:cubicBezTo>
                    <a:pt x="605" y="60"/>
                    <a:pt x="605" y="60"/>
                    <a:pt x="605" y="60"/>
                  </a:cubicBezTo>
                  <a:close/>
                  <a:moveTo>
                    <a:pt x="611" y="730"/>
                  </a:moveTo>
                  <a:cubicBezTo>
                    <a:pt x="610" y="730"/>
                    <a:pt x="610" y="730"/>
                    <a:pt x="610" y="730"/>
                  </a:cubicBezTo>
                  <a:cubicBezTo>
                    <a:pt x="609" y="732"/>
                    <a:pt x="607" y="733"/>
                    <a:pt x="605" y="734"/>
                  </a:cubicBezTo>
                  <a:cubicBezTo>
                    <a:pt x="605" y="721"/>
                    <a:pt x="605" y="721"/>
                    <a:pt x="605" y="721"/>
                  </a:cubicBezTo>
                  <a:cubicBezTo>
                    <a:pt x="607" y="721"/>
                    <a:pt x="609" y="721"/>
                    <a:pt x="611" y="720"/>
                  </a:cubicBezTo>
                  <a:cubicBezTo>
                    <a:pt x="611" y="730"/>
                    <a:pt x="611" y="730"/>
                    <a:pt x="611" y="730"/>
                  </a:cubicBezTo>
                  <a:close/>
                  <a:moveTo>
                    <a:pt x="611" y="153"/>
                  </a:moveTo>
                  <a:cubicBezTo>
                    <a:pt x="611" y="190"/>
                    <a:pt x="611" y="190"/>
                    <a:pt x="611" y="190"/>
                  </a:cubicBezTo>
                  <a:cubicBezTo>
                    <a:pt x="609" y="189"/>
                    <a:pt x="607" y="187"/>
                    <a:pt x="605" y="186"/>
                  </a:cubicBezTo>
                  <a:cubicBezTo>
                    <a:pt x="605" y="164"/>
                    <a:pt x="605" y="164"/>
                    <a:pt x="605" y="164"/>
                  </a:cubicBezTo>
                  <a:cubicBezTo>
                    <a:pt x="607" y="163"/>
                    <a:pt x="608" y="162"/>
                    <a:pt x="610" y="162"/>
                  </a:cubicBezTo>
                  <a:cubicBezTo>
                    <a:pt x="610" y="159"/>
                    <a:pt x="610" y="156"/>
                    <a:pt x="610" y="153"/>
                  </a:cubicBezTo>
                  <a:cubicBezTo>
                    <a:pt x="611" y="153"/>
                    <a:pt x="611" y="153"/>
                    <a:pt x="611" y="153"/>
                  </a:cubicBezTo>
                  <a:close/>
                  <a:moveTo>
                    <a:pt x="611" y="196"/>
                  </a:moveTo>
                  <a:cubicBezTo>
                    <a:pt x="611" y="222"/>
                    <a:pt x="611" y="222"/>
                    <a:pt x="611" y="222"/>
                  </a:cubicBezTo>
                  <a:cubicBezTo>
                    <a:pt x="609" y="225"/>
                    <a:pt x="607" y="228"/>
                    <a:pt x="605" y="230"/>
                  </a:cubicBezTo>
                  <a:cubicBezTo>
                    <a:pt x="605" y="213"/>
                    <a:pt x="605" y="213"/>
                    <a:pt x="605" y="213"/>
                  </a:cubicBezTo>
                  <a:cubicBezTo>
                    <a:pt x="606" y="212"/>
                    <a:pt x="607" y="211"/>
                    <a:pt x="608" y="211"/>
                  </a:cubicBezTo>
                  <a:cubicBezTo>
                    <a:pt x="608" y="206"/>
                    <a:pt x="608" y="206"/>
                    <a:pt x="607" y="205"/>
                  </a:cubicBezTo>
                  <a:cubicBezTo>
                    <a:pt x="605" y="205"/>
                    <a:pt x="605" y="205"/>
                    <a:pt x="605" y="205"/>
                  </a:cubicBezTo>
                  <a:cubicBezTo>
                    <a:pt x="605" y="192"/>
                    <a:pt x="605" y="192"/>
                    <a:pt x="605" y="192"/>
                  </a:cubicBezTo>
                  <a:cubicBezTo>
                    <a:pt x="608" y="193"/>
                    <a:pt x="610" y="194"/>
                    <a:pt x="611" y="196"/>
                  </a:cubicBezTo>
                  <a:close/>
                  <a:moveTo>
                    <a:pt x="611" y="300"/>
                  </a:moveTo>
                  <a:cubicBezTo>
                    <a:pt x="611" y="320"/>
                    <a:pt x="611" y="320"/>
                    <a:pt x="611" y="320"/>
                  </a:cubicBezTo>
                  <a:cubicBezTo>
                    <a:pt x="609" y="323"/>
                    <a:pt x="607" y="325"/>
                    <a:pt x="605" y="327"/>
                  </a:cubicBezTo>
                  <a:cubicBezTo>
                    <a:pt x="605" y="317"/>
                    <a:pt x="605" y="317"/>
                    <a:pt x="605" y="317"/>
                  </a:cubicBezTo>
                  <a:cubicBezTo>
                    <a:pt x="608" y="312"/>
                    <a:pt x="610" y="308"/>
                    <a:pt x="605" y="300"/>
                  </a:cubicBezTo>
                  <a:cubicBezTo>
                    <a:pt x="605" y="289"/>
                    <a:pt x="605" y="289"/>
                    <a:pt x="605" y="289"/>
                  </a:cubicBezTo>
                  <a:cubicBezTo>
                    <a:pt x="606" y="292"/>
                    <a:pt x="608" y="294"/>
                    <a:pt x="611" y="300"/>
                  </a:cubicBezTo>
                  <a:close/>
                  <a:moveTo>
                    <a:pt x="611" y="338"/>
                  </a:moveTo>
                  <a:cubicBezTo>
                    <a:pt x="611" y="346"/>
                    <a:pt x="611" y="346"/>
                    <a:pt x="611" y="346"/>
                  </a:cubicBezTo>
                  <a:cubicBezTo>
                    <a:pt x="610" y="348"/>
                    <a:pt x="608" y="349"/>
                    <a:pt x="607" y="351"/>
                  </a:cubicBezTo>
                  <a:cubicBezTo>
                    <a:pt x="607" y="355"/>
                    <a:pt x="607" y="359"/>
                    <a:pt x="608" y="363"/>
                  </a:cubicBezTo>
                  <a:cubicBezTo>
                    <a:pt x="609" y="362"/>
                    <a:pt x="610" y="361"/>
                    <a:pt x="611" y="360"/>
                  </a:cubicBezTo>
                  <a:cubicBezTo>
                    <a:pt x="611" y="372"/>
                    <a:pt x="611" y="372"/>
                    <a:pt x="611" y="372"/>
                  </a:cubicBezTo>
                  <a:cubicBezTo>
                    <a:pt x="610" y="375"/>
                    <a:pt x="610" y="378"/>
                    <a:pt x="610" y="382"/>
                  </a:cubicBezTo>
                  <a:cubicBezTo>
                    <a:pt x="611" y="381"/>
                    <a:pt x="611" y="381"/>
                    <a:pt x="611" y="381"/>
                  </a:cubicBezTo>
                  <a:cubicBezTo>
                    <a:pt x="611" y="429"/>
                    <a:pt x="611" y="429"/>
                    <a:pt x="611" y="429"/>
                  </a:cubicBezTo>
                  <a:cubicBezTo>
                    <a:pt x="610" y="431"/>
                    <a:pt x="609" y="433"/>
                    <a:pt x="609" y="437"/>
                  </a:cubicBezTo>
                  <a:cubicBezTo>
                    <a:pt x="610" y="437"/>
                    <a:pt x="610" y="436"/>
                    <a:pt x="611" y="436"/>
                  </a:cubicBezTo>
                  <a:cubicBezTo>
                    <a:pt x="611" y="444"/>
                    <a:pt x="611" y="444"/>
                    <a:pt x="611" y="444"/>
                  </a:cubicBezTo>
                  <a:cubicBezTo>
                    <a:pt x="608" y="446"/>
                    <a:pt x="606" y="449"/>
                    <a:pt x="605" y="455"/>
                  </a:cubicBezTo>
                  <a:cubicBezTo>
                    <a:pt x="605" y="421"/>
                    <a:pt x="605" y="421"/>
                    <a:pt x="605" y="421"/>
                  </a:cubicBezTo>
                  <a:cubicBezTo>
                    <a:pt x="605" y="419"/>
                    <a:pt x="605" y="417"/>
                    <a:pt x="605" y="415"/>
                  </a:cubicBezTo>
                  <a:cubicBezTo>
                    <a:pt x="605" y="410"/>
                    <a:pt x="605" y="410"/>
                    <a:pt x="605" y="410"/>
                  </a:cubicBezTo>
                  <a:cubicBezTo>
                    <a:pt x="607" y="410"/>
                    <a:pt x="607" y="410"/>
                    <a:pt x="607" y="410"/>
                  </a:cubicBezTo>
                  <a:cubicBezTo>
                    <a:pt x="607" y="404"/>
                    <a:pt x="606" y="399"/>
                    <a:pt x="605" y="393"/>
                  </a:cubicBezTo>
                  <a:cubicBezTo>
                    <a:pt x="605" y="389"/>
                    <a:pt x="605" y="389"/>
                    <a:pt x="605" y="389"/>
                  </a:cubicBezTo>
                  <a:cubicBezTo>
                    <a:pt x="605" y="389"/>
                    <a:pt x="605" y="389"/>
                    <a:pt x="605" y="389"/>
                  </a:cubicBezTo>
                  <a:cubicBezTo>
                    <a:pt x="606" y="389"/>
                    <a:pt x="607" y="388"/>
                    <a:pt x="607" y="387"/>
                  </a:cubicBezTo>
                  <a:cubicBezTo>
                    <a:pt x="606" y="385"/>
                    <a:pt x="606" y="382"/>
                    <a:pt x="605" y="380"/>
                  </a:cubicBezTo>
                  <a:cubicBezTo>
                    <a:pt x="605" y="343"/>
                    <a:pt x="605" y="343"/>
                    <a:pt x="605" y="343"/>
                  </a:cubicBezTo>
                  <a:cubicBezTo>
                    <a:pt x="608" y="342"/>
                    <a:pt x="609" y="340"/>
                    <a:pt x="611" y="338"/>
                  </a:cubicBezTo>
                  <a:close/>
                  <a:moveTo>
                    <a:pt x="611" y="454"/>
                  </a:moveTo>
                  <a:cubicBezTo>
                    <a:pt x="609" y="455"/>
                    <a:pt x="607" y="455"/>
                    <a:pt x="605" y="456"/>
                  </a:cubicBezTo>
                  <a:cubicBezTo>
                    <a:pt x="605" y="462"/>
                    <a:pt x="605" y="462"/>
                    <a:pt x="605" y="462"/>
                  </a:cubicBezTo>
                  <a:cubicBezTo>
                    <a:pt x="607" y="461"/>
                    <a:pt x="609" y="461"/>
                    <a:pt x="611" y="460"/>
                  </a:cubicBezTo>
                  <a:cubicBezTo>
                    <a:pt x="611" y="454"/>
                    <a:pt x="611" y="454"/>
                    <a:pt x="611" y="454"/>
                  </a:cubicBezTo>
                  <a:close/>
                  <a:moveTo>
                    <a:pt x="611" y="471"/>
                  </a:moveTo>
                  <a:cubicBezTo>
                    <a:pt x="611" y="478"/>
                    <a:pt x="611" y="478"/>
                    <a:pt x="611" y="478"/>
                  </a:cubicBezTo>
                  <a:cubicBezTo>
                    <a:pt x="609" y="478"/>
                    <a:pt x="607" y="478"/>
                    <a:pt x="605" y="479"/>
                  </a:cubicBezTo>
                  <a:cubicBezTo>
                    <a:pt x="605" y="473"/>
                    <a:pt x="605" y="473"/>
                    <a:pt x="605" y="473"/>
                  </a:cubicBezTo>
                  <a:cubicBezTo>
                    <a:pt x="607" y="472"/>
                    <a:pt x="609" y="472"/>
                    <a:pt x="611" y="471"/>
                  </a:cubicBezTo>
                  <a:close/>
                  <a:moveTo>
                    <a:pt x="611" y="487"/>
                  </a:moveTo>
                  <a:cubicBezTo>
                    <a:pt x="611" y="504"/>
                    <a:pt x="611" y="504"/>
                    <a:pt x="611" y="504"/>
                  </a:cubicBezTo>
                  <a:cubicBezTo>
                    <a:pt x="609" y="508"/>
                    <a:pt x="607" y="512"/>
                    <a:pt x="605" y="516"/>
                  </a:cubicBezTo>
                  <a:cubicBezTo>
                    <a:pt x="605" y="503"/>
                    <a:pt x="605" y="503"/>
                    <a:pt x="605" y="503"/>
                  </a:cubicBezTo>
                  <a:cubicBezTo>
                    <a:pt x="607" y="501"/>
                    <a:pt x="608" y="499"/>
                    <a:pt x="609" y="496"/>
                  </a:cubicBezTo>
                  <a:cubicBezTo>
                    <a:pt x="608" y="496"/>
                    <a:pt x="607" y="496"/>
                    <a:pt x="605" y="496"/>
                  </a:cubicBezTo>
                  <a:cubicBezTo>
                    <a:pt x="605" y="490"/>
                    <a:pt x="605" y="490"/>
                    <a:pt x="605" y="490"/>
                  </a:cubicBezTo>
                  <a:cubicBezTo>
                    <a:pt x="608" y="489"/>
                    <a:pt x="609" y="488"/>
                    <a:pt x="611" y="487"/>
                  </a:cubicBezTo>
                  <a:close/>
                  <a:moveTo>
                    <a:pt x="611" y="569"/>
                  </a:moveTo>
                  <a:cubicBezTo>
                    <a:pt x="611" y="574"/>
                    <a:pt x="611" y="574"/>
                    <a:pt x="611" y="574"/>
                  </a:cubicBezTo>
                  <a:cubicBezTo>
                    <a:pt x="609" y="572"/>
                    <a:pt x="609" y="572"/>
                    <a:pt x="609" y="572"/>
                  </a:cubicBezTo>
                  <a:cubicBezTo>
                    <a:pt x="611" y="569"/>
                    <a:pt x="611" y="569"/>
                    <a:pt x="611" y="569"/>
                  </a:cubicBezTo>
                  <a:close/>
                  <a:moveTo>
                    <a:pt x="611" y="585"/>
                  </a:moveTo>
                  <a:cubicBezTo>
                    <a:pt x="611" y="595"/>
                    <a:pt x="611" y="595"/>
                    <a:pt x="611" y="595"/>
                  </a:cubicBezTo>
                  <a:cubicBezTo>
                    <a:pt x="610" y="595"/>
                    <a:pt x="610" y="595"/>
                    <a:pt x="609" y="595"/>
                  </a:cubicBezTo>
                  <a:cubicBezTo>
                    <a:pt x="611" y="597"/>
                    <a:pt x="611" y="597"/>
                    <a:pt x="611" y="597"/>
                  </a:cubicBezTo>
                  <a:cubicBezTo>
                    <a:pt x="611" y="611"/>
                    <a:pt x="611" y="611"/>
                    <a:pt x="611" y="611"/>
                  </a:cubicBezTo>
                  <a:cubicBezTo>
                    <a:pt x="609" y="609"/>
                    <a:pt x="607" y="608"/>
                    <a:pt x="605" y="606"/>
                  </a:cubicBezTo>
                  <a:cubicBezTo>
                    <a:pt x="605" y="584"/>
                    <a:pt x="605" y="584"/>
                    <a:pt x="605" y="584"/>
                  </a:cubicBezTo>
                  <a:cubicBezTo>
                    <a:pt x="607" y="584"/>
                    <a:pt x="609" y="584"/>
                    <a:pt x="611" y="585"/>
                  </a:cubicBezTo>
                  <a:close/>
                  <a:moveTo>
                    <a:pt x="611" y="676"/>
                  </a:moveTo>
                  <a:cubicBezTo>
                    <a:pt x="611" y="685"/>
                    <a:pt x="611" y="685"/>
                    <a:pt x="611" y="685"/>
                  </a:cubicBezTo>
                  <a:cubicBezTo>
                    <a:pt x="609" y="686"/>
                    <a:pt x="607" y="687"/>
                    <a:pt x="605" y="690"/>
                  </a:cubicBezTo>
                  <a:cubicBezTo>
                    <a:pt x="605" y="681"/>
                    <a:pt x="605" y="681"/>
                    <a:pt x="605" y="681"/>
                  </a:cubicBezTo>
                  <a:cubicBezTo>
                    <a:pt x="607" y="679"/>
                    <a:pt x="609" y="677"/>
                    <a:pt x="611" y="676"/>
                  </a:cubicBezTo>
                  <a:close/>
                  <a:moveTo>
                    <a:pt x="611" y="694"/>
                  </a:moveTo>
                  <a:cubicBezTo>
                    <a:pt x="611" y="703"/>
                    <a:pt x="611" y="703"/>
                    <a:pt x="611" y="703"/>
                  </a:cubicBezTo>
                  <a:cubicBezTo>
                    <a:pt x="609" y="702"/>
                    <a:pt x="607" y="702"/>
                    <a:pt x="605" y="701"/>
                  </a:cubicBezTo>
                  <a:cubicBezTo>
                    <a:pt x="605" y="691"/>
                    <a:pt x="605" y="691"/>
                    <a:pt x="605" y="691"/>
                  </a:cubicBezTo>
                  <a:cubicBezTo>
                    <a:pt x="611" y="694"/>
                    <a:pt x="611" y="694"/>
                    <a:pt x="611" y="694"/>
                  </a:cubicBezTo>
                  <a:close/>
                  <a:moveTo>
                    <a:pt x="605" y="632"/>
                  </a:moveTo>
                  <a:cubicBezTo>
                    <a:pt x="605" y="623"/>
                    <a:pt x="605" y="623"/>
                    <a:pt x="605" y="623"/>
                  </a:cubicBezTo>
                  <a:cubicBezTo>
                    <a:pt x="606" y="626"/>
                    <a:pt x="606" y="629"/>
                    <a:pt x="605" y="632"/>
                  </a:cubicBezTo>
                  <a:close/>
                  <a:moveTo>
                    <a:pt x="603" y="58"/>
                  </a:moveTo>
                  <a:cubicBezTo>
                    <a:pt x="605" y="60"/>
                    <a:pt x="605" y="60"/>
                    <a:pt x="605" y="60"/>
                  </a:cubicBezTo>
                  <a:cubicBezTo>
                    <a:pt x="605" y="113"/>
                    <a:pt x="605" y="113"/>
                    <a:pt x="605" y="113"/>
                  </a:cubicBezTo>
                  <a:cubicBezTo>
                    <a:pt x="605" y="112"/>
                    <a:pt x="604" y="111"/>
                    <a:pt x="603" y="110"/>
                  </a:cubicBezTo>
                  <a:cubicBezTo>
                    <a:pt x="603" y="110"/>
                    <a:pt x="603" y="110"/>
                    <a:pt x="603" y="110"/>
                  </a:cubicBezTo>
                  <a:cubicBezTo>
                    <a:pt x="603" y="58"/>
                    <a:pt x="603" y="58"/>
                    <a:pt x="603" y="58"/>
                  </a:cubicBezTo>
                  <a:close/>
                  <a:moveTo>
                    <a:pt x="605" y="734"/>
                  </a:moveTo>
                  <a:cubicBezTo>
                    <a:pt x="605" y="735"/>
                    <a:pt x="604" y="735"/>
                    <a:pt x="603" y="736"/>
                  </a:cubicBezTo>
                  <a:cubicBezTo>
                    <a:pt x="603" y="721"/>
                    <a:pt x="603" y="721"/>
                    <a:pt x="603" y="721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605" y="721"/>
                    <a:pt x="605" y="721"/>
                    <a:pt x="605" y="721"/>
                  </a:cubicBezTo>
                  <a:cubicBezTo>
                    <a:pt x="605" y="734"/>
                    <a:pt x="605" y="734"/>
                    <a:pt x="605" y="734"/>
                  </a:cubicBezTo>
                  <a:close/>
                  <a:moveTo>
                    <a:pt x="605" y="164"/>
                  </a:moveTo>
                  <a:cubicBezTo>
                    <a:pt x="605" y="186"/>
                    <a:pt x="605" y="186"/>
                    <a:pt x="605" y="186"/>
                  </a:cubicBezTo>
                  <a:cubicBezTo>
                    <a:pt x="605" y="186"/>
                    <a:pt x="604" y="186"/>
                    <a:pt x="603" y="185"/>
                  </a:cubicBezTo>
                  <a:cubicBezTo>
                    <a:pt x="603" y="174"/>
                    <a:pt x="603" y="174"/>
                    <a:pt x="603" y="174"/>
                  </a:cubicBezTo>
                  <a:cubicBezTo>
                    <a:pt x="603" y="174"/>
                    <a:pt x="603" y="174"/>
                    <a:pt x="603" y="174"/>
                  </a:cubicBezTo>
                  <a:cubicBezTo>
                    <a:pt x="603" y="173"/>
                    <a:pt x="603" y="171"/>
                    <a:pt x="603" y="170"/>
                  </a:cubicBezTo>
                  <a:cubicBezTo>
                    <a:pt x="603" y="164"/>
                    <a:pt x="603" y="164"/>
                    <a:pt x="603" y="164"/>
                  </a:cubicBezTo>
                  <a:cubicBezTo>
                    <a:pt x="604" y="164"/>
                    <a:pt x="605" y="164"/>
                    <a:pt x="605" y="164"/>
                  </a:cubicBezTo>
                  <a:close/>
                  <a:moveTo>
                    <a:pt x="605" y="192"/>
                  </a:moveTo>
                  <a:cubicBezTo>
                    <a:pt x="605" y="205"/>
                    <a:pt x="605" y="205"/>
                    <a:pt x="605" y="205"/>
                  </a:cubicBezTo>
                  <a:cubicBezTo>
                    <a:pt x="603" y="205"/>
                    <a:pt x="603" y="205"/>
                    <a:pt x="603" y="205"/>
                  </a:cubicBezTo>
                  <a:cubicBezTo>
                    <a:pt x="603" y="190"/>
                    <a:pt x="603" y="190"/>
                    <a:pt x="603" y="190"/>
                  </a:cubicBezTo>
                  <a:cubicBezTo>
                    <a:pt x="604" y="191"/>
                    <a:pt x="605" y="191"/>
                    <a:pt x="605" y="192"/>
                  </a:cubicBezTo>
                  <a:close/>
                  <a:moveTo>
                    <a:pt x="605" y="213"/>
                  </a:moveTo>
                  <a:cubicBezTo>
                    <a:pt x="605" y="230"/>
                    <a:pt x="605" y="230"/>
                    <a:pt x="605" y="230"/>
                  </a:cubicBezTo>
                  <a:cubicBezTo>
                    <a:pt x="605" y="231"/>
                    <a:pt x="604" y="232"/>
                    <a:pt x="603" y="233"/>
                  </a:cubicBezTo>
                  <a:cubicBezTo>
                    <a:pt x="603" y="212"/>
                    <a:pt x="603" y="212"/>
                    <a:pt x="603" y="212"/>
                  </a:cubicBezTo>
                  <a:cubicBezTo>
                    <a:pt x="603" y="212"/>
                    <a:pt x="604" y="213"/>
                    <a:pt x="604" y="213"/>
                  </a:cubicBezTo>
                  <a:cubicBezTo>
                    <a:pt x="605" y="213"/>
                    <a:pt x="605" y="213"/>
                    <a:pt x="605" y="213"/>
                  </a:cubicBezTo>
                  <a:close/>
                  <a:moveTo>
                    <a:pt x="605" y="289"/>
                  </a:moveTo>
                  <a:cubicBezTo>
                    <a:pt x="605" y="300"/>
                    <a:pt x="605" y="300"/>
                    <a:pt x="605" y="300"/>
                  </a:cubicBezTo>
                  <a:cubicBezTo>
                    <a:pt x="605" y="300"/>
                    <a:pt x="605" y="300"/>
                    <a:pt x="605" y="299"/>
                  </a:cubicBezTo>
                  <a:cubicBezTo>
                    <a:pt x="604" y="300"/>
                    <a:pt x="603" y="301"/>
                    <a:pt x="603" y="302"/>
                  </a:cubicBezTo>
                  <a:cubicBezTo>
                    <a:pt x="603" y="283"/>
                    <a:pt x="603" y="283"/>
                    <a:pt x="603" y="283"/>
                  </a:cubicBezTo>
                  <a:cubicBezTo>
                    <a:pt x="603" y="284"/>
                    <a:pt x="603" y="284"/>
                    <a:pt x="603" y="284"/>
                  </a:cubicBezTo>
                  <a:cubicBezTo>
                    <a:pt x="604" y="286"/>
                    <a:pt x="605" y="288"/>
                    <a:pt x="605" y="289"/>
                  </a:cubicBezTo>
                  <a:close/>
                  <a:moveTo>
                    <a:pt x="605" y="317"/>
                  </a:moveTo>
                  <a:cubicBezTo>
                    <a:pt x="605" y="327"/>
                    <a:pt x="605" y="327"/>
                    <a:pt x="605" y="327"/>
                  </a:cubicBezTo>
                  <a:cubicBezTo>
                    <a:pt x="605" y="329"/>
                    <a:pt x="604" y="330"/>
                    <a:pt x="603" y="331"/>
                  </a:cubicBezTo>
                  <a:cubicBezTo>
                    <a:pt x="603" y="320"/>
                    <a:pt x="603" y="320"/>
                    <a:pt x="603" y="320"/>
                  </a:cubicBezTo>
                  <a:cubicBezTo>
                    <a:pt x="604" y="319"/>
                    <a:pt x="605" y="318"/>
                    <a:pt x="605" y="317"/>
                  </a:cubicBezTo>
                  <a:close/>
                  <a:moveTo>
                    <a:pt x="605" y="343"/>
                  </a:moveTo>
                  <a:cubicBezTo>
                    <a:pt x="605" y="380"/>
                    <a:pt x="605" y="380"/>
                    <a:pt x="605" y="380"/>
                  </a:cubicBezTo>
                  <a:cubicBezTo>
                    <a:pt x="604" y="375"/>
                    <a:pt x="604" y="370"/>
                    <a:pt x="603" y="365"/>
                  </a:cubicBezTo>
                  <a:cubicBezTo>
                    <a:pt x="603" y="343"/>
                    <a:pt x="603" y="343"/>
                    <a:pt x="603" y="343"/>
                  </a:cubicBezTo>
                  <a:cubicBezTo>
                    <a:pt x="603" y="344"/>
                    <a:pt x="603" y="344"/>
                    <a:pt x="603" y="344"/>
                  </a:cubicBezTo>
                  <a:cubicBezTo>
                    <a:pt x="604" y="344"/>
                    <a:pt x="605" y="343"/>
                    <a:pt x="605" y="343"/>
                  </a:cubicBezTo>
                  <a:close/>
                  <a:moveTo>
                    <a:pt x="605" y="389"/>
                  </a:moveTo>
                  <a:cubicBezTo>
                    <a:pt x="605" y="393"/>
                    <a:pt x="605" y="393"/>
                    <a:pt x="605" y="393"/>
                  </a:cubicBezTo>
                  <a:cubicBezTo>
                    <a:pt x="605" y="393"/>
                    <a:pt x="605" y="393"/>
                    <a:pt x="605" y="393"/>
                  </a:cubicBezTo>
                  <a:cubicBezTo>
                    <a:pt x="603" y="393"/>
                    <a:pt x="603" y="393"/>
                    <a:pt x="603" y="393"/>
                  </a:cubicBezTo>
                  <a:cubicBezTo>
                    <a:pt x="603" y="389"/>
                    <a:pt x="603" y="389"/>
                    <a:pt x="603" y="389"/>
                  </a:cubicBezTo>
                  <a:cubicBezTo>
                    <a:pt x="605" y="389"/>
                    <a:pt x="605" y="389"/>
                    <a:pt x="605" y="389"/>
                  </a:cubicBezTo>
                  <a:close/>
                  <a:moveTo>
                    <a:pt x="605" y="410"/>
                  </a:moveTo>
                  <a:cubicBezTo>
                    <a:pt x="605" y="415"/>
                    <a:pt x="605" y="415"/>
                    <a:pt x="605" y="415"/>
                  </a:cubicBezTo>
                  <a:cubicBezTo>
                    <a:pt x="605" y="414"/>
                    <a:pt x="605" y="414"/>
                    <a:pt x="605" y="414"/>
                  </a:cubicBezTo>
                  <a:cubicBezTo>
                    <a:pt x="603" y="414"/>
                    <a:pt x="603" y="414"/>
                    <a:pt x="603" y="414"/>
                  </a:cubicBezTo>
                  <a:cubicBezTo>
                    <a:pt x="603" y="410"/>
                    <a:pt x="603" y="410"/>
                    <a:pt x="603" y="410"/>
                  </a:cubicBezTo>
                  <a:cubicBezTo>
                    <a:pt x="603" y="410"/>
                    <a:pt x="603" y="410"/>
                    <a:pt x="603" y="410"/>
                  </a:cubicBezTo>
                  <a:cubicBezTo>
                    <a:pt x="605" y="410"/>
                    <a:pt x="605" y="410"/>
                    <a:pt x="605" y="410"/>
                  </a:cubicBezTo>
                  <a:close/>
                  <a:moveTo>
                    <a:pt x="605" y="421"/>
                  </a:moveTo>
                  <a:cubicBezTo>
                    <a:pt x="605" y="455"/>
                    <a:pt x="605" y="455"/>
                    <a:pt x="605" y="455"/>
                  </a:cubicBezTo>
                  <a:cubicBezTo>
                    <a:pt x="605" y="456"/>
                    <a:pt x="605" y="456"/>
                    <a:pt x="605" y="456"/>
                  </a:cubicBezTo>
                  <a:cubicBezTo>
                    <a:pt x="605" y="456"/>
                    <a:pt x="605" y="456"/>
                    <a:pt x="605" y="456"/>
                  </a:cubicBezTo>
                  <a:cubicBezTo>
                    <a:pt x="605" y="462"/>
                    <a:pt x="605" y="462"/>
                    <a:pt x="605" y="462"/>
                  </a:cubicBezTo>
                  <a:cubicBezTo>
                    <a:pt x="603" y="463"/>
                    <a:pt x="603" y="463"/>
                    <a:pt x="603" y="463"/>
                  </a:cubicBezTo>
                  <a:cubicBezTo>
                    <a:pt x="603" y="463"/>
                    <a:pt x="603" y="463"/>
                    <a:pt x="603" y="463"/>
                  </a:cubicBezTo>
                  <a:cubicBezTo>
                    <a:pt x="603" y="440"/>
                    <a:pt x="603" y="440"/>
                    <a:pt x="603" y="440"/>
                  </a:cubicBezTo>
                  <a:cubicBezTo>
                    <a:pt x="604" y="434"/>
                    <a:pt x="605" y="428"/>
                    <a:pt x="605" y="421"/>
                  </a:cubicBezTo>
                  <a:close/>
                  <a:moveTo>
                    <a:pt x="605" y="473"/>
                  </a:moveTo>
                  <a:cubicBezTo>
                    <a:pt x="605" y="479"/>
                    <a:pt x="605" y="479"/>
                    <a:pt x="605" y="479"/>
                  </a:cubicBezTo>
                  <a:cubicBezTo>
                    <a:pt x="605" y="479"/>
                    <a:pt x="604" y="479"/>
                    <a:pt x="603" y="479"/>
                  </a:cubicBezTo>
                  <a:cubicBezTo>
                    <a:pt x="603" y="473"/>
                    <a:pt x="603" y="473"/>
                    <a:pt x="603" y="473"/>
                  </a:cubicBezTo>
                  <a:cubicBezTo>
                    <a:pt x="604" y="473"/>
                    <a:pt x="605" y="473"/>
                    <a:pt x="605" y="473"/>
                  </a:cubicBezTo>
                  <a:close/>
                  <a:moveTo>
                    <a:pt x="605" y="490"/>
                  </a:moveTo>
                  <a:cubicBezTo>
                    <a:pt x="605" y="496"/>
                    <a:pt x="605" y="496"/>
                    <a:pt x="605" y="496"/>
                  </a:cubicBezTo>
                  <a:cubicBezTo>
                    <a:pt x="605" y="496"/>
                    <a:pt x="604" y="496"/>
                    <a:pt x="603" y="496"/>
                  </a:cubicBezTo>
                  <a:cubicBezTo>
                    <a:pt x="603" y="490"/>
                    <a:pt x="603" y="490"/>
                    <a:pt x="603" y="490"/>
                  </a:cubicBezTo>
                  <a:cubicBezTo>
                    <a:pt x="604" y="490"/>
                    <a:pt x="605" y="490"/>
                    <a:pt x="605" y="490"/>
                  </a:cubicBezTo>
                  <a:close/>
                  <a:moveTo>
                    <a:pt x="605" y="503"/>
                  </a:moveTo>
                  <a:cubicBezTo>
                    <a:pt x="605" y="516"/>
                    <a:pt x="605" y="516"/>
                    <a:pt x="605" y="516"/>
                  </a:cubicBezTo>
                  <a:cubicBezTo>
                    <a:pt x="605" y="517"/>
                    <a:pt x="604" y="519"/>
                    <a:pt x="603" y="520"/>
                  </a:cubicBezTo>
                  <a:cubicBezTo>
                    <a:pt x="603" y="505"/>
                    <a:pt x="603" y="505"/>
                    <a:pt x="603" y="505"/>
                  </a:cubicBezTo>
                  <a:cubicBezTo>
                    <a:pt x="604" y="505"/>
                    <a:pt x="605" y="504"/>
                    <a:pt x="605" y="503"/>
                  </a:cubicBezTo>
                  <a:close/>
                  <a:moveTo>
                    <a:pt x="605" y="584"/>
                  </a:moveTo>
                  <a:cubicBezTo>
                    <a:pt x="605" y="606"/>
                    <a:pt x="605" y="606"/>
                    <a:pt x="605" y="606"/>
                  </a:cubicBezTo>
                  <a:cubicBezTo>
                    <a:pt x="605" y="605"/>
                    <a:pt x="604" y="605"/>
                    <a:pt x="603" y="604"/>
                  </a:cubicBezTo>
                  <a:cubicBezTo>
                    <a:pt x="603" y="583"/>
                    <a:pt x="603" y="583"/>
                    <a:pt x="603" y="583"/>
                  </a:cubicBezTo>
                  <a:cubicBezTo>
                    <a:pt x="604" y="583"/>
                    <a:pt x="605" y="583"/>
                    <a:pt x="605" y="584"/>
                  </a:cubicBezTo>
                  <a:close/>
                  <a:moveTo>
                    <a:pt x="605" y="623"/>
                  </a:moveTo>
                  <a:cubicBezTo>
                    <a:pt x="605" y="632"/>
                    <a:pt x="605" y="632"/>
                    <a:pt x="605" y="632"/>
                  </a:cubicBezTo>
                  <a:cubicBezTo>
                    <a:pt x="605" y="634"/>
                    <a:pt x="604" y="635"/>
                    <a:pt x="603" y="637"/>
                  </a:cubicBezTo>
                  <a:cubicBezTo>
                    <a:pt x="603" y="637"/>
                    <a:pt x="603" y="637"/>
                    <a:pt x="603" y="637"/>
                  </a:cubicBezTo>
                  <a:cubicBezTo>
                    <a:pt x="603" y="618"/>
                    <a:pt x="603" y="618"/>
                    <a:pt x="603" y="618"/>
                  </a:cubicBezTo>
                  <a:cubicBezTo>
                    <a:pt x="604" y="620"/>
                    <a:pt x="605" y="621"/>
                    <a:pt x="605" y="623"/>
                  </a:cubicBezTo>
                  <a:close/>
                  <a:moveTo>
                    <a:pt x="605" y="681"/>
                  </a:moveTo>
                  <a:cubicBezTo>
                    <a:pt x="605" y="690"/>
                    <a:pt x="605" y="690"/>
                    <a:pt x="605" y="690"/>
                  </a:cubicBezTo>
                  <a:cubicBezTo>
                    <a:pt x="604" y="690"/>
                    <a:pt x="604" y="690"/>
                    <a:pt x="604" y="690"/>
                  </a:cubicBezTo>
                  <a:cubicBezTo>
                    <a:pt x="605" y="691"/>
                    <a:pt x="605" y="691"/>
                    <a:pt x="605" y="691"/>
                  </a:cubicBezTo>
                  <a:cubicBezTo>
                    <a:pt x="605" y="701"/>
                    <a:pt x="605" y="701"/>
                    <a:pt x="605" y="701"/>
                  </a:cubicBezTo>
                  <a:cubicBezTo>
                    <a:pt x="605" y="701"/>
                    <a:pt x="604" y="701"/>
                    <a:pt x="603" y="700"/>
                  </a:cubicBezTo>
                  <a:cubicBezTo>
                    <a:pt x="603" y="683"/>
                    <a:pt x="603" y="683"/>
                    <a:pt x="603" y="683"/>
                  </a:cubicBezTo>
                  <a:cubicBezTo>
                    <a:pt x="604" y="682"/>
                    <a:pt x="605" y="681"/>
                    <a:pt x="605" y="681"/>
                  </a:cubicBezTo>
                  <a:close/>
                  <a:moveTo>
                    <a:pt x="598" y="54"/>
                  </a:moveTo>
                  <a:cubicBezTo>
                    <a:pt x="603" y="58"/>
                    <a:pt x="603" y="58"/>
                    <a:pt x="603" y="58"/>
                  </a:cubicBezTo>
                  <a:cubicBezTo>
                    <a:pt x="603" y="110"/>
                    <a:pt x="603" y="110"/>
                    <a:pt x="603" y="110"/>
                  </a:cubicBezTo>
                  <a:cubicBezTo>
                    <a:pt x="601" y="109"/>
                    <a:pt x="599" y="109"/>
                    <a:pt x="598" y="108"/>
                  </a:cubicBezTo>
                  <a:cubicBezTo>
                    <a:pt x="598" y="101"/>
                    <a:pt x="598" y="101"/>
                    <a:pt x="598" y="101"/>
                  </a:cubicBezTo>
                  <a:cubicBezTo>
                    <a:pt x="598" y="101"/>
                    <a:pt x="599" y="101"/>
                    <a:pt x="599" y="101"/>
                  </a:cubicBezTo>
                  <a:cubicBezTo>
                    <a:pt x="600" y="101"/>
                    <a:pt x="601" y="101"/>
                    <a:pt x="602" y="101"/>
                  </a:cubicBezTo>
                  <a:cubicBezTo>
                    <a:pt x="602" y="92"/>
                    <a:pt x="602" y="83"/>
                    <a:pt x="603" y="73"/>
                  </a:cubicBezTo>
                  <a:cubicBezTo>
                    <a:pt x="601" y="70"/>
                    <a:pt x="599" y="67"/>
                    <a:pt x="598" y="65"/>
                  </a:cubicBezTo>
                  <a:cubicBezTo>
                    <a:pt x="598" y="54"/>
                    <a:pt x="598" y="54"/>
                    <a:pt x="598" y="54"/>
                  </a:cubicBezTo>
                  <a:close/>
                  <a:moveTo>
                    <a:pt x="603" y="736"/>
                  </a:moveTo>
                  <a:cubicBezTo>
                    <a:pt x="601" y="737"/>
                    <a:pt x="599" y="738"/>
                    <a:pt x="598" y="740"/>
                  </a:cubicBezTo>
                  <a:cubicBezTo>
                    <a:pt x="598" y="731"/>
                    <a:pt x="598" y="731"/>
                    <a:pt x="598" y="731"/>
                  </a:cubicBezTo>
                  <a:cubicBezTo>
                    <a:pt x="598" y="730"/>
                    <a:pt x="599" y="730"/>
                    <a:pt x="599" y="729"/>
                  </a:cubicBezTo>
                  <a:cubicBezTo>
                    <a:pt x="598" y="728"/>
                    <a:pt x="598" y="728"/>
                    <a:pt x="598" y="728"/>
                  </a:cubicBezTo>
                  <a:cubicBezTo>
                    <a:pt x="598" y="719"/>
                    <a:pt x="598" y="719"/>
                    <a:pt x="598" y="719"/>
                  </a:cubicBezTo>
                  <a:cubicBezTo>
                    <a:pt x="599" y="719"/>
                    <a:pt x="601" y="720"/>
                    <a:pt x="603" y="721"/>
                  </a:cubicBezTo>
                  <a:cubicBezTo>
                    <a:pt x="603" y="736"/>
                    <a:pt x="603" y="736"/>
                    <a:pt x="603" y="736"/>
                  </a:cubicBezTo>
                  <a:close/>
                  <a:moveTo>
                    <a:pt x="603" y="164"/>
                  </a:moveTo>
                  <a:cubicBezTo>
                    <a:pt x="603" y="170"/>
                    <a:pt x="603" y="170"/>
                    <a:pt x="603" y="170"/>
                  </a:cubicBezTo>
                  <a:cubicBezTo>
                    <a:pt x="603" y="168"/>
                    <a:pt x="603" y="167"/>
                    <a:pt x="603" y="165"/>
                  </a:cubicBezTo>
                  <a:cubicBezTo>
                    <a:pt x="603" y="164"/>
                    <a:pt x="603" y="164"/>
                    <a:pt x="603" y="164"/>
                  </a:cubicBezTo>
                  <a:close/>
                  <a:moveTo>
                    <a:pt x="603" y="174"/>
                  </a:moveTo>
                  <a:cubicBezTo>
                    <a:pt x="603" y="185"/>
                    <a:pt x="603" y="185"/>
                    <a:pt x="603" y="185"/>
                  </a:cubicBezTo>
                  <a:cubicBezTo>
                    <a:pt x="603" y="185"/>
                    <a:pt x="602" y="185"/>
                    <a:pt x="602" y="185"/>
                  </a:cubicBezTo>
                  <a:cubicBezTo>
                    <a:pt x="602" y="187"/>
                    <a:pt x="602" y="188"/>
                    <a:pt x="603" y="190"/>
                  </a:cubicBezTo>
                  <a:cubicBezTo>
                    <a:pt x="603" y="190"/>
                    <a:pt x="603" y="190"/>
                    <a:pt x="603" y="190"/>
                  </a:cubicBezTo>
                  <a:cubicBezTo>
                    <a:pt x="603" y="205"/>
                    <a:pt x="603" y="205"/>
                    <a:pt x="603" y="205"/>
                  </a:cubicBezTo>
                  <a:cubicBezTo>
                    <a:pt x="601" y="205"/>
                    <a:pt x="601" y="205"/>
                    <a:pt x="601" y="205"/>
                  </a:cubicBezTo>
                  <a:cubicBezTo>
                    <a:pt x="601" y="209"/>
                    <a:pt x="601" y="210"/>
                    <a:pt x="603" y="212"/>
                  </a:cubicBezTo>
                  <a:cubicBezTo>
                    <a:pt x="603" y="233"/>
                    <a:pt x="603" y="233"/>
                    <a:pt x="603" y="233"/>
                  </a:cubicBezTo>
                  <a:cubicBezTo>
                    <a:pt x="601" y="234"/>
                    <a:pt x="600" y="235"/>
                    <a:pt x="598" y="236"/>
                  </a:cubicBezTo>
                  <a:cubicBezTo>
                    <a:pt x="598" y="170"/>
                    <a:pt x="598" y="170"/>
                    <a:pt x="598" y="170"/>
                  </a:cubicBezTo>
                  <a:cubicBezTo>
                    <a:pt x="600" y="171"/>
                    <a:pt x="601" y="173"/>
                    <a:pt x="603" y="174"/>
                  </a:cubicBezTo>
                  <a:close/>
                  <a:moveTo>
                    <a:pt x="603" y="283"/>
                  </a:moveTo>
                  <a:cubicBezTo>
                    <a:pt x="603" y="302"/>
                    <a:pt x="603" y="302"/>
                    <a:pt x="603" y="302"/>
                  </a:cubicBezTo>
                  <a:cubicBezTo>
                    <a:pt x="601" y="305"/>
                    <a:pt x="599" y="308"/>
                    <a:pt x="598" y="311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00" y="296"/>
                    <a:pt x="600" y="292"/>
                    <a:pt x="598" y="286"/>
                  </a:cubicBezTo>
                  <a:cubicBezTo>
                    <a:pt x="598" y="277"/>
                    <a:pt x="598" y="277"/>
                    <a:pt x="598" y="277"/>
                  </a:cubicBezTo>
                  <a:cubicBezTo>
                    <a:pt x="599" y="279"/>
                    <a:pt x="601" y="281"/>
                    <a:pt x="603" y="283"/>
                  </a:cubicBezTo>
                  <a:close/>
                  <a:moveTo>
                    <a:pt x="603" y="320"/>
                  </a:moveTo>
                  <a:cubicBezTo>
                    <a:pt x="603" y="331"/>
                    <a:pt x="603" y="331"/>
                    <a:pt x="603" y="331"/>
                  </a:cubicBezTo>
                  <a:cubicBezTo>
                    <a:pt x="603" y="332"/>
                    <a:pt x="603" y="332"/>
                    <a:pt x="603" y="332"/>
                  </a:cubicBezTo>
                  <a:cubicBezTo>
                    <a:pt x="603" y="336"/>
                    <a:pt x="603" y="340"/>
                    <a:pt x="603" y="343"/>
                  </a:cubicBezTo>
                  <a:cubicBezTo>
                    <a:pt x="603" y="365"/>
                    <a:pt x="603" y="365"/>
                    <a:pt x="603" y="365"/>
                  </a:cubicBezTo>
                  <a:cubicBezTo>
                    <a:pt x="602" y="357"/>
                    <a:pt x="601" y="350"/>
                    <a:pt x="598" y="343"/>
                  </a:cubicBezTo>
                  <a:cubicBezTo>
                    <a:pt x="598" y="342"/>
                    <a:pt x="598" y="342"/>
                    <a:pt x="598" y="342"/>
                  </a:cubicBezTo>
                  <a:cubicBezTo>
                    <a:pt x="598" y="326"/>
                    <a:pt x="598" y="326"/>
                    <a:pt x="598" y="326"/>
                  </a:cubicBezTo>
                  <a:cubicBezTo>
                    <a:pt x="599" y="326"/>
                    <a:pt x="599" y="326"/>
                    <a:pt x="599" y="326"/>
                  </a:cubicBezTo>
                  <a:cubicBezTo>
                    <a:pt x="601" y="324"/>
                    <a:pt x="602" y="322"/>
                    <a:pt x="603" y="320"/>
                  </a:cubicBezTo>
                  <a:close/>
                  <a:moveTo>
                    <a:pt x="603" y="389"/>
                  </a:moveTo>
                  <a:cubicBezTo>
                    <a:pt x="603" y="393"/>
                    <a:pt x="603" y="393"/>
                    <a:pt x="603" y="393"/>
                  </a:cubicBezTo>
                  <a:cubicBezTo>
                    <a:pt x="599" y="393"/>
                    <a:pt x="599" y="393"/>
                    <a:pt x="599" y="393"/>
                  </a:cubicBezTo>
                  <a:cubicBezTo>
                    <a:pt x="603" y="410"/>
                    <a:pt x="603" y="410"/>
                    <a:pt x="603" y="410"/>
                  </a:cubicBezTo>
                  <a:cubicBezTo>
                    <a:pt x="603" y="414"/>
                    <a:pt x="603" y="414"/>
                    <a:pt x="603" y="414"/>
                  </a:cubicBezTo>
                  <a:cubicBezTo>
                    <a:pt x="598" y="414"/>
                    <a:pt x="598" y="414"/>
                    <a:pt x="598" y="414"/>
                  </a:cubicBezTo>
                  <a:cubicBezTo>
                    <a:pt x="598" y="410"/>
                    <a:pt x="598" y="410"/>
                    <a:pt x="598" y="410"/>
                  </a:cubicBezTo>
                  <a:cubicBezTo>
                    <a:pt x="598" y="410"/>
                    <a:pt x="599" y="410"/>
                    <a:pt x="599" y="410"/>
                  </a:cubicBezTo>
                  <a:cubicBezTo>
                    <a:pt x="599" y="408"/>
                    <a:pt x="598" y="405"/>
                    <a:pt x="598" y="403"/>
                  </a:cubicBezTo>
                  <a:cubicBezTo>
                    <a:pt x="598" y="389"/>
                    <a:pt x="598" y="389"/>
                    <a:pt x="598" y="389"/>
                  </a:cubicBezTo>
                  <a:cubicBezTo>
                    <a:pt x="603" y="389"/>
                    <a:pt x="603" y="389"/>
                    <a:pt x="603" y="389"/>
                  </a:cubicBezTo>
                  <a:close/>
                  <a:moveTo>
                    <a:pt x="603" y="440"/>
                  </a:moveTo>
                  <a:cubicBezTo>
                    <a:pt x="603" y="463"/>
                    <a:pt x="603" y="463"/>
                    <a:pt x="603" y="463"/>
                  </a:cubicBezTo>
                  <a:cubicBezTo>
                    <a:pt x="602" y="466"/>
                    <a:pt x="601" y="470"/>
                    <a:pt x="599" y="474"/>
                  </a:cubicBezTo>
                  <a:cubicBezTo>
                    <a:pt x="603" y="473"/>
                    <a:pt x="603" y="473"/>
                    <a:pt x="603" y="473"/>
                  </a:cubicBezTo>
                  <a:cubicBezTo>
                    <a:pt x="603" y="479"/>
                    <a:pt x="603" y="479"/>
                    <a:pt x="603" y="479"/>
                  </a:cubicBezTo>
                  <a:cubicBezTo>
                    <a:pt x="601" y="480"/>
                    <a:pt x="599" y="481"/>
                    <a:pt x="598" y="482"/>
                  </a:cubicBezTo>
                  <a:cubicBezTo>
                    <a:pt x="598" y="462"/>
                    <a:pt x="598" y="462"/>
                    <a:pt x="598" y="462"/>
                  </a:cubicBezTo>
                  <a:cubicBezTo>
                    <a:pt x="598" y="462"/>
                    <a:pt x="599" y="461"/>
                    <a:pt x="599" y="461"/>
                  </a:cubicBezTo>
                  <a:cubicBezTo>
                    <a:pt x="600" y="453"/>
                    <a:pt x="602" y="447"/>
                    <a:pt x="603" y="440"/>
                  </a:cubicBezTo>
                  <a:close/>
                  <a:moveTo>
                    <a:pt x="603" y="490"/>
                  </a:moveTo>
                  <a:cubicBezTo>
                    <a:pt x="603" y="496"/>
                    <a:pt x="603" y="496"/>
                    <a:pt x="603" y="496"/>
                  </a:cubicBezTo>
                  <a:cubicBezTo>
                    <a:pt x="601" y="496"/>
                    <a:pt x="599" y="497"/>
                    <a:pt x="598" y="497"/>
                  </a:cubicBezTo>
                  <a:cubicBezTo>
                    <a:pt x="598" y="490"/>
                    <a:pt x="598" y="490"/>
                    <a:pt x="598" y="490"/>
                  </a:cubicBezTo>
                  <a:cubicBezTo>
                    <a:pt x="600" y="490"/>
                    <a:pt x="601" y="490"/>
                    <a:pt x="603" y="490"/>
                  </a:cubicBezTo>
                  <a:close/>
                  <a:moveTo>
                    <a:pt x="603" y="505"/>
                  </a:moveTo>
                  <a:cubicBezTo>
                    <a:pt x="603" y="520"/>
                    <a:pt x="603" y="520"/>
                    <a:pt x="603" y="520"/>
                  </a:cubicBezTo>
                  <a:cubicBezTo>
                    <a:pt x="601" y="524"/>
                    <a:pt x="599" y="526"/>
                    <a:pt x="598" y="530"/>
                  </a:cubicBezTo>
                  <a:cubicBezTo>
                    <a:pt x="598" y="518"/>
                    <a:pt x="598" y="518"/>
                    <a:pt x="598" y="518"/>
                  </a:cubicBezTo>
                  <a:cubicBezTo>
                    <a:pt x="599" y="517"/>
                    <a:pt x="599" y="516"/>
                    <a:pt x="600" y="514"/>
                  </a:cubicBezTo>
                  <a:cubicBezTo>
                    <a:pt x="599" y="514"/>
                    <a:pt x="599" y="514"/>
                    <a:pt x="598" y="514"/>
                  </a:cubicBezTo>
                  <a:cubicBezTo>
                    <a:pt x="598" y="507"/>
                    <a:pt x="598" y="507"/>
                    <a:pt x="598" y="507"/>
                  </a:cubicBezTo>
                  <a:cubicBezTo>
                    <a:pt x="600" y="507"/>
                    <a:pt x="601" y="506"/>
                    <a:pt x="603" y="505"/>
                  </a:cubicBezTo>
                  <a:close/>
                  <a:moveTo>
                    <a:pt x="603" y="583"/>
                  </a:moveTo>
                  <a:cubicBezTo>
                    <a:pt x="603" y="604"/>
                    <a:pt x="603" y="604"/>
                    <a:pt x="603" y="604"/>
                  </a:cubicBezTo>
                  <a:cubicBezTo>
                    <a:pt x="601" y="603"/>
                    <a:pt x="600" y="601"/>
                    <a:pt x="598" y="599"/>
                  </a:cubicBezTo>
                  <a:cubicBezTo>
                    <a:pt x="598" y="584"/>
                    <a:pt x="598" y="584"/>
                    <a:pt x="598" y="584"/>
                  </a:cubicBezTo>
                  <a:cubicBezTo>
                    <a:pt x="599" y="582"/>
                    <a:pt x="599" y="582"/>
                    <a:pt x="599" y="582"/>
                  </a:cubicBezTo>
                  <a:cubicBezTo>
                    <a:pt x="600" y="582"/>
                    <a:pt x="601" y="583"/>
                    <a:pt x="603" y="583"/>
                  </a:cubicBezTo>
                  <a:close/>
                  <a:moveTo>
                    <a:pt x="603" y="618"/>
                  </a:moveTo>
                  <a:cubicBezTo>
                    <a:pt x="603" y="637"/>
                    <a:pt x="603" y="637"/>
                    <a:pt x="603" y="637"/>
                  </a:cubicBezTo>
                  <a:cubicBezTo>
                    <a:pt x="601" y="639"/>
                    <a:pt x="599" y="640"/>
                    <a:pt x="598" y="641"/>
                  </a:cubicBezTo>
                  <a:cubicBezTo>
                    <a:pt x="598" y="610"/>
                    <a:pt x="598" y="610"/>
                    <a:pt x="598" y="610"/>
                  </a:cubicBezTo>
                  <a:cubicBezTo>
                    <a:pt x="600" y="612"/>
                    <a:pt x="601" y="615"/>
                    <a:pt x="603" y="618"/>
                  </a:cubicBezTo>
                  <a:close/>
                  <a:moveTo>
                    <a:pt x="603" y="683"/>
                  </a:moveTo>
                  <a:cubicBezTo>
                    <a:pt x="603" y="700"/>
                    <a:pt x="603" y="700"/>
                    <a:pt x="603" y="700"/>
                  </a:cubicBezTo>
                  <a:cubicBezTo>
                    <a:pt x="601" y="700"/>
                    <a:pt x="599" y="700"/>
                    <a:pt x="598" y="700"/>
                  </a:cubicBezTo>
                  <a:cubicBezTo>
                    <a:pt x="598" y="687"/>
                    <a:pt x="598" y="687"/>
                    <a:pt x="598" y="687"/>
                  </a:cubicBezTo>
                  <a:cubicBezTo>
                    <a:pt x="600" y="686"/>
                    <a:pt x="601" y="684"/>
                    <a:pt x="603" y="683"/>
                  </a:cubicBezTo>
                  <a:close/>
                  <a:moveTo>
                    <a:pt x="592" y="52"/>
                  </a:moveTo>
                  <a:cubicBezTo>
                    <a:pt x="593" y="52"/>
                    <a:pt x="594" y="52"/>
                    <a:pt x="595" y="53"/>
                  </a:cubicBezTo>
                  <a:cubicBezTo>
                    <a:pt x="598" y="54"/>
                    <a:pt x="598" y="54"/>
                    <a:pt x="598" y="54"/>
                  </a:cubicBezTo>
                  <a:cubicBezTo>
                    <a:pt x="598" y="65"/>
                    <a:pt x="598" y="65"/>
                    <a:pt x="598" y="65"/>
                  </a:cubicBezTo>
                  <a:cubicBezTo>
                    <a:pt x="596" y="63"/>
                    <a:pt x="594" y="62"/>
                    <a:pt x="592" y="61"/>
                  </a:cubicBezTo>
                  <a:cubicBezTo>
                    <a:pt x="592" y="52"/>
                    <a:pt x="592" y="52"/>
                    <a:pt x="592" y="52"/>
                  </a:cubicBezTo>
                  <a:close/>
                  <a:moveTo>
                    <a:pt x="598" y="740"/>
                  </a:moveTo>
                  <a:cubicBezTo>
                    <a:pt x="596" y="741"/>
                    <a:pt x="594" y="742"/>
                    <a:pt x="592" y="743"/>
                  </a:cubicBezTo>
                  <a:cubicBezTo>
                    <a:pt x="592" y="734"/>
                    <a:pt x="592" y="734"/>
                    <a:pt x="592" y="734"/>
                  </a:cubicBezTo>
                  <a:cubicBezTo>
                    <a:pt x="594" y="734"/>
                    <a:pt x="596" y="732"/>
                    <a:pt x="598" y="731"/>
                  </a:cubicBezTo>
                  <a:cubicBezTo>
                    <a:pt x="598" y="740"/>
                    <a:pt x="598" y="740"/>
                    <a:pt x="598" y="740"/>
                  </a:cubicBezTo>
                  <a:close/>
                  <a:moveTo>
                    <a:pt x="598" y="101"/>
                  </a:moveTo>
                  <a:cubicBezTo>
                    <a:pt x="598" y="108"/>
                    <a:pt x="598" y="108"/>
                    <a:pt x="598" y="108"/>
                  </a:cubicBezTo>
                  <a:cubicBezTo>
                    <a:pt x="596" y="107"/>
                    <a:pt x="594" y="106"/>
                    <a:pt x="592" y="105"/>
                  </a:cubicBezTo>
                  <a:cubicBezTo>
                    <a:pt x="592" y="97"/>
                    <a:pt x="592" y="97"/>
                    <a:pt x="592" y="97"/>
                  </a:cubicBezTo>
                  <a:cubicBezTo>
                    <a:pt x="593" y="98"/>
                    <a:pt x="595" y="99"/>
                    <a:pt x="598" y="101"/>
                  </a:cubicBezTo>
                  <a:close/>
                  <a:moveTo>
                    <a:pt x="598" y="170"/>
                  </a:moveTo>
                  <a:cubicBezTo>
                    <a:pt x="598" y="236"/>
                    <a:pt x="598" y="236"/>
                    <a:pt x="598" y="236"/>
                  </a:cubicBezTo>
                  <a:cubicBezTo>
                    <a:pt x="597" y="236"/>
                    <a:pt x="596" y="237"/>
                    <a:pt x="596" y="237"/>
                  </a:cubicBezTo>
                  <a:cubicBezTo>
                    <a:pt x="591" y="228"/>
                    <a:pt x="595" y="228"/>
                    <a:pt x="595" y="219"/>
                  </a:cubicBezTo>
                  <a:cubicBezTo>
                    <a:pt x="594" y="218"/>
                    <a:pt x="593" y="216"/>
                    <a:pt x="592" y="215"/>
                  </a:cubicBezTo>
                  <a:cubicBezTo>
                    <a:pt x="592" y="200"/>
                    <a:pt x="592" y="200"/>
                    <a:pt x="592" y="200"/>
                  </a:cubicBezTo>
                  <a:cubicBezTo>
                    <a:pt x="593" y="200"/>
                    <a:pt x="594" y="199"/>
                    <a:pt x="595" y="198"/>
                  </a:cubicBezTo>
                  <a:cubicBezTo>
                    <a:pt x="595" y="197"/>
                    <a:pt x="595" y="196"/>
                    <a:pt x="595" y="195"/>
                  </a:cubicBezTo>
                  <a:cubicBezTo>
                    <a:pt x="594" y="195"/>
                    <a:pt x="593" y="195"/>
                    <a:pt x="592" y="196"/>
                  </a:cubicBezTo>
                  <a:cubicBezTo>
                    <a:pt x="592" y="183"/>
                    <a:pt x="592" y="183"/>
                    <a:pt x="592" y="183"/>
                  </a:cubicBezTo>
                  <a:cubicBezTo>
                    <a:pt x="592" y="183"/>
                    <a:pt x="593" y="183"/>
                    <a:pt x="594" y="182"/>
                  </a:cubicBezTo>
                  <a:cubicBezTo>
                    <a:pt x="593" y="181"/>
                    <a:pt x="592" y="181"/>
                    <a:pt x="592" y="181"/>
                  </a:cubicBezTo>
                  <a:cubicBezTo>
                    <a:pt x="592" y="166"/>
                    <a:pt x="592" y="166"/>
                    <a:pt x="592" y="166"/>
                  </a:cubicBezTo>
                  <a:cubicBezTo>
                    <a:pt x="594" y="167"/>
                    <a:pt x="596" y="169"/>
                    <a:pt x="598" y="170"/>
                  </a:cubicBezTo>
                  <a:close/>
                  <a:moveTo>
                    <a:pt x="598" y="277"/>
                  </a:moveTo>
                  <a:cubicBezTo>
                    <a:pt x="598" y="286"/>
                    <a:pt x="598" y="286"/>
                    <a:pt x="598" y="286"/>
                  </a:cubicBezTo>
                  <a:cubicBezTo>
                    <a:pt x="597" y="285"/>
                    <a:pt x="596" y="283"/>
                    <a:pt x="595" y="282"/>
                  </a:cubicBezTo>
                  <a:cubicBezTo>
                    <a:pt x="594" y="284"/>
                    <a:pt x="593" y="286"/>
                    <a:pt x="592" y="287"/>
                  </a:cubicBezTo>
                  <a:cubicBezTo>
                    <a:pt x="592" y="266"/>
                    <a:pt x="592" y="266"/>
                    <a:pt x="592" y="266"/>
                  </a:cubicBezTo>
                  <a:cubicBezTo>
                    <a:pt x="593" y="268"/>
                    <a:pt x="593" y="269"/>
                    <a:pt x="594" y="270"/>
                  </a:cubicBezTo>
                  <a:cubicBezTo>
                    <a:pt x="595" y="272"/>
                    <a:pt x="596" y="274"/>
                    <a:pt x="598" y="277"/>
                  </a:cubicBezTo>
                  <a:close/>
                  <a:moveTo>
                    <a:pt x="598" y="300"/>
                  </a:moveTo>
                  <a:cubicBezTo>
                    <a:pt x="598" y="311"/>
                    <a:pt x="598" y="311"/>
                    <a:pt x="598" y="311"/>
                  </a:cubicBezTo>
                  <a:cubicBezTo>
                    <a:pt x="596" y="315"/>
                    <a:pt x="595" y="319"/>
                    <a:pt x="597" y="326"/>
                  </a:cubicBezTo>
                  <a:cubicBezTo>
                    <a:pt x="598" y="326"/>
                    <a:pt x="598" y="326"/>
                    <a:pt x="598" y="326"/>
                  </a:cubicBezTo>
                  <a:cubicBezTo>
                    <a:pt x="598" y="342"/>
                    <a:pt x="598" y="342"/>
                    <a:pt x="598" y="342"/>
                  </a:cubicBezTo>
                  <a:cubicBezTo>
                    <a:pt x="596" y="336"/>
                    <a:pt x="594" y="330"/>
                    <a:pt x="592" y="323"/>
                  </a:cubicBezTo>
                  <a:cubicBezTo>
                    <a:pt x="592" y="308"/>
                    <a:pt x="592" y="308"/>
                    <a:pt x="592" y="308"/>
                  </a:cubicBezTo>
                  <a:cubicBezTo>
                    <a:pt x="594" y="304"/>
                    <a:pt x="596" y="302"/>
                    <a:pt x="598" y="300"/>
                  </a:cubicBezTo>
                  <a:close/>
                  <a:moveTo>
                    <a:pt x="598" y="389"/>
                  </a:moveTo>
                  <a:cubicBezTo>
                    <a:pt x="598" y="403"/>
                    <a:pt x="598" y="403"/>
                    <a:pt x="598" y="403"/>
                  </a:cubicBezTo>
                  <a:cubicBezTo>
                    <a:pt x="597" y="400"/>
                    <a:pt x="596" y="397"/>
                    <a:pt x="596" y="395"/>
                  </a:cubicBezTo>
                  <a:cubicBezTo>
                    <a:pt x="594" y="394"/>
                    <a:pt x="593" y="394"/>
                    <a:pt x="592" y="394"/>
                  </a:cubicBezTo>
                  <a:cubicBezTo>
                    <a:pt x="592" y="390"/>
                    <a:pt x="592" y="390"/>
                    <a:pt x="592" y="390"/>
                  </a:cubicBezTo>
                  <a:cubicBezTo>
                    <a:pt x="598" y="389"/>
                    <a:pt x="598" y="389"/>
                    <a:pt x="598" y="389"/>
                  </a:cubicBezTo>
                  <a:close/>
                  <a:moveTo>
                    <a:pt x="598" y="410"/>
                  </a:moveTo>
                  <a:cubicBezTo>
                    <a:pt x="598" y="414"/>
                    <a:pt x="598" y="414"/>
                    <a:pt x="598" y="414"/>
                  </a:cubicBezTo>
                  <a:cubicBezTo>
                    <a:pt x="592" y="414"/>
                    <a:pt x="592" y="414"/>
                    <a:pt x="592" y="414"/>
                  </a:cubicBezTo>
                  <a:cubicBezTo>
                    <a:pt x="592" y="410"/>
                    <a:pt x="592" y="410"/>
                    <a:pt x="592" y="410"/>
                  </a:cubicBezTo>
                  <a:cubicBezTo>
                    <a:pt x="592" y="410"/>
                    <a:pt x="592" y="411"/>
                    <a:pt x="592" y="411"/>
                  </a:cubicBezTo>
                  <a:cubicBezTo>
                    <a:pt x="594" y="411"/>
                    <a:pt x="596" y="410"/>
                    <a:pt x="598" y="410"/>
                  </a:cubicBezTo>
                  <a:close/>
                  <a:moveTo>
                    <a:pt x="598" y="462"/>
                  </a:moveTo>
                  <a:cubicBezTo>
                    <a:pt x="598" y="482"/>
                    <a:pt x="598" y="482"/>
                    <a:pt x="598" y="482"/>
                  </a:cubicBezTo>
                  <a:cubicBezTo>
                    <a:pt x="596" y="484"/>
                    <a:pt x="594" y="487"/>
                    <a:pt x="592" y="491"/>
                  </a:cubicBezTo>
                  <a:cubicBezTo>
                    <a:pt x="594" y="491"/>
                    <a:pt x="596" y="491"/>
                    <a:pt x="598" y="490"/>
                  </a:cubicBezTo>
                  <a:cubicBezTo>
                    <a:pt x="598" y="497"/>
                    <a:pt x="598" y="497"/>
                    <a:pt x="598" y="497"/>
                  </a:cubicBezTo>
                  <a:cubicBezTo>
                    <a:pt x="595" y="497"/>
                    <a:pt x="594" y="497"/>
                    <a:pt x="592" y="498"/>
                  </a:cubicBezTo>
                  <a:cubicBezTo>
                    <a:pt x="592" y="479"/>
                    <a:pt x="592" y="479"/>
                    <a:pt x="592" y="479"/>
                  </a:cubicBezTo>
                  <a:cubicBezTo>
                    <a:pt x="594" y="474"/>
                    <a:pt x="595" y="469"/>
                    <a:pt x="596" y="464"/>
                  </a:cubicBezTo>
                  <a:cubicBezTo>
                    <a:pt x="597" y="463"/>
                    <a:pt x="597" y="463"/>
                    <a:pt x="598" y="462"/>
                  </a:cubicBezTo>
                  <a:close/>
                  <a:moveTo>
                    <a:pt x="598" y="507"/>
                  </a:moveTo>
                  <a:cubicBezTo>
                    <a:pt x="598" y="514"/>
                    <a:pt x="598" y="514"/>
                    <a:pt x="598" y="514"/>
                  </a:cubicBezTo>
                  <a:cubicBezTo>
                    <a:pt x="596" y="514"/>
                    <a:pt x="594" y="514"/>
                    <a:pt x="592" y="514"/>
                  </a:cubicBezTo>
                  <a:cubicBezTo>
                    <a:pt x="592" y="507"/>
                    <a:pt x="592" y="507"/>
                    <a:pt x="592" y="507"/>
                  </a:cubicBezTo>
                  <a:cubicBezTo>
                    <a:pt x="594" y="507"/>
                    <a:pt x="596" y="507"/>
                    <a:pt x="598" y="507"/>
                  </a:cubicBezTo>
                  <a:close/>
                  <a:moveTo>
                    <a:pt x="598" y="518"/>
                  </a:moveTo>
                  <a:cubicBezTo>
                    <a:pt x="598" y="530"/>
                    <a:pt x="598" y="530"/>
                    <a:pt x="598" y="530"/>
                  </a:cubicBezTo>
                  <a:cubicBezTo>
                    <a:pt x="596" y="533"/>
                    <a:pt x="594" y="535"/>
                    <a:pt x="592" y="538"/>
                  </a:cubicBezTo>
                  <a:cubicBezTo>
                    <a:pt x="592" y="523"/>
                    <a:pt x="592" y="523"/>
                    <a:pt x="592" y="523"/>
                  </a:cubicBezTo>
                  <a:cubicBezTo>
                    <a:pt x="594" y="522"/>
                    <a:pt x="596" y="521"/>
                    <a:pt x="598" y="518"/>
                  </a:cubicBezTo>
                  <a:close/>
                  <a:moveTo>
                    <a:pt x="598" y="584"/>
                  </a:moveTo>
                  <a:cubicBezTo>
                    <a:pt x="598" y="599"/>
                    <a:pt x="598" y="599"/>
                    <a:pt x="598" y="599"/>
                  </a:cubicBezTo>
                  <a:cubicBezTo>
                    <a:pt x="596" y="598"/>
                    <a:pt x="594" y="596"/>
                    <a:pt x="592" y="594"/>
                  </a:cubicBezTo>
                  <a:cubicBezTo>
                    <a:pt x="592" y="591"/>
                    <a:pt x="592" y="591"/>
                    <a:pt x="592" y="591"/>
                  </a:cubicBezTo>
                  <a:cubicBezTo>
                    <a:pt x="594" y="588"/>
                    <a:pt x="596" y="586"/>
                    <a:pt x="598" y="584"/>
                  </a:cubicBezTo>
                  <a:close/>
                  <a:moveTo>
                    <a:pt x="598" y="610"/>
                  </a:moveTo>
                  <a:cubicBezTo>
                    <a:pt x="598" y="641"/>
                    <a:pt x="598" y="641"/>
                    <a:pt x="598" y="641"/>
                  </a:cubicBezTo>
                  <a:cubicBezTo>
                    <a:pt x="596" y="643"/>
                    <a:pt x="594" y="643"/>
                    <a:pt x="592" y="644"/>
                  </a:cubicBezTo>
                  <a:cubicBezTo>
                    <a:pt x="592" y="634"/>
                    <a:pt x="592" y="634"/>
                    <a:pt x="592" y="634"/>
                  </a:cubicBezTo>
                  <a:cubicBezTo>
                    <a:pt x="597" y="631"/>
                    <a:pt x="596" y="626"/>
                    <a:pt x="592" y="621"/>
                  </a:cubicBezTo>
                  <a:cubicBezTo>
                    <a:pt x="592" y="603"/>
                    <a:pt x="592" y="603"/>
                    <a:pt x="592" y="603"/>
                  </a:cubicBezTo>
                  <a:cubicBezTo>
                    <a:pt x="594" y="605"/>
                    <a:pt x="596" y="608"/>
                    <a:pt x="598" y="610"/>
                  </a:cubicBezTo>
                  <a:close/>
                  <a:moveTo>
                    <a:pt x="598" y="687"/>
                  </a:moveTo>
                  <a:cubicBezTo>
                    <a:pt x="598" y="700"/>
                    <a:pt x="598" y="700"/>
                    <a:pt x="598" y="700"/>
                  </a:cubicBezTo>
                  <a:cubicBezTo>
                    <a:pt x="596" y="700"/>
                    <a:pt x="594" y="700"/>
                    <a:pt x="592" y="700"/>
                  </a:cubicBezTo>
                  <a:cubicBezTo>
                    <a:pt x="592" y="691"/>
                    <a:pt x="592" y="691"/>
                    <a:pt x="592" y="691"/>
                  </a:cubicBezTo>
                  <a:cubicBezTo>
                    <a:pt x="592" y="691"/>
                    <a:pt x="593" y="691"/>
                    <a:pt x="594" y="690"/>
                  </a:cubicBezTo>
                  <a:cubicBezTo>
                    <a:pt x="595" y="690"/>
                    <a:pt x="596" y="688"/>
                    <a:pt x="598" y="687"/>
                  </a:cubicBezTo>
                  <a:close/>
                  <a:moveTo>
                    <a:pt x="598" y="719"/>
                  </a:moveTo>
                  <a:cubicBezTo>
                    <a:pt x="598" y="728"/>
                    <a:pt x="598" y="728"/>
                    <a:pt x="598" y="728"/>
                  </a:cubicBezTo>
                  <a:cubicBezTo>
                    <a:pt x="595" y="728"/>
                    <a:pt x="593" y="727"/>
                    <a:pt x="592" y="726"/>
                  </a:cubicBezTo>
                  <a:cubicBezTo>
                    <a:pt x="592" y="715"/>
                    <a:pt x="592" y="715"/>
                    <a:pt x="592" y="715"/>
                  </a:cubicBezTo>
                  <a:cubicBezTo>
                    <a:pt x="594" y="717"/>
                    <a:pt x="596" y="717"/>
                    <a:pt x="598" y="719"/>
                  </a:cubicBezTo>
                  <a:close/>
                  <a:moveTo>
                    <a:pt x="592" y="147"/>
                  </a:moveTo>
                  <a:cubicBezTo>
                    <a:pt x="592" y="134"/>
                    <a:pt x="592" y="134"/>
                    <a:pt x="592" y="134"/>
                  </a:cubicBezTo>
                  <a:cubicBezTo>
                    <a:pt x="593" y="135"/>
                    <a:pt x="595" y="136"/>
                    <a:pt x="596" y="137"/>
                  </a:cubicBezTo>
                  <a:cubicBezTo>
                    <a:pt x="596" y="139"/>
                    <a:pt x="596" y="141"/>
                    <a:pt x="596" y="144"/>
                  </a:cubicBezTo>
                  <a:cubicBezTo>
                    <a:pt x="595" y="145"/>
                    <a:pt x="594" y="146"/>
                    <a:pt x="592" y="147"/>
                  </a:cubicBezTo>
                  <a:close/>
                  <a:moveTo>
                    <a:pt x="589" y="50"/>
                  </a:moveTo>
                  <a:cubicBezTo>
                    <a:pt x="590" y="51"/>
                    <a:pt x="591" y="51"/>
                    <a:pt x="592" y="52"/>
                  </a:cubicBezTo>
                  <a:cubicBezTo>
                    <a:pt x="592" y="61"/>
                    <a:pt x="592" y="61"/>
                    <a:pt x="592" y="61"/>
                  </a:cubicBezTo>
                  <a:cubicBezTo>
                    <a:pt x="591" y="60"/>
                    <a:pt x="590" y="60"/>
                    <a:pt x="589" y="59"/>
                  </a:cubicBezTo>
                  <a:cubicBezTo>
                    <a:pt x="589" y="50"/>
                    <a:pt x="589" y="50"/>
                    <a:pt x="589" y="50"/>
                  </a:cubicBezTo>
                  <a:close/>
                  <a:moveTo>
                    <a:pt x="592" y="743"/>
                  </a:moveTo>
                  <a:cubicBezTo>
                    <a:pt x="591" y="744"/>
                    <a:pt x="590" y="744"/>
                    <a:pt x="589" y="745"/>
                  </a:cubicBezTo>
                  <a:cubicBezTo>
                    <a:pt x="589" y="736"/>
                    <a:pt x="589" y="736"/>
                    <a:pt x="589" y="736"/>
                  </a:cubicBezTo>
                  <a:cubicBezTo>
                    <a:pt x="590" y="735"/>
                    <a:pt x="591" y="735"/>
                    <a:pt x="592" y="734"/>
                  </a:cubicBezTo>
                  <a:cubicBezTo>
                    <a:pt x="592" y="743"/>
                    <a:pt x="592" y="743"/>
                    <a:pt x="592" y="743"/>
                  </a:cubicBezTo>
                  <a:close/>
                  <a:moveTo>
                    <a:pt x="592" y="97"/>
                  </a:moveTo>
                  <a:cubicBezTo>
                    <a:pt x="592" y="105"/>
                    <a:pt x="592" y="105"/>
                    <a:pt x="592" y="105"/>
                  </a:cubicBezTo>
                  <a:cubicBezTo>
                    <a:pt x="591" y="105"/>
                    <a:pt x="590" y="104"/>
                    <a:pt x="589" y="104"/>
                  </a:cubicBezTo>
                  <a:cubicBezTo>
                    <a:pt x="589" y="94"/>
                    <a:pt x="589" y="94"/>
                    <a:pt x="589" y="94"/>
                  </a:cubicBezTo>
                  <a:cubicBezTo>
                    <a:pt x="590" y="95"/>
                    <a:pt x="591" y="96"/>
                    <a:pt x="592" y="97"/>
                  </a:cubicBezTo>
                  <a:close/>
                  <a:moveTo>
                    <a:pt x="592" y="134"/>
                  </a:moveTo>
                  <a:cubicBezTo>
                    <a:pt x="592" y="147"/>
                    <a:pt x="592" y="147"/>
                    <a:pt x="592" y="147"/>
                  </a:cubicBezTo>
                  <a:cubicBezTo>
                    <a:pt x="591" y="147"/>
                    <a:pt x="590" y="147"/>
                    <a:pt x="589" y="147"/>
                  </a:cubicBezTo>
                  <a:cubicBezTo>
                    <a:pt x="589" y="133"/>
                    <a:pt x="589" y="133"/>
                    <a:pt x="589" y="133"/>
                  </a:cubicBezTo>
                  <a:cubicBezTo>
                    <a:pt x="590" y="133"/>
                    <a:pt x="591" y="134"/>
                    <a:pt x="592" y="134"/>
                  </a:cubicBezTo>
                  <a:close/>
                  <a:moveTo>
                    <a:pt x="592" y="166"/>
                  </a:moveTo>
                  <a:cubicBezTo>
                    <a:pt x="592" y="181"/>
                    <a:pt x="592" y="181"/>
                    <a:pt x="592" y="181"/>
                  </a:cubicBezTo>
                  <a:cubicBezTo>
                    <a:pt x="591" y="179"/>
                    <a:pt x="590" y="179"/>
                    <a:pt x="589" y="178"/>
                  </a:cubicBezTo>
                  <a:cubicBezTo>
                    <a:pt x="589" y="166"/>
                    <a:pt x="589" y="166"/>
                    <a:pt x="589" y="166"/>
                  </a:cubicBezTo>
                  <a:cubicBezTo>
                    <a:pt x="590" y="166"/>
                    <a:pt x="591" y="166"/>
                    <a:pt x="592" y="166"/>
                  </a:cubicBezTo>
                  <a:close/>
                  <a:moveTo>
                    <a:pt x="592" y="183"/>
                  </a:moveTo>
                  <a:cubicBezTo>
                    <a:pt x="592" y="196"/>
                    <a:pt x="592" y="196"/>
                    <a:pt x="592" y="196"/>
                  </a:cubicBezTo>
                  <a:cubicBezTo>
                    <a:pt x="591" y="196"/>
                    <a:pt x="590" y="196"/>
                    <a:pt x="589" y="196"/>
                  </a:cubicBezTo>
                  <a:cubicBezTo>
                    <a:pt x="589" y="185"/>
                    <a:pt x="589" y="185"/>
                    <a:pt x="589" y="185"/>
                  </a:cubicBezTo>
                  <a:cubicBezTo>
                    <a:pt x="590" y="184"/>
                    <a:pt x="591" y="184"/>
                    <a:pt x="592" y="183"/>
                  </a:cubicBezTo>
                  <a:close/>
                  <a:moveTo>
                    <a:pt x="592" y="200"/>
                  </a:moveTo>
                  <a:cubicBezTo>
                    <a:pt x="592" y="215"/>
                    <a:pt x="592" y="215"/>
                    <a:pt x="592" y="215"/>
                  </a:cubicBezTo>
                  <a:cubicBezTo>
                    <a:pt x="589" y="211"/>
                    <a:pt x="589" y="211"/>
                    <a:pt x="589" y="211"/>
                  </a:cubicBezTo>
                  <a:cubicBezTo>
                    <a:pt x="589" y="200"/>
                    <a:pt x="589" y="200"/>
                    <a:pt x="589" y="200"/>
                  </a:cubicBezTo>
                  <a:cubicBezTo>
                    <a:pt x="590" y="200"/>
                    <a:pt x="591" y="200"/>
                    <a:pt x="592" y="200"/>
                  </a:cubicBezTo>
                  <a:close/>
                  <a:moveTo>
                    <a:pt x="592" y="266"/>
                  </a:moveTo>
                  <a:cubicBezTo>
                    <a:pt x="592" y="287"/>
                    <a:pt x="592" y="287"/>
                    <a:pt x="592" y="287"/>
                  </a:cubicBezTo>
                  <a:cubicBezTo>
                    <a:pt x="591" y="290"/>
                    <a:pt x="590" y="292"/>
                    <a:pt x="589" y="294"/>
                  </a:cubicBezTo>
                  <a:cubicBezTo>
                    <a:pt x="589" y="278"/>
                    <a:pt x="589" y="278"/>
                    <a:pt x="589" y="278"/>
                  </a:cubicBezTo>
                  <a:cubicBezTo>
                    <a:pt x="590" y="275"/>
                    <a:pt x="590" y="272"/>
                    <a:pt x="589" y="270"/>
                  </a:cubicBezTo>
                  <a:cubicBezTo>
                    <a:pt x="589" y="262"/>
                    <a:pt x="589" y="262"/>
                    <a:pt x="589" y="262"/>
                  </a:cubicBezTo>
                  <a:cubicBezTo>
                    <a:pt x="590" y="264"/>
                    <a:pt x="591" y="265"/>
                    <a:pt x="592" y="266"/>
                  </a:cubicBezTo>
                  <a:close/>
                  <a:moveTo>
                    <a:pt x="592" y="308"/>
                  </a:moveTo>
                  <a:cubicBezTo>
                    <a:pt x="592" y="323"/>
                    <a:pt x="592" y="323"/>
                    <a:pt x="592" y="323"/>
                  </a:cubicBezTo>
                  <a:cubicBezTo>
                    <a:pt x="591" y="321"/>
                    <a:pt x="590" y="318"/>
                    <a:pt x="589" y="316"/>
                  </a:cubicBezTo>
                  <a:cubicBezTo>
                    <a:pt x="589" y="306"/>
                    <a:pt x="589" y="306"/>
                    <a:pt x="589" y="306"/>
                  </a:cubicBezTo>
                  <a:cubicBezTo>
                    <a:pt x="589" y="308"/>
                    <a:pt x="590" y="309"/>
                    <a:pt x="590" y="310"/>
                  </a:cubicBezTo>
                  <a:cubicBezTo>
                    <a:pt x="592" y="308"/>
                    <a:pt x="592" y="308"/>
                    <a:pt x="592" y="308"/>
                  </a:cubicBezTo>
                  <a:close/>
                  <a:moveTo>
                    <a:pt x="592" y="390"/>
                  </a:moveTo>
                  <a:cubicBezTo>
                    <a:pt x="592" y="394"/>
                    <a:pt x="592" y="394"/>
                    <a:pt x="592" y="394"/>
                  </a:cubicBezTo>
                  <a:cubicBezTo>
                    <a:pt x="591" y="394"/>
                    <a:pt x="590" y="394"/>
                    <a:pt x="589" y="394"/>
                  </a:cubicBezTo>
                  <a:cubicBezTo>
                    <a:pt x="589" y="390"/>
                    <a:pt x="589" y="390"/>
                    <a:pt x="589" y="390"/>
                  </a:cubicBezTo>
                  <a:cubicBezTo>
                    <a:pt x="592" y="390"/>
                    <a:pt x="592" y="390"/>
                    <a:pt x="592" y="390"/>
                  </a:cubicBezTo>
                  <a:close/>
                  <a:moveTo>
                    <a:pt x="592" y="410"/>
                  </a:moveTo>
                  <a:cubicBezTo>
                    <a:pt x="592" y="414"/>
                    <a:pt x="592" y="414"/>
                    <a:pt x="592" y="414"/>
                  </a:cubicBezTo>
                  <a:cubicBezTo>
                    <a:pt x="589" y="414"/>
                    <a:pt x="589" y="414"/>
                    <a:pt x="589" y="414"/>
                  </a:cubicBezTo>
                  <a:cubicBezTo>
                    <a:pt x="589" y="402"/>
                    <a:pt x="589" y="402"/>
                    <a:pt x="589" y="402"/>
                  </a:cubicBezTo>
                  <a:cubicBezTo>
                    <a:pt x="590" y="408"/>
                    <a:pt x="591" y="409"/>
                    <a:pt x="592" y="410"/>
                  </a:cubicBezTo>
                  <a:close/>
                  <a:moveTo>
                    <a:pt x="592" y="479"/>
                  </a:moveTo>
                  <a:cubicBezTo>
                    <a:pt x="592" y="498"/>
                    <a:pt x="592" y="498"/>
                    <a:pt x="592" y="498"/>
                  </a:cubicBezTo>
                  <a:cubicBezTo>
                    <a:pt x="591" y="499"/>
                    <a:pt x="590" y="499"/>
                    <a:pt x="589" y="500"/>
                  </a:cubicBezTo>
                  <a:cubicBezTo>
                    <a:pt x="589" y="487"/>
                    <a:pt x="589" y="487"/>
                    <a:pt x="589" y="487"/>
                  </a:cubicBezTo>
                  <a:cubicBezTo>
                    <a:pt x="590" y="484"/>
                    <a:pt x="591" y="482"/>
                    <a:pt x="592" y="479"/>
                  </a:cubicBezTo>
                  <a:close/>
                  <a:moveTo>
                    <a:pt x="592" y="507"/>
                  </a:moveTo>
                  <a:cubicBezTo>
                    <a:pt x="592" y="514"/>
                    <a:pt x="592" y="514"/>
                    <a:pt x="592" y="514"/>
                  </a:cubicBezTo>
                  <a:cubicBezTo>
                    <a:pt x="591" y="514"/>
                    <a:pt x="590" y="514"/>
                    <a:pt x="589" y="514"/>
                  </a:cubicBezTo>
                  <a:cubicBezTo>
                    <a:pt x="589" y="507"/>
                    <a:pt x="589" y="507"/>
                    <a:pt x="589" y="507"/>
                  </a:cubicBezTo>
                  <a:cubicBezTo>
                    <a:pt x="590" y="507"/>
                    <a:pt x="591" y="507"/>
                    <a:pt x="592" y="507"/>
                  </a:cubicBezTo>
                  <a:close/>
                  <a:moveTo>
                    <a:pt x="592" y="523"/>
                  </a:moveTo>
                  <a:cubicBezTo>
                    <a:pt x="592" y="538"/>
                    <a:pt x="592" y="538"/>
                    <a:pt x="592" y="538"/>
                  </a:cubicBezTo>
                  <a:cubicBezTo>
                    <a:pt x="591" y="540"/>
                    <a:pt x="590" y="541"/>
                    <a:pt x="589" y="542"/>
                  </a:cubicBezTo>
                  <a:cubicBezTo>
                    <a:pt x="589" y="531"/>
                    <a:pt x="589" y="531"/>
                    <a:pt x="589" y="531"/>
                  </a:cubicBezTo>
                  <a:cubicBezTo>
                    <a:pt x="589" y="524"/>
                    <a:pt x="589" y="524"/>
                    <a:pt x="589" y="524"/>
                  </a:cubicBezTo>
                  <a:cubicBezTo>
                    <a:pt x="590" y="524"/>
                    <a:pt x="591" y="524"/>
                    <a:pt x="592" y="523"/>
                  </a:cubicBezTo>
                  <a:close/>
                  <a:moveTo>
                    <a:pt x="592" y="591"/>
                  </a:moveTo>
                  <a:cubicBezTo>
                    <a:pt x="592" y="594"/>
                    <a:pt x="592" y="594"/>
                    <a:pt x="592" y="594"/>
                  </a:cubicBezTo>
                  <a:cubicBezTo>
                    <a:pt x="590" y="593"/>
                    <a:pt x="590" y="593"/>
                    <a:pt x="590" y="593"/>
                  </a:cubicBezTo>
                  <a:cubicBezTo>
                    <a:pt x="592" y="591"/>
                    <a:pt x="592" y="591"/>
                    <a:pt x="592" y="591"/>
                  </a:cubicBezTo>
                  <a:close/>
                  <a:moveTo>
                    <a:pt x="592" y="603"/>
                  </a:moveTo>
                  <a:cubicBezTo>
                    <a:pt x="592" y="621"/>
                    <a:pt x="592" y="621"/>
                    <a:pt x="592" y="621"/>
                  </a:cubicBezTo>
                  <a:cubicBezTo>
                    <a:pt x="591" y="619"/>
                    <a:pt x="590" y="618"/>
                    <a:pt x="589" y="617"/>
                  </a:cubicBezTo>
                  <a:cubicBezTo>
                    <a:pt x="589" y="600"/>
                    <a:pt x="589" y="600"/>
                    <a:pt x="589" y="600"/>
                  </a:cubicBezTo>
                  <a:cubicBezTo>
                    <a:pt x="590" y="601"/>
                    <a:pt x="591" y="602"/>
                    <a:pt x="592" y="603"/>
                  </a:cubicBezTo>
                  <a:close/>
                  <a:moveTo>
                    <a:pt x="592" y="634"/>
                  </a:moveTo>
                  <a:cubicBezTo>
                    <a:pt x="592" y="644"/>
                    <a:pt x="592" y="644"/>
                    <a:pt x="592" y="644"/>
                  </a:cubicBezTo>
                  <a:cubicBezTo>
                    <a:pt x="591" y="645"/>
                    <a:pt x="590" y="645"/>
                    <a:pt x="589" y="645"/>
                  </a:cubicBezTo>
                  <a:cubicBezTo>
                    <a:pt x="589" y="635"/>
                    <a:pt x="589" y="635"/>
                    <a:pt x="589" y="635"/>
                  </a:cubicBezTo>
                  <a:cubicBezTo>
                    <a:pt x="590" y="635"/>
                    <a:pt x="591" y="634"/>
                    <a:pt x="592" y="634"/>
                  </a:cubicBezTo>
                  <a:close/>
                  <a:moveTo>
                    <a:pt x="592" y="691"/>
                  </a:moveTo>
                  <a:cubicBezTo>
                    <a:pt x="592" y="700"/>
                    <a:pt x="592" y="700"/>
                    <a:pt x="592" y="700"/>
                  </a:cubicBezTo>
                  <a:cubicBezTo>
                    <a:pt x="591" y="700"/>
                    <a:pt x="590" y="701"/>
                    <a:pt x="589" y="701"/>
                  </a:cubicBezTo>
                  <a:cubicBezTo>
                    <a:pt x="589" y="692"/>
                    <a:pt x="589" y="692"/>
                    <a:pt x="589" y="692"/>
                  </a:cubicBezTo>
                  <a:cubicBezTo>
                    <a:pt x="590" y="692"/>
                    <a:pt x="591" y="692"/>
                    <a:pt x="592" y="691"/>
                  </a:cubicBezTo>
                  <a:close/>
                  <a:moveTo>
                    <a:pt x="592" y="715"/>
                  </a:moveTo>
                  <a:cubicBezTo>
                    <a:pt x="592" y="726"/>
                    <a:pt x="592" y="726"/>
                    <a:pt x="592" y="726"/>
                  </a:cubicBezTo>
                  <a:cubicBezTo>
                    <a:pt x="591" y="725"/>
                    <a:pt x="590" y="725"/>
                    <a:pt x="589" y="724"/>
                  </a:cubicBezTo>
                  <a:cubicBezTo>
                    <a:pt x="589" y="714"/>
                    <a:pt x="589" y="714"/>
                    <a:pt x="589" y="714"/>
                  </a:cubicBezTo>
                  <a:lnTo>
                    <a:pt x="592" y="715"/>
                  </a:lnTo>
                  <a:close/>
                  <a:moveTo>
                    <a:pt x="584" y="48"/>
                  </a:moveTo>
                  <a:cubicBezTo>
                    <a:pt x="586" y="49"/>
                    <a:pt x="587" y="50"/>
                    <a:pt x="589" y="50"/>
                  </a:cubicBezTo>
                  <a:cubicBezTo>
                    <a:pt x="589" y="59"/>
                    <a:pt x="589" y="59"/>
                    <a:pt x="589" y="59"/>
                  </a:cubicBezTo>
                  <a:cubicBezTo>
                    <a:pt x="588" y="59"/>
                    <a:pt x="586" y="58"/>
                    <a:pt x="584" y="57"/>
                  </a:cubicBezTo>
                  <a:cubicBezTo>
                    <a:pt x="584" y="48"/>
                    <a:pt x="584" y="48"/>
                    <a:pt x="584" y="48"/>
                  </a:cubicBezTo>
                  <a:close/>
                  <a:moveTo>
                    <a:pt x="589" y="745"/>
                  </a:moveTo>
                  <a:cubicBezTo>
                    <a:pt x="587" y="746"/>
                    <a:pt x="586" y="747"/>
                    <a:pt x="584" y="747"/>
                  </a:cubicBezTo>
                  <a:cubicBezTo>
                    <a:pt x="584" y="737"/>
                    <a:pt x="584" y="737"/>
                    <a:pt x="584" y="737"/>
                  </a:cubicBezTo>
                  <a:cubicBezTo>
                    <a:pt x="586" y="737"/>
                    <a:pt x="587" y="736"/>
                    <a:pt x="589" y="736"/>
                  </a:cubicBezTo>
                  <a:cubicBezTo>
                    <a:pt x="589" y="745"/>
                    <a:pt x="589" y="745"/>
                    <a:pt x="589" y="745"/>
                  </a:cubicBezTo>
                  <a:close/>
                  <a:moveTo>
                    <a:pt x="589" y="94"/>
                  </a:moveTo>
                  <a:cubicBezTo>
                    <a:pt x="589" y="104"/>
                    <a:pt x="589" y="104"/>
                    <a:pt x="589" y="104"/>
                  </a:cubicBezTo>
                  <a:cubicBezTo>
                    <a:pt x="587" y="103"/>
                    <a:pt x="586" y="102"/>
                    <a:pt x="584" y="100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5" y="87"/>
                    <a:pt x="585" y="87"/>
                    <a:pt x="585" y="87"/>
                  </a:cubicBezTo>
                  <a:cubicBezTo>
                    <a:pt x="586" y="90"/>
                    <a:pt x="587" y="93"/>
                    <a:pt x="589" y="94"/>
                  </a:cubicBezTo>
                  <a:close/>
                  <a:moveTo>
                    <a:pt x="589" y="133"/>
                  </a:moveTo>
                  <a:cubicBezTo>
                    <a:pt x="589" y="147"/>
                    <a:pt x="589" y="147"/>
                    <a:pt x="589" y="147"/>
                  </a:cubicBezTo>
                  <a:cubicBezTo>
                    <a:pt x="588" y="147"/>
                    <a:pt x="587" y="147"/>
                    <a:pt x="586" y="147"/>
                  </a:cubicBezTo>
                  <a:cubicBezTo>
                    <a:pt x="586" y="147"/>
                    <a:pt x="585" y="146"/>
                    <a:pt x="584" y="146"/>
                  </a:cubicBezTo>
                  <a:cubicBezTo>
                    <a:pt x="584" y="130"/>
                    <a:pt x="584" y="130"/>
                    <a:pt x="584" y="130"/>
                  </a:cubicBezTo>
                  <a:cubicBezTo>
                    <a:pt x="586" y="131"/>
                    <a:pt x="587" y="132"/>
                    <a:pt x="589" y="133"/>
                  </a:cubicBezTo>
                  <a:close/>
                  <a:moveTo>
                    <a:pt x="589" y="166"/>
                  </a:moveTo>
                  <a:cubicBezTo>
                    <a:pt x="589" y="178"/>
                    <a:pt x="589" y="178"/>
                    <a:pt x="589" y="178"/>
                  </a:cubicBezTo>
                  <a:cubicBezTo>
                    <a:pt x="586" y="176"/>
                    <a:pt x="585" y="175"/>
                    <a:pt x="585" y="167"/>
                  </a:cubicBezTo>
                  <a:cubicBezTo>
                    <a:pt x="586" y="166"/>
                    <a:pt x="587" y="166"/>
                    <a:pt x="589" y="166"/>
                  </a:cubicBezTo>
                  <a:close/>
                  <a:moveTo>
                    <a:pt x="589" y="185"/>
                  </a:moveTo>
                  <a:cubicBezTo>
                    <a:pt x="589" y="196"/>
                    <a:pt x="589" y="196"/>
                    <a:pt x="589" y="196"/>
                  </a:cubicBezTo>
                  <a:cubicBezTo>
                    <a:pt x="589" y="197"/>
                    <a:pt x="589" y="199"/>
                    <a:pt x="589" y="200"/>
                  </a:cubicBezTo>
                  <a:cubicBezTo>
                    <a:pt x="589" y="211"/>
                    <a:pt x="589" y="211"/>
                    <a:pt x="589" y="211"/>
                  </a:cubicBezTo>
                  <a:cubicBezTo>
                    <a:pt x="588" y="210"/>
                    <a:pt x="587" y="209"/>
                    <a:pt x="586" y="207"/>
                  </a:cubicBezTo>
                  <a:cubicBezTo>
                    <a:pt x="585" y="207"/>
                    <a:pt x="585" y="207"/>
                    <a:pt x="584" y="207"/>
                  </a:cubicBezTo>
                  <a:cubicBezTo>
                    <a:pt x="584" y="186"/>
                    <a:pt x="584" y="186"/>
                    <a:pt x="584" y="186"/>
                  </a:cubicBezTo>
                  <a:cubicBezTo>
                    <a:pt x="586" y="186"/>
                    <a:pt x="587" y="186"/>
                    <a:pt x="589" y="185"/>
                  </a:cubicBezTo>
                  <a:close/>
                  <a:moveTo>
                    <a:pt x="589" y="262"/>
                  </a:moveTo>
                  <a:cubicBezTo>
                    <a:pt x="589" y="270"/>
                    <a:pt x="589" y="270"/>
                    <a:pt x="589" y="270"/>
                  </a:cubicBezTo>
                  <a:cubicBezTo>
                    <a:pt x="588" y="268"/>
                    <a:pt x="587" y="267"/>
                    <a:pt x="584" y="266"/>
                  </a:cubicBezTo>
                  <a:cubicBezTo>
                    <a:pt x="584" y="256"/>
                    <a:pt x="584" y="256"/>
                    <a:pt x="584" y="256"/>
                  </a:cubicBezTo>
                  <a:cubicBezTo>
                    <a:pt x="586" y="258"/>
                    <a:pt x="587" y="260"/>
                    <a:pt x="589" y="262"/>
                  </a:cubicBezTo>
                  <a:close/>
                  <a:moveTo>
                    <a:pt x="589" y="278"/>
                  </a:moveTo>
                  <a:cubicBezTo>
                    <a:pt x="589" y="294"/>
                    <a:pt x="589" y="294"/>
                    <a:pt x="589" y="294"/>
                  </a:cubicBezTo>
                  <a:cubicBezTo>
                    <a:pt x="587" y="298"/>
                    <a:pt x="587" y="301"/>
                    <a:pt x="589" y="306"/>
                  </a:cubicBezTo>
                  <a:cubicBezTo>
                    <a:pt x="589" y="316"/>
                    <a:pt x="589" y="316"/>
                    <a:pt x="589" y="316"/>
                  </a:cubicBezTo>
                  <a:cubicBezTo>
                    <a:pt x="588" y="313"/>
                    <a:pt x="586" y="309"/>
                    <a:pt x="584" y="306"/>
                  </a:cubicBezTo>
                  <a:cubicBezTo>
                    <a:pt x="584" y="289"/>
                    <a:pt x="584" y="289"/>
                    <a:pt x="584" y="289"/>
                  </a:cubicBezTo>
                  <a:cubicBezTo>
                    <a:pt x="586" y="286"/>
                    <a:pt x="588" y="282"/>
                    <a:pt x="589" y="278"/>
                  </a:cubicBezTo>
                  <a:close/>
                  <a:moveTo>
                    <a:pt x="589" y="390"/>
                  </a:moveTo>
                  <a:cubicBezTo>
                    <a:pt x="589" y="394"/>
                    <a:pt x="589" y="394"/>
                    <a:pt x="589" y="394"/>
                  </a:cubicBezTo>
                  <a:cubicBezTo>
                    <a:pt x="587" y="394"/>
                    <a:pt x="587" y="394"/>
                    <a:pt x="587" y="394"/>
                  </a:cubicBezTo>
                  <a:cubicBezTo>
                    <a:pt x="588" y="397"/>
                    <a:pt x="588" y="400"/>
                    <a:pt x="589" y="402"/>
                  </a:cubicBezTo>
                  <a:cubicBezTo>
                    <a:pt x="589" y="414"/>
                    <a:pt x="589" y="414"/>
                    <a:pt x="589" y="414"/>
                  </a:cubicBezTo>
                  <a:cubicBezTo>
                    <a:pt x="584" y="414"/>
                    <a:pt x="584" y="414"/>
                    <a:pt x="584" y="414"/>
                  </a:cubicBezTo>
                  <a:cubicBezTo>
                    <a:pt x="584" y="411"/>
                    <a:pt x="584" y="411"/>
                    <a:pt x="584" y="411"/>
                  </a:cubicBezTo>
                  <a:cubicBezTo>
                    <a:pt x="586" y="411"/>
                    <a:pt x="586" y="411"/>
                    <a:pt x="586" y="411"/>
                  </a:cubicBezTo>
                  <a:cubicBezTo>
                    <a:pt x="585" y="406"/>
                    <a:pt x="585" y="402"/>
                    <a:pt x="584" y="399"/>
                  </a:cubicBezTo>
                  <a:cubicBezTo>
                    <a:pt x="584" y="390"/>
                    <a:pt x="584" y="390"/>
                    <a:pt x="584" y="390"/>
                  </a:cubicBezTo>
                  <a:cubicBezTo>
                    <a:pt x="589" y="390"/>
                    <a:pt x="589" y="390"/>
                    <a:pt x="589" y="390"/>
                  </a:cubicBezTo>
                  <a:close/>
                  <a:moveTo>
                    <a:pt x="589" y="487"/>
                  </a:moveTo>
                  <a:cubicBezTo>
                    <a:pt x="589" y="500"/>
                    <a:pt x="589" y="500"/>
                    <a:pt x="589" y="500"/>
                  </a:cubicBezTo>
                  <a:cubicBezTo>
                    <a:pt x="587" y="502"/>
                    <a:pt x="586" y="504"/>
                    <a:pt x="584" y="507"/>
                  </a:cubicBezTo>
                  <a:cubicBezTo>
                    <a:pt x="584" y="497"/>
                    <a:pt x="584" y="497"/>
                    <a:pt x="584" y="497"/>
                  </a:cubicBezTo>
                  <a:cubicBezTo>
                    <a:pt x="586" y="493"/>
                    <a:pt x="588" y="490"/>
                    <a:pt x="589" y="487"/>
                  </a:cubicBezTo>
                  <a:close/>
                  <a:moveTo>
                    <a:pt x="589" y="507"/>
                  </a:moveTo>
                  <a:cubicBezTo>
                    <a:pt x="589" y="514"/>
                    <a:pt x="589" y="514"/>
                    <a:pt x="589" y="514"/>
                  </a:cubicBezTo>
                  <a:cubicBezTo>
                    <a:pt x="587" y="514"/>
                    <a:pt x="586" y="514"/>
                    <a:pt x="584" y="514"/>
                  </a:cubicBezTo>
                  <a:cubicBezTo>
                    <a:pt x="584" y="507"/>
                    <a:pt x="584" y="507"/>
                    <a:pt x="584" y="507"/>
                  </a:cubicBezTo>
                  <a:cubicBezTo>
                    <a:pt x="586" y="507"/>
                    <a:pt x="588" y="507"/>
                    <a:pt x="589" y="507"/>
                  </a:cubicBezTo>
                  <a:close/>
                  <a:moveTo>
                    <a:pt x="589" y="524"/>
                  </a:moveTo>
                  <a:cubicBezTo>
                    <a:pt x="589" y="531"/>
                    <a:pt x="589" y="531"/>
                    <a:pt x="589" y="531"/>
                  </a:cubicBezTo>
                  <a:cubicBezTo>
                    <a:pt x="588" y="535"/>
                    <a:pt x="586" y="536"/>
                    <a:pt x="584" y="538"/>
                  </a:cubicBezTo>
                  <a:cubicBezTo>
                    <a:pt x="584" y="548"/>
                    <a:pt x="584" y="548"/>
                    <a:pt x="584" y="548"/>
                  </a:cubicBezTo>
                  <a:cubicBezTo>
                    <a:pt x="586" y="546"/>
                    <a:pt x="587" y="544"/>
                    <a:pt x="589" y="542"/>
                  </a:cubicBezTo>
                  <a:cubicBezTo>
                    <a:pt x="589" y="531"/>
                    <a:pt x="589" y="531"/>
                    <a:pt x="589" y="531"/>
                  </a:cubicBezTo>
                  <a:cubicBezTo>
                    <a:pt x="587" y="531"/>
                    <a:pt x="586" y="531"/>
                    <a:pt x="584" y="531"/>
                  </a:cubicBezTo>
                  <a:cubicBezTo>
                    <a:pt x="584" y="525"/>
                    <a:pt x="584" y="525"/>
                    <a:pt x="584" y="525"/>
                  </a:cubicBezTo>
                  <a:cubicBezTo>
                    <a:pt x="586" y="525"/>
                    <a:pt x="588" y="524"/>
                    <a:pt x="589" y="524"/>
                  </a:cubicBezTo>
                  <a:close/>
                  <a:moveTo>
                    <a:pt x="589" y="600"/>
                  </a:moveTo>
                  <a:cubicBezTo>
                    <a:pt x="589" y="617"/>
                    <a:pt x="589" y="617"/>
                    <a:pt x="589" y="617"/>
                  </a:cubicBezTo>
                  <a:cubicBezTo>
                    <a:pt x="588" y="615"/>
                    <a:pt x="586" y="613"/>
                    <a:pt x="584" y="611"/>
                  </a:cubicBezTo>
                  <a:cubicBezTo>
                    <a:pt x="584" y="598"/>
                    <a:pt x="584" y="598"/>
                    <a:pt x="584" y="598"/>
                  </a:cubicBezTo>
                  <a:cubicBezTo>
                    <a:pt x="585" y="598"/>
                    <a:pt x="586" y="598"/>
                    <a:pt x="586" y="598"/>
                  </a:cubicBezTo>
                  <a:cubicBezTo>
                    <a:pt x="587" y="598"/>
                    <a:pt x="588" y="599"/>
                    <a:pt x="589" y="600"/>
                  </a:cubicBezTo>
                  <a:close/>
                  <a:moveTo>
                    <a:pt x="589" y="635"/>
                  </a:moveTo>
                  <a:cubicBezTo>
                    <a:pt x="589" y="645"/>
                    <a:pt x="589" y="645"/>
                    <a:pt x="589" y="645"/>
                  </a:cubicBezTo>
                  <a:cubicBezTo>
                    <a:pt x="588" y="646"/>
                    <a:pt x="587" y="646"/>
                    <a:pt x="585" y="646"/>
                  </a:cubicBezTo>
                  <a:cubicBezTo>
                    <a:pt x="585" y="646"/>
                    <a:pt x="585" y="646"/>
                    <a:pt x="584" y="646"/>
                  </a:cubicBezTo>
                  <a:cubicBezTo>
                    <a:pt x="584" y="631"/>
                    <a:pt x="584" y="631"/>
                    <a:pt x="584" y="631"/>
                  </a:cubicBezTo>
                  <a:cubicBezTo>
                    <a:pt x="586" y="633"/>
                    <a:pt x="588" y="634"/>
                    <a:pt x="589" y="635"/>
                  </a:cubicBezTo>
                  <a:close/>
                  <a:moveTo>
                    <a:pt x="589" y="692"/>
                  </a:moveTo>
                  <a:cubicBezTo>
                    <a:pt x="589" y="701"/>
                    <a:pt x="589" y="701"/>
                    <a:pt x="589" y="701"/>
                  </a:cubicBezTo>
                  <a:cubicBezTo>
                    <a:pt x="587" y="702"/>
                    <a:pt x="586" y="702"/>
                    <a:pt x="584" y="703"/>
                  </a:cubicBezTo>
                  <a:cubicBezTo>
                    <a:pt x="584" y="695"/>
                    <a:pt x="584" y="695"/>
                    <a:pt x="584" y="695"/>
                  </a:cubicBezTo>
                  <a:cubicBezTo>
                    <a:pt x="586" y="694"/>
                    <a:pt x="587" y="693"/>
                    <a:pt x="589" y="692"/>
                  </a:cubicBezTo>
                  <a:close/>
                  <a:moveTo>
                    <a:pt x="589" y="714"/>
                  </a:moveTo>
                  <a:cubicBezTo>
                    <a:pt x="589" y="724"/>
                    <a:pt x="589" y="724"/>
                    <a:pt x="589" y="724"/>
                  </a:cubicBezTo>
                  <a:cubicBezTo>
                    <a:pt x="588" y="723"/>
                    <a:pt x="586" y="723"/>
                    <a:pt x="584" y="721"/>
                  </a:cubicBezTo>
                  <a:cubicBezTo>
                    <a:pt x="584" y="711"/>
                    <a:pt x="584" y="711"/>
                    <a:pt x="584" y="711"/>
                  </a:cubicBezTo>
                  <a:cubicBezTo>
                    <a:pt x="586" y="712"/>
                    <a:pt x="587" y="713"/>
                    <a:pt x="589" y="714"/>
                  </a:cubicBezTo>
                  <a:close/>
                  <a:moveTo>
                    <a:pt x="584" y="454"/>
                  </a:moveTo>
                  <a:cubicBezTo>
                    <a:pt x="584" y="442"/>
                    <a:pt x="584" y="442"/>
                    <a:pt x="584" y="442"/>
                  </a:cubicBezTo>
                  <a:cubicBezTo>
                    <a:pt x="585" y="446"/>
                    <a:pt x="585" y="449"/>
                    <a:pt x="584" y="454"/>
                  </a:cubicBezTo>
                  <a:close/>
                  <a:moveTo>
                    <a:pt x="584" y="358"/>
                  </a:moveTo>
                  <a:cubicBezTo>
                    <a:pt x="584" y="341"/>
                    <a:pt x="584" y="341"/>
                    <a:pt x="584" y="341"/>
                  </a:cubicBezTo>
                  <a:cubicBezTo>
                    <a:pt x="586" y="347"/>
                    <a:pt x="587" y="350"/>
                    <a:pt x="589" y="356"/>
                  </a:cubicBezTo>
                  <a:cubicBezTo>
                    <a:pt x="587" y="357"/>
                    <a:pt x="586" y="357"/>
                    <a:pt x="584" y="358"/>
                  </a:cubicBezTo>
                  <a:close/>
                  <a:moveTo>
                    <a:pt x="575" y="44"/>
                  </a:moveTo>
                  <a:cubicBezTo>
                    <a:pt x="578" y="45"/>
                    <a:pt x="581" y="47"/>
                    <a:pt x="584" y="48"/>
                  </a:cubicBezTo>
                  <a:cubicBezTo>
                    <a:pt x="584" y="57"/>
                    <a:pt x="584" y="57"/>
                    <a:pt x="584" y="57"/>
                  </a:cubicBezTo>
                  <a:cubicBezTo>
                    <a:pt x="583" y="57"/>
                    <a:pt x="583" y="57"/>
                    <a:pt x="583" y="57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100"/>
                    <a:pt x="584" y="100"/>
                    <a:pt x="584" y="100"/>
                  </a:cubicBezTo>
                  <a:cubicBezTo>
                    <a:pt x="582" y="99"/>
                    <a:pt x="580" y="97"/>
                    <a:pt x="579" y="94"/>
                  </a:cubicBezTo>
                  <a:cubicBezTo>
                    <a:pt x="575" y="93"/>
                    <a:pt x="575" y="93"/>
                    <a:pt x="575" y="93"/>
                  </a:cubicBezTo>
                  <a:cubicBezTo>
                    <a:pt x="575" y="44"/>
                    <a:pt x="575" y="44"/>
                    <a:pt x="575" y="44"/>
                  </a:cubicBezTo>
                  <a:close/>
                  <a:moveTo>
                    <a:pt x="584" y="747"/>
                  </a:moveTo>
                  <a:cubicBezTo>
                    <a:pt x="581" y="749"/>
                    <a:pt x="578" y="751"/>
                    <a:pt x="575" y="752"/>
                  </a:cubicBezTo>
                  <a:cubicBezTo>
                    <a:pt x="575" y="738"/>
                    <a:pt x="575" y="738"/>
                    <a:pt x="575" y="738"/>
                  </a:cubicBezTo>
                  <a:cubicBezTo>
                    <a:pt x="579" y="738"/>
                    <a:pt x="582" y="738"/>
                    <a:pt x="584" y="737"/>
                  </a:cubicBezTo>
                  <a:cubicBezTo>
                    <a:pt x="584" y="747"/>
                    <a:pt x="584" y="747"/>
                    <a:pt x="584" y="747"/>
                  </a:cubicBezTo>
                  <a:close/>
                  <a:moveTo>
                    <a:pt x="584" y="130"/>
                  </a:moveTo>
                  <a:cubicBezTo>
                    <a:pt x="584" y="146"/>
                    <a:pt x="584" y="146"/>
                    <a:pt x="584" y="146"/>
                  </a:cubicBezTo>
                  <a:cubicBezTo>
                    <a:pt x="582" y="144"/>
                    <a:pt x="579" y="144"/>
                    <a:pt x="575" y="143"/>
                  </a:cubicBezTo>
                  <a:cubicBezTo>
                    <a:pt x="575" y="131"/>
                    <a:pt x="575" y="131"/>
                    <a:pt x="575" y="131"/>
                  </a:cubicBezTo>
                  <a:cubicBezTo>
                    <a:pt x="578" y="130"/>
                    <a:pt x="582" y="130"/>
                    <a:pt x="584" y="130"/>
                  </a:cubicBezTo>
                  <a:close/>
                  <a:moveTo>
                    <a:pt x="584" y="186"/>
                  </a:moveTo>
                  <a:cubicBezTo>
                    <a:pt x="584" y="207"/>
                    <a:pt x="584" y="207"/>
                    <a:pt x="584" y="207"/>
                  </a:cubicBezTo>
                  <a:cubicBezTo>
                    <a:pt x="582" y="205"/>
                    <a:pt x="578" y="204"/>
                    <a:pt x="575" y="204"/>
                  </a:cubicBezTo>
                  <a:cubicBezTo>
                    <a:pt x="575" y="188"/>
                    <a:pt x="575" y="188"/>
                    <a:pt x="575" y="188"/>
                  </a:cubicBezTo>
                  <a:cubicBezTo>
                    <a:pt x="578" y="188"/>
                    <a:pt x="581" y="188"/>
                    <a:pt x="584" y="186"/>
                  </a:cubicBezTo>
                  <a:close/>
                  <a:moveTo>
                    <a:pt x="584" y="256"/>
                  </a:moveTo>
                  <a:cubicBezTo>
                    <a:pt x="584" y="266"/>
                    <a:pt x="584" y="266"/>
                    <a:pt x="584" y="266"/>
                  </a:cubicBezTo>
                  <a:cubicBezTo>
                    <a:pt x="584" y="265"/>
                    <a:pt x="584" y="265"/>
                    <a:pt x="583" y="265"/>
                  </a:cubicBezTo>
                  <a:cubicBezTo>
                    <a:pt x="581" y="278"/>
                    <a:pt x="575" y="280"/>
                    <a:pt x="581" y="292"/>
                  </a:cubicBezTo>
                  <a:cubicBezTo>
                    <a:pt x="582" y="292"/>
                    <a:pt x="582" y="292"/>
                    <a:pt x="583" y="292"/>
                  </a:cubicBezTo>
                  <a:cubicBezTo>
                    <a:pt x="583" y="291"/>
                    <a:pt x="584" y="290"/>
                    <a:pt x="584" y="289"/>
                  </a:cubicBezTo>
                  <a:cubicBezTo>
                    <a:pt x="584" y="306"/>
                    <a:pt x="584" y="306"/>
                    <a:pt x="584" y="306"/>
                  </a:cubicBezTo>
                  <a:cubicBezTo>
                    <a:pt x="582" y="300"/>
                    <a:pt x="578" y="294"/>
                    <a:pt x="575" y="289"/>
                  </a:cubicBezTo>
                  <a:cubicBezTo>
                    <a:pt x="575" y="270"/>
                    <a:pt x="575" y="270"/>
                    <a:pt x="575" y="270"/>
                  </a:cubicBezTo>
                  <a:cubicBezTo>
                    <a:pt x="578" y="264"/>
                    <a:pt x="579" y="260"/>
                    <a:pt x="575" y="253"/>
                  </a:cubicBezTo>
                  <a:cubicBezTo>
                    <a:pt x="575" y="245"/>
                    <a:pt x="575" y="245"/>
                    <a:pt x="575" y="245"/>
                  </a:cubicBezTo>
                  <a:cubicBezTo>
                    <a:pt x="578" y="248"/>
                    <a:pt x="581" y="252"/>
                    <a:pt x="584" y="256"/>
                  </a:cubicBezTo>
                  <a:close/>
                  <a:moveTo>
                    <a:pt x="584" y="341"/>
                  </a:moveTo>
                  <a:cubicBezTo>
                    <a:pt x="584" y="358"/>
                    <a:pt x="584" y="358"/>
                    <a:pt x="584" y="358"/>
                  </a:cubicBezTo>
                  <a:cubicBezTo>
                    <a:pt x="580" y="359"/>
                    <a:pt x="578" y="359"/>
                    <a:pt x="575" y="357"/>
                  </a:cubicBezTo>
                  <a:cubicBezTo>
                    <a:pt x="575" y="349"/>
                    <a:pt x="575" y="349"/>
                    <a:pt x="575" y="349"/>
                  </a:cubicBezTo>
                  <a:cubicBezTo>
                    <a:pt x="580" y="349"/>
                    <a:pt x="580" y="349"/>
                    <a:pt x="580" y="349"/>
                  </a:cubicBezTo>
                  <a:cubicBezTo>
                    <a:pt x="579" y="343"/>
                    <a:pt x="579" y="337"/>
                    <a:pt x="575" y="335"/>
                  </a:cubicBezTo>
                  <a:cubicBezTo>
                    <a:pt x="575" y="322"/>
                    <a:pt x="575" y="322"/>
                    <a:pt x="575" y="322"/>
                  </a:cubicBezTo>
                  <a:cubicBezTo>
                    <a:pt x="577" y="321"/>
                    <a:pt x="577" y="321"/>
                    <a:pt x="577" y="321"/>
                  </a:cubicBezTo>
                  <a:cubicBezTo>
                    <a:pt x="581" y="332"/>
                    <a:pt x="583" y="337"/>
                    <a:pt x="584" y="341"/>
                  </a:cubicBezTo>
                  <a:close/>
                  <a:moveTo>
                    <a:pt x="584" y="390"/>
                  </a:moveTo>
                  <a:cubicBezTo>
                    <a:pt x="584" y="399"/>
                    <a:pt x="584" y="399"/>
                    <a:pt x="584" y="399"/>
                  </a:cubicBezTo>
                  <a:cubicBezTo>
                    <a:pt x="584" y="395"/>
                    <a:pt x="581" y="394"/>
                    <a:pt x="575" y="393"/>
                  </a:cubicBezTo>
                  <a:cubicBezTo>
                    <a:pt x="575" y="390"/>
                    <a:pt x="575" y="390"/>
                    <a:pt x="575" y="390"/>
                  </a:cubicBezTo>
                  <a:cubicBezTo>
                    <a:pt x="584" y="390"/>
                    <a:pt x="584" y="390"/>
                    <a:pt x="584" y="390"/>
                  </a:cubicBezTo>
                  <a:close/>
                  <a:moveTo>
                    <a:pt x="584" y="411"/>
                  </a:moveTo>
                  <a:cubicBezTo>
                    <a:pt x="581" y="411"/>
                    <a:pt x="581" y="411"/>
                    <a:pt x="581" y="411"/>
                  </a:cubicBezTo>
                  <a:cubicBezTo>
                    <a:pt x="580" y="411"/>
                    <a:pt x="579" y="410"/>
                    <a:pt x="578" y="410"/>
                  </a:cubicBezTo>
                  <a:cubicBezTo>
                    <a:pt x="575" y="393"/>
                    <a:pt x="575" y="393"/>
                    <a:pt x="575" y="393"/>
                  </a:cubicBezTo>
                  <a:cubicBezTo>
                    <a:pt x="575" y="414"/>
                    <a:pt x="575" y="414"/>
                    <a:pt x="575" y="414"/>
                  </a:cubicBezTo>
                  <a:cubicBezTo>
                    <a:pt x="584" y="414"/>
                    <a:pt x="584" y="414"/>
                    <a:pt x="584" y="414"/>
                  </a:cubicBezTo>
                  <a:cubicBezTo>
                    <a:pt x="584" y="411"/>
                    <a:pt x="584" y="411"/>
                    <a:pt x="584" y="411"/>
                  </a:cubicBezTo>
                  <a:close/>
                  <a:moveTo>
                    <a:pt x="584" y="442"/>
                  </a:moveTo>
                  <a:cubicBezTo>
                    <a:pt x="584" y="454"/>
                    <a:pt x="584" y="454"/>
                    <a:pt x="584" y="454"/>
                  </a:cubicBezTo>
                  <a:cubicBezTo>
                    <a:pt x="583" y="462"/>
                    <a:pt x="579" y="472"/>
                    <a:pt x="575" y="481"/>
                  </a:cubicBezTo>
                  <a:cubicBezTo>
                    <a:pt x="575" y="448"/>
                    <a:pt x="575" y="448"/>
                    <a:pt x="575" y="448"/>
                  </a:cubicBezTo>
                  <a:cubicBezTo>
                    <a:pt x="575" y="445"/>
                    <a:pt x="576" y="442"/>
                    <a:pt x="576" y="438"/>
                  </a:cubicBezTo>
                  <a:cubicBezTo>
                    <a:pt x="578" y="438"/>
                    <a:pt x="580" y="438"/>
                    <a:pt x="582" y="438"/>
                  </a:cubicBezTo>
                  <a:cubicBezTo>
                    <a:pt x="583" y="439"/>
                    <a:pt x="584" y="440"/>
                    <a:pt x="584" y="442"/>
                  </a:cubicBezTo>
                  <a:close/>
                  <a:moveTo>
                    <a:pt x="584" y="497"/>
                  </a:moveTo>
                  <a:cubicBezTo>
                    <a:pt x="584" y="507"/>
                    <a:pt x="584" y="507"/>
                    <a:pt x="584" y="507"/>
                  </a:cubicBezTo>
                  <a:cubicBezTo>
                    <a:pt x="584" y="507"/>
                    <a:pt x="584" y="507"/>
                    <a:pt x="584" y="507"/>
                  </a:cubicBezTo>
                  <a:cubicBezTo>
                    <a:pt x="584" y="507"/>
                    <a:pt x="584" y="507"/>
                    <a:pt x="584" y="507"/>
                  </a:cubicBezTo>
                  <a:cubicBezTo>
                    <a:pt x="584" y="514"/>
                    <a:pt x="584" y="514"/>
                    <a:pt x="584" y="514"/>
                  </a:cubicBezTo>
                  <a:cubicBezTo>
                    <a:pt x="581" y="515"/>
                    <a:pt x="577" y="517"/>
                    <a:pt x="575" y="521"/>
                  </a:cubicBezTo>
                  <a:cubicBezTo>
                    <a:pt x="575" y="513"/>
                    <a:pt x="575" y="513"/>
                    <a:pt x="575" y="513"/>
                  </a:cubicBezTo>
                  <a:cubicBezTo>
                    <a:pt x="578" y="508"/>
                    <a:pt x="582" y="502"/>
                    <a:pt x="584" y="497"/>
                  </a:cubicBezTo>
                  <a:close/>
                  <a:moveTo>
                    <a:pt x="584" y="525"/>
                  </a:moveTo>
                  <a:cubicBezTo>
                    <a:pt x="584" y="531"/>
                    <a:pt x="584" y="531"/>
                    <a:pt x="584" y="531"/>
                  </a:cubicBezTo>
                  <a:cubicBezTo>
                    <a:pt x="581" y="531"/>
                    <a:pt x="578" y="530"/>
                    <a:pt x="575" y="530"/>
                  </a:cubicBezTo>
                  <a:cubicBezTo>
                    <a:pt x="575" y="523"/>
                    <a:pt x="575" y="523"/>
                    <a:pt x="575" y="523"/>
                  </a:cubicBezTo>
                  <a:cubicBezTo>
                    <a:pt x="577" y="524"/>
                    <a:pt x="580" y="524"/>
                    <a:pt x="582" y="525"/>
                  </a:cubicBezTo>
                  <a:cubicBezTo>
                    <a:pt x="583" y="525"/>
                    <a:pt x="584" y="525"/>
                    <a:pt x="584" y="525"/>
                  </a:cubicBezTo>
                  <a:close/>
                  <a:moveTo>
                    <a:pt x="584" y="538"/>
                  </a:moveTo>
                  <a:cubicBezTo>
                    <a:pt x="584" y="548"/>
                    <a:pt x="584" y="548"/>
                    <a:pt x="584" y="548"/>
                  </a:cubicBezTo>
                  <a:cubicBezTo>
                    <a:pt x="581" y="552"/>
                    <a:pt x="578" y="555"/>
                    <a:pt x="575" y="558"/>
                  </a:cubicBezTo>
                  <a:cubicBezTo>
                    <a:pt x="575" y="551"/>
                    <a:pt x="575" y="551"/>
                    <a:pt x="575" y="551"/>
                  </a:cubicBezTo>
                  <a:cubicBezTo>
                    <a:pt x="575" y="550"/>
                    <a:pt x="576" y="549"/>
                    <a:pt x="577" y="548"/>
                  </a:cubicBezTo>
                  <a:cubicBezTo>
                    <a:pt x="576" y="548"/>
                    <a:pt x="576" y="547"/>
                    <a:pt x="576" y="547"/>
                  </a:cubicBezTo>
                  <a:cubicBezTo>
                    <a:pt x="575" y="547"/>
                    <a:pt x="575" y="547"/>
                    <a:pt x="575" y="547"/>
                  </a:cubicBezTo>
                  <a:cubicBezTo>
                    <a:pt x="575" y="541"/>
                    <a:pt x="575" y="541"/>
                    <a:pt x="575" y="541"/>
                  </a:cubicBezTo>
                  <a:cubicBezTo>
                    <a:pt x="579" y="540"/>
                    <a:pt x="582" y="539"/>
                    <a:pt x="584" y="538"/>
                  </a:cubicBezTo>
                  <a:close/>
                  <a:moveTo>
                    <a:pt x="584" y="598"/>
                  </a:moveTo>
                  <a:cubicBezTo>
                    <a:pt x="584" y="611"/>
                    <a:pt x="584" y="611"/>
                    <a:pt x="584" y="611"/>
                  </a:cubicBezTo>
                  <a:cubicBezTo>
                    <a:pt x="582" y="608"/>
                    <a:pt x="579" y="605"/>
                    <a:pt x="577" y="604"/>
                  </a:cubicBezTo>
                  <a:cubicBezTo>
                    <a:pt x="580" y="601"/>
                    <a:pt x="582" y="599"/>
                    <a:pt x="584" y="598"/>
                  </a:cubicBezTo>
                  <a:close/>
                  <a:moveTo>
                    <a:pt x="584" y="631"/>
                  </a:moveTo>
                  <a:cubicBezTo>
                    <a:pt x="584" y="646"/>
                    <a:pt x="584" y="646"/>
                    <a:pt x="584" y="646"/>
                  </a:cubicBezTo>
                  <a:cubicBezTo>
                    <a:pt x="581" y="643"/>
                    <a:pt x="578" y="641"/>
                    <a:pt x="575" y="638"/>
                  </a:cubicBezTo>
                  <a:cubicBezTo>
                    <a:pt x="575" y="621"/>
                    <a:pt x="575" y="621"/>
                    <a:pt x="575" y="621"/>
                  </a:cubicBezTo>
                  <a:cubicBezTo>
                    <a:pt x="578" y="624"/>
                    <a:pt x="581" y="628"/>
                    <a:pt x="584" y="631"/>
                  </a:cubicBezTo>
                  <a:close/>
                  <a:moveTo>
                    <a:pt x="584" y="695"/>
                  </a:moveTo>
                  <a:cubicBezTo>
                    <a:pt x="584" y="703"/>
                    <a:pt x="584" y="703"/>
                    <a:pt x="584" y="703"/>
                  </a:cubicBezTo>
                  <a:cubicBezTo>
                    <a:pt x="582" y="704"/>
                    <a:pt x="580" y="706"/>
                    <a:pt x="578" y="708"/>
                  </a:cubicBezTo>
                  <a:cubicBezTo>
                    <a:pt x="580" y="709"/>
                    <a:pt x="582" y="710"/>
                    <a:pt x="584" y="711"/>
                  </a:cubicBezTo>
                  <a:cubicBezTo>
                    <a:pt x="584" y="721"/>
                    <a:pt x="584" y="721"/>
                    <a:pt x="584" y="721"/>
                  </a:cubicBezTo>
                  <a:cubicBezTo>
                    <a:pt x="584" y="721"/>
                    <a:pt x="583" y="721"/>
                    <a:pt x="582" y="720"/>
                  </a:cubicBezTo>
                  <a:cubicBezTo>
                    <a:pt x="579" y="719"/>
                    <a:pt x="577" y="718"/>
                    <a:pt x="575" y="717"/>
                  </a:cubicBezTo>
                  <a:cubicBezTo>
                    <a:pt x="575" y="702"/>
                    <a:pt x="575" y="702"/>
                    <a:pt x="575" y="702"/>
                  </a:cubicBezTo>
                  <a:cubicBezTo>
                    <a:pt x="578" y="699"/>
                    <a:pt x="581" y="697"/>
                    <a:pt x="584" y="695"/>
                  </a:cubicBezTo>
                  <a:close/>
                  <a:moveTo>
                    <a:pt x="575" y="158"/>
                  </a:moveTo>
                  <a:cubicBezTo>
                    <a:pt x="575" y="147"/>
                    <a:pt x="575" y="147"/>
                    <a:pt x="575" y="147"/>
                  </a:cubicBezTo>
                  <a:cubicBezTo>
                    <a:pt x="578" y="148"/>
                    <a:pt x="581" y="149"/>
                    <a:pt x="584" y="150"/>
                  </a:cubicBezTo>
                  <a:cubicBezTo>
                    <a:pt x="584" y="153"/>
                    <a:pt x="585" y="154"/>
                    <a:pt x="583" y="157"/>
                  </a:cubicBezTo>
                  <a:cubicBezTo>
                    <a:pt x="582" y="157"/>
                    <a:pt x="580" y="158"/>
                    <a:pt x="578" y="158"/>
                  </a:cubicBezTo>
                  <a:cubicBezTo>
                    <a:pt x="578" y="160"/>
                    <a:pt x="578" y="160"/>
                    <a:pt x="577" y="160"/>
                  </a:cubicBezTo>
                  <a:cubicBezTo>
                    <a:pt x="577" y="159"/>
                    <a:pt x="576" y="158"/>
                    <a:pt x="576" y="158"/>
                  </a:cubicBezTo>
                  <a:cubicBezTo>
                    <a:pt x="576" y="158"/>
                    <a:pt x="575" y="158"/>
                    <a:pt x="575" y="158"/>
                  </a:cubicBezTo>
                  <a:close/>
                  <a:moveTo>
                    <a:pt x="568" y="40"/>
                  </a:moveTo>
                  <a:cubicBezTo>
                    <a:pt x="570" y="41"/>
                    <a:pt x="573" y="42"/>
                    <a:pt x="575" y="44"/>
                  </a:cubicBezTo>
                  <a:cubicBezTo>
                    <a:pt x="575" y="93"/>
                    <a:pt x="575" y="93"/>
                    <a:pt x="575" y="93"/>
                  </a:cubicBezTo>
                  <a:cubicBezTo>
                    <a:pt x="573" y="92"/>
                    <a:pt x="570" y="91"/>
                    <a:pt x="568" y="90"/>
                  </a:cubicBezTo>
                  <a:cubicBezTo>
                    <a:pt x="568" y="82"/>
                    <a:pt x="568" y="82"/>
                    <a:pt x="568" y="82"/>
                  </a:cubicBezTo>
                  <a:cubicBezTo>
                    <a:pt x="569" y="83"/>
                    <a:pt x="571" y="84"/>
                    <a:pt x="572" y="85"/>
                  </a:cubicBezTo>
                  <a:cubicBezTo>
                    <a:pt x="573" y="85"/>
                    <a:pt x="574" y="85"/>
                    <a:pt x="575" y="85"/>
                  </a:cubicBezTo>
                  <a:cubicBezTo>
                    <a:pt x="574" y="70"/>
                    <a:pt x="576" y="57"/>
                    <a:pt x="568" y="49"/>
                  </a:cubicBezTo>
                  <a:cubicBezTo>
                    <a:pt x="568" y="40"/>
                    <a:pt x="568" y="40"/>
                    <a:pt x="568" y="40"/>
                  </a:cubicBezTo>
                  <a:close/>
                  <a:moveTo>
                    <a:pt x="575" y="752"/>
                  </a:moveTo>
                  <a:cubicBezTo>
                    <a:pt x="573" y="753"/>
                    <a:pt x="570" y="754"/>
                    <a:pt x="568" y="755"/>
                  </a:cubicBezTo>
                  <a:cubicBezTo>
                    <a:pt x="568" y="746"/>
                    <a:pt x="568" y="746"/>
                    <a:pt x="568" y="746"/>
                  </a:cubicBezTo>
                  <a:cubicBezTo>
                    <a:pt x="568" y="746"/>
                    <a:pt x="569" y="746"/>
                    <a:pt x="569" y="745"/>
                  </a:cubicBezTo>
                  <a:cubicBezTo>
                    <a:pt x="568" y="745"/>
                    <a:pt x="568" y="745"/>
                    <a:pt x="568" y="745"/>
                  </a:cubicBezTo>
                  <a:cubicBezTo>
                    <a:pt x="568" y="734"/>
                    <a:pt x="568" y="734"/>
                    <a:pt x="568" y="734"/>
                  </a:cubicBezTo>
                  <a:cubicBezTo>
                    <a:pt x="573" y="738"/>
                    <a:pt x="573" y="738"/>
                    <a:pt x="573" y="738"/>
                  </a:cubicBezTo>
                  <a:cubicBezTo>
                    <a:pt x="575" y="738"/>
                    <a:pt x="575" y="738"/>
                    <a:pt x="575" y="738"/>
                  </a:cubicBezTo>
                  <a:cubicBezTo>
                    <a:pt x="575" y="752"/>
                    <a:pt x="575" y="752"/>
                    <a:pt x="575" y="752"/>
                  </a:cubicBezTo>
                  <a:close/>
                  <a:moveTo>
                    <a:pt x="575" y="131"/>
                  </a:moveTo>
                  <a:cubicBezTo>
                    <a:pt x="575" y="143"/>
                    <a:pt x="575" y="143"/>
                    <a:pt x="575" y="143"/>
                  </a:cubicBezTo>
                  <a:cubicBezTo>
                    <a:pt x="575" y="143"/>
                    <a:pt x="575" y="143"/>
                    <a:pt x="575" y="143"/>
                  </a:cubicBezTo>
                  <a:cubicBezTo>
                    <a:pt x="575" y="139"/>
                    <a:pt x="575" y="135"/>
                    <a:pt x="575" y="131"/>
                  </a:cubicBezTo>
                  <a:cubicBezTo>
                    <a:pt x="575" y="131"/>
                    <a:pt x="575" y="131"/>
                    <a:pt x="575" y="131"/>
                  </a:cubicBezTo>
                  <a:close/>
                  <a:moveTo>
                    <a:pt x="575" y="147"/>
                  </a:moveTo>
                  <a:cubicBezTo>
                    <a:pt x="575" y="158"/>
                    <a:pt x="575" y="158"/>
                    <a:pt x="575" y="158"/>
                  </a:cubicBezTo>
                  <a:cubicBezTo>
                    <a:pt x="572" y="158"/>
                    <a:pt x="570" y="158"/>
                    <a:pt x="568" y="158"/>
                  </a:cubicBezTo>
                  <a:cubicBezTo>
                    <a:pt x="568" y="145"/>
                    <a:pt x="568" y="145"/>
                    <a:pt x="568" y="145"/>
                  </a:cubicBezTo>
                  <a:cubicBezTo>
                    <a:pt x="571" y="145"/>
                    <a:pt x="573" y="146"/>
                    <a:pt x="575" y="147"/>
                  </a:cubicBezTo>
                  <a:close/>
                  <a:moveTo>
                    <a:pt x="575" y="188"/>
                  </a:moveTo>
                  <a:cubicBezTo>
                    <a:pt x="575" y="204"/>
                    <a:pt x="575" y="204"/>
                    <a:pt x="575" y="204"/>
                  </a:cubicBezTo>
                  <a:cubicBezTo>
                    <a:pt x="573" y="204"/>
                    <a:pt x="570" y="203"/>
                    <a:pt x="568" y="203"/>
                  </a:cubicBezTo>
                  <a:cubicBezTo>
                    <a:pt x="568" y="188"/>
                    <a:pt x="568" y="188"/>
                    <a:pt x="568" y="188"/>
                  </a:cubicBezTo>
                  <a:cubicBezTo>
                    <a:pt x="570" y="189"/>
                    <a:pt x="570" y="189"/>
                    <a:pt x="570" y="189"/>
                  </a:cubicBezTo>
                  <a:cubicBezTo>
                    <a:pt x="572" y="189"/>
                    <a:pt x="573" y="189"/>
                    <a:pt x="575" y="188"/>
                  </a:cubicBezTo>
                  <a:close/>
                  <a:moveTo>
                    <a:pt x="575" y="245"/>
                  </a:moveTo>
                  <a:cubicBezTo>
                    <a:pt x="575" y="253"/>
                    <a:pt x="575" y="253"/>
                    <a:pt x="575" y="253"/>
                  </a:cubicBezTo>
                  <a:cubicBezTo>
                    <a:pt x="574" y="252"/>
                    <a:pt x="573" y="250"/>
                    <a:pt x="572" y="249"/>
                  </a:cubicBezTo>
                  <a:cubicBezTo>
                    <a:pt x="570" y="253"/>
                    <a:pt x="569" y="256"/>
                    <a:pt x="568" y="259"/>
                  </a:cubicBezTo>
                  <a:cubicBezTo>
                    <a:pt x="568" y="238"/>
                    <a:pt x="568" y="238"/>
                    <a:pt x="568" y="238"/>
                  </a:cubicBezTo>
                  <a:cubicBezTo>
                    <a:pt x="570" y="240"/>
                    <a:pt x="573" y="242"/>
                    <a:pt x="575" y="245"/>
                  </a:cubicBezTo>
                  <a:close/>
                  <a:moveTo>
                    <a:pt x="575" y="270"/>
                  </a:moveTo>
                  <a:cubicBezTo>
                    <a:pt x="575" y="289"/>
                    <a:pt x="575" y="289"/>
                    <a:pt x="575" y="289"/>
                  </a:cubicBezTo>
                  <a:cubicBezTo>
                    <a:pt x="573" y="285"/>
                    <a:pt x="571" y="282"/>
                    <a:pt x="568" y="279"/>
                  </a:cubicBezTo>
                  <a:cubicBezTo>
                    <a:pt x="568" y="272"/>
                    <a:pt x="568" y="272"/>
                    <a:pt x="568" y="272"/>
                  </a:cubicBezTo>
                  <a:cubicBezTo>
                    <a:pt x="569" y="273"/>
                    <a:pt x="570" y="275"/>
                    <a:pt x="571" y="277"/>
                  </a:cubicBezTo>
                  <a:cubicBezTo>
                    <a:pt x="573" y="274"/>
                    <a:pt x="574" y="272"/>
                    <a:pt x="575" y="270"/>
                  </a:cubicBezTo>
                  <a:close/>
                  <a:moveTo>
                    <a:pt x="575" y="322"/>
                  </a:moveTo>
                  <a:cubicBezTo>
                    <a:pt x="575" y="335"/>
                    <a:pt x="575" y="335"/>
                    <a:pt x="575" y="335"/>
                  </a:cubicBezTo>
                  <a:cubicBezTo>
                    <a:pt x="573" y="334"/>
                    <a:pt x="572" y="334"/>
                    <a:pt x="570" y="334"/>
                  </a:cubicBezTo>
                  <a:cubicBezTo>
                    <a:pt x="569" y="335"/>
                    <a:pt x="569" y="336"/>
                    <a:pt x="568" y="337"/>
                  </a:cubicBezTo>
                  <a:cubicBezTo>
                    <a:pt x="568" y="322"/>
                    <a:pt x="568" y="322"/>
                    <a:pt x="568" y="322"/>
                  </a:cubicBezTo>
                  <a:cubicBezTo>
                    <a:pt x="570" y="322"/>
                    <a:pt x="573" y="322"/>
                    <a:pt x="575" y="322"/>
                  </a:cubicBezTo>
                  <a:close/>
                  <a:moveTo>
                    <a:pt x="575" y="349"/>
                  </a:moveTo>
                  <a:cubicBezTo>
                    <a:pt x="575" y="357"/>
                    <a:pt x="575" y="357"/>
                    <a:pt x="575" y="357"/>
                  </a:cubicBezTo>
                  <a:cubicBezTo>
                    <a:pt x="573" y="357"/>
                    <a:pt x="571" y="355"/>
                    <a:pt x="568" y="353"/>
                  </a:cubicBezTo>
                  <a:cubicBezTo>
                    <a:pt x="568" y="341"/>
                    <a:pt x="568" y="341"/>
                    <a:pt x="568" y="341"/>
                  </a:cubicBezTo>
                  <a:cubicBezTo>
                    <a:pt x="571" y="343"/>
                    <a:pt x="572" y="346"/>
                    <a:pt x="573" y="349"/>
                  </a:cubicBezTo>
                  <a:cubicBezTo>
                    <a:pt x="575" y="349"/>
                    <a:pt x="575" y="349"/>
                    <a:pt x="575" y="349"/>
                  </a:cubicBezTo>
                  <a:close/>
                  <a:moveTo>
                    <a:pt x="575" y="390"/>
                  </a:moveTo>
                  <a:cubicBezTo>
                    <a:pt x="575" y="393"/>
                    <a:pt x="575" y="393"/>
                    <a:pt x="575" y="393"/>
                  </a:cubicBezTo>
                  <a:cubicBezTo>
                    <a:pt x="575" y="393"/>
                    <a:pt x="575" y="393"/>
                    <a:pt x="575" y="393"/>
                  </a:cubicBezTo>
                  <a:cubicBezTo>
                    <a:pt x="575" y="393"/>
                    <a:pt x="575" y="393"/>
                    <a:pt x="575" y="393"/>
                  </a:cubicBezTo>
                  <a:cubicBezTo>
                    <a:pt x="575" y="414"/>
                    <a:pt x="575" y="414"/>
                    <a:pt x="575" y="414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68" y="411"/>
                    <a:pt x="568" y="411"/>
                    <a:pt x="568" y="411"/>
                  </a:cubicBezTo>
                  <a:cubicBezTo>
                    <a:pt x="570" y="411"/>
                    <a:pt x="572" y="410"/>
                    <a:pt x="574" y="410"/>
                  </a:cubicBezTo>
                  <a:cubicBezTo>
                    <a:pt x="572" y="404"/>
                    <a:pt x="572" y="399"/>
                    <a:pt x="569" y="394"/>
                  </a:cubicBezTo>
                  <a:cubicBezTo>
                    <a:pt x="568" y="394"/>
                    <a:pt x="568" y="394"/>
                    <a:pt x="568" y="394"/>
                  </a:cubicBezTo>
                  <a:cubicBezTo>
                    <a:pt x="568" y="390"/>
                    <a:pt x="568" y="390"/>
                    <a:pt x="568" y="390"/>
                  </a:cubicBezTo>
                  <a:cubicBezTo>
                    <a:pt x="575" y="390"/>
                    <a:pt x="575" y="390"/>
                    <a:pt x="575" y="390"/>
                  </a:cubicBezTo>
                  <a:close/>
                  <a:moveTo>
                    <a:pt x="575" y="448"/>
                  </a:moveTo>
                  <a:cubicBezTo>
                    <a:pt x="575" y="481"/>
                    <a:pt x="575" y="481"/>
                    <a:pt x="575" y="481"/>
                  </a:cubicBezTo>
                  <a:cubicBezTo>
                    <a:pt x="573" y="486"/>
                    <a:pt x="570" y="490"/>
                    <a:pt x="568" y="494"/>
                  </a:cubicBezTo>
                  <a:cubicBezTo>
                    <a:pt x="568" y="468"/>
                    <a:pt x="568" y="468"/>
                    <a:pt x="568" y="468"/>
                  </a:cubicBezTo>
                  <a:cubicBezTo>
                    <a:pt x="571" y="462"/>
                    <a:pt x="573" y="455"/>
                    <a:pt x="575" y="448"/>
                  </a:cubicBezTo>
                  <a:close/>
                  <a:moveTo>
                    <a:pt x="575" y="513"/>
                  </a:moveTo>
                  <a:cubicBezTo>
                    <a:pt x="575" y="521"/>
                    <a:pt x="575" y="521"/>
                    <a:pt x="575" y="521"/>
                  </a:cubicBezTo>
                  <a:cubicBezTo>
                    <a:pt x="574" y="522"/>
                    <a:pt x="574" y="522"/>
                    <a:pt x="574" y="523"/>
                  </a:cubicBezTo>
                  <a:cubicBezTo>
                    <a:pt x="575" y="523"/>
                    <a:pt x="575" y="523"/>
                    <a:pt x="575" y="523"/>
                  </a:cubicBezTo>
                  <a:cubicBezTo>
                    <a:pt x="575" y="530"/>
                    <a:pt x="575" y="530"/>
                    <a:pt x="575" y="530"/>
                  </a:cubicBezTo>
                  <a:cubicBezTo>
                    <a:pt x="572" y="531"/>
                    <a:pt x="570" y="531"/>
                    <a:pt x="568" y="532"/>
                  </a:cubicBezTo>
                  <a:cubicBezTo>
                    <a:pt x="568" y="524"/>
                    <a:pt x="568" y="524"/>
                    <a:pt x="568" y="524"/>
                  </a:cubicBezTo>
                  <a:cubicBezTo>
                    <a:pt x="569" y="522"/>
                    <a:pt x="571" y="519"/>
                    <a:pt x="572" y="517"/>
                  </a:cubicBezTo>
                  <a:cubicBezTo>
                    <a:pt x="573" y="516"/>
                    <a:pt x="574" y="514"/>
                    <a:pt x="575" y="513"/>
                  </a:cubicBezTo>
                  <a:close/>
                  <a:moveTo>
                    <a:pt x="575" y="541"/>
                  </a:moveTo>
                  <a:cubicBezTo>
                    <a:pt x="575" y="547"/>
                    <a:pt x="575" y="547"/>
                    <a:pt x="575" y="547"/>
                  </a:cubicBezTo>
                  <a:cubicBezTo>
                    <a:pt x="573" y="546"/>
                    <a:pt x="570" y="546"/>
                    <a:pt x="568" y="546"/>
                  </a:cubicBezTo>
                  <a:cubicBezTo>
                    <a:pt x="568" y="540"/>
                    <a:pt x="568" y="540"/>
                    <a:pt x="568" y="540"/>
                  </a:cubicBezTo>
                  <a:cubicBezTo>
                    <a:pt x="570" y="540"/>
                    <a:pt x="571" y="541"/>
                    <a:pt x="575" y="541"/>
                  </a:cubicBezTo>
                  <a:cubicBezTo>
                    <a:pt x="575" y="541"/>
                    <a:pt x="575" y="541"/>
                    <a:pt x="575" y="541"/>
                  </a:cubicBezTo>
                  <a:close/>
                  <a:moveTo>
                    <a:pt x="575" y="551"/>
                  </a:moveTo>
                  <a:cubicBezTo>
                    <a:pt x="575" y="558"/>
                    <a:pt x="575" y="558"/>
                    <a:pt x="575" y="558"/>
                  </a:cubicBezTo>
                  <a:cubicBezTo>
                    <a:pt x="573" y="559"/>
                    <a:pt x="572" y="560"/>
                    <a:pt x="571" y="560"/>
                  </a:cubicBezTo>
                  <a:cubicBezTo>
                    <a:pt x="570" y="562"/>
                    <a:pt x="569" y="564"/>
                    <a:pt x="568" y="566"/>
                  </a:cubicBezTo>
                  <a:cubicBezTo>
                    <a:pt x="568" y="555"/>
                    <a:pt x="568" y="555"/>
                    <a:pt x="568" y="555"/>
                  </a:cubicBezTo>
                  <a:cubicBezTo>
                    <a:pt x="571" y="554"/>
                    <a:pt x="573" y="553"/>
                    <a:pt x="575" y="551"/>
                  </a:cubicBezTo>
                  <a:close/>
                  <a:moveTo>
                    <a:pt x="575" y="621"/>
                  </a:moveTo>
                  <a:cubicBezTo>
                    <a:pt x="575" y="638"/>
                    <a:pt x="575" y="638"/>
                    <a:pt x="575" y="638"/>
                  </a:cubicBezTo>
                  <a:cubicBezTo>
                    <a:pt x="573" y="636"/>
                    <a:pt x="570" y="633"/>
                    <a:pt x="568" y="631"/>
                  </a:cubicBezTo>
                  <a:cubicBezTo>
                    <a:pt x="568" y="614"/>
                    <a:pt x="568" y="614"/>
                    <a:pt x="568" y="614"/>
                  </a:cubicBezTo>
                  <a:cubicBezTo>
                    <a:pt x="570" y="616"/>
                    <a:pt x="572" y="618"/>
                    <a:pt x="575" y="621"/>
                  </a:cubicBezTo>
                  <a:close/>
                  <a:moveTo>
                    <a:pt x="575" y="702"/>
                  </a:moveTo>
                  <a:cubicBezTo>
                    <a:pt x="575" y="717"/>
                    <a:pt x="575" y="717"/>
                    <a:pt x="575" y="717"/>
                  </a:cubicBezTo>
                  <a:cubicBezTo>
                    <a:pt x="572" y="716"/>
                    <a:pt x="570" y="716"/>
                    <a:pt x="568" y="716"/>
                  </a:cubicBezTo>
                  <a:cubicBezTo>
                    <a:pt x="568" y="706"/>
                    <a:pt x="568" y="706"/>
                    <a:pt x="568" y="706"/>
                  </a:cubicBezTo>
                  <a:cubicBezTo>
                    <a:pt x="569" y="706"/>
                    <a:pt x="569" y="706"/>
                    <a:pt x="570" y="706"/>
                  </a:cubicBezTo>
                  <a:cubicBezTo>
                    <a:pt x="572" y="704"/>
                    <a:pt x="573" y="703"/>
                    <a:pt x="575" y="702"/>
                  </a:cubicBezTo>
                  <a:close/>
                  <a:moveTo>
                    <a:pt x="568" y="449"/>
                  </a:moveTo>
                  <a:cubicBezTo>
                    <a:pt x="569" y="449"/>
                    <a:pt x="569" y="449"/>
                    <a:pt x="570" y="449"/>
                  </a:cubicBezTo>
                  <a:cubicBezTo>
                    <a:pt x="571" y="444"/>
                    <a:pt x="570" y="443"/>
                    <a:pt x="568" y="440"/>
                  </a:cubicBezTo>
                  <a:cubicBezTo>
                    <a:pt x="568" y="449"/>
                    <a:pt x="568" y="449"/>
                    <a:pt x="568" y="449"/>
                  </a:cubicBezTo>
                  <a:close/>
                  <a:moveTo>
                    <a:pt x="568" y="171"/>
                  </a:moveTo>
                  <a:cubicBezTo>
                    <a:pt x="568" y="163"/>
                    <a:pt x="568" y="163"/>
                    <a:pt x="568" y="163"/>
                  </a:cubicBezTo>
                  <a:cubicBezTo>
                    <a:pt x="570" y="164"/>
                    <a:pt x="572" y="164"/>
                    <a:pt x="574" y="165"/>
                  </a:cubicBezTo>
                  <a:cubicBezTo>
                    <a:pt x="574" y="167"/>
                    <a:pt x="574" y="167"/>
                    <a:pt x="572" y="171"/>
                  </a:cubicBezTo>
                  <a:cubicBezTo>
                    <a:pt x="571" y="171"/>
                    <a:pt x="569" y="171"/>
                    <a:pt x="568" y="171"/>
                  </a:cubicBezTo>
                  <a:close/>
                  <a:moveTo>
                    <a:pt x="559" y="36"/>
                  </a:moveTo>
                  <a:cubicBezTo>
                    <a:pt x="563" y="37"/>
                    <a:pt x="565" y="39"/>
                    <a:pt x="568" y="40"/>
                  </a:cubicBezTo>
                  <a:cubicBezTo>
                    <a:pt x="568" y="49"/>
                    <a:pt x="568" y="49"/>
                    <a:pt x="568" y="49"/>
                  </a:cubicBezTo>
                  <a:cubicBezTo>
                    <a:pt x="566" y="47"/>
                    <a:pt x="563" y="45"/>
                    <a:pt x="559" y="44"/>
                  </a:cubicBezTo>
                  <a:cubicBezTo>
                    <a:pt x="559" y="36"/>
                    <a:pt x="559" y="36"/>
                    <a:pt x="559" y="36"/>
                  </a:cubicBezTo>
                  <a:close/>
                  <a:moveTo>
                    <a:pt x="568" y="755"/>
                  </a:moveTo>
                  <a:cubicBezTo>
                    <a:pt x="565" y="757"/>
                    <a:pt x="563" y="758"/>
                    <a:pt x="559" y="759"/>
                  </a:cubicBezTo>
                  <a:cubicBezTo>
                    <a:pt x="559" y="751"/>
                    <a:pt x="559" y="751"/>
                    <a:pt x="559" y="751"/>
                  </a:cubicBezTo>
                  <a:cubicBezTo>
                    <a:pt x="563" y="750"/>
                    <a:pt x="566" y="748"/>
                    <a:pt x="568" y="746"/>
                  </a:cubicBezTo>
                  <a:cubicBezTo>
                    <a:pt x="568" y="755"/>
                    <a:pt x="568" y="755"/>
                    <a:pt x="568" y="755"/>
                  </a:cubicBezTo>
                  <a:close/>
                  <a:moveTo>
                    <a:pt x="568" y="82"/>
                  </a:moveTo>
                  <a:cubicBezTo>
                    <a:pt x="568" y="90"/>
                    <a:pt x="568" y="90"/>
                    <a:pt x="568" y="90"/>
                  </a:cubicBezTo>
                  <a:cubicBezTo>
                    <a:pt x="565" y="89"/>
                    <a:pt x="562" y="88"/>
                    <a:pt x="559" y="86"/>
                  </a:cubicBezTo>
                  <a:cubicBezTo>
                    <a:pt x="559" y="74"/>
                    <a:pt x="559" y="74"/>
                    <a:pt x="559" y="74"/>
                  </a:cubicBezTo>
                  <a:cubicBezTo>
                    <a:pt x="561" y="77"/>
                    <a:pt x="564" y="80"/>
                    <a:pt x="568" y="82"/>
                  </a:cubicBezTo>
                  <a:close/>
                  <a:moveTo>
                    <a:pt x="568" y="145"/>
                  </a:moveTo>
                  <a:cubicBezTo>
                    <a:pt x="568" y="158"/>
                    <a:pt x="568" y="158"/>
                    <a:pt x="568" y="158"/>
                  </a:cubicBezTo>
                  <a:cubicBezTo>
                    <a:pt x="567" y="158"/>
                    <a:pt x="565" y="157"/>
                    <a:pt x="563" y="156"/>
                  </a:cubicBezTo>
                  <a:cubicBezTo>
                    <a:pt x="563" y="152"/>
                    <a:pt x="563" y="148"/>
                    <a:pt x="563" y="144"/>
                  </a:cubicBezTo>
                  <a:cubicBezTo>
                    <a:pt x="565" y="144"/>
                    <a:pt x="567" y="144"/>
                    <a:pt x="568" y="145"/>
                  </a:cubicBezTo>
                  <a:close/>
                  <a:moveTo>
                    <a:pt x="568" y="163"/>
                  </a:moveTo>
                  <a:cubicBezTo>
                    <a:pt x="568" y="171"/>
                    <a:pt x="568" y="171"/>
                    <a:pt x="568" y="171"/>
                  </a:cubicBezTo>
                  <a:cubicBezTo>
                    <a:pt x="565" y="172"/>
                    <a:pt x="562" y="173"/>
                    <a:pt x="559" y="173"/>
                  </a:cubicBezTo>
                  <a:cubicBezTo>
                    <a:pt x="559" y="160"/>
                    <a:pt x="559" y="160"/>
                    <a:pt x="559" y="160"/>
                  </a:cubicBezTo>
                  <a:cubicBezTo>
                    <a:pt x="562" y="162"/>
                    <a:pt x="565" y="162"/>
                    <a:pt x="568" y="163"/>
                  </a:cubicBezTo>
                  <a:close/>
                  <a:moveTo>
                    <a:pt x="568" y="188"/>
                  </a:moveTo>
                  <a:cubicBezTo>
                    <a:pt x="568" y="203"/>
                    <a:pt x="568" y="203"/>
                    <a:pt x="568" y="203"/>
                  </a:cubicBezTo>
                  <a:cubicBezTo>
                    <a:pt x="565" y="202"/>
                    <a:pt x="562" y="202"/>
                    <a:pt x="559" y="199"/>
                  </a:cubicBezTo>
                  <a:cubicBezTo>
                    <a:pt x="559" y="188"/>
                    <a:pt x="559" y="188"/>
                    <a:pt x="559" y="188"/>
                  </a:cubicBezTo>
                  <a:cubicBezTo>
                    <a:pt x="563" y="187"/>
                    <a:pt x="564" y="187"/>
                    <a:pt x="568" y="188"/>
                  </a:cubicBezTo>
                  <a:close/>
                  <a:moveTo>
                    <a:pt x="568" y="238"/>
                  </a:moveTo>
                  <a:cubicBezTo>
                    <a:pt x="568" y="259"/>
                    <a:pt x="568" y="259"/>
                    <a:pt x="568" y="259"/>
                  </a:cubicBezTo>
                  <a:cubicBezTo>
                    <a:pt x="567" y="263"/>
                    <a:pt x="566" y="267"/>
                    <a:pt x="568" y="272"/>
                  </a:cubicBezTo>
                  <a:cubicBezTo>
                    <a:pt x="568" y="279"/>
                    <a:pt x="568" y="279"/>
                    <a:pt x="568" y="279"/>
                  </a:cubicBezTo>
                  <a:cubicBezTo>
                    <a:pt x="565" y="275"/>
                    <a:pt x="563" y="272"/>
                    <a:pt x="559" y="269"/>
                  </a:cubicBezTo>
                  <a:cubicBezTo>
                    <a:pt x="559" y="263"/>
                    <a:pt x="559" y="263"/>
                    <a:pt x="559" y="263"/>
                  </a:cubicBezTo>
                  <a:cubicBezTo>
                    <a:pt x="564" y="253"/>
                    <a:pt x="569" y="243"/>
                    <a:pt x="559" y="236"/>
                  </a:cubicBezTo>
                  <a:cubicBezTo>
                    <a:pt x="559" y="229"/>
                    <a:pt x="559" y="229"/>
                    <a:pt x="559" y="229"/>
                  </a:cubicBezTo>
                  <a:cubicBezTo>
                    <a:pt x="563" y="232"/>
                    <a:pt x="565" y="234"/>
                    <a:pt x="568" y="238"/>
                  </a:cubicBezTo>
                  <a:close/>
                  <a:moveTo>
                    <a:pt x="568" y="322"/>
                  </a:moveTo>
                  <a:cubicBezTo>
                    <a:pt x="568" y="337"/>
                    <a:pt x="568" y="337"/>
                    <a:pt x="568" y="337"/>
                  </a:cubicBezTo>
                  <a:cubicBezTo>
                    <a:pt x="568" y="338"/>
                    <a:pt x="567" y="339"/>
                    <a:pt x="567" y="340"/>
                  </a:cubicBezTo>
                  <a:cubicBezTo>
                    <a:pt x="567" y="341"/>
                    <a:pt x="568" y="341"/>
                    <a:pt x="568" y="341"/>
                  </a:cubicBezTo>
                  <a:cubicBezTo>
                    <a:pt x="568" y="353"/>
                    <a:pt x="568" y="353"/>
                    <a:pt x="568" y="353"/>
                  </a:cubicBezTo>
                  <a:cubicBezTo>
                    <a:pt x="568" y="353"/>
                    <a:pt x="567" y="352"/>
                    <a:pt x="567" y="352"/>
                  </a:cubicBezTo>
                  <a:cubicBezTo>
                    <a:pt x="566" y="352"/>
                    <a:pt x="565" y="352"/>
                    <a:pt x="564" y="352"/>
                  </a:cubicBezTo>
                  <a:cubicBezTo>
                    <a:pt x="562" y="362"/>
                    <a:pt x="571" y="366"/>
                    <a:pt x="567" y="376"/>
                  </a:cubicBezTo>
                  <a:cubicBezTo>
                    <a:pt x="564" y="377"/>
                    <a:pt x="562" y="377"/>
                    <a:pt x="559" y="378"/>
                  </a:cubicBezTo>
                  <a:cubicBezTo>
                    <a:pt x="559" y="345"/>
                    <a:pt x="559" y="345"/>
                    <a:pt x="559" y="345"/>
                  </a:cubicBezTo>
                  <a:cubicBezTo>
                    <a:pt x="560" y="345"/>
                    <a:pt x="560" y="345"/>
                    <a:pt x="560" y="345"/>
                  </a:cubicBezTo>
                  <a:cubicBezTo>
                    <a:pt x="560" y="342"/>
                    <a:pt x="560" y="340"/>
                    <a:pt x="559" y="337"/>
                  </a:cubicBezTo>
                  <a:cubicBezTo>
                    <a:pt x="559" y="331"/>
                    <a:pt x="559" y="331"/>
                    <a:pt x="559" y="331"/>
                  </a:cubicBezTo>
                  <a:cubicBezTo>
                    <a:pt x="563" y="329"/>
                    <a:pt x="564" y="326"/>
                    <a:pt x="566" y="322"/>
                  </a:cubicBezTo>
                  <a:cubicBezTo>
                    <a:pt x="567" y="322"/>
                    <a:pt x="567" y="322"/>
                    <a:pt x="568" y="322"/>
                  </a:cubicBezTo>
                  <a:close/>
                  <a:moveTo>
                    <a:pt x="568" y="390"/>
                  </a:moveTo>
                  <a:cubicBezTo>
                    <a:pt x="568" y="394"/>
                    <a:pt x="568" y="394"/>
                    <a:pt x="568" y="394"/>
                  </a:cubicBezTo>
                  <a:cubicBezTo>
                    <a:pt x="562" y="394"/>
                    <a:pt x="562" y="394"/>
                    <a:pt x="562" y="394"/>
                  </a:cubicBezTo>
                  <a:cubicBezTo>
                    <a:pt x="563" y="399"/>
                    <a:pt x="564" y="405"/>
                    <a:pt x="565" y="410"/>
                  </a:cubicBezTo>
                  <a:cubicBezTo>
                    <a:pt x="566" y="410"/>
                    <a:pt x="567" y="411"/>
                    <a:pt x="568" y="411"/>
                  </a:cubicBezTo>
                  <a:cubicBezTo>
                    <a:pt x="568" y="411"/>
                    <a:pt x="568" y="411"/>
                    <a:pt x="568" y="411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59" y="414"/>
                    <a:pt x="559" y="414"/>
                    <a:pt x="559" y="414"/>
                  </a:cubicBezTo>
                  <a:cubicBezTo>
                    <a:pt x="559" y="411"/>
                    <a:pt x="559" y="411"/>
                    <a:pt x="559" y="411"/>
                  </a:cubicBezTo>
                  <a:cubicBezTo>
                    <a:pt x="562" y="411"/>
                    <a:pt x="562" y="411"/>
                    <a:pt x="562" y="411"/>
                  </a:cubicBezTo>
                  <a:cubicBezTo>
                    <a:pt x="560" y="406"/>
                    <a:pt x="560" y="402"/>
                    <a:pt x="559" y="400"/>
                  </a:cubicBezTo>
                  <a:cubicBezTo>
                    <a:pt x="559" y="390"/>
                    <a:pt x="559" y="390"/>
                    <a:pt x="559" y="390"/>
                  </a:cubicBezTo>
                  <a:cubicBezTo>
                    <a:pt x="568" y="390"/>
                    <a:pt x="568" y="390"/>
                    <a:pt x="568" y="390"/>
                  </a:cubicBezTo>
                  <a:close/>
                  <a:moveTo>
                    <a:pt x="568" y="440"/>
                  </a:moveTo>
                  <a:cubicBezTo>
                    <a:pt x="568" y="449"/>
                    <a:pt x="568" y="449"/>
                    <a:pt x="568" y="449"/>
                  </a:cubicBezTo>
                  <a:cubicBezTo>
                    <a:pt x="565" y="451"/>
                    <a:pt x="563" y="452"/>
                    <a:pt x="559" y="453"/>
                  </a:cubicBezTo>
                  <a:cubicBezTo>
                    <a:pt x="559" y="444"/>
                    <a:pt x="559" y="444"/>
                    <a:pt x="559" y="444"/>
                  </a:cubicBezTo>
                  <a:cubicBezTo>
                    <a:pt x="560" y="443"/>
                    <a:pt x="561" y="441"/>
                    <a:pt x="563" y="439"/>
                  </a:cubicBezTo>
                  <a:cubicBezTo>
                    <a:pt x="564" y="439"/>
                    <a:pt x="566" y="439"/>
                    <a:pt x="568" y="439"/>
                  </a:cubicBezTo>
                  <a:cubicBezTo>
                    <a:pt x="568" y="440"/>
                    <a:pt x="568" y="440"/>
                    <a:pt x="568" y="440"/>
                  </a:cubicBezTo>
                  <a:close/>
                  <a:moveTo>
                    <a:pt x="568" y="468"/>
                  </a:moveTo>
                  <a:cubicBezTo>
                    <a:pt x="568" y="494"/>
                    <a:pt x="568" y="494"/>
                    <a:pt x="568" y="494"/>
                  </a:cubicBezTo>
                  <a:cubicBezTo>
                    <a:pt x="565" y="499"/>
                    <a:pt x="562" y="504"/>
                    <a:pt x="559" y="507"/>
                  </a:cubicBezTo>
                  <a:cubicBezTo>
                    <a:pt x="559" y="486"/>
                    <a:pt x="559" y="486"/>
                    <a:pt x="559" y="486"/>
                  </a:cubicBezTo>
                  <a:cubicBezTo>
                    <a:pt x="563" y="480"/>
                    <a:pt x="566" y="474"/>
                    <a:pt x="568" y="468"/>
                  </a:cubicBezTo>
                  <a:close/>
                  <a:moveTo>
                    <a:pt x="568" y="524"/>
                  </a:moveTo>
                  <a:cubicBezTo>
                    <a:pt x="568" y="532"/>
                    <a:pt x="568" y="532"/>
                    <a:pt x="568" y="532"/>
                  </a:cubicBezTo>
                  <a:cubicBezTo>
                    <a:pt x="566" y="533"/>
                    <a:pt x="564" y="536"/>
                    <a:pt x="563" y="539"/>
                  </a:cubicBezTo>
                  <a:cubicBezTo>
                    <a:pt x="565" y="539"/>
                    <a:pt x="567" y="540"/>
                    <a:pt x="568" y="540"/>
                  </a:cubicBezTo>
                  <a:cubicBezTo>
                    <a:pt x="568" y="546"/>
                    <a:pt x="568" y="546"/>
                    <a:pt x="568" y="546"/>
                  </a:cubicBezTo>
                  <a:cubicBezTo>
                    <a:pt x="565" y="546"/>
                    <a:pt x="562" y="545"/>
                    <a:pt x="559" y="546"/>
                  </a:cubicBezTo>
                  <a:cubicBezTo>
                    <a:pt x="559" y="535"/>
                    <a:pt x="559" y="535"/>
                    <a:pt x="559" y="535"/>
                  </a:cubicBezTo>
                  <a:cubicBezTo>
                    <a:pt x="563" y="531"/>
                    <a:pt x="565" y="527"/>
                    <a:pt x="568" y="524"/>
                  </a:cubicBezTo>
                  <a:close/>
                  <a:moveTo>
                    <a:pt x="568" y="555"/>
                  </a:moveTo>
                  <a:cubicBezTo>
                    <a:pt x="568" y="566"/>
                    <a:pt x="568" y="566"/>
                    <a:pt x="568" y="566"/>
                  </a:cubicBezTo>
                  <a:cubicBezTo>
                    <a:pt x="567" y="567"/>
                    <a:pt x="567" y="567"/>
                    <a:pt x="567" y="567"/>
                  </a:cubicBezTo>
                  <a:cubicBezTo>
                    <a:pt x="565" y="570"/>
                    <a:pt x="562" y="572"/>
                    <a:pt x="559" y="574"/>
                  </a:cubicBezTo>
                  <a:cubicBezTo>
                    <a:pt x="559" y="567"/>
                    <a:pt x="559" y="567"/>
                    <a:pt x="559" y="567"/>
                  </a:cubicBezTo>
                  <a:cubicBezTo>
                    <a:pt x="561" y="566"/>
                    <a:pt x="563" y="565"/>
                    <a:pt x="564" y="562"/>
                  </a:cubicBezTo>
                  <a:cubicBezTo>
                    <a:pt x="563" y="561"/>
                    <a:pt x="561" y="561"/>
                    <a:pt x="559" y="561"/>
                  </a:cubicBezTo>
                  <a:cubicBezTo>
                    <a:pt x="559" y="556"/>
                    <a:pt x="559" y="556"/>
                    <a:pt x="559" y="556"/>
                  </a:cubicBezTo>
                  <a:cubicBezTo>
                    <a:pt x="563" y="556"/>
                    <a:pt x="566" y="556"/>
                    <a:pt x="568" y="555"/>
                  </a:cubicBezTo>
                  <a:close/>
                  <a:moveTo>
                    <a:pt x="568" y="614"/>
                  </a:moveTo>
                  <a:cubicBezTo>
                    <a:pt x="568" y="631"/>
                    <a:pt x="568" y="631"/>
                    <a:pt x="568" y="631"/>
                  </a:cubicBezTo>
                  <a:cubicBezTo>
                    <a:pt x="565" y="628"/>
                    <a:pt x="563" y="624"/>
                    <a:pt x="559" y="621"/>
                  </a:cubicBezTo>
                  <a:cubicBezTo>
                    <a:pt x="559" y="619"/>
                    <a:pt x="559" y="619"/>
                    <a:pt x="559" y="619"/>
                  </a:cubicBezTo>
                  <a:cubicBezTo>
                    <a:pt x="561" y="617"/>
                    <a:pt x="562" y="617"/>
                    <a:pt x="567" y="613"/>
                  </a:cubicBezTo>
                  <a:cubicBezTo>
                    <a:pt x="567" y="613"/>
                    <a:pt x="568" y="613"/>
                    <a:pt x="568" y="614"/>
                  </a:cubicBezTo>
                  <a:close/>
                  <a:moveTo>
                    <a:pt x="568" y="706"/>
                  </a:moveTo>
                  <a:cubicBezTo>
                    <a:pt x="568" y="716"/>
                    <a:pt x="568" y="716"/>
                    <a:pt x="568" y="716"/>
                  </a:cubicBezTo>
                  <a:cubicBezTo>
                    <a:pt x="565" y="716"/>
                    <a:pt x="563" y="716"/>
                    <a:pt x="559" y="718"/>
                  </a:cubicBezTo>
                  <a:cubicBezTo>
                    <a:pt x="559" y="709"/>
                    <a:pt x="559" y="709"/>
                    <a:pt x="559" y="709"/>
                  </a:cubicBezTo>
                  <a:cubicBezTo>
                    <a:pt x="562" y="708"/>
                    <a:pt x="565" y="707"/>
                    <a:pt x="568" y="706"/>
                  </a:cubicBezTo>
                  <a:close/>
                  <a:moveTo>
                    <a:pt x="568" y="734"/>
                  </a:moveTo>
                  <a:cubicBezTo>
                    <a:pt x="568" y="745"/>
                    <a:pt x="568" y="745"/>
                    <a:pt x="568" y="745"/>
                  </a:cubicBezTo>
                  <a:cubicBezTo>
                    <a:pt x="565" y="743"/>
                    <a:pt x="563" y="741"/>
                    <a:pt x="559" y="739"/>
                  </a:cubicBezTo>
                  <a:cubicBezTo>
                    <a:pt x="559" y="729"/>
                    <a:pt x="559" y="729"/>
                    <a:pt x="559" y="729"/>
                  </a:cubicBezTo>
                  <a:cubicBezTo>
                    <a:pt x="568" y="734"/>
                    <a:pt x="568" y="734"/>
                    <a:pt x="568" y="734"/>
                  </a:cubicBezTo>
                  <a:close/>
                  <a:moveTo>
                    <a:pt x="559" y="317"/>
                  </a:moveTo>
                  <a:cubicBezTo>
                    <a:pt x="559" y="304"/>
                    <a:pt x="559" y="304"/>
                    <a:pt x="559" y="304"/>
                  </a:cubicBezTo>
                  <a:cubicBezTo>
                    <a:pt x="561" y="307"/>
                    <a:pt x="562" y="310"/>
                    <a:pt x="562" y="316"/>
                  </a:cubicBezTo>
                  <a:cubicBezTo>
                    <a:pt x="561" y="316"/>
                    <a:pt x="560" y="316"/>
                    <a:pt x="559" y="317"/>
                  </a:cubicBezTo>
                  <a:close/>
                  <a:moveTo>
                    <a:pt x="559" y="36"/>
                  </a:moveTo>
                  <a:cubicBezTo>
                    <a:pt x="559" y="36"/>
                    <a:pt x="559" y="36"/>
                    <a:pt x="559" y="36"/>
                  </a:cubicBezTo>
                  <a:cubicBezTo>
                    <a:pt x="559" y="44"/>
                    <a:pt x="559" y="44"/>
                    <a:pt x="559" y="44"/>
                  </a:cubicBezTo>
                  <a:cubicBezTo>
                    <a:pt x="559" y="44"/>
                    <a:pt x="559" y="44"/>
                    <a:pt x="559" y="43"/>
                  </a:cubicBezTo>
                  <a:cubicBezTo>
                    <a:pt x="559" y="36"/>
                    <a:pt x="559" y="36"/>
                    <a:pt x="559" y="36"/>
                  </a:cubicBezTo>
                  <a:close/>
                  <a:moveTo>
                    <a:pt x="559" y="759"/>
                  </a:moveTo>
                  <a:cubicBezTo>
                    <a:pt x="559" y="759"/>
                    <a:pt x="559" y="759"/>
                    <a:pt x="559" y="759"/>
                  </a:cubicBezTo>
                  <a:cubicBezTo>
                    <a:pt x="559" y="751"/>
                    <a:pt x="559" y="751"/>
                    <a:pt x="559" y="751"/>
                  </a:cubicBezTo>
                  <a:cubicBezTo>
                    <a:pt x="559" y="751"/>
                    <a:pt x="559" y="751"/>
                    <a:pt x="559" y="751"/>
                  </a:cubicBezTo>
                  <a:cubicBezTo>
                    <a:pt x="559" y="759"/>
                    <a:pt x="559" y="759"/>
                    <a:pt x="559" y="759"/>
                  </a:cubicBezTo>
                  <a:close/>
                  <a:moveTo>
                    <a:pt x="559" y="74"/>
                  </a:moveTo>
                  <a:cubicBezTo>
                    <a:pt x="559" y="86"/>
                    <a:pt x="559" y="86"/>
                    <a:pt x="559" y="86"/>
                  </a:cubicBezTo>
                  <a:cubicBezTo>
                    <a:pt x="559" y="86"/>
                    <a:pt x="559" y="86"/>
                    <a:pt x="559" y="86"/>
                  </a:cubicBezTo>
                  <a:cubicBezTo>
                    <a:pt x="559" y="73"/>
                    <a:pt x="559" y="73"/>
                    <a:pt x="559" y="73"/>
                  </a:cubicBezTo>
                  <a:cubicBezTo>
                    <a:pt x="559" y="74"/>
                    <a:pt x="559" y="74"/>
                    <a:pt x="559" y="74"/>
                  </a:cubicBezTo>
                  <a:close/>
                  <a:moveTo>
                    <a:pt x="559" y="160"/>
                  </a:moveTo>
                  <a:cubicBezTo>
                    <a:pt x="559" y="173"/>
                    <a:pt x="559" y="173"/>
                    <a:pt x="559" y="173"/>
                  </a:cubicBezTo>
                  <a:cubicBezTo>
                    <a:pt x="559" y="173"/>
                    <a:pt x="559" y="173"/>
                    <a:pt x="559" y="173"/>
                  </a:cubicBezTo>
                  <a:cubicBezTo>
                    <a:pt x="559" y="159"/>
                    <a:pt x="559" y="159"/>
                    <a:pt x="559" y="159"/>
                  </a:cubicBezTo>
                  <a:cubicBezTo>
                    <a:pt x="559" y="159"/>
                    <a:pt x="559" y="159"/>
                    <a:pt x="559" y="160"/>
                  </a:cubicBezTo>
                  <a:close/>
                  <a:moveTo>
                    <a:pt x="559" y="188"/>
                  </a:moveTo>
                  <a:cubicBezTo>
                    <a:pt x="559" y="199"/>
                    <a:pt x="559" y="199"/>
                    <a:pt x="559" y="199"/>
                  </a:cubicBezTo>
                  <a:cubicBezTo>
                    <a:pt x="559" y="199"/>
                    <a:pt x="559" y="199"/>
                    <a:pt x="559" y="198"/>
                  </a:cubicBezTo>
                  <a:cubicBezTo>
                    <a:pt x="559" y="188"/>
                    <a:pt x="559" y="188"/>
                    <a:pt x="559" y="188"/>
                  </a:cubicBezTo>
                  <a:cubicBezTo>
                    <a:pt x="559" y="188"/>
                    <a:pt x="559" y="188"/>
                    <a:pt x="559" y="188"/>
                  </a:cubicBezTo>
                  <a:close/>
                  <a:moveTo>
                    <a:pt x="559" y="229"/>
                  </a:moveTo>
                  <a:cubicBezTo>
                    <a:pt x="559" y="236"/>
                    <a:pt x="559" y="236"/>
                    <a:pt x="559" y="236"/>
                  </a:cubicBezTo>
                  <a:cubicBezTo>
                    <a:pt x="559" y="236"/>
                    <a:pt x="559" y="236"/>
                    <a:pt x="559" y="235"/>
                  </a:cubicBezTo>
                  <a:cubicBezTo>
                    <a:pt x="559" y="228"/>
                    <a:pt x="559" y="228"/>
                    <a:pt x="559" y="228"/>
                  </a:cubicBezTo>
                  <a:cubicBezTo>
                    <a:pt x="559" y="229"/>
                    <a:pt x="559" y="229"/>
                    <a:pt x="559" y="229"/>
                  </a:cubicBezTo>
                  <a:close/>
                  <a:moveTo>
                    <a:pt x="559" y="263"/>
                  </a:moveTo>
                  <a:cubicBezTo>
                    <a:pt x="559" y="269"/>
                    <a:pt x="559" y="269"/>
                    <a:pt x="559" y="269"/>
                  </a:cubicBezTo>
                  <a:cubicBezTo>
                    <a:pt x="559" y="268"/>
                    <a:pt x="559" y="268"/>
                    <a:pt x="559" y="268"/>
                  </a:cubicBezTo>
                  <a:cubicBezTo>
                    <a:pt x="559" y="262"/>
                    <a:pt x="559" y="262"/>
                    <a:pt x="559" y="262"/>
                  </a:cubicBezTo>
                  <a:cubicBezTo>
                    <a:pt x="559" y="262"/>
                    <a:pt x="559" y="262"/>
                    <a:pt x="559" y="263"/>
                  </a:cubicBezTo>
                  <a:cubicBezTo>
                    <a:pt x="559" y="263"/>
                    <a:pt x="559" y="263"/>
                    <a:pt x="559" y="263"/>
                  </a:cubicBezTo>
                  <a:close/>
                  <a:moveTo>
                    <a:pt x="559" y="304"/>
                  </a:moveTo>
                  <a:cubicBezTo>
                    <a:pt x="559" y="317"/>
                    <a:pt x="559" y="317"/>
                    <a:pt x="559" y="317"/>
                  </a:cubicBezTo>
                  <a:cubicBezTo>
                    <a:pt x="559" y="317"/>
                    <a:pt x="559" y="317"/>
                    <a:pt x="559" y="317"/>
                  </a:cubicBezTo>
                  <a:cubicBezTo>
                    <a:pt x="559" y="302"/>
                    <a:pt x="559" y="302"/>
                    <a:pt x="559" y="302"/>
                  </a:cubicBezTo>
                  <a:cubicBezTo>
                    <a:pt x="559" y="303"/>
                    <a:pt x="559" y="303"/>
                    <a:pt x="559" y="304"/>
                  </a:cubicBezTo>
                  <a:close/>
                  <a:moveTo>
                    <a:pt x="559" y="331"/>
                  </a:moveTo>
                  <a:cubicBezTo>
                    <a:pt x="559" y="337"/>
                    <a:pt x="559" y="337"/>
                    <a:pt x="559" y="337"/>
                  </a:cubicBezTo>
                  <a:cubicBezTo>
                    <a:pt x="559" y="337"/>
                    <a:pt x="559" y="337"/>
                    <a:pt x="559" y="337"/>
                  </a:cubicBezTo>
                  <a:cubicBezTo>
                    <a:pt x="559" y="337"/>
                    <a:pt x="559" y="337"/>
                    <a:pt x="559" y="337"/>
                  </a:cubicBezTo>
                  <a:cubicBezTo>
                    <a:pt x="559" y="332"/>
                    <a:pt x="559" y="332"/>
                    <a:pt x="559" y="332"/>
                  </a:cubicBezTo>
                  <a:cubicBezTo>
                    <a:pt x="559" y="331"/>
                    <a:pt x="559" y="331"/>
                    <a:pt x="559" y="331"/>
                  </a:cubicBezTo>
                  <a:close/>
                  <a:moveTo>
                    <a:pt x="559" y="345"/>
                  </a:moveTo>
                  <a:cubicBezTo>
                    <a:pt x="559" y="378"/>
                    <a:pt x="559" y="378"/>
                    <a:pt x="559" y="378"/>
                  </a:cubicBezTo>
                  <a:cubicBezTo>
                    <a:pt x="559" y="378"/>
                    <a:pt x="559" y="378"/>
                    <a:pt x="559" y="378"/>
                  </a:cubicBezTo>
                  <a:cubicBezTo>
                    <a:pt x="559" y="344"/>
                    <a:pt x="559" y="344"/>
                    <a:pt x="559" y="344"/>
                  </a:cubicBezTo>
                  <a:cubicBezTo>
                    <a:pt x="559" y="345"/>
                    <a:pt x="559" y="345"/>
                    <a:pt x="559" y="345"/>
                  </a:cubicBezTo>
                  <a:close/>
                  <a:moveTo>
                    <a:pt x="559" y="390"/>
                  </a:moveTo>
                  <a:cubicBezTo>
                    <a:pt x="559" y="400"/>
                    <a:pt x="559" y="400"/>
                    <a:pt x="559" y="400"/>
                  </a:cubicBezTo>
                  <a:cubicBezTo>
                    <a:pt x="559" y="399"/>
                    <a:pt x="559" y="398"/>
                    <a:pt x="559" y="397"/>
                  </a:cubicBezTo>
                  <a:cubicBezTo>
                    <a:pt x="559" y="390"/>
                    <a:pt x="559" y="390"/>
                    <a:pt x="559" y="390"/>
                  </a:cubicBezTo>
                  <a:cubicBezTo>
                    <a:pt x="559" y="390"/>
                    <a:pt x="559" y="390"/>
                    <a:pt x="559" y="390"/>
                  </a:cubicBezTo>
                  <a:close/>
                  <a:moveTo>
                    <a:pt x="559" y="411"/>
                  </a:moveTo>
                  <a:cubicBezTo>
                    <a:pt x="559" y="414"/>
                    <a:pt x="559" y="414"/>
                    <a:pt x="559" y="414"/>
                  </a:cubicBezTo>
                  <a:cubicBezTo>
                    <a:pt x="559" y="414"/>
                    <a:pt x="559" y="414"/>
                    <a:pt x="559" y="414"/>
                  </a:cubicBezTo>
                  <a:cubicBezTo>
                    <a:pt x="559" y="411"/>
                    <a:pt x="559" y="411"/>
                    <a:pt x="559" y="411"/>
                  </a:cubicBezTo>
                  <a:cubicBezTo>
                    <a:pt x="559" y="411"/>
                    <a:pt x="559" y="411"/>
                    <a:pt x="559" y="411"/>
                  </a:cubicBezTo>
                  <a:close/>
                  <a:moveTo>
                    <a:pt x="559" y="444"/>
                  </a:moveTo>
                  <a:cubicBezTo>
                    <a:pt x="559" y="453"/>
                    <a:pt x="559" y="453"/>
                    <a:pt x="559" y="453"/>
                  </a:cubicBezTo>
                  <a:cubicBezTo>
                    <a:pt x="559" y="453"/>
                    <a:pt x="559" y="453"/>
                    <a:pt x="559" y="453"/>
                  </a:cubicBezTo>
                  <a:cubicBezTo>
                    <a:pt x="559" y="446"/>
                    <a:pt x="559" y="446"/>
                    <a:pt x="559" y="446"/>
                  </a:cubicBezTo>
                  <a:cubicBezTo>
                    <a:pt x="559" y="446"/>
                    <a:pt x="559" y="445"/>
                    <a:pt x="559" y="444"/>
                  </a:cubicBezTo>
                  <a:close/>
                  <a:moveTo>
                    <a:pt x="559" y="486"/>
                  </a:moveTo>
                  <a:cubicBezTo>
                    <a:pt x="559" y="507"/>
                    <a:pt x="559" y="507"/>
                    <a:pt x="559" y="507"/>
                  </a:cubicBezTo>
                  <a:cubicBezTo>
                    <a:pt x="559" y="508"/>
                    <a:pt x="559" y="508"/>
                    <a:pt x="559" y="508"/>
                  </a:cubicBezTo>
                  <a:cubicBezTo>
                    <a:pt x="559" y="487"/>
                    <a:pt x="559" y="487"/>
                    <a:pt x="559" y="487"/>
                  </a:cubicBezTo>
                  <a:cubicBezTo>
                    <a:pt x="559" y="486"/>
                    <a:pt x="559" y="486"/>
                    <a:pt x="559" y="486"/>
                  </a:cubicBezTo>
                  <a:close/>
                  <a:moveTo>
                    <a:pt x="559" y="535"/>
                  </a:moveTo>
                  <a:cubicBezTo>
                    <a:pt x="559" y="546"/>
                    <a:pt x="559" y="546"/>
                    <a:pt x="559" y="546"/>
                  </a:cubicBezTo>
                  <a:cubicBezTo>
                    <a:pt x="559" y="546"/>
                    <a:pt x="559" y="546"/>
                    <a:pt x="559" y="546"/>
                  </a:cubicBezTo>
                  <a:cubicBezTo>
                    <a:pt x="559" y="535"/>
                    <a:pt x="559" y="535"/>
                    <a:pt x="559" y="535"/>
                  </a:cubicBezTo>
                  <a:cubicBezTo>
                    <a:pt x="559" y="535"/>
                    <a:pt x="559" y="535"/>
                    <a:pt x="559" y="535"/>
                  </a:cubicBezTo>
                  <a:close/>
                  <a:moveTo>
                    <a:pt x="559" y="556"/>
                  </a:moveTo>
                  <a:cubicBezTo>
                    <a:pt x="559" y="561"/>
                    <a:pt x="559" y="561"/>
                    <a:pt x="559" y="561"/>
                  </a:cubicBezTo>
                  <a:cubicBezTo>
                    <a:pt x="559" y="560"/>
                    <a:pt x="559" y="560"/>
                    <a:pt x="559" y="560"/>
                  </a:cubicBezTo>
                  <a:cubicBezTo>
                    <a:pt x="559" y="556"/>
                    <a:pt x="559" y="556"/>
                    <a:pt x="559" y="556"/>
                  </a:cubicBezTo>
                  <a:cubicBezTo>
                    <a:pt x="559" y="556"/>
                    <a:pt x="559" y="556"/>
                    <a:pt x="559" y="556"/>
                  </a:cubicBezTo>
                  <a:close/>
                  <a:moveTo>
                    <a:pt x="559" y="567"/>
                  </a:moveTo>
                  <a:cubicBezTo>
                    <a:pt x="559" y="574"/>
                    <a:pt x="559" y="574"/>
                    <a:pt x="559" y="574"/>
                  </a:cubicBezTo>
                  <a:cubicBezTo>
                    <a:pt x="559" y="575"/>
                    <a:pt x="559" y="575"/>
                    <a:pt x="559" y="575"/>
                  </a:cubicBezTo>
                  <a:cubicBezTo>
                    <a:pt x="559" y="568"/>
                    <a:pt x="559" y="568"/>
                    <a:pt x="559" y="568"/>
                  </a:cubicBezTo>
                  <a:cubicBezTo>
                    <a:pt x="559" y="568"/>
                    <a:pt x="559" y="567"/>
                    <a:pt x="559" y="567"/>
                  </a:cubicBezTo>
                  <a:close/>
                  <a:moveTo>
                    <a:pt x="559" y="619"/>
                  </a:moveTo>
                  <a:cubicBezTo>
                    <a:pt x="559" y="621"/>
                    <a:pt x="559" y="621"/>
                    <a:pt x="559" y="621"/>
                  </a:cubicBezTo>
                  <a:cubicBezTo>
                    <a:pt x="559" y="620"/>
                    <a:pt x="559" y="620"/>
                    <a:pt x="559" y="620"/>
                  </a:cubicBezTo>
                  <a:cubicBezTo>
                    <a:pt x="559" y="619"/>
                    <a:pt x="559" y="619"/>
                    <a:pt x="559" y="619"/>
                  </a:cubicBezTo>
                  <a:close/>
                  <a:moveTo>
                    <a:pt x="559" y="709"/>
                  </a:moveTo>
                  <a:cubicBezTo>
                    <a:pt x="559" y="718"/>
                    <a:pt x="559" y="718"/>
                    <a:pt x="559" y="718"/>
                  </a:cubicBezTo>
                  <a:cubicBezTo>
                    <a:pt x="559" y="718"/>
                    <a:pt x="559" y="718"/>
                    <a:pt x="559" y="718"/>
                  </a:cubicBezTo>
                  <a:cubicBezTo>
                    <a:pt x="559" y="709"/>
                    <a:pt x="559" y="709"/>
                    <a:pt x="559" y="709"/>
                  </a:cubicBezTo>
                  <a:cubicBezTo>
                    <a:pt x="559" y="709"/>
                    <a:pt x="559" y="709"/>
                    <a:pt x="559" y="709"/>
                  </a:cubicBezTo>
                  <a:close/>
                  <a:moveTo>
                    <a:pt x="559" y="729"/>
                  </a:moveTo>
                  <a:cubicBezTo>
                    <a:pt x="559" y="739"/>
                    <a:pt x="559" y="739"/>
                    <a:pt x="559" y="739"/>
                  </a:cubicBezTo>
                  <a:cubicBezTo>
                    <a:pt x="559" y="739"/>
                    <a:pt x="559" y="739"/>
                    <a:pt x="559" y="739"/>
                  </a:cubicBezTo>
                  <a:cubicBezTo>
                    <a:pt x="559" y="728"/>
                    <a:pt x="559" y="728"/>
                    <a:pt x="559" y="728"/>
                  </a:cubicBezTo>
                  <a:cubicBezTo>
                    <a:pt x="559" y="729"/>
                    <a:pt x="559" y="729"/>
                    <a:pt x="559" y="729"/>
                  </a:cubicBezTo>
                  <a:close/>
                  <a:moveTo>
                    <a:pt x="559" y="469"/>
                  </a:moveTo>
                  <a:cubicBezTo>
                    <a:pt x="559" y="464"/>
                    <a:pt x="559" y="464"/>
                    <a:pt x="559" y="464"/>
                  </a:cubicBezTo>
                  <a:cubicBezTo>
                    <a:pt x="559" y="464"/>
                    <a:pt x="559" y="464"/>
                    <a:pt x="559" y="464"/>
                  </a:cubicBezTo>
                  <a:cubicBezTo>
                    <a:pt x="559" y="467"/>
                    <a:pt x="559" y="468"/>
                    <a:pt x="559" y="469"/>
                  </a:cubicBezTo>
                  <a:close/>
                  <a:moveTo>
                    <a:pt x="556" y="35"/>
                  </a:moveTo>
                  <a:cubicBezTo>
                    <a:pt x="557" y="35"/>
                    <a:pt x="558" y="35"/>
                    <a:pt x="559" y="36"/>
                  </a:cubicBezTo>
                  <a:cubicBezTo>
                    <a:pt x="559" y="43"/>
                    <a:pt x="559" y="43"/>
                    <a:pt x="559" y="43"/>
                  </a:cubicBezTo>
                  <a:cubicBezTo>
                    <a:pt x="558" y="43"/>
                    <a:pt x="557" y="43"/>
                    <a:pt x="556" y="43"/>
                  </a:cubicBezTo>
                  <a:cubicBezTo>
                    <a:pt x="556" y="35"/>
                    <a:pt x="556" y="35"/>
                    <a:pt x="556" y="35"/>
                  </a:cubicBezTo>
                  <a:close/>
                  <a:moveTo>
                    <a:pt x="559" y="759"/>
                  </a:moveTo>
                  <a:cubicBezTo>
                    <a:pt x="558" y="759"/>
                    <a:pt x="557" y="760"/>
                    <a:pt x="556" y="760"/>
                  </a:cubicBezTo>
                  <a:cubicBezTo>
                    <a:pt x="556" y="752"/>
                    <a:pt x="556" y="752"/>
                    <a:pt x="556" y="752"/>
                  </a:cubicBezTo>
                  <a:cubicBezTo>
                    <a:pt x="557" y="751"/>
                    <a:pt x="558" y="751"/>
                    <a:pt x="559" y="751"/>
                  </a:cubicBezTo>
                  <a:cubicBezTo>
                    <a:pt x="559" y="759"/>
                    <a:pt x="559" y="759"/>
                    <a:pt x="559" y="759"/>
                  </a:cubicBezTo>
                  <a:close/>
                  <a:moveTo>
                    <a:pt x="559" y="73"/>
                  </a:moveTo>
                  <a:cubicBezTo>
                    <a:pt x="559" y="86"/>
                    <a:pt x="559" y="86"/>
                    <a:pt x="559" y="86"/>
                  </a:cubicBezTo>
                  <a:cubicBezTo>
                    <a:pt x="558" y="85"/>
                    <a:pt x="557" y="85"/>
                    <a:pt x="556" y="84"/>
                  </a:cubicBezTo>
                  <a:cubicBezTo>
                    <a:pt x="556" y="68"/>
                    <a:pt x="556" y="68"/>
                    <a:pt x="556" y="68"/>
                  </a:cubicBezTo>
                  <a:cubicBezTo>
                    <a:pt x="557" y="70"/>
                    <a:pt x="558" y="72"/>
                    <a:pt x="559" y="73"/>
                  </a:cubicBezTo>
                  <a:close/>
                  <a:moveTo>
                    <a:pt x="559" y="159"/>
                  </a:moveTo>
                  <a:cubicBezTo>
                    <a:pt x="559" y="173"/>
                    <a:pt x="559" y="173"/>
                    <a:pt x="559" y="173"/>
                  </a:cubicBezTo>
                  <a:cubicBezTo>
                    <a:pt x="558" y="174"/>
                    <a:pt x="557" y="174"/>
                    <a:pt x="556" y="174"/>
                  </a:cubicBezTo>
                  <a:cubicBezTo>
                    <a:pt x="556" y="159"/>
                    <a:pt x="556" y="159"/>
                    <a:pt x="556" y="159"/>
                  </a:cubicBezTo>
                  <a:cubicBezTo>
                    <a:pt x="557" y="159"/>
                    <a:pt x="558" y="158"/>
                    <a:pt x="558" y="158"/>
                  </a:cubicBezTo>
                  <a:cubicBezTo>
                    <a:pt x="558" y="159"/>
                    <a:pt x="558" y="159"/>
                    <a:pt x="559" y="159"/>
                  </a:cubicBezTo>
                  <a:close/>
                  <a:moveTo>
                    <a:pt x="559" y="188"/>
                  </a:moveTo>
                  <a:cubicBezTo>
                    <a:pt x="559" y="198"/>
                    <a:pt x="559" y="198"/>
                    <a:pt x="559" y="198"/>
                  </a:cubicBezTo>
                  <a:cubicBezTo>
                    <a:pt x="557" y="197"/>
                    <a:pt x="556" y="194"/>
                    <a:pt x="556" y="190"/>
                  </a:cubicBezTo>
                  <a:cubicBezTo>
                    <a:pt x="557" y="189"/>
                    <a:pt x="558" y="189"/>
                    <a:pt x="559" y="188"/>
                  </a:cubicBezTo>
                  <a:close/>
                  <a:moveTo>
                    <a:pt x="559" y="228"/>
                  </a:moveTo>
                  <a:cubicBezTo>
                    <a:pt x="559" y="235"/>
                    <a:pt x="559" y="235"/>
                    <a:pt x="559" y="235"/>
                  </a:cubicBezTo>
                  <a:cubicBezTo>
                    <a:pt x="558" y="235"/>
                    <a:pt x="558" y="235"/>
                    <a:pt x="558" y="235"/>
                  </a:cubicBezTo>
                  <a:cubicBezTo>
                    <a:pt x="557" y="237"/>
                    <a:pt x="557" y="238"/>
                    <a:pt x="556" y="240"/>
                  </a:cubicBezTo>
                  <a:cubicBezTo>
                    <a:pt x="556" y="226"/>
                    <a:pt x="556" y="226"/>
                    <a:pt x="556" y="226"/>
                  </a:cubicBezTo>
                  <a:cubicBezTo>
                    <a:pt x="557" y="227"/>
                    <a:pt x="558" y="228"/>
                    <a:pt x="559" y="228"/>
                  </a:cubicBezTo>
                  <a:close/>
                  <a:moveTo>
                    <a:pt x="559" y="262"/>
                  </a:moveTo>
                  <a:cubicBezTo>
                    <a:pt x="559" y="268"/>
                    <a:pt x="559" y="268"/>
                    <a:pt x="559" y="268"/>
                  </a:cubicBezTo>
                  <a:cubicBezTo>
                    <a:pt x="558" y="267"/>
                    <a:pt x="557" y="266"/>
                    <a:pt x="556" y="266"/>
                  </a:cubicBezTo>
                  <a:cubicBezTo>
                    <a:pt x="556" y="258"/>
                    <a:pt x="556" y="258"/>
                    <a:pt x="556" y="258"/>
                  </a:cubicBezTo>
                  <a:cubicBezTo>
                    <a:pt x="557" y="259"/>
                    <a:pt x="558" y="260"/>
                    <a:pt x="559" y="262"/>
                  </a:cubicBezTo>
                  <a:close/>
                  <a:moveTo>
                    <a:pt x="559" y="302"/>
                  </a:moveTo>
                  <a:cubicBezTo>
                    <a:pt x="559" y="317"/>
                    <a:pt x="559" y="317"/>
                    <a:pt x="559" y="317"/>
                  </a:cubicBezTo>
                  <a:cubicBezTo>
                    <a:pt x="558" y="317"/>
                    <a:pt x="557" y="317"/>
                    <a:pt x="556" y="318"/>
                  </a:cubicBezTo>
                  <a:cubicBezTo>
                    <a:pt x="556" y="298"/>
                    <a:pt x="556" y="298"/>
                    <a:pt x="556" y="298"/>
                  </a:cubicBezTo>
                  <a:cubicBezTo>
                    <a:pt x="557" y="300"/>
                    <a:pt x="558" y="301"/>
                    <a:pt x="559" y="302"/>
                  </a:cubicBezTo>
                  <a:close/>
                  <a:moveTo>
                    <a:pt x="559" y="332"/>
                  </a:moveTo>
                  <a:cubicBezTo>
                    <a:pt x="559" y="337"/>
                    <a:pt x="559" y="337"/>
                    <a:pt x="559" y="337"/>
                  </a:cubicBezTo>
                  <a:cubicBezTo>
                    <a:pt x="557" y="337"/>
                    <a:pt x="557" y="337"/>
                    <a:pt x="557" y="337"/>
                  </a:cubicBezTo>
                  <a:cubicBezTo>
                    <a:pt x="557" y="335"/>
                    <a:pt x="557" y="334"/>
                    <a:pt x="558" y="332"/>
                  </a:cubicBezTo>
                  <a:cubicBezTo>
                    <a:pt x="558" y="332"/>
                    <a:pt x="558" y="332"/>
                    <a:pt x="559" y="332"/>
                  </a:cubicBezTo>
                  <a:close/>
                  <a:moveTo>
                    <a:pt x="559" y="344"/>
                  </a:moveTo>
                  <a:cubicBezTo>
                    <a:pt x="559" y="378"/>
                    <a:pt x="559" y="378"/>
                    <a:pt x="559" y="378"/>
                  </a:cubicBezTo>
                  <a:cubicBezTo>
                    <a:pt x="558" y="378"/>
                    <a:pt x="557" y="378"/>
                    <a:pt x="556" y="378"/>
                  </a:cubicBezTo>
                  <a:cubicBezTo>
                    <a:pt x="556" y="370"/>
                    <a:pt x="556" y="370"/>
                    <a:pt x="556" y="370"/>
                  </a:cubicBezTo>
                  <a:cubicBezTo>
                    <a:pt x="557" y="370"/>
                    <a:pt x="558" y="370"/>
                    <a:pt x="558" y="370"/>
                  </a:cubicBezTo>
                  <a:cubicBezTo>
                    <a:pt x="559" y="364"/>
                    <a:pt x="558" y="362"/>
                    <a:pt x="556" y="358"/>
                  </a:cubicBezTo>
                  <a:cubicBezTo>
                    <a:pt x="556" y="343"/>
                    <a:pt x="556" y="343"/>
                    <a:pt x="556" y="343"/>
                  </a:cubicBezTo>
                  <a:cubicBezTo>
                    <a:pt x="557" y="344"/>
                    <a:pt x="558" y="344"/>
                    <a:pt x="559" y="344"/>
                  </a:cubicBezTo>
                  <a:close/>
                  <a:moveTo>
                    <a:pt x="559" y="390"/>
                  </a:moveTo>
                  <a:cubicBezTo>
                    <a:pt x="559" y="397"/>
                    <a:pt x="559" y="397"/>
                    <a:pt x="559" y="397"/>
                  </a:cubicBezTo>
                  <a:cubicBezTo>
                    <a:pt x="558" y="396"/>
                    <a:pt x="558" y="395"/>
                    <a:pt x="557" y="394"/>
                  </a:cubicBezTo>
                  <a:cubicBezTo>
                    <a:pt x="556" y="394"/>
                    <a:pt x="556" y="394"/>
                    <a:pt x="556" y="394"/>
                  </a:cubicBezTo>
                  <a:cubicBezTo>
                    <a:pt x="556" y="390"/>
                    <a:pt x="556" y="390"/>
                    <a:pt x="556" y="390"/>
                  </a:cubicBezTo>
                  <a:cubicBezTo>
                    <a:pt x="559" y="390"/>
                    <a:pt x="559" y="390"/>
                    <a:pt x="559" y="390"/>
                  </a:cubicBezTo>
                  <a:close/>
                  <a:moveTo>
                    <a:pt x="559" y="411"/>
                  </a:moveTo>
                  <a:cubicBezTo>
                    <a:pt x="559" y="414"/>
                    <a:pt x="559" y="414"/>
                    <a:pt x="559" y="414"/>
                  </a:cubicBezTo>
                  <a:cubicBezTo>
                    <a:pt x="556" y="414"/>
                    <a:pt x="556" y="414"/>
                    <a:pt x="556" y="414"/>
                  </a:cubicBezTo>
                  <a:cubicBezTo>
                    <a:pt x="556" y="411"/>
                    <a:pt x="556" y="411"/>
                    <a:pt x="556" y="411"/>
                  </a:cubicBezTo>
                  <a:cubicBezTo>
                    <a:pt x="559" y="411"/>
                    <a:pt x="559" y="411"/>
                    <a:pt x="559" y="411"/>
                  </a:cubicBezTo>
                  <a:close/>
                  <a:moveTo>
                    <a:pt x="559" y="446"/>
                  </a:moveTo>
                  <a:cubicBezTo>
                    <a:pt x="559" y="453"/>
                    <a:pt x="559" y="453"/>
                    <a:pt x="559" y="453"/>
                  </a:cubicBezTo>
                  <a:cubicBezTo>
                    <a:pt x="558" y="453"/>
                    <a:pt x="558" y="453"/>
                    <a:pt x="558" y="453"/>
                  </a:cubicBezTo>
                  <a:cubicBezTo>
                    <a:pt x="558" y="450"/>
                    <a:pt x="558" y="448"/>
                    <a:pt x="559" y="446"/>
                  </a:cubicBezTo>
                  <a:close/>
                  <a:moveTo>
                    <a:pt x="559" y="464"/>
                  </a:moveTo>
                  <a:cubicBezTo>
                    <a:pt x="559" y="469"/>
                    <a:pt x="559" y="469"/>
                    <a:pt x="559" y="469"/>
                  </a:cubicBezTo>
                  <a:cubicBezTo>
                    <a:pt x="558" y="470"/>
                    <a:pt x="558" y="471"/>
                    <a:pt x="557" y="471"/>
                  </a:cubicBezTo>
                  <a:cubicBezTo>
                    <a:pt x="556" y="471"/>
                    <a:pt x="556" y="471"/>
                    <a:pt x="556" y="471"/>
                  </a:cubicBezTo>
                  <a:cubicBezTo>
                    <a:pt x="556" y="461"/>
                    <a:pt x="556" y="461"/>
                    <a:pt x="556" y="461"/>
                  </a:cubicBezTo>
                  <a:cubicBezTo>
                    <a:pt x="556" y="462"/>
                    <a:pt x="556" y="463"/>
                    <a:pt x="557" y="463"/>
                  </a:cubicBezTo>
                  <a:cubicBezTo>
                    <a:pt x="557" y="463"/>
                    <a:pt x="558" y="463"/>
                    <a:pt x="559" y="464"/>
                  </a:cubicBezTo>
                  <a:close/>
                  <a:moveTo>
                    <a:pt x="559" y="487"/>
                  </a:moveTo>
                  <a:cubicBezTo>
                    <a:pt x="559" y="508"/>
                    <a:pt x="559" y="508"/>
                    <a:pt x="559" y="508"/>
                  </a:cubicBezTo>
                  <a:cubicBezTo>
                    <a:pt x="558" y="509"/>
                    <a:pt x="558" y="509"/>
                    <a:pt x="557" y="510"/>
                  </a:cubicBezTo>
                  <a:cubicBezTo>
                    <a:pt x="557" y="509"/>
                    <a:pt x="556" y="509"/>
                    <a:pt x="556" y="508"/>
                  </a:cubicBezTo>
                  <a:cubicBezTo>
                    <a:pt x="556" y="492"/>
                    <a:pt x="556" y="492"/>
                    <a:pt x="556" y="492"/>
                  </a:cubicBezTo>
                  <a:cubicBezTo>
                    <a:pt x="557" y="490"/>
                    <a:pt x="558" y="489"/>
                    <a:pt x="559" y="487"/>
                  </a:cubicBezTo>
                  <a:close/>
                  <a:moveTo>
                    <a:pt x="559" y="535"/>
                  </a:moveTo>
                  <a:cubicBezTo>
                    <a:pt x="559" y="546"/>
                    <a:pt x="559" y="546"/>
                    <a:pt x="559" y="546"/>
                  </a:cubicBezTo>
                  <a:cubicBezTo>
                    <a:pt x="558" y="546"/>
                    <a:pt x="557" y="546"/>
                    <a:pt x="556" y="547"/>
                  </a:cubicBezTo>
                  <a:cubicBezTo>
                    <a:pt x="556" y="539"/>
                    <a:pt x="556" y="539"/>
                    <a:pt x="556" y="539"/>
                  </a:cubicBezTo>
                  <a:cubicBezTo>
                    <a:pt x="557" y="538"/>
                    <a:pt x="558" y="537"/>
                    <a:pt x="559" y="535"/>
                  </a:cubicBezTo>
                  <a:close/>
                  <a:moveTo>
                    <a:pt x="559" y="556"/>
                  </a:moveTo>
                  <a:cubicBezTo>
                    <a:pt x="559" y="560"/>
                    <a:pt x="559" y="560"/>
                    <a:pt x="559" y="560"/>
                  </a:cubicBezTo>
                  <a:cubicBezTo>
                    <a:pt x="558" y="560"/>
                    <a:pt x="557" y="560"/>
                    <a:pt x="556" y="560"/>
                  </a:cubicBezTo>
                  <a:cubicBezTo>
                    <a:pt x="556" y="555"/>
                    <a:pt x="556" y="555"/>
                    <a:pt x="556" y="555"/>
                  </a:cubicBezTo>
                  <a:cubicBezTo>
                    <a:pt x="557" y="555"/>
                    <a:pt x="557" y="555"/>
                    <a:pt x="558" y="556"/>
                  </a:cubicBezTo>
                  <a:cubicBezTo>
                    <a:pt x="559" y="556"/>
                    <a:pt x="559" y="556"/>
                    <a:pt x="559" y="556"/>
                  </a:cubicBezTo>
                  <a:close/>
                  <a:moveTo>
                    <a:pt x="559" y="568"/>
                  </a:moveTo>
                  <a:cubicBezTo>
                    <a:pt x="559" y="575"/>
                    <a:pt x="559" y="575"/>
                    <a:pt x="559" y="575"/>
                  </a:cubicBezTo>
                  <a:cubicBezTo>
                    <a:pt x="556" y="577"/>
                    <a:pt x="556" y="577"/>
                    <a:pt x="556" y="577"/>
                  </a:cubicBezTo>
                  <a:cubicBezTo>
                    <a:pt x="556" y="569"/>
                    <a:pt x="556" y="569"/>
                    <a:pt x="556" y="569"/>
                  </a:cubicBezTo>
                  <a:cubicBezTo>
                    <a:pt x="557" y="569"/>
                    <a:pt x="558" y="568"/>
                    <a:pt x="559" y="568"/>
                  </a:cubicBezTo>
                  <a:close/>
                  <a:moveTo>
                    <a:pt x="559" y="709"/>
                  </a:moveTo>
                  <a:cubicBezTo>
                    <a:pt x="559" y="718"/>
                    <a:pt x="559" y="718"/>
                    <a:pt x="559" y="718"/>
                  </a:cubicBezTo>
                  <a:cubicBezTo>
                    <a:pt x="558" y="718"/>
                    <a:pt x="557" y="719"/>
                    <a:pt x="556" y="719"/>
                  </a:cubicBezTo>
                  <a:cubicBezTo>
                    <a:pt x="556" y="710"/>
                    <a:pt x="556" y="710"/>
                    <a:pt x="556" y="710"/>
                  </a:cubicBezTo>
                  <a:cubicBezTo>
                    <a:pt x="557" y="710"/>
                    <a:pt x="558" y="709"/>
                    <a:pt x="559" y="709"/>
                  </a:cubicBezTo>
                  <a:close/>
                  <a:moveTo>
                    <a:pt x="559" y="728"/>
                  </a:moveTo>
                  <a:cubicBezTo>
                    <a:pt x="559" y="739"/>
                    <a:pt x="559" y="739"/>
                    <a:pt x="559" y="739"/>
                  </a:cubicBezTo>
                  <a:cubicBezTo>
                    <a:pt x="558" y="738"/>
                    <a:pt x="557" y="738"/>
                    <a:pt x="556" y="737"/>
                  </a:cubicBezTo>
                  <a:cubicBezTo>
                    <a:pt x="556" y="726"/>
                    <a:pt x="556" y="726"/>
                    <a:pt x="556" y="726"/>
                  </a:cubicBezTo>
                  <a:lnTo>
                    <a:pt x="559" y="728"/>
                  </a:lnTo>
                  <a:close/>
                  <a:moveTo>
                    <a:pt x="545" y="31"/>
                  </a:moveTo>
                  <a:cubicBezTo>
                    <a:pt x="546" y="31"/>
                    <a:pt x="546" y="31"/>
                    <a:pt x="546" y="31"/>
                  </a:cubicBezTo>
                  <a:cubicBezTo>
                    <a:pt x="550" y="33"/>
                    <a:pt x="553" y="34"/>
                    <a:pt x="556" y="35"/>
                  </a:cubicBezTo>
                  <a:cubicBezTo>
                    <a:pt x="556" y="43"/>
                    <a:pt x="556" y="43"/>
                    <a:pt x="556" y="43"/>
                  </a:cubicBezTo>
                  <a:cubicBezTo>
                    <a:pt x="555" y="42"/>
                    <a:pt x="554" y="42"/>
                    <a:pt x="552" y="42"/>
                  </a:cubicBezTo>
                  <a:cubicBezTo>
                    <a:pt x="554" y="53"/>
                    <a:pt x="554" y="61"/>
                    <a:pt x="556" y="68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4" y="83"/>
                    <a:pt x="553" y="81"/>
                    <a:pt x="551" y="80"/>
                  </a:cubicBezTo>
                  <a:cubicBezTo>
                    <a:pt x="549" y="79"/>
                    <a:pt x="547" y="79"/>
                    <a:pt x="545" y="78"/>
                  </a:cubicBezTo>
                  <a:cubicBezTo>
                    <a:pt x="545" y="71"/>
                    <a:pt x="545" y="71"/>
                    <a:pt x="545" y="71"/>
                  </a:cubicBezTo>
                  <a:cubicBezTo>
                    <a:pt x="545" y="71"/>
                    <a:pt x="545" y="71"/>
                    <a:pt x="545" y="71"/>
                  </a:cubicBezTo>
                  <a:cubicBezTo>
                    <a:pt x="545" y="71"/>
                    <a:pt x="545" y="71"/>
                    <a:pt x="545" y="71"/>
                  </a:cubicBezTo>
                  <a:cubicBezTo>
                    <a:pt x="545" y="31"/>
                    <a:pt x="545" y="31"/>
                    <a:pt x="545" y="31"/>
                  </a:cubicBezTo>
                  <a:close/>
                  <a:moveTo>
                    <a:pt x="556" y="760"/>
                  </a:moveTo>
                  <a:cubicBezTo>
                    <a:pt x="553" y="761"/>
                    <a:pt x="550" y="762"/>
                    <a:pt x="546" y="763"/>
                  </a:cubicBezTo>
                  <a:cubicBezTo>
                    <a:pt x="546" y="764"/>
                    <a:pt x="546" y="764"/>
                    <a:pt x="545" y="764"/>
                  </a:cubicBezTo>
                  <a:cubicBezTo>
                    <a:pt x="545" y="752"/>
                    <a:pt x="545" y="752"/>
                    <a:pt x="545" y="752"/>
                  </a:cubicBezTo>
                  <a:cubicBezTo>
                    <a:pt x="546" y="752"/>
                    <a:pt x="547" y="753"/>
                    <a:pt x="548" y="753"/>
                  </a:cubicBezTo>
                  <a:cubicBezTo>
                    <a:pt x="550" y="753"/>
                    <a:pt x="553" y="753"/>
                    <a:pt x="556" y="752"/>
                  </a:cubicBezTo>
                  <a:cubicBezTo>
                    <a:pt x="556" y="760"/>
                    <a:pt x="556" y="760"/>
                    <a:pt x="556" y="760"/>
                  </a:cubicBezTo>
                  <a:close/>
                  <a:moveTo>
                    <a:pt x="556" y="159"/>
                  </a:moveTo>
                  <a:cubicBezTo>
                    <a:pt x="556" y="174"/>
                    <a:pt x="556" y="174"/>
                    <a:pt x="556" y="174"/>
                  </a:cubicBezTo>
                  <a:cubicBezTo>
                    <a:pt x="553" y="175"/>
                    <a:pt x="551" y="175"/>
                    <a:pt x="548" y="176"/>
                  </a:cubicBezTo>
                  <a:cubicBezTo>
                    <a:pt x="547" y="174"/>
                    <a:pt x="546" y="173"/>
                    <a:pt x="545" y="172"/>
                  </a:cubicBezTo>
                  <a:cubicBezTo>
                    <a:pt x="545" y="165"/>
                    <a:pt x="545" y="165"/>
                    <a:pt x="545" y="165"/>
                  </a:cubicBezTo>
                  <a:cubicBezTo>
                    <a:pt x="547" y="162"/>
                    <a:pt x="551" y="159"/>
                    <a:pt x="556" y="159"/>
                  </a:cubicBezTo>
                  <a:close/>
                  <a:moveTo>
                    <a:pt x="556" y="226"/>
                  </a:moveTo>
                  <a:cubicBezTo>
                    <a:pt x="556" y="240"/>
                    <a:pt x="556" y="240"/>
                    <a:pt x="556" y="240"/>
                  </a:cubicBezTo>
                  <a:cubicBezTo>
                    <a:pt x="554" y="247"/>
                    <a:pt x="553" y="251"/>
                    <a:pt x="556" y="258"/>
                  </a:cubicBezTo>
                  <a:cubicBezTo>
                    <a:pt x="556" y="266"/>
                    <a:pt x="556" y="266"/>
                    <a:pt x="556" y="266"/>
                  </a:cubicBezTo>
                  <a:cubicBezTo>
                    <a:pt x="555" y="265"/>
                    <a:pt x="554" y="264"/>
                    <a:pt x="553" y="263"/>
                  </a:cubicBezTo>
                  <a:cubicBezTo>
                    <a:pt x="551" y="265"/>
                    <a:pt x="549" y="268"/>
                    <a:pt x="547" y="270"/>
                  </a:cubicBezTo>
                  <a:cubicBezTo>
                    <a:pt x="546" y="270"/>
                    <a:pt x="546" y="271"/>
                    <a:pt x="545" y="271"/>
                  </a:cubicBezTo>
                  <a:cubicBezTo>
                    <a:pt x="545" y="264"/>
                    <a:pt x="545" y="264"/>
                    <a:pt x="545" y="264"/>
                  </a:cubicBezTo>
                  <a:cubicBezTo>
                    <a:pt x="545" y="264"/>
                    <a:pt x="545" y="264"/>
                    <a:pt x="545" y="264"/>
                  </a:cubicBezTo>
                  <a:cubicBezTo>
                    <a:pt x="545" y="264"/>
                    <a:pt x="545" y="264"/>
                    <a:pt x="545" y="264"/>
                  </a:cubicBezTo>
                  <a:cubicBezTo>
                    <a:pt x="545" y="260"/>
                    <a:pt x="545" y="260"/>
                    <a:pt x="545" y="260"/>
                  </a:cubicBezTo>
                  <a:cubicBezTo>
                    <a:pt x="550" y="260"/>
                    <a:pt x="550" y="260"/>
                    <a:pt x="550" y="260"/>
                  </a:cubicBezTo>
                  <a:cubicBezTo>
                    <a:pt x="550" y="258"/>
                    <a:pt x="549" y="256"/>
                    <a:pt x="549" y="254"/>
                  </a:cubicBezTo>
                  <a:cubicBezTo>
                    <a:pt x="548" y="254"/>
                    <a:pt x="546" y="253"/>
                    <a:pt x="545" y="253"/>
                  </a:cubicBezTo>
                  <a:cubicBezTo>
                    <a:pt x="545" y="247"/>
                    <a:pt x="545" y="247"/>
                    <a:pt x="545" y="247"/>
                  </a:cubicBezTo>
                  <a:cubicBezTo>
                    <a:pt x="546" y="248"/>
                    <a:pt x="546" y="248"/>
                    <a:pt x="546" y="249"/>
                  </a:cubicBezTo>
                  <a:cubicBezTo>
                    <a:pt x="550" y="238"/>
                    <a:pt x="553" y="230"/>
                    <a:pt x="545" y="223"/>
                  </a:cubicBezTo>
                  <a:cubicBezTo>
                    <a:pt x="545" y="217"/>
                    <a:pt x="545" y="217"/>
                    <a:pt x="545" y="217"/>
                  </a:cubicBezTo>
                  <a:cubicBezTo>
                    <a:pt x="549" y="220"/>
                    <a:pt x="553" y="223"/>
                    <a:pt x="556" y="226"/>
                  </a:cubicBezTo>
                  <a:close/>
                  <a:moveTo>
                    <a:pt x="556" y="298"/>
                  </a:moveTo>
                  <a:cubicBezTo>
                    <a:pt x="556" y="318"/>
                    <a:pt x="556" y="318"/>
                    <a:pt x="556" y="318"/>
                  </a:cubicBezTo>
                  <a:cubicBezTo>
                    <a:pt x="553" y="319"/>
                    <a:pt x="550" y="321"/>
                    <a:pt x="545" y="321"/>
                  </a:cubicBezTo>
                  <a:cubicBezTo>
                    <a:pt x="545" y="309"/>
                    <a:pt x="545" y="309"/>
                    <a:pt x="545" y="309"/>
                  </a:cubicBezTo>
                  <a:cubicBezTo>
                    <a:pt x="547" y="310"/>
                    <a:pt x="550" y="310"/>
                    <a:pt x="554" y="311"/>
                  </a:cubicBezTo>
                  <a:cubicBezTo>
                    <a:pt x="554" y="309"/>
                    <a:pt x="554" y="308"/>
                    <a:pt x="554" y="306"/>
                  </a:cubicBezTo>
                  <a:cubicBezTo>
                    <a:pt x="548" y="305"/>
                    <a:pt x="548" y="299"/>
                    <a:pt x="547" y="295"/>
                  </a:cubicBezTo>
                  <a:cubicBezTo>
                    <a:pt x="549" y="292"/>
                    <a:pt x="551" y="293"/>
                    <a:pt x="554" y="293"/>
                  </a:cubicBezTo>
                  <a:cubicBezTo>
                    <a:pt x="554" y="295"/>
                    <a:pt x="555" y="297"/>
                    <a:pt x="556" y="298"/>
                  </a:cubicBezTo>
                  <a:close/>
                  <a:moveTo>
                    <a:pt x="556" y="343"/>
                  </a:moveTo>
                  <a:cubicBezTo>
                    <a:pt x="556" y="358"/>
                    <a:pt x="556" y="358"/>
                    <a:pt x="556" y="358"/>
                  </a:cubicBezTo>
                  <a:cubicBezTo>
                    <a:pt x="556" y="357"/>
                    <a:pt x="555" y="357"/>
                    <a:pt x="555" y="356"/>
                  </a:cubicBezTo>
                  <a:cubicBezTo>
                    <a:pt x="552" y="356"/>
                    <a:pt x="550" y="356"/>
                    <a:pt x="548" y="356"/>
                  </a:cubicBezTo>
                  <a:cubicBezTo>
                    <a:pt x="547" y="362"/>
                    <a:pt x="551" y="365"/>
                    <a:pt x="554" y="371"/>
                  </a:cubicBezTo>
                  <a:cubicBezTo>
                    <a:pt x="554" y="371"/>
                    <a:pt x="555" y="371"/>
                    <a:pt x="556" y="370"/>
                  </a:cubicBezTo>
                  <a:cubicBezTo>
                    <a:pt x="556" y="378"/>
                    <a:pt x="556" y="378"/>
                    <a:pt x="556" y="378"/>
                  </a:cubicBezTo>
                  <a:cubicBezTo>
                    <a:pt x="550" y="378"/>
                    <a:pt x="548" y="375"/>
                    <a:pt x="545" y="369"/>
                  </a:cubicBezTo>
                  <a:cubicBezTo>
                    <a:pt x="545" y="349"/>
                    <a:pt x="545" y="349"/>
                    <a:pt x="545" y="349"/>
                  </a:cubicBezTo>
                  <a:cubicBezTo>
                    <a:pt x="546" y="348"/>
                    <a:pt x="547" y="348"/>
                    <a:pt x="548" y="348"/>
                  </a:cubicBezTo>
                  <a:cubicBezTo>
                    <a:pt x="548" y="346"/>
                    <a:pt x="548" y="345"/>
                    <a:pt x="548" y="344"/>
                  </a:cubicBezTo>
                  <a:cubicBezTo>
                    <a:pt x="545" y="344"/>
                    <a:pt x="545" y="344"/>
                    <a:pt x="545" y="344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8" y="328"/>
                    <a:pt x="548" y="328"/>
                    <a:pt x="550" y="330"/>
                  </a:cubicBezTo>
                  <a:cubicBezTo>
                    <a:pt x="551" y="335"/>
                    <a:pt x="552" y="340"/>
                    <a:pt x="556" y="343"/>
                  </a:cubicBezTo>
                  <a:close/>
                  <a:moveTo>
                    <a:pt x="556" y="390"/>
                  </a:moveTo>
                  <a:cubicBezTo>
                    <a:pt x="556" y="394"/>
                    <a:pt x="556" y="394"/>
                    <a:pt x="556" y="394"/>
                  </a:cubicBezTo>
                  <a:cubicBezTo>
                    <a:pt x="554" y="394"/>
                    <a:pt x="552" y="393"/>
                    <a:pt x="550" y="393"/>
                  </a:cubicBezTo>
                  <a:cubicBezTo>
                    <a:pt x="551" y="399"/>
                    <a:pt x="551" y="407"/>
                    <a:pt x="556" y="411"/>
                  </a:cubicBezTo>
                  <a:cubicBezTo>
                    <a:pt x="556" y="411"/>
                    <a:pt x="556" y="411"/>
                    <a:pt x="556" y="411"/>
                  </a:cubicBezTo>
                  <a:cubicBezTo>
                    <a:pt x="556" y="414"/>
                    <a:pt x="556" y="414"/>
                    <a:pt x="556" y="414"/>
                  </a:cubicBezTo>
                  <a:cubicBezTo>
                    <a:pt x="545" y="414"/>
                    <a:pt x="545" y="414"/>
                    <a:pt x="545" y="414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47" y="410"/>
                    <a:pt x="548" y="410"/>
                    <a:pt x="550" y="410"/>
                  </a:cubicBezTo>
                  <a:cubicBezTo>
                    <a:pt x="548" y="401"/>
                    <a:pt x="547" y="399"/>
                    <a:pt x="545" y="396"/>
                  </a:cubicBezTo>
                  <a:cubicBezTo>
                    <a:pt x="545" y="390"/>
                    <a:pt x="545" y="390"/>
                    <a:pt x="545" y="390"/>
                  </a:cubicBezTo>
                  <a:cubicBezTo>
                    <a:pt x="556" y="390"/>
                    <a:pt x="556" y="390"/>
                    <a:pt x="556" y="390"/>
                  </a:cubicBezTo>
                  <a:close/>
                  <a:moveTo>
                    <a:pt x="556" y="461"/>
                  </a:moveTo>
                  <a:cubicBezTo>
                    <a:pt x="556" y="471"/>
                    <a:pt x="556" y="471"/>
                    <a:pt x="556" y="471"/>
                  </a:cubicBezTo>
                  <a:cubicBezTo>
                    <a:pt x="552" y="472"/>
                    <a:pt x="549" y="473"/>
                    <a:pt x="545" y="474"/>
                  </a:cubicBezTo>
                  <a:cubicBezTo>
                    <a:pt x="545" y="449"/>
                    <a:pt x="545" y="449"/>
                    <a:pt x="545" y="449"/>
                  </a:cubicBezTo>
                  <a:cubicBezTo>
                    <a:pt x="548" y="454"/>
                    <a:pt x="551" y="458"/>
                    <a:pt x="556" y="461"/>
                  </a:cubicBezTo>
                  <a:cubicBezTo>
                    <a:pt x="556" y="461"/>
                    <a:pt x="556" y="461"/>
                    <a:pt x="556" y="461"/>
                  </a:cubicBezTo>
                  <a:close/>
                  <a:moveTo>
                    <a:pt x="556" y="492"/>
                  </a:moveTo>
                  <a:cubicBezTo>
                    <a:pt x="556" y="508"/>
                    <a:pt x="556" y="508"/>
                    <a:pt x="556" y="508"/>
                  </a:cubicBezTo>
                  <a:cubicBezTo>
                    <a:pt x="554" y="505"/>
                    <a:pt x="553" y="503"/>
                    <a:pt x="553" y="499"/>
                  </a:cubicBezTo>
                  <a:cubicBezTo>
                    <a:pt x="554" y="497"/>
                    <a:pt x="555" y="495"/>
                    <a:pt x="556" y="492"/>
                  </a:cubicBezTo>
                  <a:close/>
                  <a:moveTo>
                    <a:pt x="556" y="539"/>
                  </a:moveTo>
                  <a:cubicBezTo>
                    <a:pt x="556" y="547"/>
                    <a:pt x="556" y="547"/>
                    <a:pt x="556" y="547"/>
                  </a:cubicBezTo>
                  <a:cubicBezTo>
                    <a:pt x="554" y="548"/>
                    <a:pt x="552" y="550"/>
                    <a:pt x="550" y="553"/>
                  </a:cubicBezTo>
                  <a:cubicBezTo>
                    <a:pt x="554" y="554"/>
                    <a:pt x="554" y="554"/>
                    <a:pt x="556" y="555"/>
                  </a:cubicBezTo>
                  <a:cubicBezTo>
                    <a:pt x="556" y="560"/>
                    <a:pt x="556" y="560"/>
                    <a:pt x="556" y="560"/>
                  </a:cubicBezTo>
                  <a:cubicBezTo>
                    <a:pt x="552" y="559"/>
                    <a:pt x="549" y="559"/>
                    <a:pt x="545" y="560"/>
                  </a:cubicBezTo>
                  <a:cubicBezTo>
                    <a:pt x="545" y="550"/>
                    <a:pt x="545" y="550"/>
                    <a:pt x="545" y="550"/>
                  </a:cubicBezTo>
                  <a:cubicBezTo>
                    <a:pt x="550" y="546"/>
                    <a:pt x="552" y="541"/>
                    <a:pt x="545" y="539"/>
                  </a:cubicBezTo>
                  <a:cubicBezTo>
                    <a:pt x="545" y="539"/>
                    <a:pt x="545" y="539"/>
                    <a:pt x="545" y="539"/>
                  </a:cubicBezTo>
                  <a:cubicBezTo>
                    <a:pt x="545" y="533"/>
                    <a:pt x="545" y="533"/>
                    <a:pt x="545" y="533"/>
                  </a:cubicBezTo>
                  <a:cubicBezTo>
                    <a:pt x="552" y="540"/>
                    <a:pt x="552" y="540"/>
                    <a:pt x="552" y="540"/>
                  </a:cubicBezTo>
                  <a:cubicBezTo>
                    <a:pt x="554" y="540"/>
                    <a:pt x="555" y="540"/>
                    <a:pt x="556" y="539"/>
                  </a:cubicBezTo>
                  <a:cubicBezTo>
                    <a:pt x="556" y="539"/>
                    <a:pt x="556" y="539"/>
                    <a:pt x="556" y="539"/>
                  </a:cubicBezTo>
                  <a:close/>
                  <a:moveTo>
                    <a:pt x="556" y="569"/>
                  </a:moveTo>
                  <a:cubicBezTo>
                    <a:pt x="556" y="577"/>
                    <a:pt x="556" y="577"/>
                    <a:pt x="556" y="577"/>
                  </a:cubicBezTo>
                  <a:cubicBezTo>
                    <a:pt x="553" y="580"/>
                    <a:pt x="549" y="584"/>
                    <a:pt x="545" y="587"/>
                  </a:cubicBezTo>
                  <a:cubicBezTo>
                    <a:pt x="545" y="580"/>
                    <a:pt x="545" y="580"/>
                    <a:pt x="545" y="580"/>
                  </a:cubicBezTo>
                  <a:cubicBezTo>
                    <a:pt x="547" y="579"/>
                    <a:pt x="548" y="578"/>
                    <a:pt x="550" y="576"/>
                  </a:cubicBezTo>
                  <a:cubicBezTo>
                    <a:pt x="548" y="576"/>
                    <a:pt x="547" y="575"/>
                    <a:pt x="545" y="575"/>
                  </a:cubicBezTo>
                  <a:cubicBezTo>
                    <a:pt x="545" y="569"/>
                    <a:pt x="545" y="569"/>
                    <a:pt x="545" y="569"/>
                  </a:cubicBezTo>
                  <a:cubicBezTo>
                    <a:pt x="551" y="571"/>
                    <a:pt x="551" y="571"/>
                    <a:pt x="551" y="571"/>
                  </a:cubicBezTo>
                  <a:cubicBezTo>
                    <a:pt x="553" y="570"/>
                    <a:pt x="555" y="570"/>
                    <a:pt x="556" y="569"/>
                  </a:cubicBezTo>
                  <a:close/>
                  <a:moveTo>
                    <a:pt x="556" y="710"/>
                  </a:moveTo>
                  <a:cubicBezTo>
                    <a:pt x="556" y="719"/>
                    <a:pt x="556" y="719"/>
                    <a:pt x="556" y="719"/>
                  </a:cubicBezTo>
                  <a:cubicBezTo>
                    <a:pt x="554" y="720"/>
                    <a:pt x="552" y="721"/>
                    <a:pt x="550" y="722"/>
                  </a:cubicBezTo>
                  <a:cubicBezTo>
                    <a:pt x="552" y="723"/>
                    <a:pt x="554" y="725"/>
                    <a:pt x="556" y="726"/>
                  </a:cubicBezTo>
                  <a:cubicBezTo>
                    <a:pt x="556" y="737"/>
                    <a:pt x="556" y="737"/>
                    <a:pt x="556" y="737"/>
                  </a:cubicBezTo>
                  <a:cubicBezTo>
                    <a:pt x="553" y="735"/>
                    <a:pt x="549" y="733"/>
                    <a:pt x="545" y="731"/>
                  </a:cubicBezTo>
                  <a:cubicBezTo>
                    <a:pt x="545" y="717"/>
                    <a:pt x="545" y="717"/>
                    <a:pt x="545" y="717"/>
                  </a:cubicBezTo>
                  <a:cubicBezTo>
                    <a:pt x="549" y="714"/>
                    <a:pt x="552" y="712"/>
                    <a:pt x="556" y="710"/>
                  </a:cubicBezTo>
                  <a:close/>
                  <a:moveTo>
                    <a:pt x="545" y="496"/>
                  </a:moveTo>
                  <a:cubicBezTo>
                    <a:pt x="545" y="483"/>
                    <a:pt x="545" y="483"/>
                    <a:pt x="545" y="483"/>
                  </a:cubicBezTo>
                  <a:cubicBezTo>
                    <a:pt x="548" y="485"/>
                    <a:pt x="547" y="490"/>
                    <a:pt x="547" y="495"/>
                  </a:cubicBezTo>
                  <a:lnTo>
                    <a:pt x="545" y="496"/>
                  </a:lnTo>
                  <a:close/>
                  <a:moveTo>
                    <a:pt x="539" y="27"/>
                  </a:moveTo>
                  <a:cubicBezTo>
                    <a:pt x="541" y="29"/>
                    <a:pt x="544" y="30"/>
                    <a:pt x="545" y="31"/>
                  </a:cubicBezTo>
                  <a:cubicBezTo>
                    <a:pt x="545" y="71"/>
                    <a:pt x="545" y="71"/>
                    <a:pt x="545" y="71"/>
                  </a:cubicBezTo>
                  <a:cubicBezTo>
                    <a:pt x="545" y="56"/>
                    <a:pt x="546" y="46"/>
                    <a:pt x="539" y="38"/>
                  </a:cubicBezTo>
                  <a:cubicBezTo>
                    <a:pt x="539" y="27"/>
                    <a:pt x="539" y="27"/>
                    <a:pt x="539" y="27"/>
                  </a:cubicBezTo>
                  <a:close/>
                  <a:moveTo>
                    <a:pt x="545" y="764"/>
                  </a:moveTo>
                  <a:cubicBezTo>
                    <a:pt x="544" y="765"/>
                    <a:pt x="541" y="766"/>
                    <a:pt x="539" y="767"/>
                  </a:cubicBezTo>
                  <a:cubicBezTo>
                    <a:pt x="539" y="749"/>
                    <a:pt x="539" y="749"/>
                    <a:pt x="539" y="749"/>
                  </a:cubicBezTo>
                  <a:cubicBezTo>
                    <a:pt x="541" y="750"/>
                    <a:pt x="543" y="751"/>
                    <a:pt x="545" y="752"/>
                  </a:cubicBezTo>
                  <a:cubicBezTo>
                    <a:pt x="545" y="764"/>
                    <a:pt x="545" y="764"/>
                    <a:pt x="545" y="764"/>
                  </a:cubicBezTo>
                  <a:close/>
                  <a:moveTo>
                    <a:pt x="545" y="71"/>
                  </a:moveTo>
                  <a:cubicBezTo>
                    <a:pt x="543" y="70"/>
                    <a:pt x="541" y="69"/>
                    <a:pt x="539" y="68"/>
                  </a:cubicBezTo>
                  <a:cubicBezTo>
                    <a:pt x="539" y="76"/>
                    <a:pt x="539" y="76"/>
                    <a:pt x="539" y="76"/>
                  </a:cubicBezTo>
                  <a:cubicBezTo>
                    <a:pt x="541" y="77"/>
                    <a:pt x="543" y="78"/>
                    <a:pt x="545" y="78"/>
                  </a:cubicBezTo>
                  <a:cubicBezTo>
                    <a:pt x="545" y="71"/>
                    <a:pt x="545" y="71"/>
                    <a:pt x="545" y="71"/>
                  </a:cubicBezTo>
                  <a:close/>
                  <a:moveTo>
                    <a:pt x="545" y="165"/>
                  </a:moveTo>
                  <a:cubicBezTo>
                    <a:pt x="545" y="172"/>
                    <a:pt x="545" y="172"/>
                    <a:pt x="545" y="172"/>
                  </a:cubicBezTo>
                  <a:cubicBezTo>
                    <a:pt x="544" y="169"/>
                    <a:pt x="544" y="167"/>
                    <a:pt x="545" y="165"/>
                  </a:cubicBezTo>
                  <a:close/>
                  <a:moveTo>
                    <a:pt x="545" y="217"/>
                  </a:moveTo>
                  <a:cubicBezTo>
                    <a:pt x="545" y="223"/>
                    <a:pt x="545" y="223"/>
                    <a:pt x="545" y="223"/>
                  </a:cubicBezTo>
                  <a:cubicBezTo>
                    <a:pt x="544" y="222"/>
                    <a:pt x="544" y="221"/>
                    <a:pt x="542" y="220"/>
                  </a:cubicBezTo>
                  <a:cubicBezTo>
                    <a:pt x="540" y="231"/>
                    <a:pt x="537" y="240"/>
                    <a:pt x="545" y="247"/>
                  </a:cubicBezTo>
                  <a:cubicBezTo>
                    <a:pt x="545" y="253"/>
                    <a:pt x="545" y="253"/>
                    <a:pt x="545" y="253"/>
                  </a:cubicBezTo>
                  <a:cubicBezTo>
                    <a:pt x="543" y="252"/>
                    <a:pt x="542" y="251"/>
                    <a:pt x="539" y="250"/>
                  </a:cubicBezTo>
                  <a:cubicBezTo>
                    <a:pt x="539" y="212"/>
                    <a:pt x="539" y="212"/>
                    <a:pt x="539" y="212"/>
                  </a:cubicBezTo>
                  <a:cubicBezTo>
                    <a:pt x="541" y="214"/>
                    <a:pt x="544" y="215"/>
                    <a:pt x="545" y="217"/>
                  </a:cubicBezTo>
                  <a:close/>
                  <a:moveTo>
                    <a:pt x="545" y="260"/>
                  </a:moveTo>
                  <a:cubicBezTo>
                    <a:pt x="545" y="264"/>
                    <a:pt x="545" y="264"/>
                    <a:pt x="545" y="264"/>
                  </a:cubicBezTo>
                  <a:cubicBezTo>
                    <a:pt x="544" y="264"/>
                    <a:pt x="542" y="262"/>
                    <a:pt x="539" y="261"/>
                  </a:cubicBezTo>
                  <a:cubicBezTo>
                    <a:pt x="539" y="257"/>
                    <a:pt x="539" y="257"/>
                    <a:pt x="539" y="257"/>
                  </a:cubicBezTo>
                  <a:cubicBezTo>
                    <a:pt x="541" y="258"/>
                    <a:pt x="542" y="259"/>
                    <a:pt x="544" y="260"/>
                  </a:cubicBezTo>
                  <a:cubicBezTo>
                    <a:pt x="545" y="260"/>
                    <a:pt x="545" y="260"/>
                    <a:pt x="545" y="260"/>
                  </a:cubicBezTo>
                  <a:close/>
                  <a:moveTo>
                    <a:pt x="545" y="264"/>
                  </a:moveTo>
                  <a:cubicBezTo>
                    <a:pt x="545" y="271"/>
                    <a:pt x="545" y="271"/>
                    <a:pt x="545" y="271"/>
                  </a:cubicBezTo>
                  <a:cubicBezTo>
                    <a:pt x="543" y="272"/>
                    <a:pt x="541" y="274"/>
                    <a:pt x="539" y="275"/>
                  </a:cubicBezTo>
                  <a:cubicBezTo>
                    <a:pt x="539" y="269"/>
                    <a:pt x="539" y="269"/>
                    <a:pt x="539" y="269"/>
                  </a:cubicBezTo>
                  <a:cubicBezTo>
                    <a:pt x="542" y="268"/>
                    <a:pt x="545" y="267"/>
                    <a:pt x="545" y="264"/>
                  </a:cubicBezTo>
                  <a:close/>
                  <a:moveTo>
                    <a:pt x="545" y="309"/>
                  </a:moveTo>
                  <a:cubicBezTo>
                    <a:pt x="545" y="321"/>
                    <a:pt x="545" y="321"/>
                    <a:pt x="545" y="321"/>
                  </a:cubicBezTo>
                  <a:cubicBezTo>
                    <a:pt x="545" y="321"/>
                    <a:pt x="545" y="320"/>
                    <a:pt x="544" y="320"/>
                  </a:cubicBezTo>
                  <a:cubicBezTo>
                    <a:pt x="543" y="318"/>
                    <a:pt x="541" y="316"/>
                    <a:pt x="540" y="314"/>
                  </a:cubicBezTo>
                  <a:cubicBezTo>
                    <a:pt x="539" y="314"/>
                    <a:pt x="539" y="314"/>
                    <a:pt x="539" y="314"/>
                  </a:cubicBezTo>
                  <a:cubicBezTo>
                    <a:pt x="539" y="304"/>
                    <a:pt x="539" y="304"/>
                    <a:pt x="539" y="304"/>
                  </a:cubicBezTo>
                  <a:cubicBezTo>
                    <a:pt x="542" y="306"/>
                    <a:pt x="543" y="308"/>
                    <a:pt x="545" y="309"/>
                  </a:cubicBezTo>
                  <a:close/>
                  <a:moveTo>
                    <a:pt x="545" y="328"/>
                  </a:moveTo>
                  <a:cubicBezTo>
                    <a:pt x="545" y="344"/>
                    <a:pt x="545" y="344"/>
                    <a:pt x="545" y="344"/>
                  </a:cubicBezTo>
                  <a:cubicBezTo>
                    <a:pt x="544" y="344"/>
                    <a:pt x="542" y="344"/>
                    <a:pt x="541" y="344"/>
                  </a:cubicBezTo>
                  <a:cubicBezTo>
                    <a:pt x="541" y="346"/>
                    <a:pt x="541" y="348"/>
                    <a:pt x="542" y="350"/>
                  </a:cubicBezTo>
                  <a:cubicBezTo>
                    <a:pt x="545" y="349"/>
                    <a:pt x="545" y="349"/>
                    <a:pt x="545" y="349"/>
                  </a:cubicBezTo>
                  <a:cubicBezTo>
                    <a:pt x="545" y="369"/>
                    <a:pt x="545" y="369"/>
                    <a:pt x="545" y="369"/>
                  </a:cubicBezTo>
                  <a:cubicBezTo>
                    <a:pt x="545" y="367"/>
                    <a:pt x="544" y="365"/>
                    <a:pt x="543" y="363"/>
                  </a:cubicBezTo>
                  <a:cubicBezTo>
                    <a:pt x="542" y="363"/>
                    <a:pt x="541" y="363"/>
                    <a:pt x="540" y="363"/>
                  </a:cubicBezTo>
                  <a:cubicBezTo>
                    <a:pt x="540" y="364"/>
                    <a:pt x="540" y="365"/>
                    <a:pt x="539" y="366"/>
                  </a:cubicBezTo>
                  <a:cubicBezTo>
                    <a:pt x="539" y="334"/>
                    <a:pt x="539" y="334"/>
                    <a:pt x="539" y="334"/>
                  </a:cubicBezTo>
                  <a:cubicBezTo>
                    <a:pt x="542" y="331"/>
                    <a:pt x="543" y="330"/>
                    <a:pt x="544" y="328"/>
                  </a:cubicBezTo>
                  <a:cubicBezTo>
                    <a:pt x="544" y="328"/>
                    <a:pt x="545" y="328"/>
                    <a:pt x="545" y="328"/>
                  </a:cubicBezTo>
                  <a:close/>
                  <a:moveTo>
                    <a:pt x="545" y="390"/>
                  </a:moveTo>
                  <a:cubicBezTo>
                    <a:pt x="545" y="396"/>
                    <a:pt x="545" y="396"/>
                    <a:pt x="545" y="396"/>
                  </a:cubicBezTo>
                  <a:cubicBezTo>
                    <a:pt x="545" y="395"/>
                    <a:pt x="545" y="395"/>
                    <a:pt x="544" y="394"/>
                  </a:cubicBezTo>
                  <a:cubicBezTo>
                    <a:pt x="539" y="394"/>
                    <a:pt x="539" y="394"/>
                    <a:pt x="539" y="394"/>
                  </a:cubicBezTo>
                  <a:cubicBezTo>
                    <a:pt x="539" y="390"/>
                    <a:pt x="539" y="390"/>
                    <a:pt x="539" y="390"/>
                  </a:cubicBezTo>
                  <a:cubicBezTo>
                    <a:pt x="545" y="390"/>
                    <a:pt x="545" y="390"/>
                    <a:pt x="545" y="390"/>
                  </a:cubicBezTo>
                  <a:close/>
                  <a:moveTo>
                    <a:pt x="545" y="411"/>
                  </a:moveTo>
                  <a:cubicBezTo>
                    <a:pt x="545" y="414"/>
                    <a:pt x="545" y="414"/>
                    <a:pt x="545" y="414"/>
                  </a:cubicBezTo>
                  <a:cubicBezTo>
                    <a:pt x="539" y="414"/>
                    <a:pt x="539" y="414"/>
                    <a:pt x="539" y="414"/>
                  </a:cubicBezTo>
                  <a:cubicBezTo>
                    <a:pt x="539" y="405"/>
                    <a:pt x="539" y="405"/>
                    <a:pt x="539" y="405"/>
                  </a:cubicBezTo>
                  <a:cubicBezTo>
                    <a:pt x="541" y="410"/>
                    <a:pt x="541" y="410"/>
                    <a:pt x="541" y="410"/>
                  </a:cubicBezTo>
                  <a:cubicBezTo>
                    <a:pt x="541" y="410"/>
                    <a:pt x="542" y="411"/>
                    <a:pt x="543" y="411"/>
                  </a:cubicBezTo>
                  <a:cubicBezTo>
                    <a:pt x="544" y="411"/>
                    <a:pt x="544" y="411"/>
                    <a:pt x="545" y="411"/>
                  </a:cubicBezTo>
                  <a:close/>
                  <a:moveTo>
                    <a:pt x="545" y="449"/>
                  </a:moveTo>
                  <a:cubicBezTo>
                    <a:pt x="545" y="474"/>
                    <a:pt x="545" y="474"/>
                    <a:pt x="545" y="474"/>
                  </a:cubicBezTo>
                  <a:cubicBezTo>
                    <a:pt x="543" y="474"/>
                    <a:pt x="541" y="474"/>
                    <a:pt x="539" y="475"/>
                  </a:cubicBezTo>
                  <a:cubicBezTo>
                    <a:pt x="539" y="467"/>
                    <a:pt x="539" y="467"/>
                    <a:pt x="539" y="467"/>
                  </a:cubicBezTo>
                  <a:cubicBezTo>
                    <a:pt x="540" y="467"/>
                    <a:pt x="540" y="467"/>
                    <a:pt x="541" y="467"/>
                  </a:cubicBezTo>
                  <a:cubicBezTo>
                    <a:pt x="541" y="465"/>
                    <a:pt x="541" y="463"/>
                    <a:pt x="541" y="461"/>
                  </a:cubicBezTo>
                  <a:cubicBezTo>
                    <a:pt x="539" y="461"/>
                    <a:pt x="539" y="461"/>
                    <a:pt x="539" y="461"/>
                  </a:cubicBezTo>
                  <a:cubicBezTo>
                    <a:pt x="539" y="423"/>
                    <a:pt x="539" y="423"/>
                    <a:pt x="539" y="423"/>
                  </a:cubicBezTo>
                  <a:cubicBezTo>
                    <a:pt x="540" y="430"/>
                    <a:pt x="542" y="441"/>
                    <a:pt x="545" y="449"/>
                  </a:cubicBezTo>
                  <a:close/>
                  <a:moveTo>
                    <a:pt x="545" y="483"/>
                  </a:moveTo>
                  <a:cubicBezTo>
                    <a:pt x="545" y="496"/>
                    <a:pt x="545" y="496"/>
                    <a:pt x="545" y="496"/>
                  </a:cubicBezTo>
                  <a:cubicBezTo>
                    <a:pt x="544" y="496"/>
                    <a:pt x="544" y="497"/>
                    <a:pt x="543" y="497"/>
                  </a:cubicBezTo>
                  <a:cubicBezTo>
                    <a:pt x="539" y="491"/>
                    <a:pt x="541" y="489"/>
                    <a:pt x="542" y="482"/>
                  </a:cubicBezTo>
                  <a:cubicBezTo>
                    <a:pt x="543" y="482"/>
                    <a:pt x="544" y="482"/>
                    <a:pt x="545" y="483"/>
                  </a:cubicBezTo>
                  <a:close/>
                  <a:moveTo>
                    <a:pt x="545" y="533"/>
                  </a:moveTo>
                  <a:cubicBezTo>
                    <a:pt x="545" y="539"/>
                    <a:pt x="545" y="539"/>
                    <a:pt x="545" y="539"/>
                  </a:cubicBezTo>
                  <a:cubicBezTo>
                    <a:pt x="544" y="543"/>
                    <a:pt x="541" y="546"/>
                    <a:pt x="539" y="549"/>
                  </a:cubicBezTo>
                  <a:cubicBezTo>
                    <a:pt x="539" y="544"/>
                    <a:pt x="539" y="544"/>
                    <a:pt x="539" y="544"/>
                  </a:cubicBezTo>
                  <a:cubicBezTo>
                    <a:pt x="541" y="541"/>
                    <a:pt x="541" y="537"/>
                    <a:pt x="539" y="533"/>
                  </a:cubicBezTo>
                  <a:cubicBezTo>
                    <a:pt x="539" y="527"/>
                    <a:pt x="539" y="527"/>
                    <a:pt x="539" y="527"/>
                  </a:cubicBezTo>
                  <a:cubicBezTo>
                    <a:pt x="545" y="533"/>
                    <a:pt x="545" y="533"/>
                    <a:pt x="545" y="533"/>
                  </a:cubicBezTo>
                  <a:close/>
                  <a:moveTo>
                    <a:pt x="545" y="550"/>
                  </a:moveTo>
                  <a:cubicBezTo>
                    <a:pt x="545" y="560"/>
                    <a:pt x="545" y="560"/>
                    <a:pt x="545" y="560"/>
                  </a:cubicBezTo>
                  <a:cubicBezTo>
                    <a:pt x="544" y="560"/>
                    <a:pt x="541" y="561"/>
                    <a:pt x="539" y="562"/>
                  </a:cubicBezTo>
                  <a:cubicBezTo>
                    <a:pt x="539" y="555"/>
                    <a:pt x="539" y="555"/>
                    <a:pt x="539" y="555"/>
                  </a:cubicBezTo>
                  <a:cubicBezTo>
                    <a:pt x="541" y="554"/>
                    <a:pt x="544" y="552"/>
                    <a:pt x="545" y="550"/>
                  </a:cubicBezTo>
                  <a:close/>
                  <a:moveTo>
                    <a:pt x="545" y="569"/>
                  </a:moveTo>
                  <a:cubicBezTo>
                    <a:pt x="545" y="575"/>
                    <a:pt x="545" y="575"/>
                    <a:pt x="545" y="575"/>
                  </a:cubicBezTo>
                  <a:cubicBezTo>
                    <a:pt x="544" y="574"/>
                    <a:pt x="541" y="573"/>
                    <a:pt x="539" y="573"/>
                  </a:cubicBezTo>
                  <a:cubicBezTo>
                    <a:pt x="539" y="567"/>
                    <a:pt x="539" y="567"/>
                    <a:pt x="539" y="567"/>
                  </a:cubicBezTo>
                  <a:cubicBezTo>
                    <a:pt x="545" y="569"/>
                    <a:pt x="545" y="569"/>
                    <a:pt x="545" y="569"/>
                  </a:cubicBezTo>
                  <a:close/>
                  <a:moveTo>
                    <a:pt x="545" y="580"/>
                  </a:moveTo>
                  <a:cubicBezTo>
                    <a:pt x="545" y="587"/>
                    <a:pt x="545" y="587"/>
                    <a:pt x="545" y="587"/>
                  </a:cubicBezTo>
                  <a:cubicBezTo>
                    <a:pt x="544" y="588"/>
                    <a:pt x="541" y="590"/>
                    <a:pt x="539" y="592"/>
                  </a:cubicBezTo>
                  <a:cubicBezTo>
                    <a:pt x="539" y="583"/>
                    <a:pt x="539" y="583"/>
                    <a:pt x="539" y="583"/>
                  </a:cubicBezTo>
                  <a:cubicBezTo>
                    <a:pt x="542" y="582"/>
                    <a:pt x="544" y="582"/>
                    <a:pt x="545" y="580"/>
                  </a:cubicBezTo>
                  <a:close/>
                  <a:moveTo>
                    <a:pt x="545" y="717"/>
                  </a:moveTo>
                  <a:cubicBezTo>
                    <a:pt x="545" y="731"/>
                    <a:pt x="545" y="731"/>
                    <a:pt x="545" y="731"/>
                  </a:cubicBezTo>
                  <a:cubicBezTo>
                    <a:pt x="544" y="730"/>
                    <a:pt x="541" y="730"/>
                    <a:pt x="539" y="730"/>
                  </a:cubicBezTo>
                  <a:cubicBezTo>
                    <a:pt x="539" y="720"/>
                    <a:pt x="539" y="720"/>
                    <a:pt x="539" y="720"/>
                  </a:cubicBezTo>
                  <a:cubicBezTo>
                    <a:pt x="540" y="720"/>
                    <a:pt x="541" y="720"/>
                    <a:pt x="542" y="720"/>
                  </a:cubicBezTo>
                  <a:cubicBezTo>
                    <a:pt x="543" y="719"/>
                    <a:pt x="544" y="718"/>
                    <a:pt x="545" y="717"/>
                  </a:cubicBezTo>
                  <a:close/>
                  <a:moveTo>
                    <a:pt x="534" y="25"/>
                  </a:moveTo>
                  <a:cubicBezTo>
                    <a:pt x="535" y="25"/>
                    <a:pt x="535" y="25"/>
                    <a:pt x="535" y="25"/>
                  </a:cubicBezTo>
                  <a:cubicBezTo>
                    <a:pt x="536" y="25"/>
                    <a:pt x="538" y="26"/>
                    <a:pt x="539" y="27"/>
                  </a:cubicBezTo>
                  <a:cubicBezTo>
                    <a:pt x="539" y="38"/>
                    <a:pt x="539" y="38"/>
                    <a:pt x="539" y="38"/>
                  </a:cubicBezTo>
                  <a:cubicBezTo>
                    <a:pt x="538" y="37"/>
                    <a:pt x="537" y="35"/>
                    <a:pt x="534" y="34"/>
                  </a:cubicBezTo>
                  <a:cubicBezTo>
                    <a:pt x="534" y="25"/>
                    <a:pt x="534" y="25"/>
                    <a:pt x="534" y="25"/>
                  </a:cubicBezTo>
                  <a:close/>
                  <a:moveTo>
                    <a:pt x="539" y="767"/>
                  </a:moveTo>
                  <a:cubicBezTo>
                    <a:pt x="538" y="768"/>
                    <a:pt x="536" y="769"/>
                    <a:pt x="534" y="770"/>
                  </a:cubicBezTo>
                  <a:cubicBezTo>
                    <a:pt x="534" y="761"/>
                    <a:pt x="534" y="761"/>
                    <a:pt x="534" y="761"/>
                  </a:cubicBezTo>
                  <a:cubicBezTo>
                    <a:pt x="536" y="761"/>
                    <a:pt x="537" y="760"/>
                    <a:pt x="538" y="760"/>
                  </a:cubicBezTo>
                  <a:cubicBezTo>
                    <a:pt x="537" y="759"/>
                    <a:pt x="536" y="757"/>
                    <a:pt x="534" y="756"/>
                  </a:cubicBezTo>
                  <a:cubicBezTo>
                    <a:pt x="534" y="745"/>
                    <a:pt x="534" y="745"/>
                    <a:pt x="534" y="745"/>
                  </a:cubicBezTo>
                  <a:cubicBezTo>
                    <a:pt x="536" y="746"/>
                    <a:pt x="538" y="747"/>
                    <a:pt x="539" y="749"/>
                  </a:cubicBezTo>
                  <a:cubicBezTo>
                    <a:pt x="539" y="767"/>
                    <a:pt x="539" y="767"/>
                    <a:pt x="539" y="767"/>
                  </a:cubicBezTo>
                  <a:close/>
                  <a:moveTo>
                    <a:pt x="539" y="68"/>
                  </a:moveTo>
                  <a:cubicBezTo>
                    <a:pt x="539" y="76"/>
                    <a:pt x="539" y="76"/>
                    <a:pt x="539" y="76"/>
                  </a:cubicBezTo>
                  <a:cubicBezTo>
                    <a:pt x="538" y="75"/>
                    <a:pt x="536" y="75"/>
                    <a:pt x="534" y="74"/>
                  </a:cubicBezTo>
                  <a:cubicBezTo>
                    <a:pt x="534" y="66"/>
                    <a:pt x="534" y="66"/>
                    <a:pt x="534" y="66"/>
                  </a:cubicBezTo>
                  <a:cubicBezTo>
                    <a:pt x="536" y="67"/>
                    <a:pt x="537" y="67"/>
                    <a:pt x="539" y="68"/>
                  </a:cubicBezTo>
                  <a:close/>
                  <a:moveTo>
                    <a:pt x="539" y="212"/>
                  </a:moveTo>
                  <a:cubicBezTo>
                    <a:pt x="539" y="250"/>
                    <a:pt x="539" y="250"/>
                    <a:pt x="539" y="250"/>
                  </a:cubicBezTo>
                  <a:cubicBezTo>
                    <a:pt x="538" y="249"/>
                    <a:pt x="537" y="249"/>
                    <a:pt x="535" y="249"/>
                  </a:cubicBezTo>
                  <a:cubicBezTo>
                    <a:pt x="535" y="250"/>
                    <a:pt x="535" y="251"/>
                    <a:pt x="534" y="252"/>
                  </a:cubicBezTo>
                  <a:cubicBezTo>
                    <a:pt x="534" y="245"/>
                    <a:pt x="534" y="245"/>
                    <a:pt x="534" y="245"/>
                  </a:cubicBezTo>
                  <a:cubicBezTo>
                    <a:pt x="535" y="245"/>
                    <a:pt x="535" y="245"/>
                    <a:pt x="535" y="245"/>
                  </a:cubicBezTo>
                  <a:cubicBezTo>
                    <a:pt x="535" y="243"/>
                    <a:pt x="535" y="243"/>
                    <a:pt x="535" y="242"/>
                  </a:cubicBezTo>
                  <a:cubicBezTo>
                    <a:pt x="534" y="241"/>
                    <a:pt x="534" y="241"/>
                    <a:pt x="534" y="241"/>
                  </a:cubicBezTo>
                  <a:cubicBezTo>
                    <a:pt x="534" y="229"/>
                    <a:pt x="534" y="229"/>
                    <a:pt x="534" y="229"/>
                  </a:cubicBezTo>
                  <a:cubicBezTo>
                    <a:pt x="535" y="224"/>
                    <a:pt x="536" y="220"/>
                    <a:pt x="534" y="217"/>
                  </a:cubicBezTo>
                  <a:cubicBezTo>
                    <a:pt x="534" y="209"/>
                    <a:pt x="534" y="209"/>
                    <a:pt x="534" y="209"/>
                  </a:cubicBezTo>
                  <a:cubicBezTo>
                    <a:pt x="536" y="210"/>
                    <a:pt x="538" y="211"/>
                    <a:pt x="539" y="212"/>
                  </a:cubicBezTo>
                  <a:close/>
                  <a:moveTo>
                    <a:pt x="539" y="257"/>
                  </a:moveTo>
                  <a:cubicBezTo>
                    <a:pt x="539" y="261"/>
                    <a:pt x="539" y="261"/>
                    <a:pt x="539" y="261"/>
                  </a:cubicBezTo>
                  <a:cubicBezTo>
                    <a:pt x="538" y="260"/>
                    <a:pt x="536" y="259"/>
                    <a:pt x="534" y="258"/>
                  </a:cubicBezTo>
                  <a:cubicBezTo>
                    <a:pt x="534" y="254"/>
                    <a:pt x="534" y="254"/>
                    <a:pt x="534" y="254"/>
                  </a:cubicBezTo>
                  <a:cubicBezTo>
                    <a:pt x="537" y="255"/>
                    <a:pt x="538" y="255"/>
                    <a:pt x="539" y="257"/>
                  </a:cubicBezTo>
                  <a:close/>
                  <a:moveTo>
                    <a:pt x="539" y="269"/>
                  </a:moveTo>
                  <a:cubicBezTo>
                    <a:pt x="539" y="275"/>
                    <a:pt x="539" y="275"/>
                    <a:pt x="539" y="275"/>
                  </a:cubicBezTo>
                  <a:cubicBezTo>
                    <a:pt x="538" y="277"/>
                    <a:pt x="536" y="279"/>
                    <a:pt x="534" y="281"/>
                  </a:cubicBezTo>
                  <a:cubicBezTo>
                    <a:pt x="534" y="276"/>
                    <a:pt x="534" y="276"/>
                    <a:pt x="534" y="276"/>
                  </a:cubicBezTo>
                  <a:cubicBezTo>
                    <a:pt x="535" y="275"/>
                    <a:pt x="536" y="275"/>
                    <a:pt x="537" y="274"/>
                  </a:cubicBezTo>
                  <a:cubicBezTo>
                    <a:pt x="536" y="273"/>
                    <a:pt x="535" y="273"/>
                    <a:pt x="534" y="272"/>
                  </a:cubicBezTo>
                  <a:cubicBezTo>
                    <a:pt x="534" y="268"/>
                    <a:pt x="534" y="268"/>
                    <a:pt x="534" y="268"/>
                  </a:cubicBezTo>
                  <a:cubicBezTo>
                    <a:pt x="535" y="268"/>
                    <a:pt x="536" y="269"/>
                    <a:pt x="537" y="270"/>
                  </a:cubicBezTo>
                  <a:cubicBezTo>
                    <a:pt x="538" y="270"/>
                    <a:pt x="539" y="270"/>
                    <a:pt x="539" y="269"/>
                  </a:cubicBezTo>
                  <a:close/>
                  <a:moveTo>
                    <a:pt x="539" y="304"/>
                  </a:moveTo>
                  <a:cubicBezTo>
                    <a:pt x="539" y="314"/>
                    <a:pt x="539" y="314"/>
                    <a:pt x="539" y="314"/>
                  </a:cubicBezTo>
                  <a:cubicBezTo>
                    <a:pt x="534" y="314"/>
                    <a:pt x="534" y="314"/>
                    <a:pt x="534" y="314"/>
                  </a:cubicBezTo>
                  <a:cubicBezTo>
                    <a:pt x="534" y="302"/>
                    <a:pt x="534" y="302"/>
                    <a:pt x="534" y="302"/>
                  </a:cubicBezTo>
                  <a:cubicBezTo>
                    <a:pt x="535" y="301"/>
                    <a:pt x="536" y="301"/>
                    <a:pt x="537" y="301"/>
                  </a:cubicBezTo>
                  <a:cubicBezTo>
                    <a:pt x="538" y="302"/>
                    <a:pt x="539" y="303"/>
                    <a:pt x="539" y="304"/>
                  </a:cubicBezTo>
                  <a:close/>
                  <a:moveTo>
                    <a:pt x="539" y="334"/>
                  </a:moveTo>
                  <a:cubicBezTo>
                    <a:pt x="539" y="366"/>
                    <a:pt x="539" y="366"/>
                    <a:pt x="539" y="366"/>
                  </a:cubicBezTo>
                  <a:cubicBezTo>
                    <a:pt x="538" y="369"/>
                    <a:pt x="537" y="372"/>
                    <a:pt x="534" y="374"/>
                  </a:cubicBezTo>
                  <a:cubicBezTo>
                    <a:pt x="534" y="361"/>
                    <a:pt x="534" y="361"/>
                    <a:pt x="534" y="361"/>
                  </a:cubicBezTo>
                  <a:cubicBezTo>
                    <a:pt x="535" y="361"/>
                    <a:pt x="535" y="360"/>
                    <a:pt x="536" y="360"/>
                  </a:cubicBezTo>
                  <a:cubicBezTo>
                    <a:pt x="534" y="360"/>
                    <a:pt x="534" y="360"/>
                    <a:pt x="534" y="360"/>
                  </a:cubicBezTo>
                  <a:cubicBezTo>
                    <a:pt x="534" y="340"/>
                    <a:pt x="534" y="340"/>
                    <a:pt x="534" y="340"/>
                  </a:cubicBezTo>
                  <a:cubicBezTo>
                    <a:pt x="537" y="337"/>
                    <a:pt x="538" y="336"/>
                    <a:pt x="539" y="334"/>
                  </a:cubicBezTo>
                  <a:close/>
                  <a:moveTo>
                    <a:pt x="539" y="390"/>
                  </a:moveTo>
                  <a:cubicBezTo>
                    <a:pt x="539" y="394"/>
                    <a:pt x="539" y="394"/>
                    <a:pt x="539" y="394"/>
                  </a:cubicBezTo>
                  <a:cubicBezTo>
                    <a:pt x="537" y="394"/>
                    <a:pt x="537" y="394"/>
                    <a:pt x="537" y="394"/>
                  </a:cubicBezTo>
                  <a:cubicBezTo>
                    <a:pt x="538" y="398"/>
                    <a:pt x="539" y="402"/>
                    <a:pt x="539" y="405"/>
                  </a:cubicBezTo>
                  <a:cubicBezTo>
                    <a:pt x="539" y="414"/>
                    <a:pt x="539" y="414"/>
                    <a:pt x="539" y="414"/>
                  </a:cubicBezTo>
                  <a:cubicBezTo>
                    <a:pt x="534" y="414"/>
                    <a:pt x="534" y="414"/>
                    <a:pt x="534" y="414"/>
                  </a:cubicBezTo>
                  <a:cubicBezTo>
                    <a:pt x="534" y="411"/>
                    <a:pt x="534" y="411"/>
                    <a:pt x="534" y="411"/>
                  </a:cubicBezTo>
                  <a:cubicBezTo>
                    <a:pt x="537" y="411"/>
                    <a:pt x="537" y="411"/>
                    <a:pt x="537" y="411"/>
                  </a:cubicBezTo>
                  <a:cubicBezTo>
                    <a:pt x="536" y="404"/>
                    <a:pt x="535" y="401"/>
                    <a:pt x="534" y="399"/>
                  </a:cubicBezTo>
                  <a:cubicBezTo>
                    <a:pt x="534" y="390"/>
                    <a:pt x="534" y="390"/>
                    <a:pt x="534" y="390"/>
                  </a:cubicBezTo>
                  <a:cubicBezTo>
                    <a:pt x="539" y="390"/>
                    <a:pt x="539" y="390"/>
                    <a:pt x="539" y="390"/>
                  </a:cubicBezTo>
                  <a:close/>
                  <a:moveTo>
                    <a:pt x="539" y="423"/>
                  </a:moveTo>
                  <a:cubicBezTo>
                    <a:pt x="539" y="461"/>
                    <a:pt x="539" y="461"/>
                    <a:pt x="539" y="461"/>
                  </a:cubicBezTo>
                  <a:cubicBezTo>
                    <a:pt x="538" y="461"/>
                    <a:pt x="536" y="461"/>
                    <a:pt x="534" y="461"/>
                  </a:cubicBezTo>
                  <a:cubicBezTo>
                    <a:pt x="534" y="452"/>
                    <a:pt x="534" y="452"/>
                    <a:pt x="534" y="452"/>
                  </a:cubicBezTo>
                  <a:cubicBezTo>
                    <a:pt x="536" y="452"/>
                    <a:pt x="538" y="452"/>
                    <a:pt x="539" y="452"/>
                  </a:cubicBezTo>
                  <a:cubicBezTo>
                    <a:pt x="539" y="447"/>
                    <a:pt x="537" y="444"/>
                    <a:pt x="534" y="440"/>
                  </a:cubicBezTo>
                  <a:cubicBezTo>
                    <a:pt x="534" y="421"/>
                    <a:pt x="534" y="421"/>
                    <a:pt x="534" y="421"/>
                  </a:cubicBezTo>
                  <a:cubicBezTo>
                    <a:pt x="536" y="421"/>
                    <a:pt x="537" y="421"/>
                    <a:pt x="539" y="422"/>
                  </a:cubicBezTo>
                  <a:cubicBezTo>
                    <a:pt x="539" y="423"/>
                    <a:pt x="539" y="423"/>
                    <a:pt x="539" y="423"/>
                  </a:cubicBezTo>
                  <a:close/>
                  <a:moveTo>
                    <a:pt x="539" y="467"/>
                  </a:moveTo>
                  <a:cubicBezTo>
                    <a:pt x="539" y="475"/>
                    <a:pt x="539" y="475"/>
                    <a:pt x="539" y="475"/>
                  </a:cubicBezTo>
                  <a:cubicBezTo>
                    <a:pt x="538" y="475"/>
                    <a:pt x="536" y="476"/>
                    <a:pt x="534" y="476"/>
                  </a:cubicBezTo>
                  <a:cubicBezTo>
                    <a:pt x="534" y="466"/>
                    <a:pt x="534" y="466"/>
                    <a:pt x="534" y="466"/>
                  </a:cubicBezTo>
                  <a:cubicBezTo>
                    <a:pt x="535" y="466"/>
                    <a:pt x="536" y="466"/>
                    <a:pt x="537" y="466"/>
                  </a:cubicBezTo>
                  <a:cubicBezTo>
                    <a:pt x="538" y="467"/>
                    <a:pt x="538" y="467"/>
                    <a:pt x="539" y="467"/>
                  </a:cubicBezTo>
                  <a:close/>
                  <a:moveTo>
                    <a:pt x="539" y="527"/>
                  </a:moveTo>
                  <a:cubicBezTo>
                    <a:pt x="539" y="533"/>
                    <a:pt x="539" y="533"/>
                    <a:pt x="539" y="533"/>
                  </a:cubicBezTo>
                  <a:cubicBezTo>
                    <a:pt x="539" y="532"/>
                    <a:pt x="538" y="531"/>
                    <a:pt x="538" y="530"/>
                  </a:cubicBezTo>
                  <a:cubicBezTo>
                    <a:pt x="537" y="531"/>
                    <a:pt x="535" y="533"/>
                    <a:pt x="534" y="534"/>
                  </a:cubicBezTo>
                  <a:cubicBezTo>
                    <a:pt x="534" y="522"/>
                    <a:pt x="534" y="522"/>
                    <a:pt x="534" y="522"/>
                  </a:cubicBezTo>
                  <a:cubicBezTo>
                    <a:pt x="539" y="527"/>
                    <a:pt x="539" y="527"/>
                    <a:pt x="539" y="527"/>
                  </a:cubicBezTo>
                  <a:close/>
                  <a:moveTo>
                    <a:pt x="539" y="544"/>
                  </a:moveTo>
                  <a:cubicBezTo>
                    <a:pt x="539" y="549"/>
                    <a:pt x="539" y="549"/>
                    <a:pt x="539" y="549"/>
                  </a:cubicBezTo>
                  <a:cubicBezTo>
                    <a:pt x="539" y="551"/>
                    <a:pt x="538" y="553"/>
                    <a:pt x="538" y="556"/>
                  </a:cubicBezTo>
                  <a:cubicBezTo>
                    <a:pt x="539" y="556"/>
                    <a:pt x="539" y="555"/>
                    <a:pt x="539" y="555"/>
                  </a:cubicBezTo>
                  <a:cubicBezTo>
                    <a:pt x="539" y="562"/>
                    <a:pt x="539" y="562"/>
                    <a:pt x="539" y="562"/>
                  </a:cubicBezTo>
                  <a:cubicBezTo>
                    <a:pt x="538" y="563"/>
                    <a:pt x="537" y="565"/>
                    <a:pt x="536" y="566"/>
                  </a:cubicBezTo>
                  <a:cubicBezTo>
                    <a:pt x="539" y="567"/>
                    <a:pt x="539" y="567"/>
                    <a:pt x="539" y="567"/>
                  </a:cubicBezTo>
                  <a:cubicBezTo>
                    <a:pt x="539" y="573"/>
                    <a:pt x="539" y="573"/>
                    <a:pt x="539" y="573"/>
                  </a:cubicBezTo>
                  <a:cubicBezTo>
                    <a:pt x="538" y="572"/>
                    <a:pt x="536" y="572"/>
                    <a:pt x="534" y="572"/>
                  </a:cubicBezTo>
                  <a:cubicBezTo>
                    <a:pt x="534" y="560"/>
                    <a:pt x="534" y="560"/>
                    <a:pt x="534" y="560"/>
                  </a:cubicBezTo>
                  <a:cubicBezTo>
                    <a:pt x="536" y="559"/>
                    <a:pt x="536" y="559"/>
                    <a:pt x="536" y="559"/>
                  </a:cubicBezTo>
                  <a:cubicBezTo>
                    <a:pt x="534" y="557"/>
                    <a:pt x="534" y="557"/>
                    <a:pt x="534" y="557"/>
                  </a:cubicBezTo>
                  <a:cubicBezTo>
                    <a:pt x="534" y="550"/>
                    <a:pt x="534" y="550"/>
                    <a:pt x="534" y="550"/>
                  </a:cubicBezTo>
                  <a:cubicBezTo>
                    <a:pt x="537" y="548"/>
                    <a:pt x="539" y="546"/>
                    <a:pt x="539" y="544"/>
                  </a:cubicBezTo>
                  <a:close/>
                  <a:moveTo>
                    <a:pt x="539" y="583"/>
                  </a:moveTo>
                  <a:cubicBezTo>
                    <a:pt x="539" y="592"/>
                    <a:pt x="539" y="592"/>
                    <a:pt x="539" y="592"/>
                  </a:cubicBezTo>
                  <a:cubicBezTo>
                    <a:pt x="538" y="593"/>
                    <a:pt x="536" y="594"/>
                    <a:pt x="534" y="596"/>
                  </a:cubicBezTo>
                  <a:cubicBezTo>
                    <a:pt x="534" y="583"/>
                    <a:pt x="534" y="583"/>
                    <a:pt x="534" y="583"/>
                  </a:cubicBezTo>
                  <a:cubicBezTo>
                    <a:pt x="537" y="584"/>
                    <a:pt x="537" y="584"/>
                    <a:pt x="537" y="584"/>
                  </a:cubicBezTo>
                  <a:cubicBezTo>
                    <a:pt x="538" y="584"/>
                    <a:pt x="539" y="583"/>
                    <a:pt x="539" y="583"/>
                  </a:cubicBezTo>
                  <a:close/>
                  <a:moveTo>
                    <a:pt x="539" y="720"/>
                  </a:moveTo>
                  <a:cubicBezTo>
                    <a:pt x="539" y="730"/>
                    <a:pt x="539" y="730"/>
                    <a:pt x="539" y="730"/>
                  </a:cubicBezTo>
                  <a:cubicBezTo>
                    <a:pt x="538" y="729"/>
                    <a:pt x="536" y="729"/>
                    <a:pt x="534" y="729"/>
                  </a:cubicBezTo>
                  <a:cubicBezTo>
                    <a:pt x="534" y="721"/>
                    <a:pt x="534" y="721"/>
                    <a:pt x="534" y="721"/>
                  </a:cubicBezTo>
                  <a:cubicBezTo>
                    <a:pt x="536" y="721"/>
                    <a:pt x="538" y="721"/>
                    <a:pt x="539" y="720"/>
                  </a:cubicBezTo>
                  <a:close/>
                  <a:moveTo>
                    <a:pt x="530" y="23"/>
                  </a:moveTo>
                  <a:cubicBezTo>
                    <a:pt x="531" y="24"/>
                    <a:pt x="533" y="24"/>
                    <a:pt x="534" y="25"/>
                  </a:cubicBezTo>
                  <a:cubicBezTo>
                    <a:pt x="534" y="34"/>
                    <a:pt x="534" y="34"/>
                    <a:pt x="534" y="34"/>
                  </a:cubicBezTo>
                  <a:cubicBezTo>
                    <a:pt x="533" y="33"/>
                    <a:pt x="532" y="33"/>
                    <a:pt x="530" y="32"/>
                  </a:cubicBezTo>
                  <a:cubicBezTo>
                    <a:pt x="530" y="23"/>
                    <a:pt x="530" y="23"/>
                    <a:pt x="530" y="23"/>
                  </a:cubicBezTo>
                  <a:close/>
                  <a:moveTo>
                    <a:pt x="534" y="770"/>
                  </a:moveTo>
                  <a:cubicBezTo>
                    <a:pt x="533" y="770"/>
                    <a:pt x="531" y="771"/>
                    <a:pt x="530" y="771"/>
                  </a:cubicBezTo>
                  <a:cubicBezTo>
                    <a:pt x="530" y="763"/>
                    <a:pt x="530" y="763"/>
                    <a:pt x="530" y="763"/>
                  </a:cubicBezTo>
                  <a:cubicBezTo>
                    <a:pt x="531" y="762"/>
                    <a:pt x="533" y="762"/>
                    <a:pt x="534" y="761"/>
                  </a:cubicBezTo>
                  <a:cubicBezTo>
                    <a:pt x="534" y="770"/>
                    <a:pt x="534" y="770"/>
                    <a:pt x="534" y="770"/>
                  </a:cubicBezTo>
                  <a:close/>
                  <a:moveTo>
                    <a:pt x="534" y="66"/>
                  </a:moveTo>
                  <a:cubicBezTo>
                    <a:pt x="534" y="74"/>
                    <a:pt x="534" y="74"/>
                    <a:pt x="534" y="74"/>
                  </a:cubicBezTo>
                  <a:cubicBezTo>
                    <a:pt x="533" y="73"/>
                    <a:pt x="531" y="73"/>
                    <a:pt x="530" y="72"/>
                  </a:cubicBezTo>
                  <a:cubicBezTo>
                    <a:pt x="530" y="62"/>
                    <a:pt x="530" y="62"/>
                    <a:pt x="530" y="62"/>
                  </a:cubicBezTo>
                  <a:cubicBezTo>
                    <a:pt x="531" y="63"/>
                    <a:pt x="533" y="65"/>
                    <a:pt x="534" y="66"/>
                  </a:cubicBezTo>
                  <a:close/>
                  <a:moveTo>
                    <a:pt x="534" y="209"/>
                  </a:moveTo>
                  <a:cubicBezTo>
                    <a:pt x="534" y="217"/>
                    <a:pt x="534" y="217"/>
                    <a:pt x="534" y="217"/>
                  </a:cubicBezTo>
                  <a:cubicBezTo>
                    <a:pt x="534" y="215"/>
                    <a:pt x="532" y="213"/>
                    <a:pt x="530" y="211"/>
                  </a:cubicBezTo>
                  <a:cubicBezTo>
                    <a:pt x="530" y="205"/>
                    <a:pt x="530" y="205"/>
                    <a:pt x="530" y="205"/>
                  </a:cubicBezTo>
                  <a:cubicBezTo>
                    <a:pt x="531" y="207"/>
                    <a:pt x="533" y="207"/>
                    <a:pt x="534" y="209"/>
                  </a:cubicBezTo>
                  <a:close/>
                  <a:moveTo>
                    <a:pt x="534" y="229"/>
                  </a:moveTo>
                  <a:cubicBezTo>
                    <a:pt x="534" y="241"/>
                    <a:pt x="534" y="241"/>
                    <a:pt x="534" y="241"/>
                  </a:cubicBezTo>
                  <a:cubicBezTo>
                    <a:pt x="533" y="241"/>
                    <a:pt x="531" y="241"/>
                    <a:pt x="530" y="240"/>
                  </a:cubicBezTo>
                  <a:cubicBezTo>
                    <a:pt x="530" y="234"/>
                    <a:pt x="530" y="234"/>
                    <a:pt x="530" y="234"/>
                  </a:cubicBezTo>
                  <a:cubicBezTo>
                    <a:pt x="531" y="234"/>
                    <a:pt x="531" y="235"/>
                    <a:pt x="532" y="236"/>
                  </a:cubicBezTo>
                  <a:cubicBezTo>
                    <a:pt x="533" y="233"/>
                    <a:pt x="534" y="231"/>
                    <a:pt x="534" y="229"/>
                  </a:cubicBezTo>
                  <a:close/>
                  <a:moveTo>
                    <a:pt x="534" y="245"/>
                  </a:moveTo>
                  <a:cubicBezTo>
                    <a:pt x="534" y="252"/>
                    <a:pt x="534" y="252"/>
                    <a:pt x="534" y="252"/>
                  </a:cubicBezTo>
                  <a:cubicBezTo>
                    <a:pt x="534" y="252"/>
                    <a:pt x="534" y="253"/>
                    <a:pt x="533" y="253"/>
                  </a:cubicBezTo>
                  <a:cubicBezTo>
                    <a:pt x="534" y="253"/>
                    <a:pt x="534" y="253"/>
                    <a:pt x="534" y="254"/>
                  </a:cubicBezTo>
                  <a:cubicBezTo>
                    <a:pt x="534" y="258"/>
                    <a:pt x="534" y="258"/>
                    <a:pt x="534" y="258"/>
                  </a:cubicBezTo>
                  <a:cubicBezTo>
                    <a:pt x="533" y="258"/>
                    <a:pt x="531" y="257"/>
                    <a:pt x="530" y="257"/>
                  </a:cubicBezTo>
                  <a:cubicBezTo>
                    <a:pt x="530" y="250"/>
                    <a:pt x="530" y="250"/>
                    <a:pt x="530" y="250"/>
                  </a:cubicBezTo>
                  <a:cubicBezTo>
                    <a:pt x="531" y="249"/>
                    <a:pt x="533" y="247"/>
                    <a:pt x="534" y="245"/>
                  </a:cubicBezTo>
                  <a:close/>
                  <a:moveTo>
                    <a:pt x="534" y="268"/>
                  </a:moveTo>
                  <a:cubicBezTo>
                    <a:pt x="534" y="272"/>
                    <a:pt x="534" y="272"/>
                    <a:pt x="534" y="272"/>
                  </a:cubicBezTo>
                  <a:cubicBezTo>
                    <a:pt x="533" y="271"/>
                    <a:pt x="531" y="270"/>
                    <a:pt x="530" y="269"/>
                  </a:cubicBezTo>
                  <a:cubicBezTo>
                    <a:pt x="530" y="265"/>
                    <a:pt x="530" y="265"/>
                    <a:pt x="530" y="265"/>
                  </a:cubicBezTo>
                  <a:cubicBezTo>
                    <a:pt x="531" y="266"/>
                    <a:pt x="533" y="267"/>
                    <a:pt x="534" y="268"/>
                  </a:cubicBezTo>
                  <a:close/>
                  <a:moveTo>
                    <a:pt x="534" y="276"/>
                  </a:moveTo>
                  <a:cubicBezTo>
                    <a:pt x="534" y="281"/>
                    <a:pt x="534" y="281"/>
                    <a:pt x="534" y="281"/>
                  </a:cubicBezTo>
                  <a:cubicBezTo>
                    <a:pt x="533" y="282"/>
                    <a:pt x="531" y="284"/>
                    <a:pt x="530" y="286"/>
                  </a:cubicBezTo>
                  <a:cubicBezTo>
                    <a:pt x="530" y="277"/>
                    <a:pt x="530" y="277"/>
                    <a:pt x="530" y="277"/>
                  </a:cubicBezTo>
                  <a:cubicBezTo>
                    <a:pt x="532" y="277"/>
                    <a:pt x="533" y="277"/>
                    <a:pt x="534" y="276"/>
                  </a:cubicBezTo>
                  <a:close/>
                  <a:moveTo>
                    <a:pt x="534" y="302"/>
                  </a:moveTo>
                  <a:cubicBezTo>
                    <a:pt x="534" y="314"/>
                    <a:pt x="534" y="314"/>
                    <a:pt x="534" y="314"/>
                  </a:cubicBezTo>
                  <a:cubicBezTo>
                    <a:pt x="533" y="314"/>
                    <a:pt x="533" y="314"/>
                    <a:pt x="533" y="314"/>
                  </a:cubicBezTo>
                  <a:cubicBezTo>
                    <a:pt x="533" y="329"/>
                    <a:pt x="533" y="329"/>
                    <a:pt x="531" y="334"/>
                  </a:cubicBezTo>
                  <a:cubicBezTo>
                    <a:pt x="530" y="334"/>
                    <a:pt x="530" y="334"/>
                    <a:pt x="530" y="334"/>
                  </a:cubicBezTo>
                  <a:cubicBezTo>
                    <a:pt x="530" y="304"/>
                    <a:pt x="530" y="304"/>
                    <a:pt x="530" y="304"/>
                  </a:cubicBezTo>
                  <a:cubicBezTo>
                    <a:pt x="531" y="303"/>
                    <a:pt x="533" y="302"/>
                    <a:pt x="534" y="302"/>
                  </a:cubicBezTo>
                  <a:close/>
                  <a:moveTo>
                    <a:pt x="534" y="340"/>
                  </a:moveTo>
                  <a:cubicBezTo>
                    <a:pt x="534" y="360"/>
                    <a:pt x="534" y="360"/>
                    <a:pt x="534" y="360"/>
                  </a:cubicBezTo>
                  <a:cubicBezTo>
                    <a:pt x="530" y="360"/>
                    <a:pt x="530" y="360"/>
                    <a:pt x="530" y="360"/>
                  </a:cubicBezTo>
                  <a:cubicBezTo>
                    <a:pt x="530" y="351"/>
                    <a:pt x="530" y="351"/>
                    <a:pt x="530" y="351"/>
                  </a:cubicBezTo>
                  <a:cubicBezTo>
                    <a:pt x="531" y="351"/>
                    <a:pt x="531" y="351"/>
                    <a:pt x="531" y="351"/>
                  </a:cubicBezTo>
                  <a:cubicBezTo>
                    <a:pt x="532" y="348"/>
                    <a:pt x="532" y="345"/>
                    <a:pt x="533" y="342"/>
                  </a:cubicBezTo>
                  <a:cubicBezTo>
                    <a:pt x="534" y="340"/>
                    <a:pt x="534" y="340"/>
                    <a:pt x="534" y="340"/>
                  </a:cubicBezTo>
                  <a:close/>
                  <a:moveTo>
                    <a:pt x="534" y="361"/>
                  </a:moveTo>
                  <a:cubicBezTo>
                    <a:pt x="534" y="374"/>
                    <a:pt x="534" y="374"/>
                    <a:pt x="534" y="374"/>
                  </a:cubicBezTo>
                  <a:cubicBezTo>
                    <a:pt x="533" y="376"/>
                    <a:pt x="531" y="378"/>
                    <a:pt x="530" y="381"/>
                  </a:cubicBezTo>
                  <a:cubicBezTo>
                    <a:pt x="530" y="381"/>
                    <a:pt x="530" y="381"/>
                    <a:pt x="530" y="381"/>
                  </a:cubicBezTo>
                  <a:cubicBezTo>
                    <a:pt x="530" y="364"/>
                    <a:pt x="530" y="364"/>
                    <a:pt x="530" y="364"/>
                  </a:cubicBezTo>
                  <a:cubicBezTo>
                    <a:pt x="531" y="364"/>
                    <a:pt x="533" y="363"/>
                    <a:pt x="534" y="361"/>
                  </a:cubicBezTo>
                  <a:close/>
                  <a:moveTo>
                    <a:pt x="534" y="390"/>
                  </a:moveTo>
                  <a:cubicBezTo>
                    <a:pt x="534" y="399"/>
                    <a:pt x="534" y="399"/>
                    <a:pt x="534" y="399"/>
                  </a:cubicBezTo>
                  <a:cubicBezTo>
                    <a:pt x="534" y="396"/>
                    <a:pt x="533" y="396"/>
                    <a:pt x="533" y="394"/>
                  </a:cubicBezTo>
                  <a:cubicBezTo>
                    <a:pt x="532" y="394"/>
                    <a:pt x="531" y="394"/>
                    <a:pt x="530" y="394"/>
                  </a:cubicBezTo>
                  <a:cubicBezTo>
                    <a:pt x="530" y="390"/>
                    <a:pt x="530" y="390"/>
                    <a:pt x="530" y="390"/>
                  </a:cubicBezTo>
                  <a:cubicBezTo>
                    <a:pt x="534" y="390"/>
                    <a:pt x="534" y="390"/>
                    <a:pt x="534" y="390"/>
                  </a:cubicBezTo>
                  <a:close/>
                  <a:moveTo>
                    <a:pt x="534" y="411"/>
                  </a:moveTo>
                  <a:cubicBezTo>
                    <a:pt x="534" y="414"/>
                    <a:pt x="534" y="414"/>
                    <a:pt x="534" y="414"/>
                  </a:cubicBezTo>
                  <a:cubicBezTo>
                    <a:pt x="530" y="414"/>
                    <a:pt x="530" y="414"/>
                    <a:pt x="530" y="414"/>
                  </a:cubicBezTo>
                  <a:cubicBezTo>
                    <a:pt x="530" y="410"/>
                    <a:pt x="530" y="410"/>
                    <a:pt x="530" y="410"/>
                  </a:cubicBezTo>
                  <a:cubicBezTo>
                    <a:pt x="530" y="410"/>
                    <a:pt x="531" y="411"/>
                    <a:pt x="531" y="411"/>
                  </a:cubicBezTo>
                  <a:cubicBezTo>
                    <a:pt x="534" y="411"/>
                    <a:pt x="534" y="411"/>
                    <a:pt x="534" y="411"/>
                  </a:cubicBezTo>
                  <a:close/>
                  <a:moveTo>
                    <a:pt x="534" y="421"/>
                  </a:moveTo>
                  <a:cubicBezTo>
                    <a:pt x="534" y="440"/>
                    <a:pt x="534" y="440"/>
                    <a:pt x="534" y="440"/>
                  </a:cubicBezTo>
                  <a:cubicBezTo>
                    <a:pt x="533" y="438"/>
                    <a:pt x="532" y="436"/>
                    <a:pt x="531" y="435"/>
                  </a:cubicBezTo>
                  <a:cubicBezTo>
                    <a:pt x="531" y="430"/>
                    <a:pt x="531" y="427"/>
                    <a:pt x="531" y="423"/>
                  </a:cubicBezTo>
                  <a:cubicBezTo>
                    <a:pt x="533" y="422"/>
                    <a:pt x="533" y="422"/>
                    <a:pt x="534" y="421"/>
                  </a:cubicBezTo>
                  <a:close/>
                  <a:moveTo>
                    <a:pt x="534" y="452"/>
                  </a:moveTo>
                  <a:cubicBezTo>
                    <a:pt x="534" y="461"/>
                    <a:pt x="534" y="461"/>
                    <a:pt x="534" y="461"/>
                  </a:cubicBezTo>
                  <a:cubicBezTo>
                    <a:pt x="533" y="461"/>
                    <a:pt x="531" y="461"/>
                    <a:pt x="530" y="461"/>
                  </a:cubicBezTo>
                  <a:cubicBezTo>
                    <a:pt x="530" y="451"/>
                    <a:pt x="530" y="451"/>
                    <a:pt x="530" y="451"/>
                  </a:cubicBezTo>
                  <a:cubicBezTo>
                    <a:pt x="531" y="451"/>
                    <a:pt x="531" y="451"/>
                    <a:pt x="531" y="452"/>
                  </a:cubicBezTo>
                  <a:cubicBezTo>
                    <a:pt x="534" y="452"/>
                    <a:pt x="534" y="452"/>
                    <a:pt x="534" y="452"/>
                  </a:cubicBezTo>
                  <a:close/>
                  <a:moveTo>
                    <a:pt x="534" y="466"/>
                  </a:moveTo>
                  <a:cubicBezTo>
                    <a:pt x="534" y="476"/>
                    <a:pt x="534" y="476"/>
                    <a:pt x="534" y="476"/>
                  </a:cubicBezTo>
                  <a:cubicBezTo>
                    <a:pt x="533" y="476"/>
                    <a:pt x="531" y="477"/>
                    <a:pt x="530" y="477"/>
                  </a:cubicBezTo>
                  <a:cubicBezTo>
                    <a:pt x="530" y="467"/>
                    <a:pt x="530" y="467"/>
                    <a:pt x="530" y="467"/>
                  </a:cubicBezTo>
                  <a:cubicBezTo>
                    <a:pt x="532" y="467"/>
                    <a:pt x="533" y="466"/>
                    <a:pt x="534" y="466"/>
                  </a:cubicBezTo>
                  <a:close/>
                  <a:moveTo>
                    <a:pt x="534" y="522"/>
                  </a:moveTo>
                  <a:cubicBezTo>
                    <a:pt x="534" y="534"/>
                    <a:pt x="534" y="534"/>
                    <a:pt x="534" y="534"/>
                  </a:cubicBezTo>
                  <a:cubicBezTo>
                    <a:pt x="533" y="537"/>
                    <a:pt x="531" y="539"/>
                    <a:pt x="530" y="541"/>
                  </a:cubicBezTo>
                  <a:cubicBezTo>
                    <a:pt x="530" y="533"/>
                    <a:pt x="530" y="533"/>
                    <a:pt x="530" y="533"/>
                  </a:cubicBezTo>
                  <a:cubicBezTo>
                    <a:pt x="531" y="531"/>
                    <a:pt x="532" y="530"/>
                    <a:pt x="533" y="528"/>
                  </a:cubicBezTo>
                  <a:cubicBezTo>
                    <a:pt x="532" y="526"/>
                    <a:pt x="531" y="524"/>
                    <a:pt x="530" y="523"/>
                  </a:cubicBezTo>
                  <a:cubicBezTo>
                    <a:pt x="530" y="518"/>
                    <a:pt x="530" y="518"/>
                    <a:pt x="530" y="518"/>
                  </a:cubicBezTo>
                  <a:cubicBezTo>
                    <a:pt x="534" y="522"/>
                    <a:pt x="534" y="522"/>
                    <a:pt x="534" y="522"/>
                  </a:cubicBezTo>
                  <a:close/>
                  <a:moveTo>
                    <a:pt x="534" y="550"/>
                  </a:moveTo>
                  <a:cubicBezTo>
                    <a:pt x="534" y="557"/>
                    <a:pt x="534" y="557"/>
                    <a:pt x="534" y="557"/>
                  </a:cubicBezTo>
                  <a:cubicBezTo>
                    <a:pt x="530" y="553"/>
                    <a:pt x="530" y="553"/>
                    <a:pt x="530" y="553"/>
                  </a:cubicBezTo>
                  <a:cubicBezTo>
                    <a:pt x="530" y="547"/>
                    <a:pt x="530" y="547"/>
                    <a:pt x="530" y="547"/>
                  </a:cubicBezTo>
                  <a:cubicBezTo>
                    <a:pt x="531" y="548"/>
                    <a:pt x="531" y="550"/>
                    <a:pt x="532" y="551"/>
                  </a:cubicBezTo>
                  <a:cubicBezTo>
                    <a:pt x="533" y="550"/>
                    <a:pt x="534" y="550"/>
                    <a:pt x="534" y="550"/>
                  </a:cubicBezTo>
                  <a:close/>
                  <a:moveTo>
                    <a:pt x="534" y="560"/>
                  </a:moveTo>
                  <a:cubicBezTo>
                    <a:pt x="534" y="572"/>
                    <a:pt x="534" y="572"/>
                    <a:pt x="534" y="572"/>
                  </a:cubicBezTo>
                  <a:cubicBezTo>
                    <a:pt x="533" y="571"/>
                    <a:pt x="531" y="571"/>
                    <a:pt x="530" y="572"/>
                  </a:cubicBezTo>
                  <a:cubicBezTo>
                    <a:pt x="530" y="566"/>
                    <a:pt x="530" y="566"/>
                    <a:pt x="530" y="566"/>
                  </a:cubicBezTo>
                  <a:cubicBezTo>
                    <a:pt x="531" y="565"/>
                    <a:pt x="531" y="565"/>
                    <a:pt x="531" y="565"/>
                  </a:cubicBezTo>
                  <a:cubicBezTo>
                    <a:pt x="532" y="563"/>
                    <a:pt x="532" y="562"/>
                    <a:pt x="534" y="560"/>
                  </a:cubicBezTo>
                  <a:close/>
                  <a:moveTo>
                    <a:pt x="534" y="583"/>
                  </a:moveTo>
                  <a:cubicBezTo>
                    <a:pt x="534" y="596"/>
                    <a:pt x="534" y="596"/>
                    <a:pt x="534" y="596"/>
                  </a:cubicBezTo>
                  <a:cubicBezTo>
                    <a:pt x="533" y="597"/>
                    <a:pt x="531" y="598"/>
                    <a:pt x="530" y="599"/>
                  </a:cubicBezTo>
                  <a:cubicBezTo>
                    <a:pt x="530" y="592"/>
                    <a:pt x="530" y="592"/>
                    <a:pt x="530" y="592"/>
                  </a:cubicBezTo>
                  <a:cubicBezTo>
                    <a:pt x="531" y="591"/>
                    <a:pt x="532" y="590"/>
                    <a:pt x="533" y="589"/>
                  </a:cubicBezTo>
                  <a:cubicBezTo>
                    <a:pt x="532" y="589"/>
                    <a:pt x="531" y="588"/>
                    <a:pt x="530" y="588"/>
                  </a:cubicBezTo>
                  <a:cubicBezTo>
                    <a:pt x="530" y="581"/>
                    <a:pt x="530" y="581"/>
                    <a:pt x="530" y="581"/>
                  </a:cubicBezTo>
                  <a:cubicBezTo>
                    <a:pt x="534" y="583"/>
                    <a:pt x="534" y="583"/>
                    <a:pt x="534" y="583"/>
                  </a:cubicBezTo>
                  <a:close/>
                  <a:moveTo>
                    <a:pt x="534" y="721"/>
                  </a:moveTo>
                  <a:cubicBezTo>
                    <a:pt x="534" y="729"/>
                    <a:pt x="534" y="729"/>
                    <a:pt x="534" y="729"/>
                  </a:cubicBezTo>
                  <a:cubicBezTo>
                    <a:pt x="533" y="729"/>
                    <a:pt x="531" y="730"/>
                    <a:pt x="530" y="730"/>
                  </a:cubicBezTo>
                  <a:cubicBezTo>
                    <a:pt x="530" y="723"/>
                    <a:pt x="530" y="723"/>
                    <a:pt x="530" y="723"/>
                  </a:cubicBezTo>
                  <a:cubicBezTo>
                    <a:pt x="531" y="722"/>
                    <a:pt x="533" y="722"/>
                    <a:pt x="534" y="721"/>
                  </a:cubicBezTo>
                  <a:close/>
                  <a:moveTo>
                    <a:pt x="534" y="745"/>
                  </a:moveTo>
                  <a:cubicBezTo>
                    <a:pt x="534" y="756"/>
                    <a:pt x="534" y="756"/>
                    <a:pt x="534" y="756"/>
                  </a:cubicBezTo>
                  <a:cubicBezTo>
                    <a:pt x="533" y="755"/>
                    <a:pt x="531" y="754"/>
                    <a:pt x="530" y="753"/>
                  </a:cubicBezTo>
                  <a:cubicBezTo>
                    <a:pt x="530" y="742"/>
                    <a:pt x="530" y="742"/>
                    <a:pt x="530" y="742"/>
                  </a:cubicBezTo>
                  <a:cubicBezTo>
                    <a:pt x="531" y="743"/>
                    <a:pt x="533" y="744"/>
                    <a:pt x="534" y="745"/>
                  </a:cubicBezTo>
                  <a:close/>
                  <a:moveTo>
                    <a:pt x="522" y="21"/>
                  </a:moveTo>
                  <a:cubicBezTo>
                    <a:pt x="524" y="22"/>
                    <a:pt x="527" y="23"/>
                    <a:pt x="530" y="23"/>
                  </a:cubicBezTo>
                  <a:cubicBezTo>
                    <a:pt x="530" y="32"/>
                    <a:pt x="530" y="32"/>
                    <a:pt x="530" y="32"/>
                  </a:cubicBezTo>
                  <a:cubicBezTo>
                    <a:pt x="528" y="31"/>
                    <a:pt x="525" y="30"/>
                    <a:pt x="522" y="29"/>
                  </a:cubicBezTo>
                  <a:cubicBezTo>
                    <a:pt x="522" y="21"/>
                    <a:pt x="522" y="21"/>
                    <a:pt x="522" y="21"/>
                  </a:cubicBezTo>
                  <a:close/>
                  <a:moveTo>
                    <a:pt x="530" y="771"/>
                  </a:moveTo>
                  <a:cubicBezTo>
                    <a:pt x="527" y="772"/>
                    <a:pt x="524" y="773"/>
                    <a:pt x="522" y="774"/>
                  </a:cubicBezTo>
                  <a:cubicBezTo>
                    <a:pt x="522" y="764"/>
                    <a:pt x="522" y="764"/>
                    <a:pt x="522" y="764"/>
                  </a:cubicBezTo>
                  <a:cubicBezTo>
                    <a:pt x="524" y="764"/>
                    <a:pt x="527" y="763"/>
                    <a:pt x="530" y="763"/>
                  </a:cubicBezTo>
                  <a:cubicBezTo>
                    <a:pt x="530" y="771"/>
                    <a:pt x="530" y="771"/>
                    <a:pt x="530" y="771"/>
                  </a:cubicBezTo>
                  <a:close/>
                  <a:moveTo>
                    <a:pt x="530" y="62"/>
                  </a:moveTo>
                  <a:cubicBezTo>
                    <a:pt x="530" y="72"/>
                    <a:pt x="530" y="72"/>
                    <a:pt x="530" y="72"/>
                  </a:cubicBezTo>
                  <a:cubicBezTo>
                    <a:pt x="527" y="71"/>
                    <a:pt x="524" y="70"/>
                    <a:pt x="522" y="69"/>
                  </a:cubicBezTo>
                  <a:cubicBezTo>
                    <a:pt x="522" y="33"/>
                    <a:pt x="522" y="33"/>
                    <a:pt x="522" y="33"/>
                  </a:cubicBezTo>
                  <a:cubicBezTo>
                    <a:pt x="522" y="35"/>
                    <a:pt x="523" y="41"/>
                    <a:pt x="526" y="53"/>
                  </a:cubicBezTo>
                  <a:cubicBezTo>
                    <a:pt x="527" y="57"/>
                    <a:pt x="529" y="60"/>
                    <a:pt x="530" y="62"/>
                  </a:cubicBezTo>
                  <a:close/>
                  <a:moveTo>
                    <a:pt x="530" y="205"/>
                  </a:moveTo>
                  <a:cubicBezTo>
                    <a:pt x="530" y="211"/>
                    <a:pt x="530" y="211"/>
                    <a:pt x="530" y="211"/>
                  </a:cubicBezTo>
                  <a:cubicBezTo>
                    <a:pt x="529" y="211"/>
                    <a:pt x="528" y="210"/>
                    <a:pt x="526" y="209"/>
                  </a:cubicBezTo>
                  <a:cubicBezTo>
                    <a:pt x="526" y="216"/>
                    <a:pt x="526" y="223"/>
                    <a:pt x="526" y="230"/>
                  </a:cubicBezTo>
                  <a:cubicBezTo>
                    <a:pt x="527" y="231"/>
                    <a:pt x="529" y="232"/>
                    <a:pt x="530" y="234"/>
                  </a:cubicBezTo>
                  <a:cubicBezTo>
                    <a:pt x="530" y="240"/>
                    <a:pt x="530" y="240"/>
                    <a:pt x="530" y="240"/>
                  </a:cubicBezTo>
                  <a:cubicBezTo>
                    <a:pt x="530" y="240"/>
                    <a:pt x="530" y="240"/>
                    <a:pt x="530" y="240"/>
                  </a:cubicBezTo>
                  <a:cubicBezTo>
                    <a:pt x="527" y="238"/>
                    <a:pt x="524" y="235"/>
                    <a:pt x="522" y="233"/>
                  </a:cubicBezTo>
                  <a:cubicBezTo>
                    <a:pt x="522" y="200"/>
                    <a:pt x="522" y="200"/>
                    <a:pt x="522" y="200"/>
                  </a:cubicBezTo>
                  <a:cubicBezTo>
                    <a:pt x="524" y="202"/>
                    <a:pt x="527" y="204"/>
                    <a:pt x="530" y="205"/>
                  </a:cubicBezTo>
                  <a:close/>
                  <a:moveTo>
                    <a:pt x="530" y="250"/>
                  </a:moveTo>
                  <a:cubicBezTo>
                    <a:pt x="530" y="257"/>
                    <a:pt x="530" y="257"/>
                    <a:pt x="530" y="257"/>
                  </a:cubicBezTo>
                  <a:cubicBezTo>
                    <a:pt x="527" y="257"/>
                    <a:pt x="526" y="258"/>
                    <a:pt x="526" y="262"/>
                  </a:cubicBezTo>
                  <a:cubicBezTo>
                    <a:pt x="530" y="265"/>
                    <a:pt x="530" y="265"/>
                    <a:pt x="530" y="265"/>
                  </a:cubicBezTo>
                  <a:cubicBezTo>
                    <a:pt x="530" y="269"/>
                    <a:pt x="530" y="269"/>
                    <a:pt x="530" y="269"/>
                  </a:cubicBezTo>
                  <a:cubicBezTo>
                    <a:pt x="527" y="267"/>
                    <a:pt x="524" y="266"/>
                    <a:pt x="522" y="266"/>
                  </a:cubicBezTo>
                  <a:cubicBezTo>
                    <a:pt x="522" y="259"/>
                    <a:pt x="522" y="259"/>
                    <a:pt x="522" y="259"/>
                  </a:cubicBezTo>
                  <a:cubicBezTo>
                    <a:pt x="524" y="256"/>
                    <a:pt x="527" y="253"/>
                    <a:pt x="530" y="250"/>
                  </a:cubicBezTo>
                  <a:close/>
                  <a:moveTo>
                    <a:pt x="530" y="277"/>
                  </a:moveTo>
                  <a:cubicBezTo>
                    <a:pt x="530" y="286"/>
                    <a:pt x="530" y="286"/>
                    <a:pt x="530" y="286"/>
                  </a:cubicBezTo>
                  <a:cubicBezTo>
                    <a:pt x="527" y="289"/>
                    <a:pt x="524" y="293"/>
                    <a:pt x="522" y="296"/>
                  </a:cubicBezTo>
                  <a:cubicBezTo>
                    <a:pt x="522" y="286"/>
                    <a:pt x="522" y="286"/>
                    <a:pt x="522" y="286"/>
                  </a:cubicBezTo>
                  <a:cubicBezTo>
                    <a:pt x="523" y="285"/>
                    <a:pt x="525" y="285"/>
                    <a:pt x="527" y="284"/>
                  </a:cubicBezTo>
                  <a:cubicBezTo>
                    <a:pt x="527" y="283"/>
                    <a:pt x="527" y="282"/>
                    <a:pt x="528" y="282"/>
                  </a:cubicBezTo>
                  <a:cubicBezTo>
                    <a:pt x="527" y="281"/>
                    <a:pt x="524" y="280"/>
                    <a:pt x="522" y="278"/>
                  </a:cubicBezTo>
                  <a:cubicBezTo>
                    <a:pt x="522" y="274"/>
                    <a:pt x="522" y="274"/>
                    <a:pt x="522" y="274"/>
                  </a:cubicBezTo>
                  <a:cubicBezTo>
                    <a:pt x="523" y="275"/>
                    <a:pt x="525" y="277"/>
                    <a:pt x="527" y="278"/>
                  </a:cubicBezTo>
                  <a:cubicBezTo>
                    <a:pt x="528" y="278"/>
                    <a:pt x="529" y="278"/>
                    <a:pt x="530" y="277"/>
                  </a:cubicBezTo>
                  <a:close/>
                  <a:moveTo>
                    <a:pt x="530" y="304"/>
                  </a:moveTo>
                  <a:cubicBezTo>
                    <a:pt x="530" y="334"/>
                    <a:pt x="530" y="334"/>
                    <a:pt x="530" y="334"/>
                  </a:cubicBezTo>
                  <a:cubicBezTo>
                    <a:pt x="527" y="336"/>
                    <a:pt x="524" y="338"/>
                    <a:pt x="522" y="339"/>
                  </a:cubicBezTo>
                  <a:cubicBezTo>
                    <a:pt x="522" y="328"/>
                    <a:pt x="522" y="328"/>
                    <a:pt x="522" y="328"/>
                  </a:cubicBezTo>
                  <a:cubicBezTo>
                    <a:pt x="523" y="328"/>
                    <a:pt x="524" y="328"/>
                    <a:pt x="525" y="327"/>
                  </a:cubicBezTo>
                  <a:cubicBezTo>
                    <a:pt x="526" y="320"/>
                    <a:pt x="520" y="318"/>
                    <a:pt x="522" y="311"/>
                  </a:cubicBezTo>
                  <a:cubicBezTo>
                    <a:pt x="524" y="309"/>
                    <a:pt x="527" y="306"/>
                    <a:pt x="530" y="304"/>
                  </a:cubicBezTo>
                  <a:close/>
                  <a:moveTo>
                    <a:pt x="530" y="351"/>
                  </a:moveTo>
                  <a:cubicBezTo>
                    <a:pt x="530" y="360"/>
                    <a:pt x="530" y="360"/>
                    <a:pt x="530" y="360"/>
                  </a:cubicBezTo>
                  <a:cubicBezTo>
                    <a:pt x="524" y="360"/>
                    <a:pt x="524" y="360"/>
                    <a:pt x="524" y="360"/>
                  </a:cubicBezTo>
                  <a:cubicBezTo>
                    <a:pt x="524" y="362"/>
                    <a:pt x="524" y="363"/>
                    <a:pt x="524" y="365"/>
                  </a:cubicBezTo>
                  <a:cubicBezTo>
                    <a:pt x="527" y="365"/>
                    <a:pt x="529" y="365"/>
                    <a:pt x="530" y="364"/>
                  </a:cubicBezTo>
                  <a:cubicBezTo>
                    <a:pt x="530" y="381"/>
                    <a:pt x="530" y="381"/>
                    <a:pt x="530" y="381"/>
                  </a:cubicBezTo>
                  <a:cubicBezTo>
                    <a:pt x="528" y="381"/>
                    <a:pt x="526" y="381"/>
                    <a:pt x="524" y="382"/>
                  </a:cubicBezTo>
                  <a:cubicBezTo>
                    <a:pt x="523" y="380"/>
                    <a:pt x="522" y="378"/>
                    <a:pt x="522" y="377"/>
                  </a:cubicBezTo>
                  <a:cubicBezTo>
                    <a:pt x="522" y="351"/>
                    <a:pt x="522" y="351"/>
                    <a:pt x="522" y="351"/>
                  </a:cubicBezTo>
                  <a:cubicBezTo>
                    <a:pt x="524" y="351"/>
                    <a:pt x="528" y="351"/>
                    <a:pt x="530" y="351"/>
                  </a:cubicBezTo>
                  <a:close/>
                  <a:moveTo>
                    <a:pt x="530" y="390"/>
                  </a:moveTo>
                  <a:cubicBezTo>
                    <a:pt x="530" y="394"/>
                    <a:pt x="530" y="394"/>
                    <a:pt x="530" y="394"/>
                  </a:cubicBezTo>
                  <a:cubicBezTo>
                    <a:pt x="529" y="394"/>
                    <a:pt x="527" y="393"/>
                    <a:pt x="525" y="393"/>
                  </a:cubicBezTo>
                  <a:cubicBezTo>
                    <a:pt x="527" y="399"/>
                    <a:pt x="526" y="406"/>
                    <a:pt x="530" y="410"/>
                  </a:cubicBezTo>
                  <a:cubicBezTo>
                    <a:pt x="530" y="414"/>
                    <a:pt x="530" y="414"/>
                    <a:pt x="530" y="414"/>
                  </a:cubicBezTo>
                  <a:cubicBezTo>
                    <a:pt x="522" y="414"/>
                    <a:pt x="522" y="414"/>
                    <a:pt x="522" y="414"/>
                  </a:cubicBezTo>
                  <a:cubicBezTo>
                    <a:pt x="522" y="411"/>
                    <a:pt x="522" y="411"/>
                    <a:pt x="522" y="411"/>
                  </a:cubicBezTo>
                  <a:cubicBezTo>
                    <a:pt x="524" y="411"/>
                    <a:pt x="524" y="411"/>
                    <a:pt x="524" y="411"/>
                  </a:cubicBezTo>
                  <a:cubicBezTo>
                    <a:pt x="523" y="405"/>
                    <a:pt x="523" y="401"/>
                    <a:pt x="522" y="398"/>
                  </a:cubicBezTo>
                  <a:cubicBezTo>
                    <a:pt x="522" y="390"/>
                    <a:pt x="522" y="390"/>
                    <a:pt x="522" y="390"/>
                  </a:cubicBezTo>
                  <a:cubicBezTo>
                    <a:pt x="530" y="390"/>
                    <a:pt x="530" y="390"/>
                    <a:pt x="530" y="390"/>
                  </a:cubicBezTo>
                  <a:close/>
                  <a:moveTo>
                    <a:pt x="530" y="451"/>
                  </a:moveTo>
                  <a:cubicBezTo>
                    <a:pt x="530" y="461"/>
                    <a:pt x="530" y="461"/>
                    <a:pt x="530" y="461"/>
                  </a:cubicBezTo>
                  <a:cubicBezTo>
                    <a:pt x="527" y="460"/>
                    <a:pt x="524" y="460"/>
                    <a:pt x="522" y="459"/>
                  </a:cubicBezTo>
                  <a:cubicBezTo>
                    <a:pt x="522" y="446"/>
                    <a:pt x="522" y="446"/>
                    <a:pt x="522" y="446"/>
                  </a:cubicBezTo>
                  <a:cubicBezTo>
                    <a:pt x="525" y="447"/>
                    <a:pt x="528" y="449"/>
                    <a:pt x="530" y="451"/>
                  </a:cubicBezTo>
                  <a:close/>
                  <a:moveTo>
                    <a:pt x="530" y="467"/>
                  </a:moveTo>
                  <a:cubicBezTo>
                    <a:pt x="530" y="477"/>
                    <a:pt x="530" y="477"/>
                    <a:pt x="530" y="477"/>
                  </a:cubicBezTo>
                  <a:cubicBezTo>
                    <a:pt x="527" y="478"/>
                    <a:pt x="524" y="479"/>
                    <a:pt x="522" y="480"/>
                  </a:cubicBezTo>
                  <a:cubicBezTo>
                    <a:pt x="522" y="469"/>
                    <a:pt x="522" y="469"/>
                    <a:pt x="522" y="469"/>
                  </a:cubicBezTo>
                  <a:cubicBezTo>
                    <a:pt x="524" y="468"/>
                    <a:pt x="527" y="467"/>
                    <a:pt x="530" y="467"/>
                  </a:cubicBezTo>
                  <a:close/>
                  <a:moveTo>
                    <a:pt x="530" y="518"/>
                  </a:moveTo>
                  <a:cubicBezTo>
                    <a:pt x="530" y="523"/>
                    <a:pt x="530" y="523"/>
                    <a:pt x="530" y="523"/>
                  </a:cubicBezTo>
                  <a:cubicBezTo>
                    <a:pt x="529" y="522"/>
                    <a:pt x="529" y="522"/>
                    <a:pt x="528" y="522"/>
                  </a:cubicBezTo>
                  <a:cubicBezTo>
                    <a:pt x="526" y="526"/>
                    <a:pt x="523" y="529"/>
                    <a:pt x="522" y="533"/>
                  </a:cubicBezTo>
                  <a:cubicBezTo>
                    <a:pt x="522" y="525"/>
                    <a:pt x="522" y="525"/>
                    <a:pt x="522" y="525"/>
                  </a:cubicBezTo>
                  <a:cubicBezTo>
                    <a:pt x="523" y="522"/>
                    <a:pt x="524" y="519"/>
                    <a:pt x="522" y="515"/>
                  </a:cubicBezTo>
                  <a:cubicBezTo>
                    <a:pt x="522" y="509"/>
                    <a:pt x="522" y="509"/>
                    <a:pt x="522" y="509"/>
                  </a:cubicBezTo>
                  <a:cubicBezTo>
                    <a:pt x="530" y="518"/>
                    <a:pt x="530" y="518"/>
                    <a:pt x="530" y="518"/>
                  </a:cubicBezTo>
                  <a:close/>
                  <a:moveTo>
                    <a:pt x="530" y="533"/>
                  </a:moveTo>
                  <a:cubicBezTo>
                    <a:pt x="530" y="541"/>
                    <a:pt x="530" y="541"/>
                    <a:pt x="530" y="541"/>
                  </a:cubicBezTo>
                  <a:cubicBezTo>
                    <a:pt x="529" y="543"/>
                    <a:pt x="529" y="545"/>
                    <a:pt x="530" y="547"/>
                  </a:cubicBezTo>
                  <a:cubicBezTo>
                    <a:pt x="530" y="553"/>
                    <a:pt x="530" y="553"/>
                    <a:pt x="530" y="553"/>
                  </a:cubicBezTo>
                  <a:cubicBezTo>
                    <a:pt x="522" y="544"/>
                    <a:pt x="522" y="544"/>
                    <a:pt x="522" y="544"/>
                  </a:cubicBezTo>
                  <a:cubicBezTo>
                    <a:pt x="522" y="539"/>
                    <a:pt x="522" y="539"/>
                    <a:pt x="522" y="539"/>
                  </a:cubicBezTo>
                  <a:cubicBezTo>
                    <a:pt x="522" y="541"/>
                    <a:pt x="523" y="542"/>
                    <a:pt x="524" y="543"/>
                  </a:cubicBezTo>
                  <a:cubicBezTo>
                    <a:pt x="526" y="539"/>
                    <a:pt x="528" y="536"/>
                    <a:pt x="530" y="533"/>
                  </a:cubicBezTo>
                  <a:close/>
                  <a:moveTo>
                    <a:pt x="530" y="566"/>
                  </a:moveTo>
                  <a:cubicBezTo>
                    <a:pt x="530" y="572"/>
                    <a:pt x="530" y="572"/>
                    <a:pt x="530" y="572"/>
                  </a:cubicBezTo>
                  <a:cubicBezTo>
                    <a:pt x="527" y="572"/>
                    <a:pt x="524" y="574"/>
                    <a:pt x="522" y="578"/>
                  </a:cubicBezTo>
                  <a:cubicBezTo>
                    <a:pt x="524" y="579"/>
                    <a:pt x="527" y="580"/>
                    <a:pt x="530" y="581"/>
                  </a:cubicBezTo>
                  <a:cubicBezTo>
                    <a:pt x="530" y="588"/>
                    <a:pt x="530" y="588"/>
                    <a:pt x="530" y="588"/>
                  </a:cubicBezTo>
                  <a:cubicBezTo>
                    <a:pt x="527" y="586"/>
                    <a:pt x="525" y="586"/>
                    <a:pt x="522" y="584"/>
                  </a:cubicBezTo>
                  <a:cubicBezTo>
                    <a:pt x="522" y="569"/>
                    <a:pt x="522" y="569"/>
                    <a:pt x="522" y="569"/>
                  </a:cubicBezTo>
                  <a:cubicBezTo>
                    <a:pt x="522" y="569"/>
                    <a:pt x="522" y="569"/>
                    <a:pt x="522" y="569"/>
                  </a:cubicBezTo>
                  <a:cubicBezTo>
                    <a:pt x="524" y="568"/>
                    <a:pt x="527" y="567"/>
                    <a:pt x="530" y="566"/>
                  </a:cubicBezTo>
                  <a:close/>
                  <a:moveTo>
                    <a:pt x="530" y="592"/>
                  </a:moveTo>
                  <a:cubicBezTo>
                    <a:pt x="530" y="599"/>
                    <a:pt x="530" y="599"/>
                    <a:pt x="530" y="599"/>
                  </a:cubicBezTo>
                  <a:cubicBezTo>
                    <a:pt x="527" y="601"/>
                    <a:pt x="524" y="603"/>
                    <a:pt x="522" y="605"/>
                  </a:cubicBezTo>
                  <a:cubicBezTo>
                    <a:pt x="522" y="595"/>
                    <a:pt x="522" y="595"/>
                    <a:pt x="522" y="595"/>
                  </a:cubicBezTo>
                  <a:cubicBezTo>
                    <a:pt x="525" y="594"/>
                    <a:pt x="527" y="594"/>
                    <a:pt x="530" y="592"/>
                  </a:cubicBezTo>
                  <a:close/>
                  <a:moveTo>
                    <a:pt x="530" y="723"/>
                  </a:moveTo>
                  <a:cubicBezTo>
                    <a:pt x="530" y="730"/>
                    <a:pt x="530" y="730"/>
                    <a:pt x="530" y="730"/>
                  </a:cubicBezTo>
                  <a:cubicBezTo>
                    <a:pt x="527" y="731"/>
                    <a:pt x="524" y="732"/>
                    <a:pt x="522" y="735"/>
                  </a:cubicBezTo>
                  <a:cubicBezTo>
                    <a:pt x="524" y="737"/>
                    <a:pt x="527" y="740"/>
                    <a:pt x="530" y="742"/>
                  </a:cubicBezTo>
                  <a:cubicBezTo>
                    <a:pt x="530" y="753"/>
                    <a:pt x="530" y="753"/>
                    <a:pt x="530" y="753"/>
                  </a:cubicBezTo>
                  <a:cubicBezTo>
                    <a:pt x="527" y="750"/>
                    <a:pt x="524" y="748"/>
                    <a:pt x="522" y="746"/>
                  </a:cubicBezTo>
                  <a:cubicBezTo>
                    <a:pt x="522" y="726"/>
                    <a:pt x="522" y="726"/>
                    <a:pt x="522" y="726"/>
                  </a:cubicBezTo>
                  <a:cubicBezTo>
                    <a:pt x="524" y="725"/>
                    <a:pt x="527" y="723"/>
                    <a:pt x="530" y="723"/>
                  </a:cubicBezTo>
                  <a:close/>
                  <a:moveTo>
                    <a:pt x="515" y="19"/>
                  </a:moveTo>
                  <a:cubicBezTo>
                    <a:pt x="517" y="20"/>
                    <a:pt x="519" y="20"/>
                    <a:pt x="522" y="21"/>
                  </a:cubicBezTo>
                  <a:cubicBezTo>
                    <a:pt x="522" y="29"/>
                    <a:pt x="522" y="29"/>
                    <a:pt x="522" y="29"/>
                  </a:cubicBezTo>
                  <a:cubicBezTo>
                    <a:pt x="521" y="29"/>
                    <a:pt x="521" y="29"/>
                    <a:pt x="521" y="29"/>
                  </a:cubicBezTo>
                  <a:cubicBezTo>
                    <a:pt x="521" y="30"/>
                    <a:pt x="521" y="30"/>
                    <a:pt x="522" y="33"/>
                  </a:cubicBezTo>
                  <a:cubicBezTo>
                    <a:pt x="522" y="69"/>
                    <a:pt x="522" y="69"/>
                    <a:pt x="522" y="69"/>
                  </a:cubicBezTo>
                  <a:cubicBezTo>
                    <a:pt x="519" y="68"/>
                    <a:pt x="517" y="67"/>
                    <a:pt x="515" y="66"/>
                  </a:cubicBezTo>
                  <a:cubicBezTo>
                    <a:pt x="515" y="59"/>
                    <a:pt x="515" y="59"/>
                    <a:pt x="515" y="59"/>
                  </a:cubicBezTo>
                  <a:cubicBezTo>
                    <a:pt x="515" y="59"/>
                    <a:pt x="516" y="59"/>
                    <a:pt x="516" y="59"/>
                  </a:cubicBezTo>
                  <a:cubicBezTo>
                    <a:pt x="516" y="59"/>
                    <a:pt x="517" y="58"/>
                    <a:pt x="518" y="58"/>
                  </a:cubicBezTo>
                  <a:cubicBezTo>
                    <a:pt x="517" y="55"/>
                    <a:pt x="516" y="54"/>
                    <a:pt x="515" y="43"/>
                  </a:cubicBezTo>
                  <a:cubicBezTo>
                    <a:pt x="515" y="19"/>
                    <a:pt x="515" y="19"/>
                    <a:pt x="515" y="19"/>
                  </a:cubicBezTo>
                  <a:close/>
                  <a:moveTo>
                    <a:pt x="522" y="774"/>
                  </a:moveTo>
                  <a:cubicBezTo>
                    <a:pt x="519" y="775"/>
                    <a:pt x="517" y="775"/>
                    <a:pt x="515" y="776"/>
                  </a:cubicBezTo>
                  <a:cubicBezTo>
                    <a:pt x="515" y="764"/>
                    <a:pt x="515" y="764"/>
                    <a:pt x="515" y="764"/>
                  </a:cubicBezTo>
                  <a:cubicBezTo>
                    <a:pt x="515" y="764"/>
                    <a:pt x="516" y="765"/>
                    <a:pt x="516" y="765"/>
                  </a:cubicBezTo>
                  <a:cubicBezTo>
                    <a:pt x="518" y="765"/>
                    <a:pt x="520" y="765"/>
                    <a:pt x="522" y="764"/>
                  </a:cubicBezTo>
                  <a:cubicBezTo>
                    <a:pt x="522" y="774"/>
                    <a:pt x="522" y="774"/>
                    <a:pt x="522" y="774"/>
                  </a:cubicBezTo>
                  <a:close/>
                  <a:moveTo>
                    <a:pt x="522" y="200"/>
                  </a:moveTo>
                  <a:cubicBezTo>
                    <a:pt x="522" y="233"/>
                    <a:pt x="522" y="233"/>
                    <a:pt x="522" y="233"/>
                  </a:cubicBezTo>
                  <a:cubicBezTo>
                    <a:pt x="519" y="231"/>
                    <a:pt x="517" y="229"/>
                    <a:pt x="515" y="228"/>
                  </a:cubicBezTo>
                  <a:cubicBezTo>
                    <a:pt x="515" y="223"/>
                    <a:pt x="515" y="223"/>
                    <a:pt x="515" y="223"/>
                  </a:cubicBezTo>
                  <a:cubicBezTo>
                    <a:pt x="515" y="223"/>
                    <a:pt x="516" y="224"/>
                    <a:pt x="516" y="224"/>
                  </a:cubicBezTo>
                  <a:cubicBezTo>
                    <a:pt x="517" y="224"/>
                    <a:pt x="517" y="224"/>
                    <a:pt x="518" y="224"/>
                  </a:cubicBezTo>
                  <a:cubicBezTo>
                    <a:pt x="518" y="214"/>
                    <a:pt x="521" y="206"/>
                    <a:pt x="515" y="202"/>
                  </a:cubicBezTo>
                  <a:cubicBezTo>
                    <a:pt x="515" y="196"/>
                    <a:pt x="515" y="196"/>
                    <a:pt x="515" y="196"/>
                  </a:cubicBezTo>
                  <a:cubicBezTo>
                    <a:pt x="517" y="197"/>
                    <a:pt x="519" y="199"/>
                    <a:pt x="522" y="200"/>
                  </a:cubicBezTo>
                  <a:close/>
                  <a:moveTo>
                    <a:pt x="522" y="259"/>
                  </a:moveTo>
                  <a:cubicBezTo>
                    <a:pt x="522" y="266"/>
                    <a:pt x="522" y="266"/>
                    <a:pt x="522" y="266"/>
                  </a:cubicBezTo>
                  <a:cubicBezTo>
                    <a:pt x="520" y="266"/>
                    <a:pt x="518" y="267"/>
                    <a:pt x="516" y="270"/>
                  </a:cubicBezTo>
                  <a:cubicBezTo>
                    <a:pt x="518" y="271"/>
                    <a:pt x="520" y="273"/>
                    <a:pt x="522" y="274"/>
                  </a:cubicBezTo>
                  <a:cubicBezTo>
                    <a:pt x="522" y="278"/>
                    <a:pt x="522" y="278"/>
                    <a:pt x="522" y="278"/>
                  </a:cubicBezTo>
                  <a:cubicBezTo>
                    <a:pt x="519" y="277"/>
                    <a:pt x="517" y="276"/>
                    <a:pt x="515" y="275"/>
                  </a:cubicBezTo>
                  <a:cubicBezTo>
                    <a:pt x="515" y="266"/>
                    <a:pt x="515" y="266"/>
                    <a:pt x="515" y="266"/>
                  </a:cubicBezTo>
                  <a:cubicBezTo>
                    <a:pt x="517" y="264"/>
                    <a:pt x="519" y="262"/>
                    <a:pt x="522" y="259"/>
                  </a:cubicBezTo>
                  <a:close/>
                  <a:moveTo>
                    <a:pt x="522" y="286"/>
                  </a:moveTo>
                  <a:cubicBezTo>
                    <a:pt x="522" y="296"/>
                    <a:pt x="522" y="296"/>
                    <a:pt x="522" y="296"/>
                  </a:cubicBezTo>
                  <a:cubicBezTo>
                    <a:pt x="519" y="298"/>
                    <a:pt x="517" y="300"/>
                    <a:pt x="515" y="303"/>
                  </a:cubicBezTo>
                  <a:cubicBezTo>
                    <a:pt x="515" y="294"/>
                    <a:pt x="515" y="294"/>
                    <a:pt x="515" y="294"/>
                  </a:cubicBezTo>
                  <a:cubicBezTo>
                    <a:pt x="516" y="294"/>
                    <a:pt x="517" y="293"/>
                    <a:pt x="519" y="291"/>
                  </a:cubicBezTo>
                  <a:cubicBezTo>
                    <a:pt x="518" y="291"/>
                    <a:pt x="516" y="289"/>
                    <a:pt x="515" y="288"/>
                  </a:cubicBezTo>
                  <a:cubicBezTo>
                    <a:pt x="515" y="284"/>
                    <a:pt x="515" y="284"/>
                    <a:pt x="515" y="284"/>
                  </a:cubicBezTo>
                  <a:cubicBezTo>
                    <a:pt x="516" y="285"/>
                    <a:pt x="518" y="286"/>
                    <a:pt x="519" y="287"/>
                  </a:cubicBezTo>
                  <a:cubicBezTo>
                    <a:pt x="522" y="286"/>
                    <a:pt x="522" y="286"/>
                    <a:pt x="522" y="286"/>
                  </a:cubicBezTo>
                  <a:close/>
                  <a:moveTo>
                    <a:pt x="522" y="328"/>
                  </a:moveTo>
                  <a:cubicBezTo>
                    <a:pt x="522" y="339"/>
                    <a:pt x="522" y="339"/>
                    <a:pt x="522" y="339"/>
                  </a:cubicBezTo>
                  <a:cubicBezTo>
                    <a:pt x="519" y="340"/>
                    <a:pt x="517" y="341"/>
                    <a:pt x="515" y="341"/>
                  </a:cubicBezTo>
                  <a:cubicBezTo>
                    <a:pt x="515" y="329"/>
                    <a:pt x="515" y="329"/>
                    <a:pt x="515" y="329"/>
                  </a:cubicBezTo>
                  <a:cubicBezTo>
                    <a:pt x="517" y="329"/>
                    <a:pt x="519" y="329"/>
                    <a:pt x="522" y="328"/>
                  </a:cubicBezTo>
                  <a:close/>
                  <a:moveTo>
                    <a:pt x="522" y="351"/>
                  </a:moveTo>
                  <a:cubicBezTo>
                    <a:pt x="522" y="377"/>
                    <a:pt x="522" y="377"/>
                    <a:pt x="522" y="377"/>
                  </a:cubicBezTo>
                  <a:cubicBezTo>
                    <a:pt x="518" y="370"/>
                    <a:pt x="516" y="363"/>
                    <a:pt x="516" y="353"/>
                  </a:cubicBezTo>
                  <a:cubicBezTo>
                    <a:pt x="518" y="352"/>
                    <a:pt x="519" y="351"/>
                    <a:pt x="522" y="351"/>
                  </a:cubicBezTo>
                  <a:close/>
                  <a:moveTo>
                    <a:pt x="522" y="390"/>
                  </a:moveTo>
                  <a:cubicBezTo>
                    <a:pt x="522" y="398"/>
                    <a:pt x="522" y="398"/>
                    <a:pt x="522" y="398"/>
                  </a:cubicBezTo>
                  <a:cubicBezTo>
                    <a:pt x="520" y="396"/>
                    <a:pt x="519" y="394"/>
                    <a:pt x="515" y="394"/>
                  </a:cubicBezTo>
                  <a:cubicBezTo>
                    <a:pt x="515" y="390"/>
                    <a:pt x="515" y="390"/>
                    <a:pt x="515" y="390"/>
                  </a:cubicBezTo>
                  <a:cubicBezTo>
                    <a:pt x="522" y="390"/>
                    <a:pt x="522" y="390"/>
                    <a:pt x="522" y="390"/>
                  </a:cubicBezTo>
                  <a:close/>
                  <a:moveTo>
                    <a:pt x="522" y="411"/>
                  </a:moveTo>
                  <a:cubicBezTo>
                    <a:pt x="522" y="414"/>
                    <a:pt x="522" y="414"/>
                    <a:pt x="522" y="414"/>
                  </a:cubicBezTo>
                  <a:cubicBezTo>
                    <a:pt x="515" y="414"/>
                    <a:pt x="515" y="414"/>
                    <a:pt x="515" y="414"/>
                  </a:cubicBezTo>
                  <a:cubicBezTo>
                    <a:pt x="515" y="404"/>
                    <a:pt x="515" y="404"/>
                    <a:pt x="515" y="404"/>
                  </a:cubicBezTo>
                  <a:cubicBezTo>
                    <a:pt x="516" y="410"/>
                    <a:pt x="516" y="410"/>
                    <a:pt x="516" y="410"/>
                  </a:cubicBezTo>
                  <a:cubicBezTo>
                    <a:pt x="517" y="410"/>
                    <a:pt x="517" y="411"/>
                    <a:pt x="518" y="411"/>
                  </a:cubicBezTo>
                  <a:cubicBezTo>
                    <a:pt x="522" y="411"/>
                    <a:pt x="522" y="411"/>
                    <a:pt x="522" y="411"/>
                  </a:cubicBezTo>
                  <a:close/>
                  <a:moveTo>
                    <a:pt x="522" y="446"/>
                  </a:moveTo>
                  <a:cubicBezTo>
                    <a:pt x="522" y="459"/>
                    <a:pt x="522" y="459"/>
                    <a:pt x="522" y="459"/>
                  </a:cubicBezTo>
                  <a:cubicBezTo>
                    <a:pt x="519" y="458"/>
                    <a:pt x="517" y="457"/>
                    <a:pt x="515" y="456"/>
                  </a:cubicBezTo>
                  <a:cubicBezTo>
                    <a:pt x="515" y="443"/>
                    <a:pt x="515" y="443"/>
                    <a:pt x="515" y="443"/>
                  </a:cubicBezTo>
                  <a:cubicBezTo>
                    <a:pt x="517" y="444"/>
                    <a:pt x="519" y="444"/>
                    <a:pt x="522" y="446"/>
                  </a:cubicBezTo>
                  <a:close/>
                  <a:moveTo>
                    <a:pt x="522" y="469"/>
                  </a:moveTo>
                  <a:cubicBezTo>
                    <a:pt x="522" y="480"/>
                    <a:pt x="522" y="480"/>
                    <a:pt x="522" y="480"/>
                  </a:cubicBezTo>
                  <a:cubicBezTo>
                    <a:pt x="519" y="481"/>
                    <a:pt x="517" y="482"/>
                    <a:pt x="515" y="484"/>
                  </a:cubicBezTo>
                  <a:cubicBezTo>
                    <a:pt x="515" y="471"/>
                    <a:pt x="515" y="471"/>
                    <a:pt x="515" y="471"/>
                  </a:cubicBezTo>
                  <a:cubicBezTo>
                    <a:pt x="517" y="470"/>
                    <a:pt x="519" y="469"/>
                    <a:pt x="522" y="469"/>
                  </a:cubicBezTo>
                  <a:close/>
                  <a:moveTo>
                    <a:pt x="522" y="509"/>
                  </a:moveTo>
                  <a:cubicBezTo>
                    <a:pt x="522" y="515"/>
                    <a:pt x="522" y="515"/>
                    <a:pt x="522" y="515"/>
                  </a:cubicBezTo>
                  <a:cubicBezTo>
                    <a:pt x="521" y="514"/>
                    <a:pt x="520" y="513"/>
                    <a:pt x="520" y="512"/>
                  </a:cubicBezTo>
                  <a:cubicBezTo>
                    <a:pt x="518" y="515"/>
                    <a:pt x="516" y="517"/>
                    <a:pt x="515" y="520"/>
                  </a:cubicBezTo>
                  <a:cubicBezTo>
                    <a:pt x="515" y="512"/>
                    <a:pt x="515" y="512"/>
                    <a:pt x="515" y="512"/>
                  </a:cubicBezTo>
                  <a:cubicBezTo>
                    <a:pt x="515" y="510"/>
                    <a:pt x="515" y="509"/>
                    <a:pt x="515" y="508"/>
                  </a:cubicBezTo>
                  <a:cubicBezTo>
                    <a:pt x="515" y="502"/>
                    <a:pt x="515" y="502"/>
                    <a:pt x="515" y="502"/>
                  </a:cubicBezTo>
                  <a:cubicBezTo>
                    <a:pt x="522" y="509"/>
                    <a:pt x="522" y="509"/>
                    <a:pt x="522" y="509"/>
                  </a:cubicBezTo>
                  <a:close/>
                  <a:moveTo>
                    <a:pt x="522" y="525"/>
                  </a:moveTo>
                  <a:cubicBezTo>
                    <a:pt x="522" y="533"/>
                    <a:pt x="522" y="533"/>
                    <a:pt x="522" y="533"/>
                  </a:cubicBezTo>
                  <a:cubicBezTo>
                    <a:pt x="521" y="534"/>
                    <a:pt x="520" y="535"/>
                    <a:pt x="520" y="537"/>
                  </a:cubicBezTo>
                  <a:cubicBezTo>
                    <a:pt x="520" y="538"/>
                    <a:pt x="521" y="539"/>
                    <a:pt x="522" y="539"/>
                  </a:cubicBezTo>
                  <a:cubicBezTo>
                    <a:pt x="522" y="544"/>
                    <a:pt x="522" y="544"/>
                    <a:pt x="522" y="544"/>
                  </a:cubicBezTo>
                  <a:cubicBezTo>
                    <a:pt x="515" y="537"/>
                    <a:pt x="515" y="537"/>
                    <a:pt x="515" y="537"/>
                  </a:cubicBezTo>
                  <a:cubicBezTo>
                    <a:pt x="515" y="533"/>
                    <a:pt x="515" y="533"/>
                    <a:pt x="515" y="533"/>
                  </a:cubicBezTo>
                  <a:cubicBezTo>
                    <a:pt x="516" y="533"/>
                    <a:pt x="516" y="533"/>
                    <a:pt x="517" y="533"/>
                  </a:cubicBezTo>
                  <a:cubicBezTo>
                    <a:pt x="518" y="530"/>
                    <a:pt x="520" y="527"/>
                    <a:pt x="522" y="525"/>
                  </a:cubicBezTo>
                  <a:close/>
                  <a:moveTo>
                    <a:pt x="522" y="569"/>
                  </a:moveTo>
                  <a:cubicBezTo>
                    <a:pt x="522" y="584"/>
                    <a:pt x="522" y="584"/>
                    <a:pt x="522" y="584"/>
                  </a:cubicBezTo>
                  <a:cubicBezTo>
                    <a:pt x="520" y="584"/>
                    <a:pt x="518" y="583"/>
                    <a:pt x="515" y="582"/>
                  </a:cubicBezTo>
                  <a:cubicBezTo>
                    <a:pt x="515" y="575"/>
                    <a:pt x="515" y="575"/>
                    <a:pt x="515" y="575"/>
                  </a:cubicBezTo>
                  <a:cubicBezTo>
                    <a:pt x="517" y="574"/>
                    <a:pt x="519" y="572"/>
                    <a:pt x="522" y="569"/>
                  </a:cubicBezTo>
                  <a:close/>
                  <a:moveTo>
                    <a:pt x="522" y="595"/>
                  </a:moveTo>
                  <a:cubicBezTo>
                    <a:pt x="522" y="605"/>
                    <a:pt x="522" y="605"/>
                    <a:pt x="522" y="605"/>
                  </a:cubicBezTo>
                  <a:cubicBezTo>
                    <a:pt x="519" y="606"/>
                    <a:pt x="517" y="607"/>
                    <a:pt x="515" y="608"/>
                  </a:cubicBezTo>
                  <a:cubicBezTo>
                    <a:pt x="515" y="602"/>
                    <a:pt x="515" y="602"/>
                    <a:pt x="515" y="602"/>
                  </a:cubicBezTo>
                  <a:cubicBezTo>
                    <a:pt x="515" y="601"/>
                    <a:pt x="516" y="600"/>
                    <a:pt x="516" y="599"/>
                  </a:cubicBezTo>
                  <a:cubicBezTo>
                    <a:pt x="515" y="599"/>
                    <a:pt x="515" y="599"/>
                    <a:pt x="515" y="599"/>
                  </a:cubicBezTo>
                  <a:cubicBezTo>
                    <a:pt x="515" y="592"/>
                    <a:pt x="515" y="592"/>
                    <a:pt x="515" y="592"/>
                  </a:cubicBezTo>
                  <a:cubicBezTo>
                    <a:pt x="520" y="596"/>
                    <a:pt x="520" y="596"/>
                    <a:pt x="520" y="596"/>
                  </a:cubicBezTo>
                  <a:cubicBezTo>
                    <a:pt x="521" y="596"/>
                    <a:pt x="521" y="596"/>
                    <a:pt x="522" y="595"/>
                  </a:cubicBezTo>
                  <a:close/>
                  <a:moveTo>
                    <a:pt x="522" y="726"/>
                  </a:moveTo>
                  <a:cubicBezTo>
                    <a:pt x="522" y="746"/>
                    <a:pt x="522" y="746"/>
                    <a:pt x="522" y="746"/>
                  </a:cubicBezTo>
                  <a:cubicBezTo>
                    <a:pt x="519" y="744"/>
                    <a:pt x="517" y="743"/>
                    <a:pt x="515" y="742"/>
                  </a:cubicBezTo>
                  <a:cubicBezTo>
                    <a:pt x="515" y="730"/>
                    <a:pt x="515" y="730"/>
                    <a:pt x="515" y="730"/>
                  </a:cubicBezTo>
                  <a:cubicBezTo>
                    <a:pt x="517" y="729"/>
                    <a:pt x="519" y="727"/>
                    <a:pt x="522" y="726"/>
                  </a:cubicBezTo>
                  <a:close/>
                  <a:moveTo>
                    <a:pt x="515" y="674"/>
                  </a:moveTo>
                  <a:cubicBezTo>
                    <a:pt x="515" y="671"/>
                    <a:pt x="515" y="671"/>
                    <a:pt x="515" y="671"/>
                  </a:cubicBezTo>
                  <a:cubicBezTo>
                    <a:pt x="516" y="674"/>
                    <a:pt x="516" y="674"/>
                    <a:pt x="516" y="674"/>
                  </a:cubicBezTo>
                  <a:lnTo>
                    <a:pt x="515" y="674"/>
                  </a:lnTo>
                  <a:close/>
                  <a:moveTo>
                    <a:pt x="509" y="17"/>
                  </a:moveTo>
                  <a:cubicBezTo>
                    <a:pt x="511" y="18"/>
                    <a:pt x="513" y="18"/>
                    <a:pt x="515" y="19"/>
                  </a:cubicBezTo>
                  <a:cubicBezTo>
                    <a:pt x="515" y="43"/>
                    <a:pt x="515" y="43"/>
                    <a:pt x="515" y="43"/>
                  </a:cubicBezTo>
                  <a:cubicBezTo>
                    <a:pt x="514" y="39"/>
                    <a:pt x="514" y="39"/>
                    <a:pt x="514" y="39"/>
                  </a:cubicBezTo>
                  <a:cubicBezTo>
                    <a:pt x="512" y="34"/>
                    <a:pt x="511" y="31"/>
                    <a:pt x="509" y="28"/>
                  </a:cubicBezTo>
                  <a:cubicBezTo>
                    <a:pt x="509" y="17"/>
                    <a:pt x="509" y="17"/>
                    <a:pt x="509" y="17"/>
                  </a:cubicBezTo>
                  <a:close/>
                  <a:moveTo>
                    <a:pt x="515" y="776"/>
                  </a:moveTo>
                  <a:cubicBezTo>
                    <a:pt x="513" y="777"/>
                    <a:pt x="511" y="777"/>
                    <a:pt x="509" y="778"/>
                  </a:cubicBezTo>
                  <a:cubicBezTo>
                    <a:pt x="509" y="760"/>
                    <a:pt x="509" y="760"/>
                    <a:pt x="509" y="760"/>
                  </a:cubicBezTo>
                  <a:cubicBezTo>
                    <a:pt x="511" y="761"/>
                    <a:pt x="513" y="763"/>
                    <a:pt x="515" y="764"/>
                  </a:cubicBezTo>
                  <a:cubicBezTo>
                    <a:pt x="515" y="776"/>
                    <a:pt x="515" y="776"/>
                    <a:pt x="515" y="776"/>
                  </a:cubicBezTo>
                  <a:close/>
                  <a:moveTo>
                    <a:pt x="515" y="59"/>
                  </a:moveTo>
                  <a:cubicBezTo>
                    <a:pt x="515" y="66"/>
                    <a:pt x="515" y="66"/>
                    <a:pt x="515" y="66"/>
                  </a:cubicBezTo>
                  <a:cubicBezTo>
                    <a:pt x="513" y="66"/>
                    <a:pt x="511" y="65"/>
                    <a:pt x="509" y="65"/>
                  </a:cubicBezTo>
                  <a:cubicBezTo>
                    <a:pt x="509" y="56"/>
                    <a:pt x="509" y="56"/>
                    <a:pt x="509" y="56"/>
                  </a:cubicBezTo>
                  <a:cubicBezTo>
                    <a:pt x="510" y="57"/>
                    <a:pt x="512" y="58"/>
                    <a:pt x="515" y="59"/>
                  </a:cubicBezTo>
                  <a:close/>
                  <a:moveTo>
                    <a:pt x="515" y="196"/>
                  </a:moveTo>
                  <a:cubicBezTo>
                    <a:pt x="515" y="202"/>
                    <a:pt x="515" y="202"/>
                    <a:pt x="515" y="202"/>
                  </a:cubicBezTo>
                  <a:cubicBezTo>
                    <a:pt x="513" y="201"/>
                    <a:pt x="511" y="200"/>
                    <a:pt x="509" y="199"/>
                  </a:cubicBezTo>
                  <a:cubicBezTo>
                    <a:pt x="509" y="210"/>
                    <a:pt x="507" y="216"/>
                    <a:pt x="515" y="223"/>
                  </a:cubicBezTo>
                  <a:cubicBezTo>
                    <a:pt x="515" y="228"/>
                    <a:pt x="515" y="228"/>
                    <a:pt x="515" y="228"/>
                  </a:cubicBezTo>
                  <a:cubicBezTo>
                    <a:pt x="513" y="226"/>
                    <a:pt x="511" y="225"/>
                    <a:pt x="509" y="224"/>
                  </a:cubicBezTo>
                  <a:cubicBezTo>
                    <a:pt x="509" y="193"/>
                    <a:pt x="509" y="193"/>
                    <a:pt x="509" y="193"/>
                  </a:cubicBezTo>
                  <a:cubicBezTo>
                    <a:pt x="511" y="194"/>
                    <a:pt x="513" y="195"/>
                    <a:pt x="515" y="196"/>
                  </a:cubicBezTo>
                  <a:close/>
                  <a:moveTo>
                    <a:pt x="515" y="266"/>
                  </a:moveTo>
                  <a:cubicBezTo>
                    <a:pt x="515" y="275"/>
                    <a:pt x="515" y="275"/>
                    <a:pt x="515" y="275"/>
                  </a:cubicBezTo>
                  <a:cubicBezTo>
                    <a:pt x="512" y="274"/>
                    <a:pt x="510" y="274"/>
                    <a:pt x="509" y="277"/>
                  </a:cubicBezTo>
                  <a:cubicBezTo>
                    <a:pt x="509" y="272"/>
                    <a:pt x="509" y="272"/>
                    <a:pt x="509" y="272"/>
                  </a:cubicBezTo>
                  <a:cubicBezTo>
                    <a:pt x="511" y="270"/>
                    <a:pt x="513" y="268"/>
                    <a:pt x="515" y="266"/>
                  </a:cubicBezTo>
                  <a:close/>
                  <a:moveTo>
                    <a:pt x="515" y="284"/>
                  </a:moveTo>
                  <a:cubicBezTo>
                    <a:pt x="515" y="288"/>
                    <a:pt x="515" y="288"/>
                    <a:pt x="515" y="288"/>
                  </a:cubicBezTo>
                  <a:cubicBezTo>
                    <a:pt x="513" y="287"/>
                    <a:pt x="511" y="285"/>
                    <a:pt x="509" y="284"/>
                  </a:cubicBezTo>
                  <a:cubicBezTo>
                    <a:pt x="509" y="280"/>
                    <a:pt x="509" y="280"/>
                    <a:pt x="509" y="280"/>
                  </a:cubicBezTo>
                  <a:cubicBezTo>
                    <a:pt x="511" y="281"/>
                    <a:pt x="513" y="283"/>
                    <a:pt x="515" y="284"/>
                  </a:cubicBezTo>
                  <a:close/>
                  <a:moveTo>
                    <a:pt x="515" y="294"/>
                  </a:moveTo>
                  <a:cubicBezTo>
                    <a:pt x="515" y="303"/>
                    <a:pt x="515" y="303"/>
                    <a:pt x="515" y="303"/>
                  </a:cubicBezTo>
                  <a:cubicBezTo>
                    <a:pt x="513" y="304"/>
                    <a:pt x="511" y="306"/>
                    <a:pt x="509" y="307"/>
                  </a:cubicBezTo>
                  <a:cubicBezTo>
                    <a:pt x="509" y="301"/>
                    <a:pt x="509" y="301"/>
                    <a:pt x="509" y="301"/>
                  </a:cubicBezTo>
                  <a:cubicBezTo>
                    <a:pt x="509" y="301"/>
                    <a:pt x="510" y="300"/>
                    <a:pt x="510" y="299"/>
                  </a:cubicBezTo>
                  <a:cubicBezTo>
                    <a:pt x="510" y="299"/>
                    <a:pt x="509" y="299"/>
                    <a:pt x="509" y="299"/>
                  </a:cubicBezTo>
                  <a:cubicBezTo>
                    <a:pt x="509" y="296"/>
                    <a:pt x="509" y="296"/>
                    <a:pt x="509" y="296"/>
                  </a:cubicBezTo>
                  <a:cubicBezTo>
                    <a:pt x="509" y="296"/>
                    <a:pt x="509" y="296"/>
                    <a:pt x="509" y="296"/>
                  </a:cubicBezTo>
                  <a:cubicBezTo>
                    <a:pt x="512" y="296"/>
                    <a:pt x="513" y="295"/>
                    <a:pt x="515" y="294"/>
                  </a:cubicBezTo>
                  <a:close/>
                  <a:moveTo>
                    <a:pt x="515" y="329"/>
                  </a:moveTo>
                  <a:cubicBezTo>
                    <a:pt x="515" y="341"/>
                    <a:pt x="515" y="341"/>
                    <a:pt x="515" y="341"/>
                  </a:cubicBezTo>
                  <a:cubicBezTo>
                    <a:pt x="513" y="342"/>
                    <a:pt x="511" y="342"/>
                    <a:pt x="509" y="342"/>
                  </a:cubicBezTo>
                  <a:cubicBezTo>
                    <a:pt x="509" y="330"/>
                    <a:pt x="509" y="330"/>
                    <a:pt x="509" y="330"/>
                  </a:cubicBezTo>
                  <a:cubicBezTo>
                    <a:pt x="511" y="329"/>
                    <a:pt x="513" y="329"/>
                    <a:pt x="515" y="329"/>
                  </a:cubicBezTo>
                  <a:close/>
                  <a:moveTo>
                    <a:pt x="515" y="390"/>
                  </a:moveTo>
                  <a:cubicBezTo>
                    <a:pt x="515" y="394"/>
                    <a:pt x="515" y="394"/>
                    <a:pt x="515" y="394"/>
                  </a:cubicBezTo>
                  <a:cubicBezTo>
                    <a:pt x="514" y="393"/>
                    <a:pt x="513" y="393"/>
                    <a:pt x="512" y="393"/>
                  </a:cubicBezTo>
                  <a:cubicBezTo>
                    <a:pt x="515" y="404"/>
                    <a:pt x="515" y="404"/>
                    <a:pt x="515" y="404"/>
                  </a:cubicBezTo>
                  <a:cubicBezTo>
                    <a:pt x="515" y="414"/>
                    <a:pt x="515" y="414"/>
                    <a:pt x="515" y="414"/>
                  </a:cubicBezTo>
                  <a:cubicBezTo>
                    <a:pt x="509" y="414"/>
                    <a:pt x="509" y="414"/>
                    <a:pt x="509" y="414"/>
                  </a:cubicBezTo>
                  <a:cubicBezTo>
                    <a:pt x="509" y="410"/>
                    <a:pt x="509" y="410"/>
                    <a:pt x="509" y="410"/>
                  </a:cubicBezTo>
                  <a:cubicBezTo>
                    <a:pt x="510" y="410"/>
                    <a:pt x="511" y="410"/>
                    <a:pt x="512" y="410"/>
                  </a:cubicBezTo>
                  <a:cubicBezTo>
                    <a:pt x="510" y="406"/>
                    <a:pt x="510" y="402"/>
                    <a:pt x="509" y="399"/>
                  </a:cubicBezTo>
                  <a:cubicBezTo>
                    <a:pt x="509" y="390"/>
                    <a:pt x="509" y="390"/>
                    <a:pt x="509" y="390"/>
                  </a:cubicBezTo>
                  <a:cubicBezTo>
                    <a:pt x="515" y="390"/>
                    <a:pt x="515" y="390"/>
                    <a:pt x="515" y="390"/>
                  </a:cubicBezTo>
                  <a:close/>
                  <a:moveTo>
                    <a:pt x="515" y="443"/>
                  </a:moveTo>
                  <a:cubicBezTo>
                    <a:pt x="515" y="456"/>
                    <a:pt x="515" y="456"/>
                    <a:pt x="515" y="456"/>
                  </a:cubicBezTo>
                  <a:cubicBezTo>
                    <a:pt x="512" y="453"/>
                    <a:pt x="509" y="450"/>
                    <a:pt x="509" y="445"/>
                  </a:cubicBezTo>
                  <a:cubicBezTo>
                    <a:pt x="511" y="444"/>
                    <a:pt x="513" y="443"/>
                    <a:pt x="515" y="443"/>
                  </a:cubicBezTo>
                  <a:close/>
                  <a:moveTo>
                    <a:pt x="515" y="471"/>
                  </a:moveTo>
                  <a:cubicBezTo>
                    <a:pt x="515" y="484"/>
                    <a:pt x="515" y="484"/>
                    <a:pt x="515" y="484"/>
                  </a:cubicBezTo>
                  <a:cubicBezTo>
                    <a:pt x="513" y="484"/>
                    <a:pt x="512" y="485"/>
                    <a:pt x="510" y="486"/>
                  </a:cubicBezTo>
                  <a:cubicBezTo>
                    <a:pt x="510" y="486"/>
                    <a:pt x="509" y="485"/>
                    <a:pt x="509" y="484"/>
                  </a:cubicBezTo>
                  <a:cubicBezTo>
                    <a:pt x="509" y="474"/>
                    <a:pt x="509" y="474"/>
                    <a:pt x="509" y="474"/>
                  </a:cubicBezTo>
                  <a:cubicBezTo>
                    <a:pt x="510" y="473"/>
                    <a:pt x="512" y="472"/>
                    <a:pt x="515" y="471"/>
                  </a:cubicBezTo>
                  <a:close/>
                  <a:moveTo>
                    <a:pt x="515" y="502"/>
                  </a:moveTo>
                  <a:cubicBezTo>
                    <a:pt x="515" y="508"/>
                    <a:pt x="515" y="508"/>
                    <a:pt x="515" y="508"/>
                  </a:cubicBezTo>
                  <a:cubicBezTo>
                    <a:pt x="514" y="506"/>
                    <a:pt x="513" y="505"/>
                    <a:pt x="510" y="504"/>
                  </a:cubicBezTo>
                  <a:cubicBezTo>
                    <a:pt x="509" y="506"/>
                    <a:pt x="509" y="506"/>
                    <a:pt x="509" y="506"/>
                  </a:cubicBezTo>
                  <a:cubicBezTo>
                    <a:pt x="509" y="496"/>
                    <a:pt x="509" y="496"/>
                    <a:pt x="509" y="496"/>
                  </a:cubicBezTo>
                  <a:cubicBezTo>
                    <a:pt x="515" y="502"/>
                    <a:pt x="515" y="502"/>
                    <a:pt x="515" y="502"/>
                  </a:cubicBezTo>
                  <a:close/>
                  <a:moveTo>
                    <a:pt x="515" y="512"/>
                  </a:moveTo>
                  <a:cubicBezTo>
                    <a:pt x="515" y="520"/>
                    <a:pt x="515" y="520"/>
                    <a:pt x="515" y="520"/>
                  </a:cubicBezTo>
                  <a:cubicBezTo>
                    <a:pt x="512" y="524"/>
                    <a:pt x="510" y="528"/>
                    <a:pt x="515" y="533"/>
                  </a:cubicBezTo>
                  <a:cubicBezTo>
                    <a:pt x="515" y="537"/>
                    <a:pt x="515" y="537"/>
                    <a:pt x="515" y="537"/>
                  </a:cubicBezTo>
                  <a:cubicBezTo>
                    <a:pt x="509" y="531"/>
                    <a:pt x="509" y="531"/>
                    <a:pt x="509" y="531"/>
                  </a:cubicBezTo>
                  <a:cubicBezTo>
                    <a:pt x="509" y="522"/>
                    <a:pt x="509" y="522"/>
                    <a:pt x="509" y="522"/>
                  </a:cubicBezTo>
                  <a:cubicBezTo>
                    <a:pt x="511" y="519"/>
                    <a:pt x="514" y="515"/>
                    <a:pt x="515" y="512"/>
                  </a:cubicBezTo>
                  <a:close/>
                  <a:moveTo>
                    <a:pt x="515" y="575"/>
                  </a:moveTo>
                  <a:cubicBezTo>
                    <a:pt x="515" y="582"/>
                    <a:pt x="515" y="582"/>
                    <a:pt x="515" y="582"/>
                  </a:cubicBezTo>
                  <a:cubicBezTo>
                    <a:pt x="513" y="583"/>
                    <a:pt x="511" y="584"/>
                    <a:pt x="509" y="585"/>
                  </a:cubicBezTo>
                  <a:cubicBezTo>
                    <a:pt x="509" y="579"/>
                    <a:pt x="509" y="579"/>
                    <a:pt x="509" y="579"/>
                  </a:cubicBezTo>
                  <a:cubicBezTo>
                    <a:pt x="511" y="578"/>
                    <a:pt x="513" y="577"/>
                    <a:pt x="515" y="575"/>
                  </a:cubicBezTo>
                  <a:close/>
                  <a:moveTo>
                    <a:pt x="515" y="592"/>
                  </a:moveTo>
                  <a:cubicBezTo>
                    <a:pt x="515" y="599"/>
                    <a:pt x="515" y="599"/>
                    <a:pt x="515" y="599"/>
                  </a:cubicBezTo>
                  <a:cubicBezTo>
                    <a:pt x="512" y="598"/>
                    <a:pt x="510" y="596"/>
                    <a:pt x="509" y="596"/>
                  </a:cubicBezTo>
                  <a:cubicBezTo>
                    <a:pt x="509" y="589"/>
                    <a:pt x="509" y="589"/>
                    <a:pt x="509" y="589"/>
                  </a:cubicBezTo>
                  <a:cubicBezTo>
                    <a:pt x="511" y="590"/>
                    <a:pt x="513" y="591"/>
                    <a:pt x="515" y="592"/>
                  </a:cubicBezTo>
                  <a:close/>
                  <a:moveTo>
                    <a:pt x="515" y="602"/>
                  </a:moveTo>
                  <a:cubicBezTo>
                    <a:pt x="515" y="608"/>
                    <a:pt x="515" y="608"/>
                    <a:pt x="515" y="608"/>
                  </a:cubicBezTo>
                  <a:cubicBezTo>
                    <a:pt x="513" y="609"/>
                    <a:pt x="511" y="610"/>
                    <a:pt x="509" y="611"/>
                  </a:cubicBezTo>
                  <a:cubicBezTo>
                    <a:pt x="509" y="605"/>
                    <a:pt x="509" y="605"/>
                    <a:pt x="509" y="605"/>
                  </a:cubicBezTo>
                  <a:cubicBezTo>
                    <a:pt x="511" y="604"/>
                    <a:pt x="513" y="603"/>
                    <a:pt x="515" y="602"/>
                  </a:cubicBezTo>
                  <a:close/>
                  <a:moveTo>
                    <a:pt x="515" y="671"/>
                  </a:moveTo>
                  <a:cubicBezTo>
                    <a:pt x="515" y="674"/>
                    <a:pt x="515" y="674"/>
                    <a:pt x="515" y="674"/>
                  </a:cubicBezTo>
                  <a:cubicBezTo>
                    <a:pt x="509" y="676"/>
                    <a:pt x="509" y="676"/>
                    <a:pt x="509" y="676"/>
                  </a:cubicBezTo>
                  <a:cubicBezTo>
                    <a:pt x="509" y="664"/>
                    <a:pt x="509" y="664"/>
                    <a:pt x="509" y="664"/>
                  </a:cubicBezTo>
                  <a:cubicBezTo>
                    <a:pt x="512" y="663"/>
                    <a:pt x="512" y="663"/>
                    <a:pt x="512" y="663"/>
                  </a:cubicBezTo>
                  <a:cubicBezTo>
                    <a:pt x="513" y="666"/>
                    <a:pt x="514" y="668"/>
                    <a:pt x="515" y="671"/>
                  </a:cubicBezTo>
                  <a:close/>
                  <a:moveTo>
                    <a:pt x="515" y="730"/>
                  </a:moveTo>
                  <a:cubicBezTo>
                    <a:pt x="515" y="742"/>
                    <a:pt x="515" y="742"/>
                    <a:pt x="515" y="742"/>
                  </a:cubicBezTo>
                  <a:cubicBezTo>
                    <a:pt x="513" y="742"/>
                    <a:pt x="511" y="741"/>
                    <a:pt x="509" y="741"/>
                  </a:cubicBezTo>
                  <a:cubicBezTo>
                    <a:pt x="509" y="731"/>
                    <a:pt x="509" y="731"/>
                    <a:pt x="509" y="731"/>
                  </a:cubicBezTo>
                  <a:cubicBezTo>
                    <a:pt x="515" y="730"/>
                    <a:pt x="515" y="730"/>
                    <a:pt x="515" y="730"/>
                  </a:cubicBezTo>
                  <a:close/>
                  <a:moveTo>
                    <a:pt x="509" y="141"/>
                  </a:moveTo>
                  <a:cubicBezTo>
                    <a:pt x="509" y="132"/>
                    <a:pt x="509" y="132"/>
                    <a:pt x="509" y="132"/>
                  </a:cubicBezTo>
                  <a:cubicBezTo>
                    <a:pt x="511" y="134"/>
                    <a:pt x="512" y="137"/>
                    <a:pt x="510" y="141"/>
                  </a:cubicBezTo>
                  <a:cubicBezTo>
                    <a:pt x="510" y="141"/>
                    <a:pt x="509" y="141"/>
                    <a:pt x="509" y="141"/>
                  </a:cubicBezTo>
                  <a:close/>
                  <a:moveTo>
                    <a:pt x="504" y="16"/>
                  </a:moveTo>
                  <a:cubicBezTo>
                    <a:pt x="505" y="16"/>
                    <a:pt x="507" y="17"/>
                    <a:pt x="509" y="17"/>
                  </a:cubicBezTo>
                  <a:cubicBezTo>
                    <a:pt x="509" y="28"/>
                    <a:pt x="509" y="28"/>
                    <a:pt x="509" y="28"/>
                  </a:cubicBezTo>
                  <a:cubicBezTo>
                    <a:pt x="507" y="26"/>
                    <a:pt x="506" y="25"/>
                    <a:pt x="504" y="24"/>
                  </a:cubicBezTo>
                  <a:cubicBezTo>
                    <a:pt x="504" y="16"/>
                    <a:pt x="504" y="16"/>
                    <a:pt x="504" y="16"/>
                  </a:cubicBezTo>
                  <a:close/>
                  <a:moveTo>
                    <a:pt x="509" y="778"/>
                  </a:moveTo>
                  <a:cubicBezTo>
                    <a:pt x="507" y="778"/>
                    <a:pt x="505" y="779"/>
                    <a:pt x="504" y="779"/>
                  </a:cubicBezTo>
                  <a:cubicBezTo>
                    <a:pt x="504" y="771"/>
                    <a:pt x="504" y="771"/>
                    <a:pt x="504" y="771"/>
                  </a:cubicBezTo>
                  <a:cubicBezTo>
                    <a:pt x="505" y="771"/>
                    <a:pt x="505" y="770"/>
                    <a:pt x="506" y="770"/>
                  </a:cubicBezTo>
                  <a:cubicBezTo>
                    <a:pt x="505" y="770"/>
                    <a:pt x="505" y="769"/>
                    <a:pt x="504" y="768"/>
                  </a:cubicBezTo>
                  <a:cubicBezTo>
                    <a:pt x="504" y="756"/>
                    <a:pt x="504" y="756"/>
                    <a:pt x="504" y="756"/>
                  </a:cubicBezTo>
                  <a:cubicBezTo>
                    <a:pt x="505" y="757"/>
                    <a:pt x="507" y="758"/>
                    <a:pt x="509" y="760"/>
                  </a:cubicBezTo>
                  <a:cubicBezTo>
                    <a:pt x="509" y="778"/>
                    <a:pt x="509" y="778"/>
                    <a:pt x="509" y="778"/>
                  </a:cubicBezTo>
                  <a:close/>
                  <a:moveTo>
                    <a:pt x="509" y="56"/>
                  </a:moveTo>
                  <a:cubicBezTo>
                    <a:pt x="509" y="65"/>
                    <a:pt x="509" y="65"/>
                    <a:pt x="509" y="65"/>
                  </a:cubicBezTo>
                  <a:cubicBezTo>
                    <a:pt x="508" y="65"/>
                    <a:pt x="507" y="65"/>
                    <a:pt x="506" y="65"/>
                  </a:cubicBezTo>
                  <a:cubicBezTo>
                    <a:pt x="505" y="64"/>
                    <a:pt x="505" y="64"/>
                    <a:pt x="504" y="63"/>
                  </a:cubicBezTo>
                  <a:cubicBezTo>
                    <a:pt x="504" y="54"/>
                    <a:pt x="504" y="54"/>
                    <a:pt x="504" y="54"/>
                  </a:cubicBezTo>
                  <a:cubicBezTo>
                    <a:pt x="505" y="54"/>
                    <a:pt x="507" y="55"/>
                    <a:pt x="509" y="56"/>
                  </a:cubicBezTo>
                  <a:close/>
                  <a:moveTo>
                    <a:pt x="509" y="132"/>
                  </a:moveTo>
                  <a:cubicBezTo>
                    <a:pt x="509" y="141"/>
                    <a:pt x="509" y="141"/>
                    <a:pt x="509" y="141"/>
                  </a:cubicBezTo>
                  <a:cubicBezTo>
                    <a:pt x="507" y="142"/>
                    <a:pt x="505" y="143"/>
                    <a:pt x="504" y="143"/>
                  </a:cubicBezTo>
                  <a:cubicBezTo>
                    <a:pt x="504" y="129"/>
                    <a:pt x="504" y="129"/>
                    <a:pt x="504" y="129"/>
                  </a:cubicBezTo>
                  <a:cubicBezTo>
                    <a:pt x="506" y="130"/>
                    <a:pt x="508" y="130"/>
                    <a:pt x="509" y="132"/>
                  </a:cubicBezTo>
                  <a:close/>
                  <a:moveTo>
                    <a:pt x="509" y="193"/>
                  </a:moveTo>
                  <a:cubicBezTo>
                    <a:pt x="509" y="224"/>
                    <a:pt x="509" y="224"/>
                    <a:pt x="509" y="224"/>
                  </a:cubicBezTo>
                  <a:cubicBezTo>
                    <a:pt x="507" y="222"/>
                    <a:pt x="505" y="222"/>
                    <a:pt x="504" y="221"/>
                  </a:cubicBezTo>
                  <a:cubicBezTo>
                    <a:pt x="504" y="190"/>
                    <a:pt x="504" y="190"/>
                    <a:pt x="504" y="190"/>
                  </a:cubicBezTo>
                  <a:cubicBezTo>
                    <a:pt x="505" y="191"/>
                    <a:pt x="507" y="192"/>
                    <a:pt x="509" y="193"/>
                  </a:cubicBezTo>
                  <a:close/>
                  <a:moveTo>
                    <a:pt x="509" y="272"/>
                  </a:moveTo>
                  <a:cubicBezTo>
                    <a:pt x="509" y="277"/>
                    <a:pt x="509" y="277"/>
                    <a:pt x="509" y="277"/>
                  </a:cubicBezTo>
                  <a:cubicBezTo>
                    <a:pt x="508" y="277"/>
                    <a:pt x="508" y="278"/>
                    <a:pt x="508" y="279"/>
                  </a:cubicBezTo>
                  <a:cubicBezTo>
                    <a:pt x="509" y="280"/>
                    <a:pt x="509" y="280"/>
                    <a:pt x="509" y="280"/>
                  </a:cubicBezTo>
                  <a:cubicBezTo>
                    <a:pt x="509" y="284"/>
                    <a:pt x="509" y="284"/>
                    <a:pt x="509" y="284"/>
                  </a:cubicBezTo>
                  <a:cubicBezTo>
                    <a:pt x="507" y="284"/>
                    <a:pt x="505" y="283"/>
                    <a:pt x="504" y="283"/>
                  </a:cubicBezTo>
                  <a:cubicBezTo>
                    <a:pt x="504" y="277"/>
                    <a:pt x="504" y="277"/>
                    <a:pt x="504" y="277"/>
                  </a:cubicBezTo>
                  <a:cubicBezTo>
                    <a:pt x="505" y="275"/>
                    <a:pt x="507" y="274"/>
                    <a:pt x="509" y="272"/>
                  </a:cubicBezTo>
                  <a:close/>
                  <a:moveTo>
                    <a:pt x="509" y="296"/>
                  </a:moveTo>
                  <a:cubicBezTo>
                    <a:pt x="509" y="299"/>
                    <a:pt x="509" y="299"/>
                    <a:pt x="509" y="299"/>
                  </a:cubicBezTo>
                  <a:cubicBezTo>
                    <a:pt x="507" y="298"/>
                    <a:pt x="505" y="297"/>
                    <a:pt x="504" y="296"/>
                  </a:cubicBezTo>
                  <a:cubicBezTo>
                    <a:pt x="504" y="291"/>
                    <a:pt x="504" y="291"/>
                    <a:pt x="504" y="291"/>
                  </a:cubicBezTo>
                  <a:cubicBezTo>
                    <a:pt x="507" y="293"/>
                    <a:pt x="507" y="294"/>
                    <a:pt x="509" y="296"/>
                  </a:cubicBezTo>
                  <a:close/>
                  <a:moveTo>
                    <a:pt x="509" y="301"/>
                  </a:moveTo>
                  <a:cubicBezTo>
                    <a:pt x="509" y="307"/>
                    <a:pt x="509" y="307"/>
                    <a:pt x="509" y="307"/>
                  </a:cubicBezTo>
                  <a:cubicBezTo>
                    <a:pt x="508" y="307"/>
                    <a:pt x="508" y="307"/>
                    <a:pt x="508" y="307"/>
                  </a:cubicBezTo>
                  <a:cubicBezTo>
                    <a:pt x="508" y="308"/>
                    <a:pt x="506" y="310"/>
                    <a:pt x="504" y="312"/>
                  </a:cubicBezTo>
                  <a:cubicBezTo>
                    <a:pt x="504" y="305"/>
                    <a:pt x="504" y="305"/>
                    <a:pt x="504" y="305"/>
                  </a:cubicBezTo>
                  <a:cubicBezTo>
                    <a:pt x="506" y="304"/>
                    <a:pt x="508" y="303"/>
                    <a:pt x="509" y="301"/>
                  </a:cubicBezTo>
                  <a:close/>
                  <a:moveTo>
                    <a:pt x="509" y="330"/>
                  </a:moveTo>
                  <a:cubicBezTo>
                    <a:pt x="509" y="342"/>
                    <a:pt x="509" y="342"/>
                    <a:pt x="509" y="342"/>
                  </a:cubicBezTo>
                  <a:cubicBezTo>
                    <a:pt x="508" y="343"/>
                    <a:pt x="507" y="343"/>
                    <a:pt x="506" y="343"/>
                  </a:cubicBezTo>
                  <a:cubicBezTo>
                    <a:pt x="504" y="340"/>
                    <a:pt x="504" y="340"/>
                    <a:pt x="504" y="340"/>
                  </a:cubicBezTo>
                  <a:cubicBezTo>
                    <a:pt x="504" y="330"/>
                    <a:pt x="504" y="330"/>
                    <a:pt x="504" y="330"/>
                  </a:cubicBezTo>
                  <a:cubicBezTo>
                    <a:pt x="506" y="330"/>
                    <a:pt x="507" y="330"/>
                    <a:pt x="509" y="330"/>
                  </a:cubicBezTo>
                  <a:close/>
                  <a:moveTo>
                    <a:pt x="509" y="390"/>
                  </a:moveTo>
                  <a:cubicBezTo>
                    <a:pt x="509" y="399"/>
                    <a:pt x="509" y="399"/>
                    <a:pt x="509" y="399"/>
                  </a:cubicBezTo>
                  <a:cubicBezTo>
                    <a:pt x="508" y="397"/>
                    <a:pt x="507" y="395"/>
                    <a:pt x="506" y="393"/>
                  </a:cubicBezTo>
                  <a:cubicBezTo>
                    <a:pt x="505" y="399"/>
                    <a:pt x="505" y="405"/>
                    <a:pt x="505" y="411"/>
                  </a:cubicBezTo>
                  <a:cubicBezTo>
                    <a:pt x="506" y="411"/>
                    <a:pt x="508" y="411"/>
                    <a:pt x="509" y="410"/>
                  </a:cubicBezTo>
                  <a:cubicBezTo>
                    <a:pt x="509" y="414"/>
                    <a:pt x="509" y="414"/>
                    <a:pt x="509" y="414"/>
                  </a:cubicBezTo>
                  <a:cubicBezTo>
                    <a:pt x="504" y="414"/>
                    <a:pt x="504" y="414"/>
                    <a:pt x="504" y="414"/>
                  </a:cubicBezTo>
                  <a:cubicBezTo>
                    <a:pt x="504" y="415"/>
                    <a:pt x="504" y="415"/>
                    <a:pt x="504" y="415"/>
                  </a:cubicBezTo>
                  <a:cubicBezTo>
                    <a:pt x="504" y="388"/>
                    <a:pt x="504" y="388"/>
                    <a:pt x="504" y="388"/>
                  </a:cubicBezTo>
                  <a:cubicBezTo>
                    <a:pt x="504" y="389"/>
                    <a:pt x="504" y="389"/>
                    <a:pt x="504" y="389"/>
                  </a:cubicBezTo>
                  <a:cubicBezTo>
                    <a:pt x="505" y="389"/>
                    <a:pt x="505" y="389"/>
                    <a:pt x="506" y="390"/>
                  </a:cubicBezTo>
                  <a:cubicBezTo>
                    <a:pt x="509" y="390"/>
                    <a:pt x="509" y="390"/>
                    <a:pt x="509" y="390"/>
                  </a:cubicBezTo>
                  <a:close/>
                  <a:moveTo>
                    <a:pt x="509" y="474"/>
                  </a:moveTo>
                  <a:cubicBezTo>
                    <a:pt x="509" y="484"/>
                    <a:pt x="509" y="484"/>
                    <a:pt x="509" y="484"/>
                  </a:cubicBezTo>
                  <a:cubicBezTo>
                    <a:pt x="506" y="480"/>
                    <a:pt x="506" y="477"/>
                    <a:pt x="509" y="474"/>
                  </a:cubicBezTo>
                  <a:close/>
                  <a:moveTo>
                    <a:pt x="509" y="496"/>
                  </a:moveTo>
                  <a:cubicBezTo>
                    <a:pt x="509" y="506"/>
                    <a:pt x="509" y="506"/>
                    <a:pt x="509" y="506"/>
                  </a:cubicBezTo>
                  <a:cubicBezTo>
                    <a:pt x="507" y="510"/>
                    <a:pt x="505" y="512"/>
                    <a:pt x="504" y="516"/>
                  </a:cubicBezTo>
                  <a:cubicBezTo>
                    <a:pt x="504" y="507"/>
                    <a:pt x="504" y="507"/>
                    <a:pt x="504" y="507"/>
                  </a:cubicBezTo>
                  <a:cubicBezTo>
                    <a:pt x="506" y="504"/>
                    <a:pt x="507" y="501"/>
                    <a:pt x="504" y="497"/>
                  </a:cubicBezTo>
                  <a:cubicBezTo>
                    <a:pt x="504" y="491"/>
                    <a:pt x="504" y="491"/>
                    <a:pt x="504" y="491"/>
                  </a:cubicBezTo>
                  <a:cubicBezTo>
                    <a:pt x="509" y="496"/>
                    <a:pt x="509" y="496"/>
                    <a:pt x="509" y="496"/>
                  </a:cubicBezTo>
                  <a:close/>
                  <a:moveTo>
                    <a:pt x="509" y="522"/>
                  </a:moveTo>
                  <a:cubicBezTo>
                    <a:pt x="509" y="531"/>
                    <a:pt x="509" y="531"/>
                    <a:pt x="509" y="531"/>
                  </a:cubicBezTo>
                  <a:cubicBezTo>
                    <a:pt x="504" y="527"/>
                    <a:pt x="504" y="527"/>
                    <a:pt x="504" y="527"/>
                  </a:cubicBezTo>
                  <a:cubicBezTo>
                    <a:pt x="504" y="521"/>
                    <a:pt x="504" y="521"/>
                    <a:pt x="504" y="521"/>
                  </a:cubicBezTo>
                  <a:cubicBezTo>
                    <a:pt x="505" y="522"/>
                    <a:pt x="505" y="524"/>
                    <a:pt x="506" y="525"/>
                  </a:cubicBezTo>
                  <a:cubicBezTo>
                    <a:pt x="507" y="524"/>
                    <a:pt x="508" y="523"/>
                    <a:pt x="509" y="522"/>
                  </a:cubicBezTo>
                  <a:close/>
                  <a:moveTo>
                    <a:pt x="509" y="579"/>
                  </a:moveTo>
                  <a:cubicBezTo>
                    <a:pt x="509" y="585"/>
                    <a:pt x="509" y="585"/>
                    <a:pt x="509" y="585"/>
                  </a:cubicBezTo>
                  <a:cubicBezTo>
                    <a:pt x="505" y="587"/>
                    <a:pt x="505" y="587"/>
                    <a:pt x="505" y="587"/>
                  </a:cubicBezTo>
                  <a:cubicBezTo>
                    <a:pt x="506" y="588"/>
                    <a:pt x="508" y="588"/>
                    <a:pt x="509" y="589"/>
                  </a:cubicBezTo>
                  <a:cubicBezTo>
                    <a:pt x="509" y="596"/>
                    <a:pt x="509" y="596"/>
                    <a:pt x="509" y="596"/>
                  </a:cubicBezTo>
                  <a:cubicBezTo>
                    <a:pt x="507" y="595"/>
                    <a:pt x="505" y="594"/>
                    <a:pt x="504" y="594"/>
                  </a:cubicBezTo>
                  <a:cubicBezTo>
                    <a:pt x="504" y="582"/>
                    <a:pt x="504" y="582"/>
                    <a:pt x="504" y="582"/>
                  </a:cubicBezTo>
                  <a:cubicBezTo>
                    <a:pt x="505" y="581"/>
                    <a:pt x="507" y="580"/>
                    <a:pt x="509" y="579"/>
                  </a:cubicBezTo>
                  <a:close/>
                  <a:moveTo>
                    <a:pt x="509" y="605"/>
                  </a:moveTo>
                  <a:cubicBezTo>
                    <a:pt x="509" y="611"/>
                    <a:pt x="509" y="611"/>
                    <a:pt x="509" y="611"/>
                  </a:cubicBezTo>
                  <a:cubicBezTo>
                    <a:pt x="508" y="611"/>
                    <a:pt x="506" y="611"/>
                    <a:pt x="505" y="612"/>
                  </a:cubicBezTo>
                  <a:cubicBezTo>
                    <a:pt x="505" y="612"/>
                    <a:pt x="504" y="612"/>
                    <a:pt x="504" y="613"/>
                  </a:cubicBezTo>
                  <a:cubicBezTo>
                    <a:pt x="504" y="605"/>
                    <a:pt x="504" y="605"/>
                    <a:pt x="504" y="605"/>
                  </a:cubicBezTo>
                  <a:cubicBezTo>
                    <a:pt x="505" y="605"/>
                    <a:pt x="507" y="605"/>
                    <a:pt x="509" y="605"/>
                  </a:cubicBezTo>
                  <a:close/>
                  <a:moveTo>
                    <a:pt x="509" y="664"/>
                  </a:moveTo>
                  <a:cubicBezTo>
                    <a:pt x="509" y="676"/>
                    <a:pt x="509" y="676"/>
                    <a:pt x="509" y="676"/>
                  </a:cubicBezTo>
                  <a:cubicBezTo>
                    <a:pt x="504" y="678"/>
                    <a:pt x="504" y="678"/>
                    <a:pt x="504" y="678"/>
                  </a:cubicBezTo>
                  <a:cubicBezTo>
                    <a:pt x="504" y="666"/>
                    <a:pt x="504" y="666"/>
                    <a:pt x="504" y="666"/>
                  </a:cubicBezTo>
                  <a:cubicBezTo>
                    <a:pt x="509" y="664"/>
                    <a:pt x="509" y="664"/>
                    <a:pt x="509" y="664"/>
                  </a:cubicBezTo>
                  <a:close/>
                  <a:moveTo>
                    <a:pt x="509" y="731"/>
                  </a:moveTo>
                  <a:cubicBezTo>
                    <a:pt x="509" y="741"/>
                    <a:pt x="509" y="741"/>
                    <a:pt x="509" y="741"/>
                  </a:cubicBezTo>
                  <a:cubicBezTo>
                    <a:pt x="507" y="741"/>
                    <a:pt x="505" y="741"/>
                    <a:pt x="504" y="741"/>
                  </a:cubicBezTo>
                  <a:cubicBezTo>
                    <a:pt x="504" y="732"/>
                    <a:pt x="504" y="732"/>
                    <a:pt x="504" y="732"/>
                  </a:cubicBezTo>
                  <a:lnTo>
                    <a:pt x="509" y="731"/>
                  </a:lnTo>
                  <a:close/>
                  <a:moveTo>
                    <a:pt x="499" y="14"/>
                  </a:moveTo>
                  <a:cubicBezTo>
                    <a:pt x="501" y="15"/>
                    <a:pt x="502" y="15"/>
                    <a:pt x="504" y="16"/>
                  </a:cubicBezTo>
                  <a:cubicBezTo>
                    <a:pt x="504" y="24"/>
                    <a:pt x="504" y="24"/>
                    <a:pt x="504" y="24"/>
                  </a:cubicBezTo>
                  <a:cubicBezTo>
                    <a:pt x="502" y="23"/>
                    <a:pt x="501" y="22"/>
                    <a:pt x="499" y="22"/>
                  </a:cubicBezTo>
                  <a:cubicBezTo>
                    <a:pt x="499" y="14"/>
                    <a:pt x="499" y="14"/>
                    <a:pt x="499" y="14"/>
                  </a:cubicBezTo>
                  <a:close/>
                  <a:moveTo>
                    <a:pt x="504" y="779"/>
                  </a:moveTo>
                  <a:cubicBezTo>
                    <a:pt x="502" y="780"/>
                    <a:pt x="501" y="781"/>
                    <a:pt x="499" y="781"/>
                  </a:cubicBezTo>
                  <a:cubicBezTo>
                    <a:pt x="499" y="772"/>
                    <a:pt x="499" y="772"/>
                    <a:pt x="499" y="772"/>
                  </a:cubicBezTo>
                  <a:cubicBezTo>
                    <a:pt x="501" y="772"/>
                    <a:pt x="502" y="772"/>
                    <a:pt x="504" y="771"/>
                  </a:cubicBezTo>
                  <a:cubicBezTo>
                    <a:pt x="504" y="779"/>
                    <a:pt x="504" y="779"/>
                    <a:pt x="504" y="779"/>
                  </a:cubicBezTo>
                  <a:close/>
                  <a:moveTo>
                    <a:pt x="504" y="54"/>
                  </a:moveTo>
                  <a:cubicBezTo>
                    <a:pt x="504" y="63"/>
                    <a:pt x="504" y="63"/>
                    <a:pt x="504" y="63"/>
                  </a:cubicBezTo>
                  <a:cubicBezTo>
                    <a:pt x="502" y="63"/>
                    <a:pt x="501" y="62"/>
                    <a:pt x="499" y="61"/>
                  </a:cubicBezTo>
                  <a:cubicBezTo>
                    <a:pt x="499" y="49"/>
                    <a:pt x="499" y="49"/>
                    <a:pt x="499" y="49"/>
                  </a:cubicBezTo>
                  <a:cubicBezTo>
                    <a:pt x="500" y="51"/>
                    <a:pt x="502" y="52"/>
                    <a:pt x="504" y="54"/>
                  </a:cubicBezTo>
                  <a:close/>
                  <a:moveTo>
                    <a:pt x="504" y="129"/>
                  </a:moveTo>
                  <a:cubicBezTo>
                    <a:pt x="504" y="143"/>
                    <a:pt x="504" y="143"/>
                    <a:pt x="504" y="143"/>
                  </a:cubicBezTo>
                  <a:cubicBezTo>
                    <a:pt x="502" y="143"/>
                    <a:pt x="501" y="143"/>
                    <a:pt x="499" y="143"/>
                  </a:cubicBezTo>
                  <a:cubicBezTo>
                    <a:pt x="499" y="127"/>
                    <a:pt x="499" y="127"/>
                    <a:pt x="499" y="127"/>
                  </a:cubicBezTo>
                  <a:cubicBezTo>
                    <a:pt x="501" y="128"/>
                    <a:pt x="502" y="128"/>
                    <a:pt x="504" y="129"/>
                  </a:cubicBezTo>
                  <a:close/>
                  <a:moveTo>
                    <a:pt x="504" y="190"/>
                  </a:moveTo>
                  <a:cubicBezTo>
                    <a:pt x="504" y="221"/>
                    <a:pt x="504" y="221"/>
                    <a:pt x="504" y="221"/>
                  </a:cubicBezTo>
                  <a:cubicBezTo>
                    <a:pt x="502" y="219"/>
                    <a:pt x="501" y="219"/>
                    <a:pt x="499" y="217"/>
                  </a:cubicBezTo>
                  <a:cubicBezTo>
                    <a:pt x="499" y="213"/>
                    <a:pt x="499" y="213"/>
                    <a:pt x="499" y="213"/>
                  </a:cubicBezTo>
                  <a:cubicBezTo>
                    <a:pt x="499" y="213"/>
                    <a:pt x="500" y="214"/>
                    <a:pt x="501" y="215"/>
                  </a:cubicBezTo>
                  <a:cubicBezTo>
                    <a:pt x="501" y="215"/>
                    <a:pt x="502" y="215"/>
                    <a:pt x="503" y="215"/>
                  </a:cubicBezTo>
                  <a:cubicBezTo>
                    <a:pt x="503" y="205"/>
                    <a:pt x="503" y="198"/>
                    <a:pt x="499" y="194"/>
                  </a:cubicBezTo>
                  <a:cubicBezTo>
                    <a:pt x="499" y="188"/>
                    <a:pt x="499" y="188"/>
                    <a:pt x="499" y="188"/>
                  </a:cubicBezTo>
                  <a:cubicBezTo>
                    <a:pt x="501" y="188"/>
                    <a:pt x="502" y="189"/>
                    <a:pt x="504" y="190"/>
                  </a:cubicBezTo>
                  <a:close/>
                  <a:moveTo>
                    <a:pt x="504" y="277"/>
                  </a:moveTo>
                  <a:cubicBezTo>
                    <a:pt x="504" y="283"/>
                    <a:pt x="504" y="283"/>
                    <a:pt x="504" y="283"/>
                  </a:cubicBezTo>
                  <a:cubicBezTo>
                    <a:pt x="502" y="284"/>
                    <a:pt x="500" y="285"/>
                    <a:pt x="499" y="287"/>
                  </a:cubicBezTo>
                  <a:cubicBezTo>
                    <a:pt x="499" y="281"/>
                    <a:pt x="499" y="281"/>
                    <a:pt x="499" y="281"/>
                  </a:cubicBezTo>
                  <a:cubicBezTo>
                    <a:pt x="504" y="277"/>
                    <a:pt x="504" y="277"/>
                    <a:pt x="504" y="277"/>
                  </a:cubicBezTo>
                  <a:close/>
                  <a:moveTo>
                    <a:pt x="504" y="291"/>
                  </a:moveTo>
                  <a:cubicBezTo>
                    <a:pt x="504" y="296"/>
                    <a:pt x="504" y="296"/>
                    <a:pt x="504" y="296"/>
                  </a:cubicBezTo>
                  <a:cubicBezTo>
                    <a:pt x="502" y="295"/>
                    <a:pt x="501" y="294"/>
                    <a:pt x="499" y="293"/>
                  </a:cubicBezTo>
                  <a:cubicBezTo>
                    <a:pt x="499" y="288"/>
                    <a:pt x="499" y="288"/>
                    <a:pt x="499" y="288"/>
                  </a:cubicBezTo>
                  <a:cubicBezTo>
                    <a:pt x="501" y="289"/>
                    <a:pt x="503" y="290"/>
                    <a:pt x="504" y="291"/>
                  </a:cubicBezTo>
                  <a:close/>
                  <a:moveTo>
                    <a:pt x="504" y="305"/>
                  </a:moveTo>
                  <a:cubicBezTo>
                    <a:pt x="504" y="312"/>
                    <a:pt x="504" y="312"/>
                    <a:pt x="504" y="312"/>
                  </a:cubicBezTo>
                  <a:cubicBezTo>
                    <a:pt x="502" y="313"/>
                    <a:pt x="501" y="315"/>
                    <a:pt x="499" y="317"/>
                  </a:cubicBezTo>
                  <a:cubicBezTo>
                    <a:pt x="499" y="311"/>
                    <a:pt x="499" y="311"/>
                    <a:pt x="499" y="311"/>
                  </a:cubicBezTo>
                  <a:cubicBezTo>
                    <a:pt x="500" y="311"/>
                    <a:pt x="501" y="310"/>
                    <a:pt x="502" y="309"/>
                  </a:cubicBezTo>
                  <a:cubicBezTo>
                    <a:pt x="501" y="308"/>
                    <a:pt x="500" y="308"/>
                    <a:pt x="499" y="307"/>
                  </a:cubicBezTo>
                  <a:cubicBezTo>
                    <a:pt x="499" y="302"/>
                    <a:pt x="499" y="302"/>
                    <a:pt x="499" y="302"/>
                  </a:cubicBezTo>
                  <a:cubicBezTo>
                    <a:pt x="503" y="305"/>
                    <a:pt x="503" y="305"/>
                    <a:pt x="503" y="305"/>
                  </a:cubicBezTo>
                  <a:cubicBezTo>
                    <a:pt x="504" y="305"/>
                    <a:pt x="504" y="305"/>
                    <a:pt x="504" y="305"/>
                  </a:cubicBezTo>
                  <a:close/>
                  <a:moveTo>
                    <a:pt x="504" y="330"/>
                  </a:moveTo>
                  <a:cubicBezTo>
                    <a:pt x="504" y="340"/>
                    <a:pt x="504" y="340"/>
                    <a:pt x="504" y="340"/>
                  </a:cubicBezTo>
                  <a:cubicBezTo>
                    <a:pt x="501" y="338"/>
                    <a:pt x="500" y="338"/>
                    <a:pt x="499" y="337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9" y="332"/>
                    <a:pt x="499" y="331"/>
                    <a:pt x="499" y="330"/>
                  </a:cubicBezTo>
                  <a:cubicBezTo>
                    <a:pt x="504" y="330"/>
                    <a:pt x="504" y="330"/>
                    <a:pt x="504" y="330"/>
                  </a:cubicBezTo>
                  <a:close/>
                  <a:moveTo>
                    <a:pt x="504" y="388"/>
                  </a:moveTo>
                  <a:cubicBezTo>
                    <a:pt x="504" y="415"/>
                    <a:pt x="504" y="415"/>
                    <a:pt x="504" y="415"/>
                  </a:cubicBezTo>
                  <a:cubicBezTo>
                    <a:pt x="503" y="423"/>
                    <a:pt x="501" y="431"/>
                    <a:pt x="499" y="438"/>
                  </a:cubicBezTo>
                  <a:cubicBezTo>
                    <a:pt x="499" y="421"/>
                    <a:pt x="499" y="421"/>
                    <a:pt x="499" y="421"/>
                  </a:cubicBezTo>
                  <a:cubicBezTo>
                    <a:pt x="500" y="420"/>
                    <a:pt x="500" y="418"/>
                    <a:pt x="501" y="416"/>
                  </a:cubicBezTo>
                  <a:cubicBezTo>
                    <a:pt x="499" y="416"/>
                    <a:pt x="499" y="416"/>
                    <a:pt x="499" y="416"/>
                  </a:cubicBezTo>
                  <a:cubicBezTo>
                    <a:pt x="499" y="411"/>
                    <a:pt x="499" y="411"/>
                    <a:pt x="499" y="411"/>
                  </a:cubicBezTo>
                  <a:cubicBezTo>
                    <a:pt x="500" y="410"/>
                    <a:pt x="500" y="409"/>
                    <a:pt x="501" y="409"/>
                  </a:cubicBezTo>
                  <a:cubicBezTo>
                    <a:pt x="501" y="406"/>
                    <a:pt x="501" y="404"/>
                    <a:pt x="501" y="402"/>
                  </a:cubicBezTo>
                  <a:cubicBezTo>
                    <a:pt x="500" y="402"/>
                    <a:pt x="499" y="403"/>
                    <a:pt x="499" y="403"/>
                  </a:cubicBezTo>
                  <a:cubicBezTo>
                    <a:pt x="499" y="398"/>
                    <a:pt x="499" y="398"/>
                    <a:pt x="499" y="398"/>
                  </a:cubicBezTo>
                  <a:cubicBezTo>
                    <a:pt x="501" y="396"/>
                    <a:pt x="503" y="393"/>
                    <a:pt x="500" y="389"/>
                  </a:cubicBezTo>
                  <a:cubicBezTo>
                    <a:pt x="499" y="390"/>
                    <a:pt x="499" y="390"/>
                    <a:pt x="499" y="390"/>
                  </a:cubicBezTo>
                  <a:cubicBezTo>
                    <a:pt x="499" y="383"/>
                    <a:pt x="499" y="383"/>
                    <a:pt x="499" y="383"/>
                  </a:cubicBezTo>
                  <a:cubicBezTo>
                    <a:pt x="500" y="381"/>
                    <a:pt x="500" y="379"/>
                    <a:pt x="499" y="377"/>
                  </a:cubicBezTo>
                  <a:cubicBezTo>
                    <a:pt x="499" y="365"/>
                    <a:pt x="499" y="365"/>
                    <a:pt x="499" y="365"/>
                  </a:cubicBezTo>
                  <a:cubicBezTo>
                    <a:pt x="501" y="373"/>
                    <a:pt x="503" y="380"/>
                    <a:pt x="504" y="388"/>
                  </a:cubicBezTo>
                  <a:close/>
                  <a:moveTo>
                    <a:pt x="504" y="491"/>
                  </a:moveTo>
                  <a:cubicBezTo>
                    <a:pt x="504" y="497"/>
                    <a:pt x="504" y="497"/>
                    <a:pt x="504" y="497"/>
                  </a:cubicBezTo>
                  <a:cubicBezTo>
                    <a:pt x="503" y="496"/>
                    <a:pt x="503" y="495"/>
                    <a:pt x="502" y="495"/>
                  </a:cubicBezTo>
                  <a:cubicBezTo>
                    <a:pt x="501" y="496"/>
                    <a:pt x="500" y="498"/>
                    <a:pt x="499" y="499"/>
                  </a:cubicBezTo>
                  <a:cubicBezTo>
                    <a:pt x="499" y="486"/>
                    <a:pt x="499" y="486"/>
                    <a:pt x="499" y="486"/>
                  </a:cubicBezTo>
                  <a:cubicBezTo>
                    <a:pt x="504" y="491"/>
                    <a:pt x="504" y="491"/>
                    <a:pt x="504" y="491"/>
                  </a:cubicBezTo>
                  <a:close/>
                  <a:moveTo>
                    <a:pt x="504" y="507"/>
                  </a:moveTo>
                  <a:cubicBezTo>
                    <a:pt x="504" y="516"/>
                    <a:pt x="504" y="516"/>
                    <a:pt x="504" y="516"/>
                  </a:cubicBezTo>
                  <a:cubicBezTo>
                    <a:pt x="502" y="519"/>
                    <a:pt x="502" y="519"/>
                    <a:pt x="502" y="519"/>
                  </a:cubicBezTo>
                  <a:cubicBezTo>
                    <a:pt x="503" y="520"/>
                    <a:pt x="503" y="520"/>
                    <a:pt x="504" y="521"/>
                  </a:cubicBezTo>
                  <a:cubicBezTo>
                    <a:pt x="504" y="527"/>
                    <a:pt x="504" y="527"/>
                    <a:pt x="504" y="527"/>
                  </a:cubicBezTo>
                  <a:cubicBezTo>
                    <a:pt x="499" y="522"/>
                    <a:pt x="499" y="522"/>
                    <a:pt x="499" y="522"/>
                  </a:cubicBezTo>
                  <a:cubicBezTo>
                    <a:pt x="499" y="516"/>
                    <a:pt x="499" y="516"/>
                    <a:pt x="499" y="516"/>
                  </a:cubicBezTo>
                  <a:cubicBezTo>
                    <a:pt x="499" y="516"/>
                    <a:pt x="499" y="516"/>
                    <a:pt x="499" y="516"/>
                  </a:cubicBezTo>
                  <a:cubicBezTo>
                    <a:pt x="501" y="512"/>
                    <a:pt x="503" y="510"/>
                    <a:pt x="504" y="507"/>
                  </a:cubicBezTo>
                  <a:close/>
                  <a:moveTo>
                    <a:pt x="504" y="582"/>
                  </a:moveTo>
                  <a:cubicBezTo>
                    <a:pt x="504" y="594"/>
                    <a:pt x="504" y="594"/>
                    <a:pt x="504" y="594"/>
                  </a:cubicBezTo>
                  <a:cubicBezTo>
                    <a:pt x="502" y="593"/>
                    <a:pt x="501" y="593"/>
                    <a:pt x="499" y="593"/>
                  </a:cubicBezTo>
                  <a:cubicBezTo>
                    <a:pt x="499" y="585"/>
                    <a:pt x="499" y="585"/>
                    <a:pt x="499" y="585"/>
                  </a:cubicBezTo>
                  <a:cubicBezTo>
                    <a:pt x="501" y="584"/>
                    <a:pt x="502" y="583"/>
                    <a:pt x="504" y="582"/>
                  </a:cubicBezTo>
                  <a:close/>
                  <a:moveTo>
                    <a:pt x="504" y="605"/>
                  </a:moveTo>
                  <a:cubicBezTo>
                    <a:pt x="504" y="613"/>
                    <a:pt x="504" y="613"/>
                    <a:pt x="504" y="613"/>
                  </a:cubicBezTo>
                  <a:cubicBezTo>
                    <a:pt x="502" y="614"/>
                    <a:pt x="501" y="615"/>
                    <a:pt x="499" y="616"/>
                  </a:cubicBezTo>
                  <a:cubicBezTo>
                    <a:pt x="499" y="611"/>
                    <a:pt x="499" y="611"/>
                    <a:pt x="499" y="611"/>
                  </a:cubicBezTo>
                  <a:cubicBezTo>
                    <a:pt x="499" y="611"/>
                    <a:pt x="499" y="611"/>
                    <a:pt x="499" y="611"/>
                  </a:cubicBezTo>
                  <a:cubicBezTo>
                    <a:pt x="499" y="610"/>
                    <a:pt x="499" y="610"/>
                    <a:pt x="499" y="610"/>
                  </a:cubicBezTo>
                  <a:cubicBezTo>
                    <a:pt x="499" y="603"/>
                    <a:pt x="499" y="603"/>
                    <a:pt x="499" y="603"/>
                  </a:cubicBezTo>
                  <a:cubicBezTo>
                    <a:pt x="502" y="605"/>
                    <a:pt x="502" y="605"/>
                    <a:pt x="502" y="605"/>
                  </a:cubicBezTo>
                  <a:cubicBezTo>
                    <a:pt x="502" y="605"/>
                    <a:pt x="503" y="605"/>
                    <a:pt x="504" y="605"/>
                  </a:cubicBezTo>
                  <a:close/>
                  <a:moveTo>
                    <a:pt x="504" y="666"/>
                  </a:moveTo>
                  <a:cubicBezTo>
                    <a:pt x="504" y="678"/>
                    <a:pt x="504" y="678"/>
                    <a:pt x="504" y="678"/>
                  </a:cubicBezTo>
                  <a:cubicBezTo>
                    <a:pt x="499" y="680"/>
                    <a:pt x="499" y="680"/>
                    <a:pt x="499" y="680"/>
                  </a:cubicBezTo>
                  <a:cubicBezTo>
                    <a:pt x="499" y="668"/>
                    <a:pt x="499" y="668"/>
                    <a:pt x="499" y="668"/>
                  </a:cubicBezTo>
                  <a:cubicBezTo>
                    <a:pt x="504" y="666"/>
                    <a:pt x="504" y="666"/>
                    <a:pt x="504" y="666"/>
                  </a:cubicBezTo>
                  <a:close/>
                  <a:moveTo>
                    <a:pt x="504" y="732"/>
                  </a:moveTo>
                  <a:cubicBezTo>
                    <a:pt x="504" y="741"/>
                    <a:pt x="504" y="741"/>
                    <a:pt x="504" y="741"/>
                  </a:cubicBezTo>
                  <a:cubicBezTo>
                    <a:pt x="502" y="741"/>
                    <a:pt x="501" y="742"/>
                    <a:pt x="499" y="742"/>
                  </a:cubicBezTo>
                  <a:cubicBezTo>
                    <a:pt x="499" y="733"/>
                    <a:pt x="499" y="733"/>
                    <a:pt x="499" y="733"/>
                  </a:cubicBezTo>
                  <a:cubicBezTo>
                    <a:pt x="501" y="732"/>
                    <a:pt x="502" y="732"/>
                    <a:pt x="504" y="732"/>
                  </a:cubicBezTo>
                  <a:close/>
                  <a:moveTo>
                    <a:pt x="504" y="756"/>
                  </a:moveTo>
                  <a:cubicBezTo>
                    <a:pt x="504" y="768"/>
                    <a:pt x="504" y="768"/>
                    <a:pt x="504" y="768"/>
                  </a:cubicBezTo>
                  <a:cubicBezTo>
                    <a:pt x="502" y="766"/>
                    <a:pt x="500" y="764"/>
                    <a:pt x="499" y="763"/>
                  </a:cubicBezTo>
                  <a:cubicBezTo>
                    <a:pt x="499" y="751"/>
                    <a:pt x="499" y="751"/>
                    <a:pt x="499" y="751"/>
                  </a:cubicBezTo>
                  <a:cubicBezTo>
                    <a:pt x="501" y="753"/>
                    <a:pt x="502" y="754"/>
                    <a:pt x="504" y="756"/>
                  </a:cubicBezTo>
                  <a:close/>
                  <a:moveTo>
                    <a:pt x="499" y="98"/>
                  </a:moveTo>
                  <a:cubicBezTo>
                    <a:pt x="499" y="87"/>
                    <a:pt x="499" y="87"/>
                    <a:pt x="499" y="87"/>
                  </a:cubicBezTo>
                  <a:cubicBezTo>
                    <a:pt x="500" y="88"/>
                    <a:pt x="501" y="89"/>
                    <a:pt x="503" y="90"/>
                  </a:cubicBezTo>
                  <a:cubicBezTo>
                    <a:pt x="502" y="93"/>
                    <a:pt x="501" y="96"/>
                    <a:pt x="501" y="98"/>
                  </a:cubicBezTo>
                  <a:lnTo>
                    <a:pt x="499" y="98"/>
                  </a:lnTo>
                  <a:close/>
                  <a:moveTo>
                    <a:pt x="496" y="14"/>
                  </a:moveTo>
                  <a:cubicBezTo>
                    <a:pt x="497" y="14"/>
                    <a:pt x="498" y="14"/>
                    <a:pt x="499" y="14"/>
                  </a:cubicBezTo>
                  <a:cubicBezTo>
                    <a:pt x="499" y="22"/>
                    <a:pt x="499" y="22"/>
                    <a:pt x="499" y="22"/>
                  </a:cubicBezTo>
                  <a:cubicBezTo>
                    <a:pt x="498" y="21"/>
                    <a:pt x="497" y="21"/>
                    <a:pt x="496" y="21"/>
                  </a:cubicBezTo>
                  <a:cubicBezTo>
                    <a:pt x="496" y="14"/>
                    <a:pt x="496" y="14"/>
                    <a:pt x="496" y="14"/>
                  </a:cubicBezTo>
                  <a:close/>
                  <a:moveTo>
                    <a:pt x="499" y="781"/>
                  </a:moveTo>
                  <a:cubicBezTo>
                    <a:pt x="498" y="782"/>
                    <a:pt x="498" y="782"/>
                    <a:pt x="497" y="782"/>
                  </a:cubicBezTo>
                  <a:cubicBezTo>
                    <a:pt x="497" y="782"/>
                    <a:pt x="496" y="782"/>
                    <a:pt x="496" y="782"/>
                  </a:cubicBezTo>
                  <a:cubicBezTo>
                    <a:pt x="496" y="773"/>
                    <a:pt x="496" y="773"/>
                    <a:pt x="496" y="773"/>
                  </a:cubicBezTo>
                  <a:cubicBezTo>
                    <a:pt x="497" y="773"/>
                    <a:pt x="498" y="773"/>
                    <a:pt x="499" y="772"/>
                  </a:cubicBezTo>
                  <a:cubicBezTo>
                    <a:pt x="499" y="781"/>
                    <a:pt x="499" y="781"/>
                    <a:pt x="499" y="781"/>
                  </a:cubicBezTo>
                  <a:close/>
                  <a:moveTo>
                    <a:pt x="499" y="49"/>
                  </a:moveTo>
                  <a:cubicBezTo>
                    <a:pt x="499" y="61"/>
                    <a:pt x="499" y="61"/>
                    <a:pt x="499" y="61"/>
                  </a:cubicBezTo>
                  <a:cubicBezTo>
                    <a:pt x="498" y="60"/>
                    <a:pt x="497" y="60"/>
                    <a:pt x="496" y="59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7" y="46"/>
                    <a:pt x="497" y="48"/>
                    <a:pt x="499" y="49"/>
                  </a:cubicBezTo>
                  <a:close/>
                  <a:moveTo>
                    <a:pt x="499" y="87"/>
                  </a:moveTo>
                  <a:cubicBezTo>
                    <a:pt x="499" y="98"/>
                    <a:pt x="499" y="98"/>
                    <a:pt x="499" y="98"/>
                  </a:cubicBezTo>
                  <a:cubicBezTo>
                    <a:pt x="498" y="97"/>
                    <a:pt x="497" y="97"/>
                    <a:pt x="496" y="97"/>
                  </a:cubicBezTo>
                  <a:cubicBezTo>
                    <a:pt x="496" y="86"/>
                    <a:pt x="496" y="86"/>
                    <a:pt x="496" y="86"/>
                  </a:cubicBezTo>
                  <a:cubicBezTo>
                    <a:pt x="497" y="86"/>
                    <a:pt x="498" y="87"/>
                    <a:pt x="499" y="87"/>
                  </a:cubicBezTo>
                  <a:close/>
                  <a:moveTo>
                    <a:pt x="499" y="127"/>
                  </a:moveTo>
                  <a:cubicBezTo>
                    <a:pt x="499" y="143"/>
                    <a:pt x="499" y="143"/>
                    <a:pt x="499" y="143"/>
                  </a:cubicBezTo>
                  <a:cubicBezTo>
                    <a:pt x="498" y="143"/>
                    <a:pt x="497" y="143"/>
                    <a:pt x="496" y="143"/>
                  </a:cubicBezTo>
                  <a:cubicBezTo>
                    <a:pt x="496" y="126"/>
                    <a:pt x="496" y="126"/>
                    <a:pt x="496" y="126"/>
                  </a:cubicBezTo>
                  <a:cubicBezTo>
                    <a:pt x="497" y="126"/>
                    <a:pt x="498" y="127"/>
                    <a:pt x="499" y="127"/>
                  </a:cubicBezTo>
                  <a:close/>
                  <a:moveTo>
                    <a:pt x="499" y="188"/>
                  </a:moveTo>
                  <a:cubicBezTo>
                    <a:pt x="499" y="194"/>
                    <a:pt x="499" y="194"/>
                    <a:pt x="499" y="194"/>
                  </a:cubicBezTo>
                  <a:cubicBezTo>
                    <a:pt x="498" y="194"/>
                    <a:pt x="497" y="193"/>
                    <a:pt x="496" y="192"/>
                  </a:cubicBezTo>
                  <a:cubicBezTo>
                    <a:pt x="496" y="186"/>
                    <a:pt x="496" y="186"/>
                    <a:pt x="496" y="186"/>
                  </a:cubicBezTo>
                  <a:cubicBezTo>
                    <a:pt x="497" y="187"/>
                    <a:pt x="498" y="187"/>
                    <a:pt x="499" y="188"/>
                  </a:cubicBezTo>
                  <a:close/>
                  <a:moveTo>
                    <a:pt x="499" y="213"/>
                  </a:moveTo>
                  <a:cubicBezTo>
                    <a:pt x="499" y="217"/>
                    <a:pt x="499" y="217"/>
                    <a:pt x="499" y="217"/>
                  </a:cubicBezTo>
                  <a:cubicBezTo>
                    <a:pt x="498" y="217"/>
                    <a:pt x="497" y="216"/>
                    <a:pt x="496" y="216"/>
                  </a:cubicBezTo>
                  <a:cubicBezTo>
                    <a:pt x="496" y="210"/>
                    <a:pt x="496" y="210"/>
                    <a:pt x="496" y="210"/>
                  </a:cubicBezTo>
                  <a:cubicBezTo>
                    <a:pt x="497" y="211"/>
                    <a:pt x="497" y="212"/>
                    <a:pt x="499" y="213"/>
                  </a:cubicBezTo>
                  <a:close/>
                  <a:moveTo>
                    <a:pt x="499" y="281"/>
                  </a:moveTo>
                  <a:cubicBezTo>
                    <a:pt x="499" y="287"/>
                    <a:pt x="499" y="287"/>
                    <a:pt x="499" y="287"/>
                  </a:cubicBezTo>
                  <a:cubicBezTo>
                    <a:pt x="499" y="287"/>
                    <a:pt x="499" y="287"/>
                    <a:pt x="498" y="288"/>
                  </a:cubicBezTo>
                  <a:cubicBezTo>
                    <a:pt x="499" y="288"/>
                    <a:pt x="499" y="288"/>
                    <a:pt x="499" y="288"/>
                  </a:cubicBezTo>
                  <a:cubicBezTo>
                    <a:pt x="499" y="293"/>
                    <a:pt x="499" y="293"/>
                    <a:pt x="499" y="293"/>
                  </a:cubicBezTo>
                  <a:cubicBezTo>
                    <a:pt x="498" y="293"/>
                    <a:pt x="497" y="292"/>
                    <a:pt x="496" y="292"/>
                  </a:cubicBezTo>
                  <a:cubicBezTo>
                    <a:pt x="496" y="285"/>
                    <a:pt x="496" y="285"/>
                    <a:pt x="496" y="285"/>
                  </a:cubicBezTo>
                  <a:cubicBezTo>
                    <a:pt x="499" y="281"/>
                    <a:pt x="499" y="281"/>
                    <a:pt x="499" y="281"/>
                  </a:cubicBezTo>
                  <a:close/>
                  <a:moveTo>
                    <a:pt x="499" y="302"/>
                  </a:moveTo>
                  <a:cubicBezTo>
                    <a:pt x="499" y="307"/>
                    <a:pt x="499" y="307"/>
                    <a:pt x="499" y="307"/>
                  </a:cubicBezTo>
                  <a:cubicBezTo>
                    <a:pt x="498" y="306"/>
                    <a:pt x="497" y="305"/>
                    <a:pt x="496" y="304"/>
                  </a:cubicBezTo>
                  <a:cubicBezTo>
                    <a:pt x="496" y="300"/>
                    <a:pt x="496" y="300"/>
                    <a:pt x="496" y="300"/>
                  </a:cubicBezTo>
                  <a:cubicBezTo>
                    <a:pt x="499" y="302"/>
                    <a:pt x="499" y="302"/>
                    <a:pt x="499" y="302"/>
                  </a:cubicBezTo>
                  <a:close/>
                  <a:moveTo>
                    <a:pt x="499" y="311"/>
                  </a:moveTo>
                  <a:cubicBezTo>
                    <a:pt x="499" y="317"/>
                    <a:pt x="499" y="317"/>
                    <a:pt x="499" y="317"/>
                  </a:cubicBezTo>
                  <a:cubicBezTo>
                    <a:pt x="498" y="317"/>
                    <a:pt x="497" y="319"/>
                    <a:pt x="496" y="319"/>
                  </a:cubicBezTo>
                  <a:cubicBezTo>
                    <a:pt x="496" y="313"/>
                    <a:pt x="496" y="313"/>
                    <a:pt x="496" y="313"/>
                  </a:cubicBezTo>
                  <a:cubicBezTo>
                    <a:pt x="497" y="312"/>
                    <a:pt x="498" y="312"/>
                    <a:pt x="499" y="311"/>
                  </a:cubicBezTo>
                  <a:close/>
                  <a:moveTo>
                    <a:pt x="499" y="333"/>
                  </a:moveTo>
                  <a:cubicBezTo>
                    <a:pt x="499" y="337"/>
                    <a:pt x="499" y="337"/>
                    <a:pt x="499" y="337"/>
                  </a:cubicBezTo>
                  <a:cubicBezTo>
                    <a:pt x="498" y="337"/>
                    <a:pt x="498" y="337"/>
                    <a:pt x="498" y="337"/>
                  </a:cubicBezTo>
                  <a:cubicBezTo>
                    <a:pt x="498" y="336"/>
                    <a:pt x="499" y="334"/>
                    <a:pt x="499" y="333"/>
                  </a:cubicBezTo>
                  <a:close/>
                  <a:moveTo>
                    <a:pt x="499" y="365"/>
                  </a:moveTo>
                  <a:cubicBezTo>
                    <a:pt x="499" y="377"/>
                    <a:pt x="499" y="377"/>
                    <a:pt x="499" y="377"/>
                  </a:cubicBezTo>
                  <a:cubicBezTo>
                    <a:pt x="499" y="377"/>
                    <a:pt x="498" y="376"/>
                    <a:pt x="498" y="376"/>
                  </a:cubicBezTo>
                  <a:cubicBezTo>
                    <a:pt x="496" y="378"/>
                    <a:pt x="496" y="378"/>
                    <a:pt x="496" y="378"/>
                  </a:cubicBezTo>
                  <a:cubicBezTo>
                    <a:pt x="496" y="356"/>
                    <a:pt x="496" y="356"/>
                    <a:pt x="496" y="356"/>
                  </a:cubicBezTo>
                  <a:cubicBezTo>
                    <a:pt x="497" y="359"/>
                    <a:pt x="498" y="362"/>
                    <a:pt x="499" y="365"/>
                  </a:cubicBezTo>
                  <a:close/>
                  <a:moveTo>
                    <a:pt x="499" y="383"/>
                  </a:moveTo>
                  <a:cubicBezTo>
                    <a:pt x="499" y="390"/>
                    <a:pt x="499" y="390"/>
                    <a:pt x="499" y="390"/>
                  </a:cubicBezTo>
                  <a:cubicBezTo>
                    <a:pt x="498" y="391"/>
                    <a:pt x="497" y="391"/>
                    <a:pt x="496" y="392"/>
                  </a:cubicBezTo>
                  <a:cubicBezTo>
                    <a:pt x="496" y="388"/>
                    <a:pt x="496" y="388"/>
                    <a:pt x="496" y="388"/>
                  </a:cubicBezTo>
                  <a:cubicBezTo>
                    <a:pt x="497" y="387"/>
                    <a:pt x="498" y="385"/>
                    <a:pt x="499" y="383"/>
                  </a:cubicBezTo>
                  <a:close/>
                  <a:moveTo>
                    <a:pt x="499" y="398"/>
                  </a:moveTo>
                  <a:cubicBezTo>
                    <a:pt x="499" y="403"/>
                    <a:pt x="499" y="403"/>
                    <a:pt x="499" y="403"/>
                  </a:cubicBezTo>
                  <a:cubicBezTo>
                    <a:pt x="498" y="404"/>
                    <a:pt x="497" y="405"/>
                    <a:pt x="496" y="405"/>
                  </a:cubicBezTo>
                  <a:cubicBezTo>
                    <a:pt x="496" y="401"/>
                    <a:pt x="496" y="401"/>
                    <a:pt x="496" y="401"/>
                  </a:cubicBezTo>
                  <a:cubicBezTo>
                    <a:pt x="497" y="400"/>
                    <a:pt x="498" y="399"/>
                    <a:pt x="499" y="398"/>
                  </a:cubicBezTo>
                  <a:close/>
                  <a:moveTo>
                    <a:pt x="499" y="411"/>
                  </a:moveTo>
                  <a:cubicBezTo>
                    <a:pt x="499" y="416"/>
                    <a:pt x="499" y="416"/>
                    <a:pt x="499" y="416"/>
                  </a:cubicBezTo>
                  <a:cubicBezTo>
                    <a:pt x="496" y="418"/>
                    <a:pt x="496" y="418"/>
                    <a:pt x="496" y="418"/>
                  </a:cubicBezTo>
                  <a:cubicBezTo>
                    <a:pt x="496" y="412"/>
                    <a:pt x="496" y="412"/>
                    <a:pt x="496" y="412"/>
                  </a:cubicBezTo>
                  <a:cubicBezTo>
                    <a:pt x="497" y="412"/>
                    <a:pt x="498" y="411"/>
                    <a:pt x="499" y="411"/>
                  </a:cubicBezTo>
                  <a:close/>
                  <a:moveTo>
                    <a:pt x="499" y="421"/>
                  </a:moveTo>
                  <a:cubicBezTo>
                    <a:pt x="499" y="438"/>
                    <a:pt x="499" y="438"/>
                    <a:pt x="499" y="438"/>
                  </a:cubicBezTo>
                  <a:cubicBezTo>
                    <a:pt x="498" y="440"/>
                    <a:pt x="497" y="443"/>
                    <a:pt x="496" y="446"/>
                  </a:cubicBezTo>
                  <a:cubicBezTo>
                    <a:pt x="496" y="436"/>
                    <a:pt x="496" y="436"/>
                    <a:pt x="496" y="436"/>
                  </a:cubicBezTo>
                  <a:cubicBezTo>
                    <a:pt x="496" y="436"/>
                    <a:pt x="496" y="436"/>
                    <a:pt x="496" y="436"/>
                  </a:cubicBezTo>
                  <a:cubicBezTo>
                    <a:pt x="497" y="433"/>
                    <a:pt x="497" y="431"/>
                    <a:pt x="498" y="429"/>
                  </a:cubicBezTo>
                  <a:cubicBezTo>
                    <a:pt x="497" y="429"/>
                    <a:pt x="496" y="429"/>
                    <a:pt x="496" y="429"/>
                  </a:cubicBezTo>
                  <a:cubicBezTo>
                    <a:pt x="496" y="424"/>
                    <a:pt x="496" y="424"/>
                    <a:pt x="496" y="424"/>
                  </a:cubicBezTo>
                  <a:cubicBezTo>
                    <a:pt x="497" y="423"/>
                    <a:pt x="498" y="423"/>
                    <a:pt x="499" y="421"/>
                  </a:cubicBezTo>
                  <a:close/>
                  <a:moveTo>
                    <a:pt x="499" y="486"/>
                  </a:moveTo>
                  <a:cubicBezTo>
                    <a:pt x="499" y="499"/>
                    <a:pt x="499" y="499"/>
                    <a:pt x="499" y="499"/>
                  </a:cubicBezTo>
                  <a:cubicBezTo>
                    <a:pt x="497" y="501"/>
                    <a:pt x="496" y="503"/>
                    <a:pt x="496" y="505"/>
                  </a:cubicBezTo>
                  <a:cubicBezTo>
                    <a:pt x="496" y="498"/>
                    <a:pt x="496" y="498"/>
                    <a:pt x="496" y="498"/>
                  </a:cubicBezTo>
                  <a:cubicBezTo>
                    <a:pt x="497" y="495"/>
                    <a:pt x="497" y="493"/>
                    <a:pt x="496" y="488"/>
                  </a:cubicBezTo>
                  <a:cubicBezTo>
                    <a:pt x="496" y="483"/>
                    <a:pt x="496" y="483"/>
                    <a:pt x="496" y="483"/>
                  </a:cubicBezTo>
                  <a:cubicBezTo>
                    <a:pt x="499" y="486"/>
                    <a:pt x="499" y="486"/>
                    <a:pt x="499" y="486"/>
                  </a:cubicBezTo>
                  <a:close/>
                  <a:moveTo>
                    <a:pt x="499" y="516"/>
                  </a:moveTo>
                  <a:cubicBezTo>
                    <a:pt x="499" y="522"/>
                    <a:pt x="499" y="522"/>
                    <a:pt x="499" y="522"/>
                  </a:cubicBezTo>
                  <a:cubicBezTo>
                    <a:pt x="496" y="518"/>
                    <a:pt x="496" y="518"/>
                    <a:pt x="496" y="518"/>
                  </a:cubicBezTo>
                  <a:cubicBezTo>
                    <a:pt x="496" y="514"/>
                    <a:pt x="496" y="514"/>
                    <a:pt x="496" y="514"/>
                  </a:cubicBezTo>
                  <a:cubicBezTo>
                    <a:pt x="496" y="514"/>
                    <a:pt x="497" y="515"/>
                    <a:pt x="497" y="516"/>
                  </a:cubicBezTo>
                  <a:cubicBezTo>
                    <a:pt x="499" y="516"/>
                    <a:pt x="499" y="516"/>
                    <a:pt x="499" y="516"/>
                  </a:cubicBezTo>
                  <a:close/>
                  <a:moveTo>
                    <a:pt x="499" y="585"/>
                  </a:moveTo>
                  <a:cubicBezTo>
                    <a:pt x="499" y="593"/>
                    <a:pt x="499" y="593"/>
                    <a:pt x="499" y="593"/>
                  </a:cubicBezTo>
                  <a:cubicBezTo>
                    <a:pt x="498" y="593"/>
                    <a:pt x="497" y="593"/>
                    <a:pt x="496" y="593"/>
                  </a:cubicBezTo>
                  <a:cubicBezTo>
                    <a:pt x="496" y="586"/>
                    <a:pt x="496" y="586"/>
                    <a:pt x="496" y="586"/>
                  </a:cubicBezTo>
                  <a:cubicBezTo>
                    <a:pt x="497" y="586"/>
                    <a:pt x="498" y="586"/>
                    <a:pt x="499" y="585"/>
                  </a:cubicBezTo>
                  <a:close/>
                  <a:moveTo>
                    <a:pt x="499" y="603"/>
                  </a:moveTo>
                  <a:cubicBezTo>
                    <a:pt x="499" y="610"/>
                    <a:pt x="499" y="610"/>
                    <a:pt x="499" y="610"/>
                  </a:cubicBezTo>
                  <a:cubicBezTo>
                    <a:pt x="498" y="609"/>
                    <a:pt x="497" y="609"/>
                    <a:pt x="496" y="608"/>
                  </a:cubicBezTo>
                  <a:cubicBezTo>
                    <a:pt x="496" y="601"/>
                    <a:pt x="496" y="601"/>
                    <a:pt x="496" y="601"/>
                  </a:cubicBezTo>
                  <a:cubicBezTo>
                    <a:pt x="499" y="603"/>
                    <a:pt x="499" y="603"/>
                    <a:pt x="499" y="603"/>
                  </a:cubicBezTo>
                  <a:close/>
                  <a:moveTo>
                    <a:pt x="499" y="611"/>
                  </a:moveTo>
                  <a:cubicBezTo>
                    <a:pt x="499" y="616"/>
                    <a:pt x="499" y="616"/>
                    <a:pt x="499" y="616"/>
                  </a:cubicBezTo>
                  <a:cubicBezTo>
                    <a:pt x="498" y="617"/>
                    <a:pt x="497" y="617"/>
                    <a:pt x="496" y="618"/>
                  </a:cubicBezTo>
                  <a:cubicBezTo>
                    <a:pt x="496" y="612"/>
                    <a:pt x="496" y="612"/>
                    <a:pt x="496" y="612"/>
                  </a:cubicBezTo>
                  <a:cubicBezTo>
                    <a:pt x="497" y="612"/>
                    <a:pt x="497" y="611"/>
                    <a:pt x="499" y="611"/>
                  </a:cubicBezTo>
                  <a:close/>
                  <a:moveTo>
                    <a:pt x="499" y="668"/>
                  </a:moveTo>
                  <a:cubicBezTo>
                    <a:pt x="499" y="680"/>
                    <a:pt x="499" y="680"/>
                    <a:pt x="499" y="680"/>
                  </a:cubicBezTo>
                  <a:cubicBezTo>
                    <a:pt x="496" y="681"/>
                    <a:pt x="496" y="681"/>
                    <a:pt x="496" y="681"/>
                  </a:cubicBezTo>
                  <a:cubicBezTo>
                    <a:pt x="496" y="669"/>
                    <a:pt x="496" y="669"/>
                    <a:pt x="496" y="669"/>
                  </a:cubicBezTo>
                  <a:cubicBezTo>
                    <a:pt x="499" y="668"/>
                    <a:pt x="499" y="668"/>
                    <a:pt x="499" y="668"/>
                  </a:cubicBezTo>
                  <a:close/>
                  <a:moveTo>
                    <a:pt x="499" y="733"/>
                  </a:moveTo>
                  <a:cubicBezTo>
                    <a:pt x="499" y="742"/>
                    <a:pt x="499" y="742"/>
                    <a:pt x="499" y="742"/>
                  </a:cubicBezTo>
                  <a:cubicBezTo>
                    <a:pt x="498" y="742"/>
                    <a:pt x="497" y="743"/>
                    <a:pt x="496" y="743"/>
                  </a:cubicBezTo>
                  <a:cubicBezTo>
                    <a:pt x="496" y="734"/>
                    <a:pt x="496" y="734"/>
                    <a:pt x="496" y="734"/>
                  </a:cubicBezTo>
                  <a:cubicBezTo>
                    <a:pt x="497" y="734"/>
                    <a:pt x="497" y="733"/>
                    <a:pt x="498" y="733"/>
                  </a:cubicBezTo>
                  <a:cubicBezTo>
                    <a:pt x="499" y="733"/>
                    <a:pt x="499" y="733"/>
                    <a:pt x="499" y="733"/>
                  </a:cubicBezTo>
                  <a:close/>
                  <a:moveTo>
                    <a:pt x="499" y="751"/>
                  </a:moveTo>
                  <a:cubicBezTo>
                    <a:pt x="499" y="763"/>
                    <a:pt x="499" y="763"/>
                    <a:pt x="499" y="763"/>
                  </a:cubicBezTo>
                  <a:cubicBezTo>
                    <a:pt x="498" y="762"/>
                    <a:pt x="497" y="761"/>
                    <a:pt x="496" y="760"/>
                  </a:cubicBezTo>
                  <a:cubicBezTo>
                    <a:pt x="496" y="748"/>
                    <a:pt x="496" y="748"/>
                    <a:pt x="496" y="748"/>
                  </a:cubicBezTo>
                  <a:cubicBezTo>
                    <a:pt x="497" y="749"/>
                    <a:pt x="498" y="750"/>
                    <a:pt x="499" y="751"/>
                  </a:cubicBezTo>
                  <a:close/>
                  <a:moveTo>
                    <a:pt x="496" y="563"/>
                  </a:moveTo>
                  <a:cubicBezTo>
                    <a:pt x="496" y="558"/>
                    <a:pt x="496" y="558"/>
                    <a:pt x="496" y="558"/>
                  </a:cubicBezTo>
                  <a:cubicBezTo>
                    <a:pt x="497" y="559"/>
                    <a:pt x="497" y="559"/>
                    <a:pt x="497" y="559"/>
                  </a:cubicBezTo>
                  <a:cubicBezTo>
                    <a:pt x="496" y="561"/>
                    <a:pt x="496" y="562"/>
                    <a:pt x="496" y="563"/>
                  </a:cubicBezTo>
                  <a:close/>
                  <a:moveTo>
                    <a:pt x="496" y="121"/>
                  </a:moveTo>
                  <a:cubicBezTo>
                    <a:pt x="496" y="112"/>
                    <a:pt x="496" y="112"/>
                    <a:pt x="496" y="112"/>
                  </a:cubicBezTo>
                  <a:cubicBezTo>
                    <a:pt x="497" y="114"/>
                    <a:pt x="498" y="116"/>
                    <a:pt x="498" y="119"/>
                  </a:cubicBezTo>
                  <a:cubicBezTo>
                    <a:pt x="497" y="120"/>
                    <a:pt x="496" y="120"/>
                    <a:pt x="496" y="121"/>
                  </a:cubicBezTo>
                  <a:close/>
                  <a:moveTo>
                    <a:pt x="491" y="12"/>
                  </a:moveTo>
                  <a:cubicBezTo>
                    <a:pt x="492" y="13"/>
                    <a:pt x="494" y="13"/>
                    <a:pt x="496" y="14"/>
                  </a:cubicBezTo>
                  <a:cubicBezTo>
                    <a:pt x="496" y="21"/>
                    <a:pt x="496" y="21"/>
                    <a:pt x="496" y="21"/>
                  </a:cubicBezTo>
                  <a:cubicBezTo>
                    <a:pt x="494" y="21"/>
                    <a:pt x="493" y="20"/>
                    <a:pt x="491" y="20"/>
                  </a:cubicBezTo>
                  <a:cubicBezTo>
                    <a:pt x="491" y="12"/>
                    <a:pt x="491" y="12"/>
                    <a:pt x="491" y="12"/>
                  </a:cubicBezTo>
                  <a:close/>
                  <a:moveTo>
                    <a:pt x="496" y="782"/>
                  </a:moveTo>
                  <a:cubicBezTo>
                    <a:pt x="494" y="782"/>
                    <a:pt x="492" y="783"/>
                    <a:pt x="491" y="783"/>
                  </a:cubicBezTo>
                  <a:cubicBezTo>
                    <a:pt x="491" y="774"/>
                    <a:pt x="491" y="774"/>
                    <a:pt x="491" y="774"/>
                  </a:cubicBezTo>
                  <a:cubicBezTo>
                    <a:pt x="493" y="774"/>
                    <a:pt x="494" y="774"/>
                    <a:pt x="496" y="773"/>
                  </a:cubicBezTo>
                  <a:cubicBezTo>
                    <a:pt x="496" y="782"/>
                    <a:pt x="496" y="782"/>
                    <a:pt x="496" y="782"/>
                  </a:cubicBezTo>
                  <a:close/>
                  <a:moveTo>
                    <a:pt x="496" y="44"/>
                  </a:moveTo>
                  <a:cubicBezTo>
                    <a:pt x="496" y="59"/>
                    <a:pt x="496" y="59"/>
                    <a:pt x="496" y="59"/>
                  </a:cubicBezTo>
                  <a:cubicBezTo>
                    <a:pt x="493" y="57"/>
                    <a:pt x="493" y="57"/>
                    <a:pt x="493" y="57"/>
                  </a:cubicBezTo>
                  <a:cubicBezTo>
                    <a:pt x="491" y="57"/>
                    <a:pt x="491" y="57"/>
                    <a:pt x="491" y="57"/>
                  </a:cubicBezTo>
                  <a:cubicBezTo>
                    <a:pt x="491" y="29"/>
                    <a:pt x="491" y="29"/>
                    <a:pt x="491" y="29"/>
                  </a:cubicBezTo>
                  <a:cubicBezTo>
                    <a:pt x="493" y="35"/>
                    <a:pt x="494" y="40"/>
                    <a:pt x="496" y="44"/>
                  </a:cubicBezTo>
                  <a:close/>
                  <a:moveTo>
                    <a:pt x="496" y="86"/>
                  </a:moveTo>
                  <a:cubicBezTo>
                    <a:pt x="496" y="97"/>
                    <a:pt x="496" y="97"/>
                    <a:pt x="496" y="97"/>
                  </a:cubicBezTo>
                  <a:cubicBezTo>
                    <a:pt x="495" y="97"/>
                    <a:pt x="495" y="97"/>
                    <a:pt x="495" y="97"/>
                  </a:cubicBezTo>
                  <a:cubicBezTo>
                    <a:pt x="494" y="100"/>
                    <a:pt x="493" y="103"/>
                    <a:pt x="492" y="106"/>
                  </a:cubicBezTo>
                  <a:cubicBezTo>
                    <a:pt x="493" y="108"/>
                    <a:pt x="495" y="110"/>
                    <a:pt x="496" y="112"/>
                  </a:cubicBezTo>
                  <a:cubicBezTo>
                    <a:pt x="496" y="121"/>
                    <a:pt x="496" y="121"/>
                    <a:pt x="496" y="121"/>
                  </a:cubicBezTo>
                  <a:cubicBezTo>
                    <a:pt x="494" y="122"/>
                    <a:pt x="493" y="122"/>
                    <a:pt x="491" y="122"/>
                  </a:cubicBezTo>
                  <a:cubicBezTo>
                    <a:pt x="491" y="81"/>
                    <a:pt x="491" y="81"/>
                    <a:pt x="491" y="81"/>
                  </a:cubicBezTo>
                  <a:cubicBezTo>
                    <a:pt x="491" y="82"/>
                    <a:pt x="491" y="83"/>
                    <a:pt x="491" y="84"/>
                  </a:cubicBezTo>
                  <a:cubicBezTo>
                    <a:pt x="493" y="85"/>
                    <a:pt x="494" y="85"/>
                    <a:pt x="496" y="86"/>
                  </a:cubicBezTo>
                  <a:close/>
                  <a:moveTo>
                    <a:pt x="496" y="126"/>
                  </a:moveTo>
                  <a:cubicBezTo>
                    <a:pt x="496" y="143"/>
                    <a:pt x="496" y="143"/>
                    <a:pt x="496" y="143"/>
                  </a:cubicBezTo>
                  <a:cubicBezTo>
                    <a:pt x="494" y="142"/>
                    <a:pt x="492" y="142"/>
                    <a:pt x="491" y="141"/>
                  </a:cubicBezTo>
                  <a:cubicBezTo>
                    <a:pt x="491" y="125"/>
                    <a:pt x="491" y="125"/>
                    <a:pt x="491" y="125"/>
                  </a:cubicBezTo>
                  <a:cubicBezTo>
                    <a:pt x="492" y="125"/>
                    <a:pt x="494" y="126"/>
                    <a:pt x="496" y="126"/>
                  </a:cubicBezTo>
                  <a:close/>
                  <a:moveTo>
                    <a:pt x="496" y="186"/>
                  </a:moveTo>
                  <a:cubicBezTo>
                    <a:pt x="496" y="192"/>
                    <a:pt x="496" y="192"/>
                    <a:pt x="496" y="192"/>
                  </a:cubicBezTo>
                  <a:cubicBezTo>
                    <a:pt x="494" y="191"/>
                    <a:pt x="493" y="191"/>
                    <a:pt x="491" y="190"/>
                  </a:cubicBezTo>
                  <a:cubicBezTo>
                    <a:pt x="491" y="184"/>
                    <a:pt x="491" y="184"/>
                    <a:pt x="491" y="184"/>
                  </a:cubicBezTo>
                  <a:cubicBezTo>
                    <a:pt x="492" y="185"/>
                    <a:pt x="494" y="186"/>
                    <a:pt x="496" y="186"/>
                  </a:cubicBezTo>
                  <a:close/>
                  <a:moveTo>
                    <a:pt x="496" y="210"/>
                  </a:moveTo>
                  <a:cubicBezTo>
                    <a:pt x="496" y="216"/>
                    <a:pt x="496" y="216"/>
                    <a:pt x="496" y="216"/>
                  </a:cubicBezTo>
                  <a:cubicBezTo>
                    <a:pt x="494" y="215"/>
                    <a:pt x="492" y="214"/>
                    <a:pt x="491" y="213"/>
                  </a:cubicBezTo>
                  <a:cubicBezTo>
                    <a:pt x="491" y="195"/>
                    <a:pt x="491" y="195"/>
                    <a:pt x="491" y="195"/>
                  </a:cubicBezTo>
                  <a:cubicBezTo>
                    <a:pt x="492" y="201"/>
                    <a:pt x="492" y="206"/>
                    <a:pt x="496" y="210"/>
                  </a:cubicBezTo>
                  <a:close/>
                  <a:moveTo>
                    <a:pt x="496" y="285"/>
                  </a:moveTo>
                  <a:cubicBezTo>
                    <a:pt x="496" y="292"/>
                    <a:pt x="496" y="292"/>
                    <a:pt x="496" y="292"/>
                  </a:cubicBezTo>
                  <a:cubicBezTo>
                    <a:pt x="495" y="292"/>
                    <a:pt x="495" y="292"/>
                    <a:pt x="495" y="291"/>
                  </a:cubicBezTo>
                  <a:cubicBezTo>
                    <a:pt x="493" y="292"/>
                    <a:pt x="492" y="294"/>
                    <a:pt x="491" y="294"/>
                  </a:cubicBezTo>
                  <a:cubicBezTo>
                    <a:pt x="491" y="291"/>
                    <a:pt x="491" y="291"/>
                    <a:pt x="491" y="291"/>
                  </a:cubicBezTo>
                  <a:cubicBezTo>
                    <a:pt x="493" y="289"/>
                    <a:pt x="494" y="288"/>
                    <a:pt x="494" y="286"/>
                  </a:cubicBezTo>
                  <a:cubicBezTo>
                    <a:pt x="496" y="285"/>
                    <a:pt x="496" y="285"/>
                    <a:pt x="496" y="285"/>
                  </a:cubicBezTo>
                  <a:close/>
                  <a:moveTo>
                    <a:pt x="496" y="300"/>
                  </a:moveTo>
                  <a:cubicBezTo>
                    <a:pt x="496" y="304"/>
                    <a:pt x="496" y="304"/>
                    <a:pt x="496" y="304"/>
                  </a:cubicBezTo>
                  <a:cubicBezTo>
                    <a:pt x="494" y="303"/>
                    <a:pt x="493" y="302"/>
                    <a:pt x="491" y="302"/>
                  </a:cubicBezTo>
                  <a:cubicBezTo>
                    <a:pt x="491" y="296"/>
                    <a:pt x="491" y="296"/>
                    <a:pt x="491" y="296"/>
                  </a:cubicBezTo>
                  <a:cubicBezTo>
                    <a:pt x="491" y="297"/>
                    <a:pt x="491" y="297"/>
                    <a:pt x="491" y="297"/>
                  </a:cubicBezTo>
                  <a:cubicBezTo>
                    <a:pt x="492" y="298"/>
                    <a:pt x="494" y="299"/>
                    <a:pt x="496" y="300"/>
                  </a:cubicBezTo>
                  <a:close/>
                  <a:moveTo>
                    <a:pt x="496" y="313"/>
                  </a:moveTo>
                  <a:cubicBezTo>
                    <a:pt x="496" y="319"/>
                    <a:pt x="496" y="319"/>
                    <a:pt x="496" y="319"/>
                  </a:cubicBezTo>
                  <a:cubicBezTo>
                    <a:pt x="494" y="321"/>
                    <a:pt x="492" y="323"/>
                    <a:pt x="491" y="324"/>
                  </a:cubicBezTo>
                  <a:cubicBezTo>
                    <a:pt x="491" y="320"/>
                    <a:pt x="491" y="320"/>
                    <a:pt x="491" y="320"/>
                  </a:cubicBezTo>
                  <a:cubicBezTo>
                    <a:pt x="491" y="319"/>
                    <a:pt x="492" y="318"/>
                    <a:pt x="492" y="317"/>
                  </a:cubicBezTo>
                  <a:cubicBezTo>
                    <a:pt x="492" y="317"/>
                    <a:pt x="491" y="316"/>
                    <a:pt x="491" y="316"/>
                  </a:cubicBezTo>
                  <a:cubicBezTo>
                    <a:pt x="491" y="312"/>
                    <a:pt x="491" y="312"/>
                    <a:pt x="491" y="312"/>
                  </a:cubicBezTo>
                  <a:cubicBezTo>
                    <a:pt x="492" y="313"/>
                    <a:pt x="492" y="313"/>
                    <a:pt x="492" y="313"/>
                  </a:cubicBezTo>
                  <a:cubicBezTo>
                    <a:pt x="493" y="313"/>
                    <a:pt x="495" y="313"/>
                    <a:pt x="496" y="313"/>
                  </a:cubicBezTo>
                  <a:close/>
                  <a:moveTo>
                    <a:pt x="496" y="356"/>
                  </a:moveTo>
                  <a:cubicBezTo>
                    <a:pt x="496" y="378"/>
                    <a:pt x="496" y="378"/>
                    <a:pt x="496" y="378"/>
                  </a:cubicBezTo>
                  <a:cubicBezTo>
                    <a:pt x="493" y="380"/>
                    <a:pt x="492" y="382"/>
                    <a:pt x="491" y="384"/>
                  </a:cubicBezTo>
                  <a:cubicBezTo>
                    <a:pt x="491" y="378"/>
                    <a:pt x="491" y="378"/>
                    <a:pt x="491" y="378"/>
                  </a:cubicBezTo>
                  <a:cubicBezTo>
                    <a:pt x="492" y="376"/>
                    <a:pt x="494" y="375"/>
                    <a:pt x="495" y="373"/>
                  </a:cubicBezTo>
                  <a:cubicBezTo>
                    <a:pt x="495" y="365"/>
                    <a:pt x="495" y="365"/>
                    <a:pt x="494" y="363"/>
                  </a:cubicBezTo>
                  <a:cubicBezTo>
                    <a:pt x="493" y="365"/>
                    <a:pt x="492" y="366"/>
                    <a:pt x="491" y="367"/>
                  </a:cubicBezTo>
                  <a:cubicBezTo>
                    <a:pt x="491" y="346"/>
                    <a:pt x="491" y="346"/>
                    <a:pt x="491" y="346"/>
                  </a:cubicBezTo>
                  <a:cubicBezTo>
                    <a:pt x="493" y="350"/>
                    <a:pt x="494" y="353"/>
                    <a:pt x="496" y="356"/>
                  </a:cubicBezTo>
                  <a:close/>
                  <a:moveTo>
                    <a:pt x="496" y="388"/>
                  </a:moveTo>
                  <a:cubicBezTo>
                    <a:pt x="496" y="392"/>
                    <a:pt x="496" y="392"/>
                    <a:pt x="496" y="392"/>
                  </a:cubicBezTo>
                  <a:cubicBezTo>
                    <a:pt x="493" y="395"/>
                    <a:pt x="492" y="396"/>
                    <a:pt x="491" y="399"/>
                  </a:cubicBezTo>
                  <a:cubicBezTo>
                    <a:pt x="491" y="391"/>
                    <a:pt x="491" y="391"/>
                    <a:pt x="491" y="391"/>
                  </a:cubicBezTo>
                  <a:cubicBezTo>
                    <a:pt x="492" y="390"/>
                    <a:pt x="494" y="389"/>
                    <a:pt x="496" y="388"/>
                  </a:cubicBezTo>
                  <a:close/>
                  <a:moveTo>
                    <a:pt x="496" y="401"/>
                  </a:moveTo>
                  <a:cubicBezTo>
                    <a:pt x="496" y="405"/>
                    <a:pt x="496" y="405"/>
                    <a:pt x="496" y="405"/>
                  </a:cubicBezTo>
                  <a:cubicBezTo>
                    <a:pt x="494" y="406"/>
                    <a:pt x="492" y="408"/>
                    <a:pt x="491" y="408"/>
                  </a:cubicBezTo>
                  <a:cubicBezTo>
                    <a:pt x="491" y="404"/>
                    <a:pt x="491" y="404"/>
                    <a:pt x="491" y="404"/>
                  </a:cubicBezTo>
                  <a:cubicBezTo>
                    <a:pt x="492" y="403"/>
                    <a:pt x="494" y="402"/>
                    <a:pt x="496" y="401"/>
                  </a:cubicBezTo>
                  <a:close/>
                  <a:moveTo>
                    <a:pt x="496" y="412"/>
                  </a:moveTo>
                  <a:cubicBezTo>
                    <a:pt x="496" y="418"/>
                    <a:pt x="496" y="418"/>
                    <a:pt x="496" y="418"/>
                  </a:cubicBezTo>
                  <a:cubicBezTo>
                    <a:pt x="494" y="418"/>
                    <a:pt x="492" y="419"/>
                    <a:pt x="491" y="420"/>
                  </a:cubicBezTo>
                  <a:cubicBezTo>
                    <a:pt x="491" y="414"/>
                    <a:pt x="491" y="414"/>
                    <a:pt x="491" y="414"/>
                  </a:cubicBezTo>
                  <a:cubicBezTo>
                    <a:pt x="493" y="414"/>
                    <a:pt x="494" y="413"/>
                    <a:pt x="496" y="412"/>
                  </a:cubicBezTo>
                  <a:close/>
                  <a:moveTo>
                    <a:pt x="496" y="424"/>
                  </a:moveTo>
                  <a:cubicBezTo>
                    <a:pt x="496" y="429"/>
                    <a:pt x="496" y="429"/>
                    <a:pt x="496" y="429"/>
                  </a:cubicBezTo>
                  <a:cubicBezTo>
                    <a:pt x="494" y="429"/>
                    <a:pt x="492" y="430"/>
                    <a:pt x="491" y="430"/>
                  </a:cubicBezTo>
                  <a:cubicBezTo>
                    <a:pt x="491" y="425"/>
                    <a:pt x="491" y="425"/>
                    <a:pt x="491" y="425"/>
                  </a:cubicBezTo>
                  <a:cubicBezTo>
                    <a:pt x="493" y="425"/>
                    <a:pt x="494" y="425"/>
                    <a:pt x="496" y="424"/>
                  </a:cubicBezTo>
                  <a:close/>
                  <a:moveTo>
                    <a:pt x="496" y="436"/>
                  </a:moveTo>
                  <a:cubicBezTo>
                    <a:pt x="496" y="446"/>
                    <a:pt x="496" y="446"/>
                    <a:pt x="496" y="446"/>
                  </a:cubicBezTo>
                  <a:cubicBezTo>
                    <a:pt x="494" y="449"/>
                    <a:pt x="493" y="452"/>
                    <a:pt x="491" y="456"/>
                  </a:cubicBezTo>
                  <a:cubicBezTo>
                    <a:pt x="491" y="446"/>
                    <a:pt x="491" y="446"/>
                    <a:pt x="491" y="446"/>
                  </a:cubicBezTo>
                  <a:cubicBezTo>
                    <a:pt x="492" y="445"/>
                    <a:pt x="493" y="444"/>
                    <a:pt x="494" y="441"/>
                  </a:cubicBezTo>
                  <a:cubicBezTo>
                    <a:pt x="493" y="441"/>
                    <a:pt x="492" y="441"/>
                    <a:pt x="491" y="441"/>
                  </a:cubicBezTo>
                  <a:cubicBezTo>
                    <a:pt x="491" y="437"/>
                    <a:pt x="491" y="437"/>
                    <a:pt x="491" y="437"/>
                  </a:cubicBezTo>
                  <a:cubicBezTo>
                    <a:pt x="496" y="436"/>
                    <a:pt x="496" y="436"/>
                    <a:pt x="496" y="436"/>
                  </a:cubicBezTo>
                  <a:close/>
                  <a:moveTo>
                    <a:pt x="496" y="483"/>
                  </a:moveTo>
                  <a:cubicBezTo>
                    <a:pt x="496" y="488"/>
                    <a:pt x="496" y="488"/>
                    <a:pt x="496" y="488"/>
                  </a:cubicBezTo>
                  <a:cubicBezTo>
                    <a:pt x="495" y="488"/>
                    <a:pt x="495" y="488"/>
                    <a:pt x="495" y="487"/>
                  </a:cubicBezTo>
                  <a:cubicBezTo>
                    <a:pt x="494" y="487"/>
                    <a:pt x="493" y="486"/>
                    <a:pt x="492" y="486"/>
                  </a:cubicBezTo>
                  <a:cubicBezTo>
                    <a:pt x="491" y="489"/>
                    <a:pt x="491" y="489"/>
                    <a:pt x="491" y="489"/>
                  </a:cubicBezTo>
                  <a:cubicBezTo>
                    <a:pt x="491" y="478"/>
                    <a:pt x="491" y="478"/>
                    <a:pt x="491" y="478"/>
                  </a:cubicBezTo>
                  <a:cubicBezTo>
                    <a:pt x="496" y="483"/>
                    <a:pt x="496" y="483"/>
                    <a:pt x="496" y="483"/>
                  </a:cubicBezTo>
                  <a:close/>
                  <a:moveTo>
                    <a:pt x="496" y="498"/>
                  </a:moveTo>
                  <a:cubicBezTo>
                    <a:pt x="496" y="505"/>
                    <a:pt x="496" y="505"/>
                    <a:pt x="496" y="505"/>
                  </a:cubicBezTo>
                  <a:cubicBezTo>
                    <a:pt x="494" y="507"/>
                    <a:pt x="494" y="510"/>
                    <a:pt x="496" y="514"/>
                  </a:cubicBezTo>
                  <a:cubicBezTo>
                    <a:pt x="496" y="518"/>
                    <a:pt x="496" y="518"/>
                    <a:pt x="496" y="518"/>
                  </a:cubicBezTo>
                  <a:cubicBezTo>
                    <a:pt x="491" y="514"/>
                    <a:pt x="491" y="514"/>
                    <a:pt x="491" y="514"/>
                  </a:cubicBezTo>
                  <a:cubicBezTo>
                    <a:pt x="491" y="505"/>
                    <a:pt x="491" y="505"/>
                    <a:pt x="491" y="505"/>
                  </a:cubicBezTo>
                  <a:cubicBezTo>
                    <a:pt x="493" y="502"/>
                    <a:pt x="495" y="500"/>
                    <a:pt x="496" y="498"/>
                  </a:cubicBezTo>
                  <a:close/>
                  <a:moveTo>
                    <a:pt x="496" y="558"/>
                  </a:moveTo>
                  <a:cubicBezTo>
                    <a:pt x="496" y="563"/>
                    <a:pt x="496" y="563"/>
                    <a:pt x="496" y="563"/>
                  </a:cubicBezTo>
                  <a:cubicBezTo>
                    <a:pt x="495" y="566"/>
                    <a:pt x="493" y="568"/>
                    <a:pt x="491" y="570"/>
                  </a:cubicBezTo>
                  <a:cubicBezTo>
                    <a:pt x="491" y="550"/>
                    <a:pt x="491" y="550"/>
                    <a:pt x="491" y="550"/>
                  </a:cubicBezTo>
                  <a:cubicBezTo>
                    <a:pt x="496" y="558"/>
                    <a:pt x="496" y="558"/>
                    <a:pt x="496" y="558"/>
                  </a:cubicBezTo>
                  <a:close/>
                  <a:moveTo>
                    <a:pt x="496" y="586"/>
                  </a:moveTo>
                  <a:cubicBezTo>
                    <a:pt x="496" y="593"/>
                    <a:pt x="496" y="593"/>
                    <a:pt x="496" y="593"/>
                  </a:cubicBezTo>
                  <a:cubicBezTo>
                    <a:pt x="494" y="594"/>
                    <a:pt x="493" y="594"/>
                    <a:pt x="491" y="595"/>
                  </a:cubicBezTo>
                  <a:cubicBezTo>
                    <a:pt x="491" y="589"/>
                    <a:pt x="491" y="589"/>
                    <a:pt x="491" y="589"/>
                  </a:cubicBezTo>
                  <a:cubicBezTo>
                    <a:pt x="496" y="586"/>
                    <a:pt x="496" y="586"/>
                    <a:pt x="496" y="586"/>
                  </a:cubicBezTo>
                  <a:close/>
                  <a:moveTo>
                    <a:pt x="496" y="601"/>
                  </a:moveTo>
                  <a:cubicBezTo>
                    <a:pt x="496" y="608"/>
                    <a:pt x="496" y="608"/>
                    <a:pt x="496" y="608"/>
                  </a:cubicBezTo>
                  <a:cubicBezTo>
                    <a:pt x="494" y="607"/>
                    <a:pt x="492" y="606"/>
                    <a:pt x="491" y="605"/>
                  </a:cubicBezTo>
                  <a:cubicBezTo>
                    <a:pt x="491" y="598"/>
                    <a:pt x="491" y="598"/>
                    <a:pt x="491" y="598"/>
                  </a:cubicBezTo>
                  <a:cubicBezTo>
                    <a:pt x="492" y="599"/>
                    <a:pt x="494" y="600"/>
                    <a:pt x="496" y="601"/>
                  </a:cubicBezTo>
                  <a:close/>
                  <a:moveTo>
                    <a:pt x="496" y="612"/>
                  </a:moveTo>
                  <a:cubicBezTo>
                    <a:pt x="496" y="618"/>
                    <a:pt x="496" y="618"/>
                    <a:pt x="496" y="618"/>
                  </a:cubicBezTo>
                  <a:cubicBezTo>
                    <a:pt x="494" y="619"/>
                    <a:pt x="492" y="620"/>
                    <a:pt x="491" y="620"/>
                  </a:cubicBezTo>
                  <a:cubicBezTo>
                    <a:pt x="491" y="614"/>
                    <a:pt x="491" y="614"/>
                    <a:pt x="491" y="614"/>
                  </a:cubicBezTo>
                  <a:cubicBezTo>
                    <a:pt x="493" y="613"/>
                    <a:pt x="494" y="613"/>
                    <a:pt x="496" y="612"/>
                  </a:cubicBezTo>
                  <a:close/>
                  <a:moveTo>
                    <a:pt x="496" y="669"/>
                  </a:moveTo>
                  <a:cubicBezTo>
                    <a:pt x="496" y="681"/>
                    <a:pt x="496" y="681"/>
                    <a:pt x="496" y="681"/>
                  </a:cubicBezTo>
                  <a:cubicBezTo>
                    <a:pt x="491" y="683"/>
                    <a:pt x="491" y="683"/>
                    <a:pt x="491" y="683"/>
                  </a:cubicBezTo>
                  <a:cubicBezTo>
                    <a:pt x="491" y="671"/>
                    <a:pt x="491" y="671"/>
                    <a:pt x="491" y="671"/>
                  </a:cubicBezTo>
                  <a:cubicBezTo>
                    <a:pt x="496" y="669"/>
                    <a:pt x="496" y="669"/>
                    <a:pt x="496" y="669"/>
                  </a:cubicBezTo>
                  <a:close/>
                  <a:moveTo>
                    <a:pt x="496" y="734"/>
                  </a:moveTo>
                  <a:cubicBezTo>
                    <a:pt x="496" y="743"/>
                    <a:pt x="496" y="743"/>
                    <a:pt x="496" y="743"/>
                  </a:cubicBezTo>
                  <a:cubicBezTo>
                    <a:pt x="494" y="743"/>
                    <a:pt x="493" y="744"/>
                    <a:pt x="491" y="744"/>
                  </a:cubicBezTo>
                  <a:cubicBezTo>
                    <a:pt x="493" y="746"/>
                    <a:pt x="494" y="747"/>
                    <a:pt x="496" y="748"/>
                  </a:cubicBezTo>
                  <a:cubicBezTo>
                    <a:pt x="496" y="760"/>
                    <a:pt x="496" y="760"/>
                    <a:pt x="496" y="760"/>
                  </a:cubicBezTo>
                  <a:cubicBezTo>
                    <a:pt x="494" y="758"/>
                    <a:pt x="492" y="757"/>
                    <a:pt x="491" y="755"/>
                  </a:cubicBezTo>
                  <a:cubicBezTo>
                    <a:pt x="491" y="736"/>
                    <a:pt x="491" y="736"/>
                    <a:pt x="491" y="736"/>
                  </a:cubicBezTo>
                  <a:cubicBezTo>
                    <a:pt x="492" y="736"/>
                    <a:pt x="494" y="735"/>
                    <a:pt x="496" y="734"/>
                  </a:cubicBezTo>
                  <a:close/>
                  <a:moveTo>
                    <a:pt x="491" y="257"/>
                  </a:moveTo>
                  <a:cubicBezTo>
                    <a:pt x="491" y="245"/>
                    <a:pt x="491" y="245"/>
                    <a:pt x="491" y="245"/>
                  </a:cubicBezTo>
                  <a:cubicBezTo>
                    <a:pt x="491" y="247"/>
                    <a:pt x="492" y="250"/>
                    <a:pt x="492" y="253"/>
                  </a:cubicBezTo>
                  <a:cubicBezTo>
                    <a:pt x="491" y="255"/>
                    <a:pt x="491" y="256"/>
                    <a:pt x="491" y="257"/>
                  </a:cubicBezTo>
                  <a:close/>
                  <a:moveTo>
                    <a:pt x="489" y="12"/>
                  </a:moveTo>
                  <a:cubicBezTo>
                    <a:pt x="490" y="12"/>
                    <a:pt x="490" y="12"/>
                    <a:pt x="491" y="12"/>
                  </a:cubicBezTo>
                  <a:cubicBezTo>
                    <a:pt x="491" y="20"/>
                    <a:pt x="491" y="20"/>
                    <a:pt x="491" y="20"/>
                  </a:cubicBezTo>
                  <a:cubicBezTo>
                    <a:pt x="490" y="20"/>
                    <a:pt x="490" y="20"/>
                    <a:pt x="489" y="20"/>
                  </a:cubicBezTo>
                  <a:cubicBezTo>
                    <a:pt x="489" y="12"/>
                    <a:pt x="489" y="12"/>
                    <a:pt x="489" y="12"/>
                  </a:cubicBezTo>
                  <a:close/>
                  <a:moveTo>
                    <a:pt x="491" y="783"/>
                  </a:moveTo>
                  <a:cubicBezTo>
                    <a:pt x="489" y="783"/>
                    <a:pt x="489" y="783"/>
                    <a:pt x="489" y="783"/>
                  </a:cubicBezTo>
                  <a:cubicBezTo>
                    <a:pt x="489" y="774"/>
                    <a:pt x="489" y="774"/>
                    <a:pt x="489" y="774"/>
                  </a:cubicBezTo>
                  <a:cubicBezTo>
                    <a:pt x="490" y="774"/>
                    <a:pt x="490" y="774"/>
                    <a:pt x="491" y="774"/>
                  </a:cubicBezTo>
                  <a:cubicBezTo>
                    <a:pt x="491" y="783"/>
                    <a:pt x="491" y="783"/>
                    <a:pt x="491" y="783"/>
                  </a:cubicBezTo>
                  <a:close/>
                  <a:moveTo>
                    <a:pt x="491" y="29"/>
                  </a:moveTo>
                  <a:cubicBezTo>
                    <a:pt x="491" y="57"/>
                    <a:pt x="491" y="57"/>
                    <a:pt x="491" y="57"/>
                  </a:cubicBezTo>
                  <a:cubicBezTo>
                    <a:pt x="489" y="57"/>
                    <a:pt x="489" y="57"/>
                    <a:pt x="489" y="57"/>
                  </a:cubicBezTo>
                  <a:cubicBezTo>
                    <a:pt x="489" y="24"/>
                    <a:pt x="489" y="24"/>
                    <a:pt x="489" y="24"/>
                  </a:cubicBezTo>
                  <a:cubicBezTo>
                    <a:pt x="490" y="26"/>
                    <a:pt x="490" y="27"/>
                    <a:pt x="491" y="29"/>
                  </a:cubicBezTo>
                  <a:close/>
                  <a:moveTo>
                    <a:pt x="491" y="81"/>
                  </a:moveTo>
                  <a:cubicBezTo>
                    <a:pt x="491" y="122"/>
                    <a:pt x="491" y="122"/>
                    <a:pt x="491" y="122"/>
                  </a:cubicBezTo>
                  <a:cubicBezTo>
                    <a:pt x="490" y="122"/>
                    <a:pt x="490" y="122"/>
                    <a:pt x="489" y="122"/>
                  </a:cubicBezTo>
                  <a:cubicBezTo>
                    <a:pt x="489" y="75"/>
                    <a:pt x="489" y="75"/>
                    <a:pt x="489" y="75"/>
                  </a:cubicBezTo>
                  <a:cubicBezTo>
                    <a:pt x="490" y="76"/>
                    <a:pt x="490" y="77"/>
                    <a:pt x="491" y="81"/>
                  </a:cubicBezTo>
                  <a:close/>
                  <a:moveTo>
                    <a:pt x="491" y="125"/>
                  </a:moveTo>
                  <a:cubicBezTo>
                    <a:pt x="491" y="141"/>
                    <a:pt x="491" y="141"/>
                    <a:pt x="491" y="141"/>
                  </a:cubicBezTo>
                  <a:cubicBezTo>
                    <a:pt x="490" y="141"/>
                    <a:pt x="490" y="141"/>
                    <a:pt x="489" y="141"/>
                  </a:cubicBezTo>
                  <a:cubicBezTo>
                    <a:pt x="489" y="125"/>
                    <a:pt x="489" y="125"/>
                    <a:pt x="489" y="125"/>
                  </a:cubicBezTo>
                  <a:cubicBezTo>
                    <a:pt x="491" y="125"/>
                    <a:pt x="491" y="125"/>
                    <a:pt x="491" y="125"/>
                  </a:cubicBezTo>
                  <a:close/>
                  <a:moveTo>
                    <a:pt x="491" y="184"/>
                  </a:moveTo>
                  <a:cubicBezTo>
                    <a:pt x="491" y="190"/>
                    <a:pt x="491" y="190"/>
                    <a:pt x="491" y="190"/>
                  </a:cubicBezTo>
                  <a:cubicBezTo>
                    <a:pt x="491" y="190"/>
                    <a:pt x="490" y="190"/>
                    <a:pt x="490" y="190"/>
                  </a:cubicBezTo>
                  <a:cubicBezTo>
                    <a:pt x="490" y="192"/>
                    <a:pt x="491" y="193"/>
                    <a:pt x="491" y="195"/>
                  </a:cubicBezTo>
                  <a:cubicBezTo>
                    <a:pt x="491" y="213"/>
                    <a:pt x="491" y="213"/>
                    <a:pt x="491" y="213"/>
                  </a:cubicBezTo>
                  <a:cubicBezTo>
                    <a:pt x="490" y="213"/>
                    <a:pt x="490" y="213"/>
                    <a:pt x="489" y="213"/>
                  </a:cubicBezTo>
                  <a:cubicBezTo>
                    <a:pt x="489" y="183"/>
                    <a:pt x="489" y="183"/>
                    <a:pt x="489" y="183"/>
                  </a:cubicBezTo>
                  <a:cubicBezTo>
                    <a:pt x="490" y="183"/>
                    <a:pt x="490" y="184"/>
                    <a:pt x="491" y="184"/>
                  </a:cubicBezTo>
                  <a:close/>
                  <a:moveTo>
                    <a:pt x="491" y="245"/>
                  </a:moveTo>
                  <a:cubicBezTo>
                    <a:pt x="491" y="257"/>
                    <a:pt x="491" y="257"/>
                    <a:pt x="491" y="257"/>
                  </a:cubicBezTo>
                  <a:cubicBezTo>
                    <a:pt x="490" y="259"/>
                    <a:pt x="490" y="261"/>
                    <a:pt x="489" y="263"/>
                  </a:cubicBezTo>
                  <a:cubicBezTo>
                    <a:pt x="489" y="241"/>
                    <a:pt x="489" y="241"/>
                    <a:pt x="489" y="241"/>
                  </a:cubicBezTo>
                  <a:cubicBezTo>
                    <a:pt x="490" y="242"/>
                    <a:pt x="490" y="244"/>
                    <a:pt x="491" y="245"/>
                  </a:cubicBezTo>
                  <a:close/>
                  <a:moveTo>
                    <a:pt x="491" y="291"/>
                  </a:moveTo>
                  <a:cubicBezTo>
                    <a:pt x="491" y="294"/>
                    <a:pt x="491" y="294"/>
                    <a:pt x="491" y="294"/>
                  </a:cubicBezTo>
                  <a:cubicBezTo>
                    <a:pt x="491" y="295"/>
                    <a:pt x="491" y="295"/>
                    <a:pt x="491" y="295"/>
                  </a:cubicBezTo>
                  <a:cubicBezTo>
                    <a:pt x="491" y="296"/>
                    <a:pt x="491" y="296"/>
                    <a:pt x="491" y="296"/>
                  </a:cubicBezTo>
                  <a:cubicBezTo>
                    <a:pt x="491" y="302"/>
                    <a:pt x="491" y="302"/>
                    <a:pt x="491" y="302"/>
                  </a:cubicBezTo>
                  <a:cubicBezTo>
                    <a:pt x="490" y="302"/>
                    <a:pt x="490" y="301"/>
                    <a:pt x="489" y="301"/>
                  </a:cubicBezTo>
                  <a:cubicBezTo>
                    <a:pt x="489" y="293"/>
                    <a:pt x="489" y="293"/>
                    <a:pt x="489" y="293"/>
                  </a:cubicBezTo>
                  <a:cubicBezTo>
                    <a:pt x="490" y="292"/>
                    <a:pt x="490" y="292"/>
                    <a:pt x="491" y="291"/>
                  </a:cubicBezTo>
                  <a:close/>
                  <a:moveTo>
                    <a:pt x="491" y="312"/>
                  </a:moveTo>
                  <a:cubicBezTo>
                    <a:pt x="491" y="316"/>
                    <a:pt x="491" y="316"/>
                    <a:pt x="491" y="316"/>
                  </a:cubicBezTo>
                  <a:cubicBezTo>
                    <a:pt x="489" y="315"/>
                    <a:pt x="489" y="315"/>
                    <a:pt x="489" y="315"/>
                  </a:cubicBezTo>
                  <a:cubicBezTo>
                    <a:pt x="489" y="311"/>
                    <a:pt x="489" y="311"/>
                    <a:pt x="489" y="311"/>
                  </a:cubicBezTo>
                  <a:cubicBezTo>
                    <a:pt x="491" y="312"/>
                    <a:pt x="491" y="312"/>
                    <a:pt x="491" y="312"/>
                  </a:cubicBezTo>
                  <a:close/>
                  <a:moveTo>
                    <a:pt x="491" y="320"/>
                  </a:moveTo>
                  <a:cubicBezTo>
                    <a:pt x="491" y="324"/>
                    <a:pt x="491" y="324"/>
                    <a:pt x="491" y="324"/>
                  </a:cubicBezTo>
                  <a:cubicBezTo>
                    <a:pt x="490" y="325"/>
                    <a:pt x="490" y="325"/>
                    <a:pt x="489" y="326"/>
                  </a:cubicBezTo>
                  <a:cubicBezTo>
                    <a:pt x="489" y="321"/>
                    <a:pt x="489" y="321"/>
                    <a:pt x="489" y="321"/>
                  </a:cubicBezTo>
                  <a:cubicBezTo>
                    <a:pt x="490" y="321"/>
                    <a:pt x="490" y="320"/>
                    <a:pt x="491" y="320"/>
                  </a:cubicBezTo>
                  <a:close/>
                  <a:moveTo>
                    <a:pt x="491" y="346"/>
                  </a:moveTo>
                  <a:cubicBezTo>
                    <a:pt x="491" y="367"/>
                    <a:pt x="491" y="367"/>
                    <a:pt x="491" y="367"/>
                  </a:cubicBezTo>
                  <a:cubicBezTo>
                    <a:pt x="490" y="368"/>
                    <a:pt x="489" y="369"/>
                    <a:pt x="489" y="370"/>
                  </a:cubicBezTo>
                  <a:cubicBezTo>
                    <a:pt x="489" y="363"/>
                    <a:pt x="489" y="363"/>
                    <a:pt x="489" y="363"/>
                  </a:cubicBezTo>
                  <a:cubicBezTo>
                    <a:pt x="491" y="361"/>
                    <a:pt x="491" y="361"/>
                    <a:pt x="491" y="361"/>
                  </a:cubicBezTo>
                  <a:cubicBezTo>
                    <a:pt x="490" y="358"/>
                    <a:pt x="490" y="355"/>
                    <a:pt x="490" y="352"/>
                  </a:cubicBezTo>
                  <a:cubicBezTo>
                    <a:pt x="490" y="352"/>
                    <a:pt x="489" y="352"/>
                    <a:pt x="489" y="353"/>
                  </a:cubicBezTo>
                  <a:cubicBezTo>
                    <a:pt x="489" y="344"/>
                    <a:pt x="489" y="344"/>
                    <a:pt x="489" y="344"/>
                  </a:cubicBezTo>
                  <a:cubicBezTo>
                    <a:pt x="490" y="345"/>
                    <a:pt x="490" y="346"/>
                    <a:pt x="491" y="346"/>
                  </a:cubicBezTo>
                  <a:close/>
                  <a:moveTo>
                    <a:pt x="491" y="378"/>
                  </a:moveTo>
                  <a:cubicBezTo>
                    <a:pt x="491" y="384"/>
                    <a:pt x="491" y="384"/>
                    <a:pt x="491" y="384"/>
                  </a:cubicBezTo>
                  <a:cubicBezTo>
                    <a:pt x="490" y="386"/>
                    <a:pt x="490" y="388"/>
                    <a:pt x="490" y="391"/>
                  </a:cubicBezTo>
                  <a:cubicBezTo>
                    <a:pt x="490" y="391"/>
                    <a:pt x="491" y="391"/>
                    <a:pt x="491" y="391"/>
                  </a:cubicBezTo>
                  <a:cubicBezTo>
                    <a:pt x="491" y="399"/>
                    <a:pt x="491" y="399"/>
                    <a:pt x="491" y="399"/>
                  </a:cubicBezTo>
                  <a:cubicBezTo>
                    <a:pt x="490" y="401"/>
                    <a:pt x="490" y="402"/>
                    <a:pt x="490" y="404"/>
                  </a:cubicBezTo>
                  <a:cubicBezTo>
                    <a:pt x="491" y="404"/>
                    <a:pt x="491" y="404"/>
                    <a:pt x="491" y="404"/>
                  </a:cubicBezTo>
                  <a:cubicBezTo>
                    <a:pt x="491" y="408"/>
                    <a:pt x="491" y="408"/>
                    <a:pt x="491" y="408"/>
                  </a:cubicBezTo>
                  <a:cubicBezTo>
                    <a:pt x="491" y="409"/>
                    <a:pt x="491" y="409"/>
                    <a:pt x="491" y="409"/>
                  </a:cubicBezTo>
                  <a:cubicBezTo>
                    <a:pt x="490" y="411"/>
                    <a:pt x="490" y="412"/>
                    <a:pt x="490" y="414"/>
                  </a:cubicBezTo>
                  <a:cubicBezTo>
                    <a:pt x="491" y="414"/>
                    <a:pt x="491" y="414"/>
                    <a:pt x="491" y="414"/>
                  </a:cubicBezTo>
                  <a:cubicBezTo>
                    <a:pt x="491" y="420"/>
                    <a:pt x="491" y="420"/>
                    <a:pt x="491" y="420"/>
                  </a:cubicBezTo>
                  <a:cubicBezTo>
                    <a:pt x="490" y="420"/>
                    <a:pt x="490" y="420"/>
                    <a:pt x="490" y="420"/>
                  </a:cubicBezTo>
                  <a:cubicBezTo>
                    <a:pt x="489" y="422"/>
                    <a:pt x="489" y="422"/>
                    <a:pt x="489" y="422"/>
                  </a:cubicBezTo>
                  <a:cubicBezTo>
                    <a:pt x="489" y="379"/>
                    <a:pt x="489" y="379"/>
                    <a:pt x="489" y="379"/>
                  </a:cubicBezTo>
                  <a:cubicBezTo>
                    <a:pt x="491" y="378"/>
                    <a:pt x="491" y="378"/>
                    <a:pt x="491" y="378"/>
                  </a:cubicBezTo>
                  <a:close/>
                  <a:moveTo>
                    <a:pt x="491" y="425"/>
                  </a:moveTo>
                  <a:cubicBezTo>
                    <a:pt x="491" y="430"/>
                    <a:pt x="491" y="430"/>
                    <a:pt x="491" y="430"/>
                  </a:cubicBezTo>
                  <a:cubicBezTo>
                    <a:pt x="490" y="430"/>
                    <a:pt x="490" y="431"/>
                    <a:pt x="489" y="431"/>
                  </a:cubicBezTo>
                  <a:cubicBezTo>
                    <a:pt x="489" y="426"/>
                    <a:pt x="489" y="426"/>
                    <a:pt x="489" y="426"/>
                  </a:cubicBezTo>
                  <a:cubicBezTo>
                    <a:pt x="490" y="426"/>
                    <a:pt x="490" y="426"/>
                    <a:pt x="491" y="425"/>
                  </a:cubicBezTo>
                  <a:close/>
                  <a:moveTo>
                    <a:pt x="491" y="437"/>
                  </a:moveTo>
                  <a:cubicBezTo>
                    <a:pt x="491" y="441"/>
                    <a:pt x="491" y="441"/>
                    <a:pt x="491" y="441"/>
                  </a:cubicBezTo>
                  <a:cubicBezTo>
                    <a:pt x="490" y="441"/>
                    <a:pt x="490" y="441"/>
                    <a:pt x="489" y="442"/>
                  </a:cubicBezTo>
                  <a:cubicBezTo>
                    <a:pt x="489" y="437"/>
                    <a:pt x="489" y="437"/>
                    <a:pt x="489" y="437"/>
                  </a:cubicBezTo>
                  <a:cubicBezTo>
                    <a:pt x="491" y="437"/>
                    <a:pt x="491" y="437"/>
                    <a:pt x="491" y="437"/>
                  </a:cubicBezTo>
                  <a:close/>
                  <a:moveTo>
                    <a:pt x="491" y="446"/>
                  </a:moveTo>
                  <a:cubicBezTo>
                    <a:pt x="491" y="456"/>
                    <a:pt x="491" y="456"/>
                    <a:pt x="491" y="456"/>
                  </a:cubicBezTo>
                  <a:cubicBezTo>
                    <a:pt x="490" y="457"/>
                    <a:pt x="490" y="458"/>
                    <a:pt x="489" y="459"/>
                  </a:cubicBezTo>
                  <a:cubicBezTo>
                    <a:pt x="489" y="447"/>
                    <a:pt x="489" y="447"/>
                    <a:pt x="489" y="447"/>
                  </a:cubicBezTo>
                  <a:cubicBezTo>
                    <a:pt x="490" y="447"/>
                    <a:pt x="490" y="447"/>
                    <a:pt x="491" y="446"/>
                  </a:cubicBezTo>
                  <a:close/>
                  <a:moveTo>
                    <a:pt x="491" y="478"/>
                  </a:moveTo>
                  <a:cubicBezTo>
                    <a:pt x="491" y="489"/>
                    <a:pt x="491" y="489"/>
                    <a:pt x="491" y="489"/>
                  </a:cubicBezTo>
                  <a:cubicBezTo>
                    <a:pt x="489" y="493"/>
                    <a:pt x="489" y="493"/>
                    <a:pt x="489" y="493"/>
                  </a:cubicBezTo>
                  <a:cubicBezTo>
                    <a:pt x="489" y="476"/>
                    <a:pt x="489" y="476"/>
                    <a:pt x="489" y="476"/>
                  </a:cubicBezTo>
                  <a:cubicBezTo>
                    <a:pt x="491" y="478"/>
                    <a:pt x="491" y="478"/>
                    <a:pt x="491" y="478"/>
                  </a:cubicBezTo>
                  <a:close/>
                  <a:moveTo>
                    <a:pt x="491" y="505"/>
                  </a:moveTo>
                  <a:cubicBezTo>
                    <a:pt x="491" y="514"/>
                    <a:pt x="491" y="514"/>
                    <a:pt x="491" y="514"/>
                  </a:cubicBezTo>
                  <a:cubicBezTo>
                    <a:pt x="489" y="512"/>
                    <a:pt x="489" y="512"/>
                    <a:pt x="489" y="512"/>
                  </a:cubicBezTo>
                  <a:cubicBezTo>
                    <a:pt x="489" y="507"/>
                    <a:pt x="489" y="507"/>
                    <a:pt x="489" y="507"/>
                  </a:cubicBezTo>
                  <a:cubicBezTo>
                    <a:pt x="490" y="506"/>
                    <a:pt x="490" y="506"/>
                    <a:pt x="491" y="505"/>
                  </a:cubicBezTo>
                  <a:close/>
                  <a:moveTo>
                    <a:pt x="491" y="550"/>
                  </a:moveTo>
                  <a:cubicBezTo>
                    <a:pt x="491" y="570"/>
                    <a:pt x="491" y="570"/>
                    <a:pt x="491" y="570"/>
                  </a:cubicBezTo>
                  <a:cubicBezTo>
                    <a:pt x="490" y="570"/>
                    <a:pt x="490" y="571"/>
                    <a:pt x="489" y="571"/>
                  </a:cubicBezTo>
                  <a:cubicBezTo>
                    <a:pt x="489" y="547"/>
                    <a:pt x="489" y="547"/>
                    <a:pt x="489" y="547"/>
                  </a:cubicBezTo>
                  <a:cubicBezTo>
                    <a:pt x="491" y="550"/>
                    <a:pt x="491" y="550"/>
                    <a:pt x="491" y="550"/>
                  </a:cubicBezTo>
                  <a:close/>
                  <a:moveTo>
                    <a:pt x="491" y="589"/>
                  </a:moveTo>
                  <a:cubicBezTo>
                    <a:pt x="491" y="595"/>
                    <a:pt x="491" y="595"/>
                    <a:pt x="491" y="595"/>
                  </a:cubicBezTo>
                  <a:cubicBezTo>
                    <a:pt x="490" y="596"/>
                    <a:pt x="490" y="596"/>
                    <a:pt x="489" y="596"/>
                  </a:cubicBezTo>
                  <a:cubicBezTo>
                    <a:pt x="489" y="590"/>
                    <a:pt x="489" y="590"/>
                    <a:pt x="489" y="590"/>
                  </a:cubicBezTo>
                  <a:cubicBezTo>
                    <a:pt x="491" y="589"/>
                    <a:pt x="491" y="589"/>
                    <a:pt x="491" y="589"/>
                  </a:cubicBezTo>
                  <a:close/>
                  <a:moveTo>
                    <a:pt x="491" y="598"/>
                  </a:moveTo>
                  <a:cubicBezTo>
                    <a:pt x="491" y="605"/>
                    <a:pt x="491" y="605"/>
                    <a:pt x="491" y="605"/>
                  </a:cubicBezTo>
                  <a:cubicBezTo>
                    <a:pt x="490" y="604"/>
                    <a:pt x="490" y="604"/>
                    <a:pt x="489" y="604"/>
                  </a:cubicBezTo>
                  <a:cubicBezTo>
                    <a:pt x="489" y="596"/>
                    <a:pt x="489" y="596"/>
                    <a:pt x="489" y="596"/>
                  </a:cubicBezTo>
                  <a:cubicBezTo>
                    <a:pt x="491" y="598"/>
                    <a:pt x="491" y="598"/>
                    <a:pt x="491" y="598"/>
                  </a:cubicBezTo>
                  <a:close/>
                  <a:moveTo>
                    <a:pt x="491" y="614"/>
                  </a:moveTo>
                  <a:cubicBezTo>
                    <a:pt x="491" y="620"/>
                    <a:pt x="491" y="620"/>
                    <a:pt x="491" y="620"/>
                  </a:cubicBezTo>
                  <a:cubicBezTo>
                    <a:pt x="490" y="621"/>
                    <a:pt x="490" y="621"/>
                    <a:pt x="489" y="621"/>
                  </a:cubicBezTo>
                  <a:cubicBezTo>
                    <a:pt x="489" y="614"/>
                    <a:pt x="489" y="614"/>
                    <a:pt x="489" y="614"/>
                  </a:cubicBezTo>
                  <a:cubicBezTo>
                    <a:pt x="491" y="614"/>
                    <a:pt x="491" y="614"/>
                    <a:pt x="491" y="614"/>
                  </a:cubicBezTo>
                  <a:close/>
                  <a:moveTo>
                    <a:pt x="491" y="671"/>
                  </a:moveTo>
                  <a:cubicBezTo>
                    <a:pt x="491" y="683"/>
                    <a:pt x="491" y="683"/>
                    <a:pt x="491" y="683"/>
                  </a:cubicBezTo>
                  <a:cubicBezTo>
                    <a:pt x="489" y="683"/>
                    <a:pt x="489" y="683"/>
                    <a:pt x="489" y="683"/>
                  </a:cubicBezTo>
                  <a:cubicBezTo>
                    <a:pt x="489" y="671"/>
                    <a:pt x="489" y="671"/>
                    <a:pt x="489" y="671"/>
                  </a:cubicBezTo>
                  <a:cubicBezTo>
                    <a:pt x="491" y="671"/>
                    <a:pt x="491" y="671"/>
                    <a:pt x="491" y="671"/>
                  </a:cubicBezTo>
                  <a:close/>
                  <a:moveTo>
                    <a:pt x="491" y="736"/>
                  </a:moveTo>
                  <a:cubicBezTo>
                    <a:pt x="491" y="755"/>
                    <a:pt x="491" y="755"/>
                    <a:pt x="491" y="755"/>
                  </a:cubicBezTo>
                  <a:cubicBezTo>
                    <a:pt x="490" y="755"/>
                    <a:pt x="490" y="754"/>
                    <a:pt x="489" y="754"/>
                  </a:cubicBezTo>
                  <a:cubicBezTo>
                    <a:pt x="489" y="737"/>
                    <a:pt x="489" y="737"/>
                    <a:pt x="489" y="737"/>
                  </a:cubicBezTo>
                  <a:cubicBezTo>
                    <a:pt x="490" y="736"/>
                    <a:pt x="490" y="736"/>
                    <a:pt x="491" y="736"/>
                  </a:cubicBezTo>
                  <a:close/>
                  <a:moveTo>
                    <a:pt x="489" y="145"/>
                  </a:moveTo>
                  <a:cubicBezTo>
                    <a:pt x="489" y="142"/>
                    <a:pt x="489" y="142"/>
                    <a:pt x="489" y="142"/>
                  </a:cubicBezTo>
                  <a:cubicBezTo>
                    <a:pt x="489" y="142"/>
                    <a:pt x="489" y="142"/>
                    <a:pt x="489" y="142"/>
                  </a:cubicBezTo>
                  <a:cubicBezTo>
                    <a:pt x="489" y="144"/>
                    <a:pt x="489" y="145"/>
                    <a:pt x="489" y="145"/>
                  </a:cubicBezTo>
                  <a:close/>
                  <a:moveTo>
                    <a:pt x="486" y="12"/>
                  </a:moveTo>
                  <a:cubicBezTo>
                    <a:pt x="487" y="12"/>
                    <a:pt x="488" y="12"/>
                    <a:pt x="489" y="12"/>
                  </a:cubicBezTo>
                  <a:cubicBezTo>
                    <a:pt x="489" y="20"/>
                    <a:pt x="489" y="20"/>
                    <a:pt x="489" y="20"/>
                  </a:cubicBezTo>
                  <a:cubicBezTo>
                    <a:pt x="488" y="20"/>
                    <a:pt x="488" y="20"/>
                    <a:pt x="488" y="20"/>
                  </a:cubicBezTo>
                  <a:cubicBezTo>
                    <a:pt x="488" y="21"/>
                    <a:pt x="488" y="22"/>
                    <a:pt x="489" y="24"/>
                  </a:cubicBezTo>
                  <a:cubicBezTo>
                    <a:pt x="489" y="57"/>
                    <a:pt x="489" y="57"/>
                    <a:pt x="489" y="57"/>
                  </a:cubicBezTo>
                  <a:cubicBezTo>
                    <a:pt x="488" y="57"/>
                    <a:pt x="487" y="57"/>
                    <a:pt x="486" y="57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8" y="50"/>
                    <a:pt x="488" y="50"/>
                    <a:pt x="488" y="50"/>
                  </a:cubicBezTo>
                  <a:cubicBezTo>
                    <a:pt x="487" y="48"/>
                    <a:pt x="487" y="46"/>
                    <a:pt x="486" y="45"/>
                  </a:cubicBezTo>
                  <a:cubicBezTo>
                    <a:pt x="486" y="12"/>
                    <a:pt x="486" y="12"/>
                    <a:pt x="486" y="12"/>
                  </a:cubicBezTo>
                  <a:close/>
                  <a:moveTo>
                    <a:pt x="489" y="783"/>
                  </a:moveTo>
                  <a:cubicBezTo>
                    <a:pt x="488" y="783"/>
                    <a:pt x="487" y="783"/>
                    <a:pt x="486" y="783"/>
                  </a:cubicBezTo>
                  <a:cubicBezTo>
                    <a:pt x="486" y="774"/>
                    <a:pt x="486" y="774"/>
                    <a:pt x="486" y="774"/>
                  </a:cubicBezTo>
                  <a:cubicBezTo>
                    <a:pt x="487" y="774"/>
                    <a:pt x="488" y="774"/>
                    <a:pt x="489" y="774"/>
                  </a:cubicBezTo>
                  <a:cubicBezTo>
                    <a:pt x="489" y="783"/>
                    <a:pt x="489" y="783"/>
                    <a:pt x="489" y="783"/>
                  </a:cubicBezTo>
                  <a:close/>
                  <a:moveTo>
                    <a:pt x="489" y="75"/>
                  </a:moveTo>
                  <a:cubicBezTo>
                    <a:pt x="489" y="122"/>
                    <a:pt x="489" y="122"/>
                    <a:pt x="489" y="122"/>
                  </a:cubicBezTo>
                  <a:cubicBezTo>
                    <a:pt x="488" y="121"/>
                    <a:pt x="487" y="121"/>
                    <a:pt x="486" y="121"/>
                  </a:cubicBezTo>
                  <a:cubicBezTo>
                    <a:pt x="486" y="75"/>
                    <a:pt x="486" y="75"/>
                    <a:pt x="486" y="75"/>
                  </a:cubicBezTo>
                  <a:cubicBezTo>
                    <a:pt x="489" y="75"/>
                    <a:pt x="489" y="75"/>
                    <a:pt x="489" y="75"/>
                  </a:cubicBezTo>
                  <a:cubicBezTo>
                    <a:pt x="489" y="75"/>
                    <a:pt x="489" y="75"/>
                    <a:pt x="489" y="75"/>
                  </a:cubicBezTo>
                  <a:close/>
                  <a:moveTo>
                    <a:pt x="489" y="125"/>
                  </a:moveTo>
                  <a:cubicBezTo>
                    <a:pt x="489" y="141"/>
                    <a:pt x="489" y="141"/>
                    <a:pt x="489" y="141"/>
                  </a:cubicBezTo>
                  <a:cubicBezTo>
                    <a:pt x="488" y="140"/>
                    <a:pt x="487" y="140"/>
                    <a:pt x="486" y="140"/>
                  </a:cubicBezTo>
                  <a:cubicBezTo>
                    <a:pt x="486" y="124"/>
                    <a:pt x="486" y="124"/>
                    <a:pt x="486" y="124"/>
                  </a:cubicBezTo>
                  <a:cubicBezTo>
                    <a:pt x="487" y="124"/>
                    <a:pt x="488" y="125"/>
                    <a:pt x="489" y="125"/>
                  </a:cubicBezTo>
                  <a:close/>
                  <a:moveTo>
                    <a:pt x="489" y="142"/>
                  </a:moveTo>
                  <a:cubicBezTo>
                    <a:pt x="489" y="145"/>
                    <a:pt x="489" y="145"/>
                    <a:pt x="489" y="145"/>
                  </a:cubicBezTo>
                  <a:cubicBezTo>
                    <a:pt x="489" y="146"/>
                    <a:pt x="488" y="147"/>
                    <a:pt x="488" y="148"/>
                  </a:cubicBezTo>
                  <a:cubicBezTo>
                    <a:pt x="486" y="148"/>
                    <a:pt x="486" y="148"/>
                    <a:pt x="486" y="148"/>
                  </a:cubicBezTo>
                  <a:cubicBezTo>
                    <a:pt x="486" y="141"/>
                    <a:pt x="486" y="141"/>
                    <a:pt x="486" y="141"/>
                  </a:cubicBezTo>
                  <a:cubicBezTo>
                    <a:pt x="487" y="141"/>
                    <a:pt x="488" y="142"/>
                    <a:pt x="489" y="142"/>
                  </a:cubicBezTo>
                  <a:close/>
                  <a:moveTo>
                    <a:pt x="489" y="183"/>
                  </a:moveTo>
                  <a:cubicBezTo>
                    <a:pt x="489" y="213"/>
                    <a:pt x="489" y="213"/>
                    <a:pt x="489" y="213"/>
                  </a:cubicBezTo>
                  <a:cubicBezTo>
                    <a:pt x="488" y="213"/>
                    <a:pt x="487" y="212"/>
                    <a:pt x="486" y="212"/>
                  </a:cubicBezTo>
                  <a:cubicBezTo>
                    <a:pt x="486" y="182"/>
                    <a:pt x="486" y="182"/>
                    <a:pt x="486" y="182"/>
                  </a:cubicBezTo>
                  <a:cubicBezTo>
                    <a:pt x="487" y="183"/>
                    <a:pt x="488" y="183"/>
                    <a:pt x="489" y="183"/>
                  </a:cubicBezTo>
                  <a:close/>
                  <a:moveTo>
                    <a:pt x="489" y="241"/>
                  </a:moveTo>
                  <a:cubicBezTo>
                    <a:pt x="489" y="263"/>
                    <a:pt x="489" y="263"/>
                    <a:pt x="489" y="263"/>
                  </a:cubicBezTo>
                  <a:cubicBezTo>
                    <a:pt x="489" y="264"/>
                    <a:pt x="489" y="264"/>
                    <a:pt x="489" y="264"/>
                  </a:cubicBezTo>
                  <a:cubicBezTo>
                    <a:pt x="488" y="264"/>
                    <a:pt x="487" y="265"/>
                    <a:pt x="486" y="266"/>
                  </a:cubicBezTo>
                  <a:cubicBezTo>
                    <a:pt x="486" y="237"/>
                    <a:pt x="486" y="237"/>
                    <a:pt x="486" y="237"/>
                  </a:cubicBezTo>
                  <a:cubicBezTo>
                    <a:pt x="487" y="238"/>
                    <a:pt x="488" y="240"/>
                    <a:pt x="489" y="241"/>
                  </a:cubicBezTo>
                  <a:close/>
                  <a:moveTo>
                    <a:pt x="489" y="293"/>
                  </a:moveTo>
                  <a:cubicBezTo>
                    <a:pt x="489" y="301"/>
                    <a:pt x="489" y="301"/>
                    <a:pt x="489" y="301"/>
                  </a:cubicBezTo>
                  <a:cubicBezTo>
                    <a:pt x="488" y="301"/>
                    <a:pt x="487" y="301"/>
                    <a:pt x="486" y="301"/>
                  </a:cubicBezTo>
                  <a:cubicBezTo>
                    <a:pt x="486" y="295"/>
                    <a:pt x="486" y="295"/>
                    <a:pt x="486" y="295"/>
                  </a:cubicBezTo>
                  <a:cubicBezTo>
                    <a:pt x="487" y="294"/>
                    <a:pt x="488" y="294"/>
                    <a:pt x="489" y="293"/>
                  </a:cubicBezTo>
                  <a:close/>
                  <a:moveTo>
                    <a:pt x="489" y="311"/>
                  </a:moveTo>
                  <a:cubicBezTo>
                    <a:pt x="489" y="315"/>
                    <a:pt x="489" y="315"/>
                    <a:pt x="489" y="315"/>
                  </a:cubicBezTo>
                  <a:cubicBezTo>
                    <a:pt x="488" y="314"/>
                    <a:pt x="487" y="314"/>
                    <a:pt x="486" y="313"/>
                  </a:cubicBezTo>
                  <a:cubicBezTo>
                    <a:pt x="486" y="309"/>
                    <a:pt x="486" y="309"/>
                    <a:pt x="486" y="309"/>
                  </a:cubicBezTo>
                  <a:cubicBezTo>
                    <a:pt x="489" y="311"/>
                    <a:pt x="489" y="311"/>
                    <a:pt x="489" y="311"/>
                  </a:cubicBezTo>
                  <a:close/>
                  <a:moveTo>
                    <a:pt x="489" y="321"/>
                  </a:moveTo>
                  <a:cubicBezTo>
                    <a:pt x="489" y="326"/>
                    <a:pt x="489" y="326"/>
                    <a:pt x="489" y="326"/>
                  </a:cubicBezTo>
                  <a:cubicBezTo>
                    <a:pt x="488" y="327"/>
                    <a:pt x="487" y="328"/>
                    <a:pt x="486" y="329"/>
                  </a:cubicBezTo>
                  <a:cubicBezTo>
                    <a:pt x="486" y="322"/>
                    <a:pt x="486" y="322"/>
                    <a:pt x="486" y="322"/>
                  </a:cubicBezTo>
                  <a:cubicBezTo>
                    <a:pt x="487" y="322"/>
                    <a:pt x="488" y="321"/>
                    <a:pt x="489" y="321"/>
                  </a:cubicBezTo>
                  <a:close/>
                  <a:moveTo>
                    <a:pt x="489" y="344"/>
                  </a:moveTo>
                  <a:cubicBezTo>
                    <a:pt x="489" y="353"/>
                    <a:pt x="489" y="353"/>
                    <a:pt x="489" y="353"/>
                  </a:cubicBezTo>
                  <a:cubicBezTo>
                    <a:pt x="488" y="353"/>
                    <a:pt x="487" y="354"/>
                    <a:pt x="486" y="354"/>
                  </a:cubicBezTo>
                  <a:cubicBezTo>
                    <a:pt x="486" y="340"/>
                    <a:pt x="486" y="340"/>
                    <a:pt x="486" y="340"/>
                  </a:cubicBezTo>
                  <a:cubicBezTo>
                    <a:pt x="487" y="341"/>
                    <a:pt x="488" y="342"/>
                    <a:pt x="489" y="344"/>
                  </a:cubicBezTo>
                  <a:close/>
                  <a:moveTo>
                    <a:pt x="489" y="363"/>
                  </a:moveTo>
                  <a:cubicBezTo>
                    <a:pt x="489" y="370"/>
                    <a:pt x="489" y="370"/>
                    <a:pt x="489" y="370"/>
                  </a:cubicBezTo>
                  <a:cubicBezTo>
                    <a:pt x="488" y="372"/>
                    <a:pt x="487" y="375"/>
                    <a:pt x="488" y="380"/>
                  </a:cubicBezTo>
                  <a:cubicBezTo>
                    <a:pt x="489" y="379"/>
                    <a:pt x="489" y="379"/>
                    <a:pt x="489" y="379"/>
                  </a:cubicBezTo>
                  <a:cubicBezTo>
                    <a:pt x="489" y="422"/>
                    <a:pt x="489" y="422"/>
                    <a:pt x="489" y="422"/>
                  </a:cubicBezTo>
                  <a:cubicBezTo>
                    <a:pt x="488" y="423"/>
                    <a:pt x="488" y="425"/>
                    <a:pt x="488" y="426"/>
                  </a:cubicBezTo>
                  <a:cubicBezTo>
                    <a:pt x="488" y="426"/>
                    <a:pt x="488" y="426"/>
                    <a:pt x="489" y="426"/>
                  </a:cubicBezTo>
                  <a:cubicBezTo>
                    <a:pt x="489" y="431"/>
                    <a:pt x="489" y="431"/>
                    <a:pt x="489" y="431"/>
                  </a:cubicBezTo>
                  <a:cubicBezTo>
                    <a:pt x="488" y="431"/>
                    <a:pt x="487" y="432"/>
                    <a:pt x="486" y="433"/>
                  </a:cubicBezTo>
                  <a:cubicBezTo>
                    <a:pt x="486" y="366"/>
                    <a:pt x="486" y="366"/>
                    <a:pt x="486" y="366"/>
                  </a:cubicBezTo>
                  <a:cubicBezTo>
                    <a:pt x="487" y="365"/>
                    <a:pt x="488" y="364"/>
                    <a:pt x="489" y="363"/>
                  </a:cubicBezTo>
                  <a:close/>
                  <a:moveTo>
                    <a:pt x="489" y="437"/>
                  </a:moveTo>
                  <a:cubicBezTo>
                    <a:pt x="489" y="442"/>
                    <a:pt x="489" y="442"/>
                    <a:pt x="489" y="442"/>
                  </a:cubicBezTo>
                  <a:cubicBezTo>
                    <a:pt x="488" y="442"/>
                    <a:pt x="487" y="442"/>
                    <a:pt x="486" y="442"/>
                  </a:cubicBezTo>
                  <a:cubicBezTo>
                    <a:pt x="486" y="438"/>
                    <a:pt x="486" y="438"/>
                    <a:pt x="486" y="438"/>
                  </a:cubicBezTo>
                  <a:cubicBezTo>
                    <a:pt x="489" y="437"/>
                    <a:pt x="489" y="437"/>
                    <a:pt x="489" y="437"/>
                  </a:cubicBezTo>
                  <a:close/>
                  <a:moveTo>
                    <a:pt x="489" y="447"/>
                  </a:moveTo>
                  <a:cubicBezTo>
                    <a:pt x="489" y="459"/>
                    <a:pt x="489" y="459"/>
                    <a:pt x="489" y="459"/>
                  </a:cubicBezTo>
                  <a:cubicBezTo>
                    <a:pt x="488" y="460"/>
                    <a:pt x="487" y="462"/>
                    <a:pt x="486" y="463"/>
                  </a:cubicBezTo>
                  <a:cubicBezTo>
                    <a:pt x="486" y="456"/>
                    <a:pt x="486" y="456"/>
                    <a:pt x="486" y="456"/>
                  </a:cubicBezTo>
                  <a:cubicBezTo>
                    <a:pt x="487" y="455"/>
                    <a:pt x="488" y="454"/>
                    <a:pt x="488" y="453"/>
                  </a:cubicBezTo>
                  <a:cubicBezTo>
                    <a:pt x="488" y="453"/>
                    <a:pt x="487" y="453"/>
                    <a:pt x="486" y="453"/>
                  </a:cubicBezTo>
                  <a:cubicBezTo>
                    <a:pt x="486" y="448"/>
                    <a:pt x="486" y="448"/>
                    <a:pt x="486" y="448"/>
                  </a:cubicBezTo>
                  <a:cubicBezTo>
                    <a:pt x="487" y="448"/>
                    <a:pt x="488" y="448"/>
                    <a:pt x="489" y="447"/>
                  </a:cubicBezTo>
                  <a:close/>
                  <a:moveTo>
                    <a:pt x="489" y="476"/>
                  </a:moveTo>
                  <a:cubicBezTo>
                    <a:pt x="489" y="493"/>
                    <a:pt x="489" y="493"/>
                    <a:pt x="489" y="493"/>
                  </a:cubicBezTo>
                  <a:cubicBezTo>
                    <a:pt x="486" y="498"/>
                    <a:pt x="486" y="498"/>
                    <a:pt x="486" y="498"/>
                  </a:cubicBezTo>
                  <a:cubicBezTo>
                    <a:pt x="486" y="489"/>
                    <a:pt x="486" y="489"/>
                    <a:pt x="486" y="489"/>
                  </a:cubicBezTo>
                  <a:cubicBezTo>
                    <a:pt x="488" y="486"/>
                    <a:pt x="489" y="484"/>
                    <a:pt x="486" y="479"/>
                  </a:cubicBezTo>
                  <a:cubicBezTo>
                    <a:pt x="486" y="473"/>
                    <a:pt x="486" y="473"/>
                    <a:pt x="486" y="473"/>
                  </a:cubicBezTo>
                  <a:cubicBezTo>
                    <a:pt x="489" y="476"/>
                    <a:pt x="489" y="476"/>
                    <a:pt x="489" y="476"/>
                  </a:cubicBezTo>
                  <a:close/>
                  <a:moveTo>
                    <a:pt x="489" y="507"/>
                  </a:moveTo>
                  <a:cubicBezTo>
                    <a:pt x="489" y="512"/>
                    <a:pt x="489" y="512"/>
                    <a:pt x="489" y="512"/>
                  </a:cubicBezTo>
                  <a:cubicBezTo>
                    <a:pt x="486" y="509"/>
                    <a:pt x="486" y="509"/>
                    <a:pt x="486" y="509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7" y="505"/>
                    <a:pt x="488" y="506"/>
                    <a:pt x="489" y="507"/>
                  </a:cubicBezTo>
                  <a:cubicBezTo>
                    <a:pt x="489" y="507"/>
                    <a:pt x="489" y="507"/>
                    <a:pt x="489" y="507"/>
                  </a:cubicBezTo>
                  <a:close/>
                  <a:moveTo>
                    <a:pt x="489" y="547"/>
                  </a:moveTo>
                  <a:cubicBezTo>
                    <a:pt x="489" y="571"/>
                    <a:pt x="489" y="571"/>
                    <a:pt x="489" y="571"/>
                  </a:cubicBezTo>
                  <a:cubicBezTo>
                    <a:pt x="488" y="572"/>
                    <a:pt x="487" y="573"/>
                    <a:pt x="486" y="574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6" y="559"/>
                    <a:pt x="486" y="558"/>
                    <a:pt x="486" y="558"/>
                  </a:cubicBezTo>
                  <a:cubicBezTo>
                    <a:pt x="486" y="558"/>
                    <a:pt x="486" y="558"/>
                    <a:pt x="486" y="558"/>
                  </a:cubicBezTo>
                  <a:cubicBezTo>
                    <a:pt x="486" y="542"/>
                    <a:pt x="486" y="542"/>
                    <a:pt x="486" y="542"/>
                  </a:cubicBezTo>
                  <a:cubicBezTo>
                    <a:pt x="489" y="547"/>
                    <a:pt x="489" y="547"/>
                    <a:pt x="489" y="547"/>
                  </a:cubicBezTo>
                  <a:close/>
                  <a:moveTo>
                    <a:pt x="489" y="590"/>
                  </a:moveTo>
                  <a:cubicBezTo>
                    <a:pt x="489" y="596"/>
                    <a:pt x="489" y="596"/>
                    <a:pt x="489" y="596"/>
                  </a:cubicBezTo>
                  <a:cubicBezTo>
                    <a:pt x="489" y="596"/>
                    <a:pt x="489" y="596"/>
                    <a:pt x="489" y="596"/>
                  </a:cubicBezTo>
                  <a:cubicBezTo>
                    <a:pt x="489" y="596"/>
                    <a:pt x="489" y="596"/>
                    <a:pt x="489" y="596"/>
                  </a:cubicBezTo>
                  <a:cubicBezTo>
                    <a:pt x="489" y="604"/>
                    <a:pt x="489" y="604"/>
                    <a:pt x="489" y="604"/>
                  </a:cubicBezTo>
                  <a:cubicBezTo>
                    <a:pt x="488" y="603"/>
                    <a:pt x="487" y="603"/>
                    <a:pt x="486" y="602"/>
                  </a:cubicBezTo>
                  <a:cubicBezTo>
                    <a:pt x="486" y="592"/>
                    <a:pt x="486" y="592"/>
                    <a:pt x="486" y="592"/>
                  </a:cubicBezTo>
                  <a:cubicBezTo>
                    <a:pt x="487" y="591"/>
                    <a:pt x="487" y="591"/>
                    <a:pt x="488" y="590"/>
                  </a:cubicBezTo>
                  <a:cubicBezTo>
                    <a:pt x="489" y="590"/>
                    <a:pt x="489" y="590"/>
                    <a:pt x="489" y="590"/>
                  </a:cubicBezTo>
                  <a:close/>
                  <a:moveTo>
                    <a:pt x="489" y="614"/>
                  </a:moveTo>
                  <a:cubicBezTo>
                    <a:pt x="489" y="621"/>
                    <a:pt x="489" y="621"/>
                    <a:pt x="489" y="621"/>
                  </a:cubicBezTo>
                  <a:cubicBezTo>
                    <a:pt x="488" y="622"/>
                    <a:pt x="487" y="622"/>
                    <a:pt x="486" y="622"/>
                  </a:cubicBezTo>
                  <a:cubicBezTo>
                    <a:pt x="486" y="614"/>
                    <a:pt x="486" y="614"/>
                    <a:pt x="486" y="614"/>
                  </a:cubicBezTo>
                  <a:cubicBezTo>
                    <a:pt x="486" y="615"/>
                    <a:pt x="486" y="615"/>
                    <a:pt x="486" y="615"/>
                  </a:cubicBezTo>
                  <a:cubicBezTo>
                    <a:pt x="489" y="614"/>
                    <a:pt x="489" y="614"/>
                    <a:pt x="489" y="614"/>
                  </a:cubicBezTo>
                  <a:close/>
                  <a:moveTo>
                    <a:pt x="489" y="671"/>
                  </a:moveTo>
                  <a:cubicBezTo>
                    <a:pt x="489" y="683"/>
                    <a:pt x="489" y="683"/>
                    <a:pt x="489" y="683"/>
                  </a:cubicBezTo>
                  <a:cubicBezTo>
                    <a:pt x="486" y="684"/>
                    <a:pt x="486" y="684"/>
                    <a:pt x="486" y="684"/>
                  </a:cubicBezTo>
                  <a:cubicBezTo>
                    <a:pt x="486" y="673"/>
                    <a:pt x="486" y="673"/>
                    <a:pt x="486" y="673"/>
                  </a:cubicBezTo>
                  <a:cubicBezTo>
                    <a:pt x="489" y="671"/>
                    <a:pt x="489" y="671"/>
                    <a:pt x="489" y="671"/>
                  </a:cubicBezTo>
                  <a:close/>
                  <a:moveTo>
                    <a:pt x="489" y="737"/>
                  </a:moveTo>
                  <a:cubicBezTo>
                    <a:pt x="489" y="754"/>
                    <a:pt x="489" y="754"/>
                    <a:pt x="489" y="754"/>
                  </a:cubicBezTo>
                  <a:cubicBezTo>
                    <a:pt x="488" y="753"/>
                    <a:pt x="487" y="753"/>
                    <a:pt x="486" y="752"/>
                  </a:cubicBezTo>
                  <a:cubicBezTo>
                    <a:pt x="486" y="738"/>
                    <a:pt x="486" y="738"/>
                    <a:pt x="486" y="738"/>
                  </a:cubicBezTo>
                  <a:cubicBezTo>
                    <a:pt x="487" y="737"/>
                    <a:pt x="488" y="737"/>
                    <a:pt x="489" y="737"/>
                  </a:cubicBezTo>
                  <a:close/>
                  <a:moveTo>
                    <a:pt x="485" y="11"/>
                  </a:moveTo>
                  <a:cubicBezTo>
                    <a:pt x="486" y="12"/>
                    <a:pt x="486" y="12"/>
                    <a:pt x="486" y="12"/>
                  </a:cubicBezTo>
                  <a:cubicBezTo>
                    <a:pt x="486" y="45"/>
                    <a:pt x="486" y="45"/>
                    <a:pt x="486" y="45"/>
                  </a:cubicBezTo>
                  <a:cubicBezTo>
                    <a:pt x="485" y="42"/>
                    <a:pt x="485" y="42"/>
                    <a:pt x="485" y="42"/>
                  </a:cubicBezTo>
                  <a:cubicBezTo>
                    <a:pt x="485" y="11"/>
                    <a:pt x="485" y="11"/>
                    <a:pt x="485" y="11"/>
                  </a:cubicBezTo>
                  <a:close/>
                  <a:moveTo>
                    <a:pt x="486" y="783"/>
                  </a:moveTo>
                  <a:cubicBezTo>
                    <a:pt x="485" y="784"/>
                    <a:pt x="485" y="784"/>
                    <a:pt x="485" y="784"/>
                  </a:cubicBezTo>
                  <a:cubicBezTo>
                    <a:pt x="485" y="774"/>
                    <a:pt x="485" y="774"/>
                    <a:pt x="485" y="774"/>
                  </a:cubicBezTo>
                  <a:cubicBezTo>
                    <a:pt x="486" y="774"/>
                    <a:pt x="486" y="774"/>
                    <a:pt x="486" y="774"/>
                  </a:cubicBezTo>
                  <a:cubicBezTo>
                    <a:pt x="486" y="783"/>
                    <a:pt x="486" y="783"/>
                    <a:pt x="486" y="783"/>
                  </a:cubicBezTo>
                  <a:close/>
                  <a:moveTo>
                    <a:pt x="486" y="50"/>
                  </a:moveTo>
                  <a:cubicBezTo>
                    <a:pt x="486" y="57"/>
                    <a:pt x="486" y="57"/>
                    <a:pt x="486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50"/>
                    <a:pt x="485" y="50"/>
                    <a:pt x="485" y="50"/>
                  </a:cubicBezTo>
                  <a:cubicBezTo>
                    <a:pt x="486" y="50"/>
                    <a:pt x="486" y="50"/>
                    <a:pt x="486" y="50"/>
                  </a:cubicBezTo>
                  <a:close/>
                  <a:moveTo>
                    <a:pt x="486" y="75"/>
                  </a:moveTo>
                  <a:cubicBezTo>
                    <a:pt x="486" y="121"/>
                    <a:pt x="486" y="121"/>
                    <a:pt x="486" y="121"/>
                  </a:cubicBezTo>
                  <a:cubicBezTo>
                    <a:pt x="485" y="121"/>
                    <a:pt x="485" y="121"/>
                    <a:pt x="485" y="121"/>
                  </a:cubicBezTo>
                  <a:cubicBezTo>
                    <a:pt x="485" y="75"/>
                    <a:pt x="485" y="75"/>
                    <a:pt x="485" y="75"/>
                  </a:cubicBezTo>
                  <a:cubicBezTo>
                    <a:pt x="486" y="75"/>
                    <a:pt x="486" y="75"/>
                    <a:pt x="486" y="75"/>
                  </a:cubicBezTo>
                  <a:close/>
                  <a:moveTo>
                    <a:pt x="486" y="124"/>
                  </a:moveTo>
                  <a:cubicBezTo>
                    <a:pt x="486" y="140"/>
                    <a:pt x="486" y="140"/>
                    <a:pt x="486" y="140"/>
                  </a:cubicBezTo>
                  <a:cubicBezTo>
                    <a:pt x="485" y="139"/>
                    <a:pt x="485" y="139"/>
                    <a:pt x="485" y="139"/>
                  </a:cubicBezTo>
                  <a:cubicBezTo>
                    <a:pt x="485" y="124"/>
                    <a:pt x="485" y="124"/>
                    <a:pt x="485" y="124"/>
                  </a:cubicBezTo>
                  <a:cubicBezTo>
                    <a:pt x="486" y="124"/>
                    <a:pt x="486" y="124"/>
                    <a:pt x="486" y="124"/>
                  </a:cubicBezTo>
                  <a:close/>
                  <a:moveTo>
                    <a:pt x="486" y="141"/>
                  </a:moveTo>
                  <a:cubicBezTo>
                    <a:pt x="486" y="148"/>
                    <a:pt x="486" y="148"/>
                    <a:pt x="486" y="148"/>
                  </a:cubicBezTo>
                  <a:cubicBezTo>
                    <a:pt x="485" y="148"/>
                    <a:pt x="485" y="148"/>
                    <a:pt x="485" y="148"/>
                  </a:cubicBezTo>
                  <a:cubicBezTo>
                    <a:pt x="485" y="141"/>
                    <a:pt x="485" y="141"/>
                    <a:pt x="485" y="141"/>
                  </a:cubicBezTo>
                  <a:cubicBezTo>
                    <a:pt x="486" y="141"/>
                    <a:pt x="486" y="141"/>
                    <a:pt x="486" y="141"/>
                  </a:cubicBezTo>
                  <a:close/>
                  <a:moveTo>
                    <a:pt x="486" y="182"/>
                  </a:moveTo>
                  <a:cubicBezTo>
                    <a:pt x="486" y="212"/>
                    <a:pt x="486" y="212"/>
                    <a:pt x="486" y="212"/>
                  </a:cubicBezTo>
                  <a:cubicBezTo>
                    <a:pt x="485" y="211"/>
                    <a:pt x="485" y="211"/>
                    <a:pt x="485" y="211"/>
                  </a:cubicBezTo>
                  <a:cubicBezTo>
                    <a:pt x="485" y="206"/>
                    <a:pt x="485" y="206"/>
                    <a:pt x="485" y="206"/>
                  </a:cubicBezTo>
                  <a:cubicBezTo>
                    <a:pt x="486" y="205"/>
                    <a:pt x="486" y="205"/>
                    <a:pt x="486" y="205"/>
                  </a:cubicBezTo>
                  <a:cubicBezTo>
                    <a:pt x="486" y="203"/>
                    <a:pt x="486" y="201"/>
                    <a:pt x="485" y="200"/>
                  </a:cubicBezTo>
                  <a:cubicBezTo>
                    <a:pt x="485" y="182"/>
                    <a:pt x="485" y="182"/>
                    <a:pt x="485" y="182"/>
                  </a:cubicBezTo>
                  <a:cubicBezTo>
                    <a:pt x="486" y="182"/>
                    <a:pt x="486" y="182"/>
                    <a:pt x="486" y="182"/>
                  </a:cubicBezTo>
                  <a:close/>
                  <a:moveTo>
                    <a:pt x="486" y="237"/>
                  </a:moveTo>
                  <a:cubicBezTo>
                    <a:pt x="486" y="266"/>
                    <a:pt x="486" y="266"/>
                    <a:pt x="486" y="266"/>
                  </a:cubicBezTo>
                  <a:cubicBezTo>
                    <a:pt x="486" y="266"/>
                    <a:pt x="486" y="266"/>
                    <a:pt x="485" y="266"/>
                  </a:cubicBezTo>
                  <a:cubicBezTo>
                    <a:pt x="485" y="236"/>
                    <a:pt x="485" y="236"/>
                    <a:pt x="485" y="236"/>
                  </a:cubicBezTo>
                  <a:cubicBezTo>
                    <a:pt x="486" y="237"/>
                    <a:pt x="486" y="237"/>
                    <a:pt x="486" y="237"/>
                  </a:cubicBezTo>
                  <a:close/>
                  <a:moveTo>
                    <a:pt x="486" y="295"/>
                  </a:moveTo>
                  <a:cubicBezTo>
                    <a:pt x="486" y="301"/>
                    <a:pt x="486" y="301"/>
                    <a:pt x="486" y="301"/>
                  </a:cubicBezTo>
                  <a:cubicBezTo>
                    <a:pt x="486" y="301"/>
                    <a:pt x="486" y="301"/>
                    <a:pt x="485" y="301"/>
                  </a:cubicBezTo>
                  <a:cubicBezTo>
                    <a:pt x="485" y="296"/>
                    <a:pt x="485" y="296"/>
                    <a:pt x="485" y="296"/>
                  </a:cubicBezTo>
                  <a:cubicBezTo>
                    <a:pt x="486" y="295"/>
                    <a:pt x="486" y="295"/>
                    <a:pt x="486" y="295"/>
                  </a:cubicBezTo>
                  <a:close/>
                  <a:moveTo>
                    <a:pt x="486" y="309"/>
                  </a:moveTo>
                  <a:cubicBezTo>
                    <a:pt x="486" y="313"/>
                    <a:pt x="486" y="313"/>
                    <a:pt x="486" y="313"/>
                  </a:cubicBezTo>
                  <a:cubicBezTo>
                    <a:pt x="486" y="313"/>
                    <a:pt x="486" y="313"/>
                    <a:pt x="485" y="313"/>
                  </a:cubicBezTo>
                  <a:cubicBezTo>
                    <a:pt x="485" y="308"/>
                    <a:pt x="485" y="308"/>
                    <a:pt x="485" y="308"/>
                  </a:cubicBezTo>
                  <a:cubicBezTo>
                    <a:pt x="486" y="309"/>
                    <a:pt x="486" y="309"/>
                    <a:pt x="486" y="309"/>
                  </a:cubicBezTo>
                  <a:close/>
                  <a:moveTo>
                    <a:pt x="486" y="322"/>
                  </a:moveTo>
                  <a:cubicBezTo>
                    <a:pt x="486" y="329"/>
                    <a:pt x="486" y="329"/>
                    <a:pt x="486" y="329"/>
                  </a:cubicBezTo>
                  <a:cubicBezTo>
                    <a:pt x="486" y="329"/>
                    <a:pt x="486" y="330"/>
                    <a:pt x="485" y="330"/>
                  </a:cubicBezTo>
                  <a:cubicBezTo>
                    <a:pt x="485" y="323"/>
                    <a:pt x="485" y="323"/>
                    <a:pt x="485" y="323"/>
                  </a:cubicBezTo>
                  <a:cubicBezTo>
                    <a:pt x="486" y="323"/>
                    <a:pt x="486" y="322"/>
                    <a:pt x="486" y="322"/>
                  </a:cubicBezTo>
                  <a:close/>
                  <a:moveTo>
                    <a:pt x="486" y="340"/>
                  </a:moveTo>
                  <a:cubicBezTo>
                    <a:pt x="486" y="354"/>
                    <a:pt x="486" y="354"/>
                    <a:pt x="486" y="354"/>
                  </a:cubicBezTo>
                  <a:cubicBezTo>
                    <a:pt x="486" y="355"/>
                    <a:pt x="486" y="355"/>
                    <a:pt x="485" y="355"/>
                  </a:cubicBezTo>
                  <a:cubicBezTo>
                    <a:pt x="485" y="339"/>
                    <a:pt x="485" y="339"/>
                    <a:pt x="485" y="339"/>
                  </a:cubicBezTo>
                  <a:cubicBezTo>
                    <a:pt x="486" y="340"/>
                    <a:pt x="486" y="340"/>
                    <a:pt x="486" y="340"/>
                  </a:cubicBezTo>
                  <a:close/>
                  <a:moveTo>
                    <a:pt x="486" y="366"/>
                  </a:moveTo>
                  <a:cubicBezTo>
                    <a:pt x="486" y="433"/>
                    <a:pt x="486" y="433"/>
                    <a:pt x="486" y="433"/>
                  </a:cubicBezTo>
                  <a:cubicBezTo>
                    <a:pt x="486" y="433"/>
                    <a:pt x="486" y="433"/>
                    <a:pt x="485" y="434"/>
                  </a:cubicBezTo>
                  <a:cubicBezTo>
                    <a:pt x="485" y="420"/>
                    <a:pt x="485" y="420"/>
                    <a:pt x="485" y="420"/>
                  </a:cubicBezTo>
                  <a:cubicBezTo>
                    <a:pt x="486" y="420"/>
                    <a:pt x="486" y="419"/>
                    <a:pt x="486" y="419"/>
                  </a:cubicBezTo>
                  <a:cubicBezTo>
                    <a:pt x="486" y="410"/>
                    <a:pt x="486" y="400"/>
                    <a:pt x="485" y="390"/>
                  </a:cubicBezTo>
                  <a:cubicBezTo>
                    <a:pt x="485" y="367"/>
                    <a:pt x="485" y="367"/>
                    <a:pt x="485" y="367"/>
                  </a:cubicBezTo>
                  <a:cubicBezTo>
                    <a:pt x="486" y="366"/>
                    <a:pt x="486" y="366"/>
                    <a:pt x="486" y="366"/>
                  </a:cubicBezTo>
                  <a:close/>
                  <a:moveTo>
                    <a:pt x="486" y="438"/>
                  </a:moveTo>
                  <a:cubicBezTo>
                    <a:pt x="486" y="442"/>
                    <a:pt x="486" y="442"/>
                    <a:pt x="486" y="442"/>
                  </a:cubicBezTo>
                  <a:cubicBezTo>
                    <a:pt x="485" y="442"/>
                    <a:pt x="485" y="442"/>
                    <a:pt x="485" y="442"/>
                  </a:cubicBezTo>
                  <a:cubicBezTo>
                    <a:pt x="485" y="438"/>
                    <a:pt x="485" y="438"/>
                    <a:pt x="485" y="438"/>
                  </a:cubicBezTo>
                  <a:cubicBezTo>
                    <a:pt x="486" y="438"/>
                    <a:pt x="486" y="438"/>
                    <a:pt x="486" y="438"/>
                  </a:cubicBezTo>
                  <a:close/>
                  <a:moveTo>
                    <a:pt x="486" y="448"/>
                  </a:moveTo>
                  <a:cubicBezTo>
                    <a:pt x="486" y="453"/>
                    <a:pt x="486" y="453"/>
                    <a:pt x="486" y="453"/>
                  </a:cubicBezTo>
                  <a:cubicBezTo>
                    <a:pt x="485" y="453"/>
                    <a:pt x="485" y="453"/>
                    <a:pt x="485" y="453"/>
                  </a:cubicBezTo>
                  <a:cubicBezTo>
                    <a:pt x="485" y="448"/>
                    <a:pt x="485" y="448"/>
                    <a:pt x="485" y="448"/>
                  </a:cubicBezTo>
                  <a:cubicBezTo>
                    <a:pt x="486" y="448"/>
                    <a:pt x="486" y="448"/>
                    <a:pt x="486" y="448"/>
                  </a:cubicBezTo>
                  <a:close/>
                  <a:moveTo>
                    <a:pt x="486" y="456"/>
                  </a:moveTo>
                  <a:cubicBezTo>
                    <a:pt x="486" y="463"/>
                    <a:pt x="486" y="463"/>
                    <a:pt x="486" y="463"/>
                  </a:cubicBezTo>
                  <a:cubicBezTo>
                    <a:pt x="485" y="465"/>
                    <a:pt x="485" y="465"/>
                    <a:pt x="485" y="465"/>
                  </a:cubicBezTo>
                  <a:cubicBezTo>
                    <a:pt x="485" y="457"/>
                    <a:pt x="485" y="457"/>
                    <a:pt x="485" y="457"/>
                  </a:cubicBezTo>
                  <a:cubicBezTo>
                    <a:pt x="486" y="456"/>
                    <a:pt x="486" y="456"/>
                    <a:pt x="486" y="456"/>
                  </a:cubicBezTo>
                  <a:close/>
                  <a:moveTo>
                    <a:pt x="486" y="473"/>
                  </a:moveTo>
                  <a:cubicBezTo>
                    <a:pt x="486" y="479"/>
                    <a:pt x="486" y="479"/>
                    <a:pt x="486" y="479"/>
                  </a:cubicBezTo>
                  <a:cubicBezTo>
                    <a:pt x="486" y="479"/>
                    <a:pt x="486" y="478"/>
                    <a:pt x="485" y="478"/>
                  </a:cubicBezTo>
                  <a:cubicBezTo>
                    <a:pt x="485" y="472"/>
                    <a:pt x="485" y="472"/>
                    <a:pt x="485" y="472"/>
                  </a:cubicBezTo>
                  <a:cubicBezTo>
                    <a:pt x="486" y="473"/>
                    <a:pt x="486" y="473"/>
                    <a:pt x="486" y="473"/>
                  </a:cubicBezTo>
                  <a:close/>
                  <a:moveTo>
                    <a:pt x="486" y="489"/>
                  </a:moveTo>
                  <a:cubicBezTo>
                    <a:pt x="486" y="498"/>
                    <a:pt x="486" y="498"/>
                    <a:pt x="486" y="498"/>
                  </a:cubicBezTo>
                  <a:cubicBezTo>
                    <a:pt x="485" y="499"/>
                    <a:pt x="485" y="499"/>
                    <a:pt x="485" y="499"/>
                  </a:cubicBezTo>
                  <a:cubicBezTo>
                    <a:pt x="485" y="491"/>
                    <a:pt x="485" y="491"/>
                    <a:pt x="485" y="491"/>
                  </a:cubicBezTo>
                  <a:cubicBezTo>
                    <a:pt x="486" y="490"/>
                    <a:pt x="486" y="490"/>
                    <a:pt x="486" y="489"/>
                  </a:cubicBezTo>
                  <a:close/>
                  <a:moveTo>
                    <a:pt x="486" y="503"/>
                  </a:moveTo>
                  <a:cubicBezTo>
                    <a:pt x="486" y="509"/>
                    <a:pt x="486" y="509"/>
                    <a:pt x="486" y="509"/>
                  </a:cubicBezTo>
                  <a:cubicBezTo>
                    <a:pt x="485" y="508"/>
                    <a:pt x="485" y="508"/>
                    <a:pt x="485" y="508"/>
                  </a:cubicBezTo>
                  <a:cubicBezTo>
                    <a:pt x="485" y="502"/>
                    <a:pt x="485" y="502"/>
                    <a:pt x="485" y="502"/>
                  </a:cubicBezTo>
                  <a:cubicBezTo>
                    <a:pt x="486" y="503"/>
                    <a:pt x="486" y="503"/>
                    <a:pt x="486" y="503"/>
                  </a:cubicBezTo>
                  <a:close/>
                  <a:moveTo>
                    <a:pt x="486" y="542"/>
                  </a:moveTo>
                  <a:cubicBezTo>
                    <a:pt x="486" y="558"/>
                    <a:pt x="486" y="558"/>
                    <a:pt x="486" y="558"/>
                  </a:cubicBezTo>
                  <a:cubicBezTo>
                    <a:pt x="485" y="558"/>
                    <a:pt x="485" y="558"/>
                    <a:pt x="485" y="558"/>
                  </a:cubicBezTo>
                  <a:cubicBezTo>
                    <a:pt x="485" y="541"/>
                    <a:pt x="485" y="541"/>
                    <a:pt x="485" y="541"/>
                  </a:cubicBezTo>
                  <a:cubicBezTo>
                    <a:pt x="486" y="542"/>
                    <a:pt x="486" y="542"/>
                    <a:pt x="486" y="542"/>
                  </a:cubicBezTo>
                  <a:close/>
                  <a:moveTo>
                    <a:pt x="486" y="559"/>
                  </a:moveTo>
                  <a:cubicBezTo>
                    <a:pt x="486" y="574"/>
                    <a:pt x="486" y="574"/>
                    <a:pt x="486" y="574"/>
                  </a:cubicBezTo>
                  <a:cubicBezTo>
                    <a:pt x="485" y="574"/>
                    <a:pt x="485" y="574"/>
                    <a:pt x="485" y="574"/>
                  </a:cubicBezTo>
                  <a:cubicBezTo>
                    <a:pt x="485" y="563"/>
                    <a:pt x="485" y="563"/>
                    <a:pt x="485" y="563"/>
                  </a:cubicBezTo>
                  <a:cubicBezTo>
                    <a:pt x="486" y="563"/>
                    <a:pt x="486" y="563"/>
                    <a:pt x="486" y="563"/>
                  </a:cubicBezTo>
                  <a:cubicBezTo>
                    <a:pt x="486" y="562"/>
                    <a:pt x="486" y="560"/>
                    <a:pt x="486" y="559"/>
                  </a:cubicBezTo>
                  <a:close/>
                  <a:moveTo>
                    <a:pt x="486" y="592"/>
                  </a:moveTo>
                  <a:cubicBezTo>
                    <a:pt x="486" y="602"/>
                    <a:pt x="486" y="602"/>
                    <a:pt x="486" y="602"/>
                  </a:cubicBezTo>
                  <a:cubicBezTo>
                    <a:pt x="486" y="602"/>
                    <a:pt x="486" y="602"/>
                    <a:pt x="485" y="602"/>
                  </a:cubicBezTo>
                  <a:cubicBezTo>
                    <a:pt x="485" y="592"/>
                    <a:pt x="485" y="592"/>
                    <a:pt x="485" y="592"/>
                  </a:cubicBezTo>
                  <a:cubicBezTo>
                    <a:pt x="486" y="592"/>
                    <a:pt x="486" y="592"/>
                    <a:pt x="486" y="592"/>
                  </a:cubicBezTo>
                  <a:close/>
                  <a:moveTo>
                    <a:pt x="486" y="614"/>
                  </a:moveTo>
                  <a:cubicBezTo>
                    <a:pt x="486" y="622"/>
                    <a:pt x="486" y="622"/>
                    <a:pt x="486" y="622"/>
                  </a:cubicBezTo>
                  <a:cubicBezTo>
                    <a:pt x="485" y="623"/>
                    <a:pt x="485" y="623"/>
                    <a:pt x="485" y="623"/>
                  </a:cubicBezTo>
                  <a:cubicBezTo>
                    <a:pt x="485" y="614"/>
                    <a:pt x="485" y="614"/>
                    <a:pt x="485" y="614"/>
                  </a:cubicBezTo>
                  <a:cubicBezTo>
                    <a:pt x="486" y="614"/>
                    <a:pt x="486" y="614"/>
                    <a:pt x="486" y="614"/>
                  </a:cubicBezTo>
                  <a:close/>
                  <a:moveTo>
                    <a:pt x="486" y="673"/>
                  </a:moveTo>
                  <a:cubicBezTo>
                    <a:pt x="486" y="684"/>
                    <a:pt x="486" y="684"/>
                    <a:pt x="486" y="684"/>
                  </a:cubicBezTo>
                  <a:cubicBezTo>
                    <a:pt x="485" y="685"/>
                    <a:pt x="485" y="685"/>
                    <a:pt x="485" y="685"/>
                  </a:cubicBezTo>
                  <a:cubicBezTo>
                    <a:pt x="485" y="673"/>
                    <a:pt x="485" y="673"/>
                    <a:pt x="485" y="673"/>
                  </a:cubicBezTo>
                  <a:cubicBezTo>
                    <a:pt x="486" y="673"/>
                    <a:pt x="486" y="673"/>
                    <a:pt x="486" y="673"/>
                  </a:cubicBezTo>
                  <a:close/>
                  <a:moveTo>
                    <a:pt x="486" y="738"/>
                  </a:moveTo>
                  <a:cubicBezTo>
                    <a:pt x="486" y="752"/>
                    <a:pt x="486" y="752"/>
                    <a:pt x="486" y="752"/>
                  </a:cubicBezTo>
                  <a:cubicBezTo>
                    <a:pt x="486" y="752"/>
                    <a:pt x="486" y="752"/>
                    <a:pt x="485" y="751"/>
                  </a:cubicBezTo>
                  <a:cubicBezTo>
                    <a:pt x="485" y="738"/>
                    <a:pt x="485" y="738"/>
                    <a:pt x="485" y="738"/>
                  </a:cubicBezTo>
                  <a:lnTo>
                    <a:pt x="486" y="738"/>
                  </a:lnTo>
                  <a:close/>
                  <a:moveTo>
                    <a:pt x="484" y="11"/>
                  </a:moveTo>
                  <a:cubicBezTo>
                    <a:pt x="485" y="11"/>
                    <a:pt x="485" y="11"/>
                    <a:pt x="485" y="11"/>
                  </a:cubicBezTo>
                  <a:cubicBezTo>
                    <a:pt x="485" y="42"/>
                    <a:pt x="485" y="42"/>
                    <a:pt x="485" y="42"/>
                  </a:cubicBezTo>
                  <a:cubicBezTo>
                    <a:pt x="485" y="40"/>
                    <a:pt x="484" y="38"/>
                    <a:pt x="484" y="37"/>
                  </a:cubicBezTo>
                  <a:cubicBezTo>
                    <a:pt x="484" y="11"/>
                    <a:pt x="484" y="11"/>
                    <a:pt x="484" y="11"/>
                  </a:cubicBezTo>
                  <a:close/>
                  <a:moveTo>
                    <a:pt x="485" y="784"/>
                  </a:moveTo>
                  <a:cubicBezTo>
                    <a:pt x="484" y="784"/>
                    <a:pt x="484" y="784"/>
                    <a:pt x="484" y="784"/>
                  </a:cubicBezTo>
                  <a:cubicBezTo>
                    <a:pt x="484" y="774"/>
                    <a:pt x="484" y="774"/>
                    <a:pt x="484" y="774"/>
                  </a:cubicBezTo>
                  <a:cubicBezTo>
                    <a:pt x="484" y="774"/>
                    <a:pt x="485" y="774"/>
                    <a:pt x="485" y="774"/>
                  </a:cubicBezTo>
                  <a:cubicBezTo>
                    <a:pt x="485" y="774"/>
                    <a:pt x="485" y="774"/>
                    <a:pt x="485" y="774"/>
                  </a:cubicBezTo>
                  <a:cubicBezTo>
                    <a:pt x="485" y="784"/>
                    <a:pt x="485" y="784"/>
                    <a:pt x="485" y="784"/>
                  </a:cubicBezTo>
                  <a:close/>
                  <a:moveTo>
                    <a:pt x="485" y="50"/>
                  </a:moveTo>
                  <a:cubicBezTo>
                    <a:pt x="485" y="57"/>
                    <a:pt x="485" y="57"/>
                    <a:pt x="485" y="57"/>
                  </a:cubicBezTo>
                  <a:cubicBezTo>
                    <a:pt x="484" y="57"/>
                    <a:pt x="484" y="57"/>
                    <a:pt x="484" y="57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5" y="50"/>
                    <a:pt x="485" y="50"/>
                    <a:pt x="485" y="50"/>
                  </a:cubicBezTo>
                  <a:close/>
                  <a:moveTo>
                    <a:pt x="485" y="75"/>
                  </a:moveTo>
                  <a:cubicBezTo>
                    <a:pt x="485" y="121"/>
                    <a:pt x="485" y="121"/>
                    <a:pt x="485" y="121"/>
                  </a:cubicBezTo>
                  <a:cubicBezTo>
                    <a:pt x="485" y="121"/>
                    <a:pt x="484" y="120"/>
                    <a:pt x="484" y="120"/>
                  </a:cubicBezTo>
                  <a:cubicBezTo>
                    <a:pt x="484" y="75"/>
                    <a:pt x="484" y="75"/>
                    <a:pt x="484" y="75"/>
                  </a:cubicBezTo>
                  <a:cubicBezTo>
                    <a:pt x="485" y="75"/>
                    <a:pt x="485" y="75"/>
                    <a:pt x="485" y="75"/>
                  </a:cubicBezTo>
                  <a:close/>
                  <a:moveTo>
                    <a:pt x="485" y="124"/>
                  </a:moveTo>
                  <a:cubicBezTo>
                    <a:pt x="485" y="139"/>
                    <a:pt x="485" y="139"/>
                    <a:pt x="485" y="139"/>
                  </a:cubicBezTo>
                  <a:cubicBezTo>
                    <a:pt x="484" y="139"/>
                    <a:pt x="484" y="139"/>
                    <a:pt x="484" y="139"/>
                  </a:cubicBezTo>
                  <a:cubicBezTo>
                    <a:pt x="484" y="124"/>
                    <a:pt x="484" y="124"/>
                    <a:pt x="484" y="124"/>
                  </a:cubicBezTo>
                  <a:cubicBezTo>
                    <a:pt x="484" y="124"/>
                    <a:pt x="485" y="124"/>
                    <a:pt x="485" y="124"/>
                  </a:cubicBezTo>
                  <a:close/>
                  <a:moveTo>
                    <a:pt x="485" y="141"/>
                  </a:moveTo>
                  <a:cubicBezTo>
                    <a:pt x="485" y="148"/>
                    <a:pt x="485" y="148"/>
                    <a:pt x="485" y="148"/>
                  </a:cubicBezTo>
                  <a:cubicBezTo>
                    <a:pt x="484" y="148"/>
                    <a:pt x="484" y="148"/>
                    <a:pt x="484" y="148"/>
                  </a:cubicBezTo>
                  <a:cubicBezTo>
                    <a:pt x="484" y="140"/>
                    <a:pt x="484" y="140"/>
                    <a:pt x="484" y="140"/>
                  </a:cubicBezTo>
                  <a:cubicBezTo>
                    <a:pt x="484" y="140"/>
                    <a:pt x="485" y="140"/>
                    <a:pt x="485" y="141"/>
                  </a:cubicBezTo>
                  <a:close/>
                  <a:moveTo>
                    <a:pt x="485" y="182"/>
                  </a:moveTo>
                  <a:cubicBezTo>
                    <a:pt x="485" y="200"/>
                    <a:pt x="485" y="200"/>
                    <a:pt x="485" y="200"/>
                  </a:cubicBezTo>
                  <a:cubicBezTo>
                    <a:pt x="485" y="197"/>
                    <a:pt x="485" y="195"/>
                    <a:pt x="484" y="193"/>
                  </a:cubicBezTo>
                  <a:cubicBezTo>
                    <a:pt x="484" y="181"/>
                    <a:pt x="484" y="181"/>
                    <a:pt x="484" y="181"/>
                  </a:cubicBezTo>
                  <a:cubicBezTo>
                    <a:pt x="485" y="182"/>
                    <a:pt x="485" y="182"/>
                    <a:pt x="485" y="182"/>
                  </a:cubicBezTo>
                  <a:close/>
                  <a:moveTo>
                    <a:pt x="485" y="206"/>
                  </a:moveTo>
                  <a:cubicBezTo>
                    <a:pt x="485" y="211"/>
                    <a:pt x="485" y="211"/>
                    <a:pt x="485" y="211"/>
                  </a:cubicBezTo>
                  <a:cubicBezTo>
                    <a:pt x="485" y="211"/>
                    <a:pt x="484" y="211"/>
                    <a:pt x="484" y="211"/>
                  </a:cubicBezTo>
                  <a:cubicBezTo>
                    <a:pt x="484" y="206"/>
                    <a:pt x="484" y="206"/>
                    <a:pt x="484" y="206"/>
                  </a:cubicBezTo>
                  <a:cubicBezTo>
                    <a:pt x="484" y="206"/>
                    <a:pt x="485" y="206"/>
                    <a:pt x="485" y="206"/>
                  </a:cubicBezTo>
                  <a:close/>
                  <a:moveTo>
                    <a:pt x="485" y="236"/>
                  </a:moveTo>
                  <a:cubicBezTo>
                    <a:pt x="485" y="266"/>
                    <a:pt x="485" y="266"/>
                    <a:pt x="485" y="266"/>
                  </a:cubicBezTo>
                  <a:cubicBezTo>
                    <a:pt x="485" y="267"/>
                    <a:pt x="484" y="267"/>
                    <a:pt x="484" y="268"/>
                  </a:cubicBezTo>
                  <a:cubicBezTo>
                    <a:pt x="484" y="235"/>
                    <a:pt x="484" y="235"/>
                    <a:pt x="484" y="235"/>
                  </a:cubicBezTo>
                  <a:cubicBezTo>
                    <a:pt x="484" y="236"/>
                    <a:pt x="485" y="236"/>
                    <a:pt x="485" y="236"/>
                  </a:cubicBezTo>
                  <a:close/>
                  <a:moveTo>
                    <a:pt x="485" y="296"/>
                  </a:moveTo>
                  <a:cubicBezTo>
                    <a:pt x="485" y="301"/>
                    <a:pt x="485" y="301"/>
                    <a:pt x="485" y="301"/>
                  </a:cubicBezTo>
                  <a:cubicBezTo>
                    <a:pt x="485" y="302"/>
                    <a:pt x="484" y="302"/>
                    <a:pt x="484" y="302"/>
                  </a:cubicBezTo>
                  <a:cubicBezTo>
                    <a:pt x="484" y="297"/>
                    <a:pt x="484" y="297"/>
                    <a:pt x="484" y="297"/>
                  </a:cubicBezTo>
                  <a:cubicBezTo>
                    <a:pt x="485" y="296"/>
                    <a:pt x="485" y="296"/>
                    <a:pt x="485" y="296"/>
                  </a:cubicBezTo>
                  <a:close/>
                  <a:moveTo>
                    <a:pt x="485" y="308"/>
                  </a:moveTo>
                  <a:cubicBezTo>
                    <a:pt x="485" y="313"/>
                    <a:pt x="485" y="313"/>
                    <a:pt x="485" y="313"/>
                  </a:cubicBezTo>
                  <a:cubicBezTo>
                    <a:pt x="485" y="313"/>
                    <a:pt x="484" y="312"/>
                    <a:pt x="484" y="312"/>
                  </a:cubicBezTo>
                  <a:cubicBezTo>
                    <a:pt x="484" y="308"/>
                    <a:pt x="484" y="308"/>
                    <a:pt x="484" y="308"/>
                  </a:cubicBezTo>
                  <a:cubicBezTo>
                    <a:pt x="485" y="308"/>
                    <a:pt x="485" y="308"/>
                    <a:pt x="485" y="308"/>
                  </a:cubicBezTo>
                  <a:close/>
                  <a:moveTo>
                    <a:pt x="485" y="323"/>
                  </a:moveTo>
                  <a:cubicBezTo>
                    <a:pt x="485" y="330"/>
                    <a:pt x="485" y="330"/>
                    <a:pt x="485" y="330"/>
                  </a:cubicBezTo>
                  <a:cubicBezTo>
                    <a:pt x="485" y="330"/>
                    <a:pt x="484" y="331"/>
                    <a:pt x="484" y="332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85" y="323"/>
                    <a:pt x="485" y="323"/>
                    <a:pt x="485" y="323"/>
                  </a:cubicBezTo>
                  <a:cubicBezTo>
                    <a:pt x="485" y="323"/>
                    <a:pt x="485" y="323"/>
                    <a:pt x="485" y="323"/>
                  </a:cubicBezTo>
                  <a:close/>
                  <a:moveTo>
                    <a:pt x="485" y="339"/>
                  </a:moveTo>
                  <a:cubicBezTo>
                    <a:pt x="485" y="355"/>
                    <a:pt x="485" y="355"/>
                    <a:pt x="485" y="355"/>
                  </a:cubicBezTo>
                  <a:cubicBezTo>
                    <a:pt x="485" y="356"/>
                    <a:pt x="484" y="357"/>
                    <a:pt x="484" y="359"/>
                  </a:cubicBezTo>
                  <a:cubicBezTo>
                    <a:pt x="484" y="350"/>
                    <a:pt x="484" y="350"/>
                    <a:pt x="484" y="350"/>
                  </a:cubicBezTo>
                  <a:cubicBezTo>
                    <a:pt x="484" y="349"/>
                    <a:pt x="485" y="347"/>
                    <a:pt x="484" y="346"/>
                  </a:cubicBezTo>
                  <a:cubicBezTo>
                    <a:pt x="484" y="338"/>
                    <a:pt x="484" y="338"/>
                    <a:pt x="484" y="338"/>
                  </a:cubicBezTo>
                  <a:cubicBezTo>
                    <a:pt x="484" y="338"/>
                    <a:pt x="485" y="339"/>
                    <a:pt x="485" y="339"/>
                  </a:cubicBezTo>
                  <a:close/>
                  <a:moveTo>
                    <a:pt x="485" y="367"/>
                  </a:moveTo>
                  <a:cubicBezTo>
                    <a:pt x="485" y="390"/>
                    <a:pt x="485" y="390"/>
                    <a:pt x="485" y="390"/>
                  </a:cubicBezTo>
                  <a:cubicBezTo>
                    <a:pt x="485" y="387"/>
                    <a:pt x="485" y="384"/>
                    <a:pt x="484" y="381"/>
                  </a:cubicBezTo>
                  <a:cubicBezTo>
                    <a:pt x="484" y="369"/>
                    <a:pt x="484" y="369"/>
                    <a:pt x="484" y="369"/>
                  </a:cubicBezTo>
                  <a:cubicBezTo>
                    <a:pt x="485" y="367"/>
                    <a:pt x="485" y="367"/>
                    <a:pt x="485" y="367"/>
                  </a:cubicBezTo>
                  <a:close/>
                  <a:moveTo>
                    <a:pt x="485" y="420"/>
                  </a:moveTo>
                  <a:cubicBezTo>
                    <a:pt x="485" y="434"/>
                    <a:pt x="485" y="434"/>
                    <a:pt x="485" y="434"/>
                  </a:cubicBezTo>
                  <a:cubicBezTo>
                    <a:pt x="485" y="434"/>
                    <a:pt x="484" y="435"/>
                    <a:pt x="484" y="436"/>
                  </a:cubicBezTo>
                  <a:cubicBezTo>
                    <a:pt x="484" y="423"/>
                    <a:pt x="484" y="423"/>
                    <a:pt x="484" y="423"/>
                  </a:cubicBezTo>
                  <a:cubicBezTo>
                    <a:pt x="485" y="422"/>
                    <a:pt x="485" y="421"/>
                    <a:pt x="485" y="420"/>
                  </a:cubicBezTo>
                  <a:close/>
                  <a:moveTo>
                    <a:pt x="485" y="438"/>
                  </a:moveTo>
                  <a:cubicBezTo>
                    <a:pt x="485" y="442"/>
                    <a:pt x="485" y="442"/>
                    <a:pt x="485" y="442"/>
                  </a:cubicBezTo>
                  <a:cubicBezTo>
                    <a:pt x="484" y="442"/>
                    <a:pt x="484" y="442"/>
                    <a:pt x="484" y="442"/>
                  </a:cubicBezTo>
                  <a:cubicBezTo>
                    <a:pt x="484" y="438"/>
                    <a:pt x="484" y="438"/>
                    <a:pt x="484" y="438"/>
                  </a:cubicBezTo>
                  <a:cubicBezTo>
                    <a:pt x="485" y="438"/>
                    <a:pt x="485" y="438"/>
                    <a:pt x="485" y="438"/>
                  </a:cubicBezTo>
                  <a:close/>
                  <a:moveTo>
                    <a:pt x="485" y="448"/>
                  </a:moveTo>
                  <a:cubicBezTo>
                    <a:pt x="485" y="453"/>
                    <a:pt x="485" y="453"/>
                    <a:pt x="485" y="453"/>
                  </a:cubicBezTo>
                  <a:cubicBezTo>
                    <a:pt x="484" y="453"/>
                    <a:pt x="484" y="453"/>
                    <a:pt x="484" y="453"/>
                  </a:cubicBezTo>
                  <a:cubicBezTo>
                    <a:pt x="484" y="448"/>
                    <a:pt x="484" y="448"/>
                    <a:pt x="484" y="448"/>
                  </a:cubicBezTo>
                  <a:cubicBezTo>
                    <a:pt x="484" y="448"/>
                    <a:pt x="485" y="448"/>
                    <a:pt x="485" y="448"/>
                  </a:cubicBezTo>
                  <a:close/>
                  <a:moveTo>
                    <a:pt x="485" y="457"/>
                  </a:moveTo>
                  <a:cubicBezTo>
                    <a:pt x="485" y="465"/>
                    <a:pt x="485" y="465"/>
                    <a:pt x="485" y="465"/>
                  </a:cubicBezTo>
                  <a:cubicBezTo>
                    <a:pt x="485" y="465"/>
                    <a:pt x="484" y="466"/>
                    <a:pt x="484" y="467"/>
                  </a:cubicBezTo>
                  <a:cubicBezTo>
                    <a:pt x="484" y="458"/>
                    <a:pt x="484" y="458"/>
                    <a:pt x="484" y="458"/>
                  </a:cubicBezTo>
                  <a:cubicBezTo>
                    <a:pt x="484" y="458"/>
                    <a:pt x="484" y="458"/>
                    <a:pt x="484" y="458"/>
                  </a:cubicBezTo>
                  <a:cubicBezTo>
                    <a:pt x="485" y="457"/>
                    <a:pt x="485" y="457"/>
                    <a:pt x="485" y="457"/>
                  </a:cubicBezTo>
                  <a:close/>
                  <a:moveTo>
                    <a:pt x="485" y="472"/>
                  </a:moveTo>
                  <a:cubicBezTo>
                    <a:pt x="485" y="478"/>
                    <a:pt x="485" y="478"/>
                    <a:pt x="485" y="478"/>
                  </a:cubicBezTo>
                  <a:cubicBezTo>
                    <a:pt x="485" y="478"/>
                    <a:pt x="485" y="477"/>
                    <a:pt x="485" y="477"/>
                  </a:cubicBezTo>
                  <a:cubicBezTo>
                    <a:pt x="484" y="477"/>
                    <a:pt x="484" y="478"/>
                    <a:pt x="484" y="478"/>
                  </a:cubicBezTo>
                  <a:cubicBezTo>
                    <a:pt x="484" y="471"/>
                    <a:pt x="484" y="471"/>
                    <a:pt x="484" y="471"/>
                  </a:cubicBezTo>
                  <a:cubicBezTo>
                    <a:pt x="485" y="472"/>
                    <a:pt x="485" y="472"/>
                    <a:pt x="485" y="472"/>
                  </a:cubicBezTo>
                  <a:close/>
                  <a:moveTo>
                    <a:pt x="485" y="491"/>
                  </a:moveTo>
                  <a:cubicBezTo>
                    <a:pt x="485" y="499"/>
                    <a:pt x="485" y="499"/>
                    <a:pt x="485" y="499"/>
                  </a:cubicBezTo>
                  <a:cubicBezTo>
                    <a:pt x="485" y="501"/>
                    <a:pt x="485" y="501"/>
                    <a:pt x="485" y="501"/>
                  </a:cubicBezTo>
                  <a:cubicBezTo>
                    <a:pt x="485" y="502"/>
                    <a:pt x="485" y="502"/>
                    <a:pt x="485" y="502"/>
                  </a:cubicBezTo>
                  <a:cubicBezTo>
                    <a:pt x="485" y="508"/>
                    <a:pt x="485" y="508"/>
                    <a:pt x="485" y="508"/>
                  </a:cubicBezTo>
                  <a:cubicBezTo>
                    <a:pt x="484" y="507"/>
                    <a:pt x="484" y="507"/>
                    <a:pt x="484" y="507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2"/>
                    <a:pt x="485" y="492"/>
                    <a:pt x="485" y="491"/>
                  </a:cubicBezTo>
                  <a:close/>
                  <a:moveTo>
                    <a:pt x="485" y="541"/>
                  </a:moveTo>
                  <a:cubicBezTo>
                    <a:pt x="485" y="558"/>
                    <a:pt x="485" y="558"/>
                    <a:pt x="485" y="558"/>
                  </a:cubicBezTo>
                  <a:cubicBezTo>
                    <a:pt x="485" y="558"/>
                    <a:pt x="484" y="559"/>
                    <a:pt x="484" y="559"/>
                  </a:cubicBezTo>
                  <a:cubicBezTo>
                    <a:pt x="484" y="539"/>
                    <a:pt x="484" y="539"/>
                    <a:pt x="484" y="539"/>
                  </a:cubicBezTo>
                  <a:cubicBezTo>
                    <a:pt x="485" y="541"/>
                    <a:pt x="485" y="541"/>
                    <a:pt x="485" y="541"/>
                  </a:cubicBezTo>
                  <a:close/>
                  <a:moveTo>
                    <a:pt x="485" y="563"/>
                  </a:moveTo>
                  <a:cubicBezTo>
                    <a:pt x="485" y="574"/>
                    <a:pt x="485" y="574"/>
                    <a:pt x="485" y="574"/>
                  </a:cubicBezTo>
                  <a:cubicBezTo>
                    <a:pt x="484" y="575"/>
                    <a:pt x="484" y="575"/>
                    <a:pt x="484" y="575"/>
                  </a:cubicBezTo>
                  <a:cubicBezTo>
                    <a:pt x="484" y="564"/>
                    <a:pt x="484" y="564"/>
                    <a:pt x="484" y="564"/>
                  </a:cubicBezTo>
                  <a:cubicBezTo>
                    <a:pt x="485" y="563"/>
                    <a:pt x="485" y="563"/>
                    <a:pt x="485" y="563"/>
                  </a:cubicBezTo>
                  <a:close/>
                  <a:moveTo>
                    <a:pt x="485" y="592"/>
                  </a:moveTo>
                  <a:cubicBezTo>
                    <a:pt x="485" y="602"/>
                    <a:pt x="485" y="602"/>
                    <a:pt x="485" y="602"/>
                  </a:cubicBezTo>
                  <a:cubicBezTo>
                    <a:pt x="485" y="602"/>
                    <a:pt x="484" y="602"/>
                    <a:pt x="484" y="602"/>
                  </a:cubicBezTo>
                  <a:cubicBezTo>
                    <a:pt x="484" y="593"/>
                    <a:pt x="484" y="593"/>
                    <a:pt x="484" y="593"/>
                  </a:cubicBezTo>
                  <a:cubicBezTo>
                    <a:pt x="484" y="593"/>
                    <a:pt x="485" y="593"/>
                    <a:pt x="485" y="592"/>
                  </a:cubicBezTo>
                  <a:close/>
                  <a:moveTo>
                    <a:pt x="485" y="614"/>
                  </a:moveTo>
                  <a:cubicBezTo>
                    <a:pt x="485" y="623"/>
                    <a:pt x="485" y="623"/>
                    <a:pt x="485" y="623"/>
                  </a:cubicBezTo>
                  <a:cubicBezTo>
                    <a:pt x="484" y="623"/>
                    <a:pt x="484" y="623"/>
                    <a:pt x="484" y="623"/>
                  </a:cubicBezTo>
                  <a:cubicBezTo>
                    <a:pt x="484" y="613"/>
                    <a:pt x="484" y="613"/>
                    <a:pt x="484" y="613"/>
                  </a:cubicBezTo>
                  <a:cubicBezTo>
                    <a:pt x="485" y="614"/>
                    <a:pt x="485" y="614"/>
                    <a:pt x="485" y="614"/>
                  </a:cubicBezTo>
                  <a:close/>
                  <a:moveTo>
                    <a:pt x="485" y="673"/>
                  </a:moveTo>
                  <a:cubicBezTo>
                    <a:pt x="485" y="685"/>
                    <a:pt x="485" y="685"/>
                    <a:pt x="485" y="685"/>
                  </a:cubicBezTo>
                  <a:cubicBezTo>
                    <a:pt x="484" y="685"/>
                    <a:pt x="484" y="685"/>
                    <a:pt x="484" y="685"/>
                  </a:cubicBezTo>
                  <a:cubicBezTo>
                    <a:pt x="484" y="673"/>
                    <a:pt x="484" y="673"/>
                    <a:pt x="484" y="673"/>
                  </a:cubicBezTo>
                  <a:cubicBezTo>
                    <a:pt x="485" y="673"/>
                    <a:pt x="485" y="673"/>
                    <a:pt x="485" y="673"/>
                  </a:cubicBezTo>
                  <a:close/>
                  <a:moveTo>
                    <a:pt x="485" y="738"/>
                  </a:moveTo>
                  <a:cubicBezTo>
                    <a:pt x="485" y="751"/>
                    <a:pt x="485" y="751"/>
                    <a:pt x="485" y="751"/>
                  </a:cubicBezTo>
                  <a:cubicBezTo>
                    <a:pt x="485" y="751"/>
                    <a:pt x="484" y="751"/>
                    <a:pt x="484" y="751"/>
                  </a:cubicBezTo>
                  <a:cubicBezTo>
                    <a:pt x="484" y="738"/>
                    <a:pt x="484" y="738"/>
                    <a:pt x="484" y="738"/>
                  </a:cubicBezTo>
                  <a:cubicBezTo>
                    <a:pt x="484" y="738"/>
                    <a:pt x="485" y="738"/>
                    <a:pt x="485" y="738"/>
                  </a:cubicBezTo>
                  <a:close/>
                  <a:moveTo>
                    <a:pt x="484" y="11"/>
                  </a:moveTo>
                  <a:cubicBezTo>
                    <a:pt x="484" y="11"/>
                    <a:pt x="484" y="11"/>
                    <a:pt x="484" y="11"/>
                  </a:cubicBezTo>
                  <a:cubicBezTo>
                    <a:pt x="484" y="37"/>
                    <a:pt x="484" y="37"/>
                    <a:pt x="484" y="37"/>
                  </a:cubicBezTo>
                  <a:cubicBezTo>
                    <a:pt x="484" y="35"/>
                    <a:pt x="484" y="35"/>
                    <a:pt x="484" y="35"/>
                  </a:cubicBezTo>
                  <a:cubicBezTo>
                    <a:pt x="484" y="11"/>
                    <a:pt x="484" y="11"/>
                    <a:pt x="484" y="11"/>
                  </a:cubicBezTo>
                  <a:close/>
                  <a:moveTo>
                    <a:pt x="484" y="784"/>
                  </a:moveTo>
                  <a:cubicBezTo>
                    <a:pt x="484" y="784"/>
                    <a:pt x="484" y="784"/>
                    <a:pt x="484" y="784"/>
                  </a:cubicBezTo>
                  <a:cubicBezTo>
                    <a:pt x="484" y="774"/>
                    <a:pt x="484" y="774"/>
                    <a:pt x="484" y="774"/>
                  </a:cubicBezTo>
                  <a:cubicBezTo>
                    <a:pt x="484" y="774"/>
                    <a:pt x="484" y="774"/>
                    <a:pt x="484" y="774"/>
                  </a:cubicBezTo>
                  <a:cubicBezTo>
                    <a:pt x="484" y="784"/>
                    <a:pt x="484" y="784"/>
                    <a:pt x="484" y="784"/>
                  </a:cubicBezTo>
                  <a:close/>
                  <a:moveTo>
                    <a:pt x="484" y="50"/>
                  </a:moveTo>
                  <a:cubicBezTo>
                    <a:pt x="484" y="57"/>
                    <a:pt x="484" y="57"/>
                    <a:pt x="484" y="57"/>
                  </a:cubicBezTo>
                  <a:cubicBezTo>
                    <a:pt x="484" y="56"/>
                    <a:pt x="484" y="56"/>
                    <a:pt x="484" y="56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4" y="50"/>
                    <a:pt x="484" y="50"/>
                    <a:pt x="484" y="50"/>
                  </a:cubicBezTo>
                  <a:close/>
                  <a:moveTo>
                    <a:pt x="484" y="75"/>
                  </a:moveTo>
                  <a:cubicBezTo>
                    <a:pt x="484" y="120"/>
                    <a:pt x="484" y="120"/>
                    <a:pt x="484" y="120"/>
                  </a:cubicBezTo>
                  <a:cubicBezTo>
                    <a:pt x="484" y="120"/>
                    <a:pt x="484" y="120"/>
                    <a:pt x="484" y="120"/>
                  </a:cubicBezTo>
                  <a:cubicBezTo>
                    <a:pt x="484" y="122"/>
                    <a:pt x="484" y="123"/>
                    <a:pt x="484" y="124"/>
                  </a:cubicBezTo>
                  <a:cubicBezTo>
                    <a:pt x="484" y="124"/>
                    <a:pt x="484" y="124"/>
                    <a:pt x="484" y="124"/>
                  </a:cubicBezTo>
                  <a:cubicBezTo>
                    <a:pt x="484" y="139"/>
                    <a:pt x="484" y="139"/>
                    <a:pt x="484" y="139"/>
                  </a:cubicBezTo>
                  <a:cubicBezTo>
                    <a:pt x="484" y="139"/>
                    <a:pt x="484" y="139"/>
                    <a:pt x="484" y="139"/>
                  </a:cubicBezTo>
                  <a:cubicBezTo>
                    <a:pt x="484" y="75"/>
                    <a:pt x="484" y="75"/>
                    <a:pt x="484" y="75"/>
                  </a:cubicBezTo>
                  <a:cubicBezTo>
                    <a:pt x="484" y="75"/>
                    <a:pt x="484" y="75"/>
                    <a:pt x="484" y="75"/>
                  </a:cubicBezTo>
                  <a:cubicBezTo>
                    <a:pt x="484" y="75"/>
                    <a:pt x="484" y="75"/>
                    <a:pt x="484" y="75"/>
                  </a:cubicBezTo>
                  <a:close/>
                  <a:moveTo>
                    <a:pt x="484" y="140"/>
                  </a:moveTo>
                  <a:cubicBezTo>
                    <a:pt x="484" y="148"/>
                    <a:pt x="484" y="148"/>
                    <a:pt x="484" y="148"/>
                  </a:cubicBezTo>
                  <a:cubicBezTo>
                    <a:pt x="484" y="148"/>
                    <a:pt x="484" y="148"/>
                    <a:pt x="484" y="148"/>
                  </a:cubicBezTo>
                  <a:cubicBezTo>
                    <a:pt x="484" y="140"/>
                    <a:pt x="484" y="140"/>
                    <a:pt x="484" y="140"/>
                  </a:cubicBezTo>
                  <a:cubicBezTo>
                    <a:pt x="484" y="140"/>
                    <a:pt x="484" y="140"/>
                    <a:pt x="484" y="140"/>
                  </a:cubicBezTo>
                  <a:close/>
                  <a:moveTo>
                    <a:pt x="484" y="181"/>
                  </a:moveTo>
                  <a:cubicBezTo>
                    <a:pt x="484" y="193"/>
                    <a:pt x="484" y="193"/>
                    <a:pt x="484" y="193"/>
                  </a:cubicBezTo>
                  <a:cubicBezTo>
                    <a:pt x="484" y="192"/>
                    <a:pt x="484" y="192"/>
                    <a:pt x="484" y="191"/>
                  </a:cubicBezTo>
                  <a:cubicBezTo>
                    <a:pt x="484" y="181"/>
                    <a:pt x="484" y="181"/>
                    <a:pt x="484" y="181"/>
                  </a:cubicBezTo>
                  <a:cubicBezTo>
                    <a:pt x="484" y="181"/>
                    <a:pt x="484" y="181"/>
                    <a:pt x="484" y="181"/>
                  </a:cubicBezTo>
                  <a:close/>
                  <a:moveTo>
                    <a:pt x="484" y="206"/>
                  </a:moveTo>
                  <a:cubicBezTo>
                    <a:pt x="484" y="211"/>
                    <a:pt x="484" y="211"/>
                    <a:pt x="484" y="211"/>
                  </a:cubicBezTo>
                  <a:cubicBezTo>
                    <a:pt x="484" y="211"/>
                    <a:pt x="484" y="211"/>
                    <a:pt x="484" y="211"/>
                  </a:cubicBezTo>
                  <a:cubicBezTo>
                    <a:pt x="484" y="206"/>
                    <a:pt x="484" y="206"/>
                    <a:pt x="484" y="206"/>
                  </a:cubicBezTo>
                  <a:cubicBezTo>
                    <a:pt x="484" y="206"/>
                    <a:pt x="484" y="206"/>
                    <a:pt x="484" y="206"/>
                  </a:cubicBezTo>
                  <a:cubicBezTo>
                    <a:pt x="484" y="206"/>
                    <a:pt x="484" y="206"/>
                    <a:pt x="484" y="206"/>
                  </a:cubicBezTo>
                  <a:close/>
                  <a:moveTo>
                    <a:pt x="484" y="235"/>
                  </a:moveTo>
                  <a:cubicBezTo>
                    <a:pt x="484" y="268"/>
                    <a:pt x="484" y="268"/>
                    <a:pt x="484" y="268"/>
                  </a:cubicBezTo>
                  <a:cubicBezTo>
                    <a:pt x="484" y="268"/>
                    <a:pt x="484" y="268"/>
                    <a:pt x="484" y="268"/>
                  </a:cubicBezTo>
                  <a:cubicBezTo>
                    <a:pt x="484" y="235"/>
                    <a:pt x="484" y="235"/>
                    <a:pt x="484" y="235"/>
                  </a:cubicBezTo>
                  <a:cubicBezTo>
                    <a:pt x="484" y="235"/>
                    <a:pt x="484" y="235"/>
                    <a:pt x="484" y="235"/>
                  </a:cubicBezTo>
                  <a:close/>
                  <a:moveTo>
                    <a:pt x="484" y="297"/>
                  </a:moveTo>
                  <a:cubicBezTo>
                    <a:pt x="484" y="302"/>
                    <a:pt x="484" y="302"/>
                    <a:pt x="484" y="302"/>
                  </a:cubicBezTo>
                  <a:cubicBezTo>
                    <a:pt x="484" y="302"/>
                    <a:pt x="484" y="302"/>
                    <a:pt x="484" y="302"/>
                  </a:cubicBezTo>
                  <a:cubicBezTo>
                    <a:pt x="484" y="297"/>
                    <a:pt x="484" y="297"/>
                    <a:pt x="484" y="297"/>
                  </a:cubicBezTo>
                  <a:cubicBezTo>
                    <a:pt x="484" y="297"/>
                    <a:pt x="484" y="297"/>
                    <a:pt x="484" y="297"/>
                  </a:cubicBezTo>
                  <a:close/>
                  <a:moveTo>
                    <a:pt x="484" y="308"/>
                  </a:moveTo>
                  <a:cubicBezTo>
                    <a:pt x="484" y="312"/>
                    <a:pt x="484" y="312"/>
                    <a:pt x="484" y="312"/>
                  </a:cubicBezTo>
                  <a:cubicBezTo>
                    <a:pt x="484" y="312"/>
                    <a:pt x="484" y="312"/>
                    <a:pt x="484" y="312"/>
                  </a:cubicBezTo>
                  <a:cubicBezTo>
                    <a:pt x="484" y="307"/>
                    <a:pt x="484" y="307"/>
                    <a:pt x="484" y="307"/>
                  </a:cubicBezTo>
                  <a:cubicBezTo>
                    <a:pt x="484" y="308"/>
                    <a:pt x="484" y="308"/>
                    <a:pt x="484" y="308"/>
                  </a:cubicBezTo>
                  <a:close/>
                  <a:moveTo>
                    <a:pt x="484" y="322"/>
                  </a:moveTo>
                  <a:cubicBezTo>
                    <a:pt x="484" y="332"/>
                    <a:pt x="484" y="332"/>
                    <a:pt x="484" y="332"/>
                  </a:cubicBezTo>
                  <a:cubicBezTo>
                    <a:pt x="484" y="332"/>
                    <a:pt x="484" y="332"/>
                    <a:pt x="484" y="332"/>
                  </a:cubicBezTo>
                  <a:cubicBezTo>
                    <a:pt x="484" y="327"/>
                    <a:pt x="484" y="327"/>
                    <a:pt x="484" y="327"/>
                  </a:cubicBezTo>
                  <a:cubicBezTo>
                    <a:pt x="484" y="327"/>
                    <a:pt x="484" y="327"/>
                    <a:pt x="484" y="327"/>
                  </a:cubicBezTo>
                  <a:cubicBezTo>
                    <a:pt x="484" y="327"/>
                    <a:pt x="484" y="327"/>
                    <a:pt x="484" y="327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84" y="322"/>
                    <a:pt x="484" y="322"/>
                    <a:pt x="484" y="322"/>
                  </a:cubicBezTo>
                  <a:close/>
                  <a:moveTo>
                    <a:pt x="484" y="338"/>
                  </a:moveTo>
                  <a:cubicBezTo>
                    <a:pt x="484" y="346"/>
                    <a:pt x="484" y="346"/>
                    <a:pt x="484" y="346"/>
                  </a:cubicBezTo>
                  <a:cubicBezTo>
                    <a:pt x="484" y="345"/>
                    <a:pt x="484" y="345"/>
                    <a:pt x="484" y="344"/>
                  </a:cubicBezTo>
                  <a:cubicBezTo>
                    <a:pt x="484" y="337"/>
                    <a:pt x="484" y="337"/>
                    <a:pt x="484" y="337"/>
                  </a:cubicBezTo>
                  <a:cubicBezTo>
                    <a:pt x="484" y="338"/>
                    <a:pt x="484" y="338"/>
                    <a:pt x="484" y="338"/>
                  </a:cubicBezTo>
                  <a:close/>
                  <a:moveTo>
                    <a:pt x="484" y="350"/>
                  </a:moveTo>
                  <a:cubicBezTo>
                    <a:pt x="484" y="359"/>
                    <a:pt x="484" y="359"/>
                    <a:pt x="484" y="359"/>
                  </a:cubicBezTo>
                  <a:cubicBezTo>
                    <a:pt x="483" y="361"/>
                    <a:pt x="484" y="365"/>
                    <a:pt x="484" y="369"/>
                  </a:cubicBezTo>
                  <a:cubicBezTo>
                    <a:pt x="484" y="369"/>
                    <a:pt x="484" y="369"/>
                    <a:pt x="484" y="369"/>
                  </a:cubicBezTo>
                  <a:cubicBezTo>
                    <a:pt x="484" y="381"/>
                    <a:pt x="484" y="381"/>
                    <a:pt x="484" y="381"/>
                  </a:cubicBezTo>
                  <a:cubicBezTo>
                    <a:pt x="484" y="380"/>
                    <a:pt x="484" y="379"/>
                    <a:pt x="484" y="378"/>
                  </a:cubicBezTo>
                  <a:cubicBezTo>
                    <a:pt x="484" y="351"/>
                    <a:pt x="484" y="351"/>
                    <a:pt x="484" y="351"/>
                  </a:cubicBezTo>
                  <a:cubicBezTo>
                    <a:pt x="484" y="351"/>
                    <a:pt x="484" y="350"/>
                    <a:pt x="484" y="350"/>
                  </a:cubicBezTo>
                  <a:close/>
                  <a:moveTo>
                    <a:pt x="484" y="423"/>
                  </a:moveTo>
                  <a:cubicBezTo>
                    <a:pt x="484" y="436"/>
                    <a:pt x="484" y="436"/>
                    <a:pt x="484" y="436"/>
                  </a:cubicBezTo>
                  <a:cubicBezTo>
                    <a:pt x="484" y="436"/>
                    <a:pt x="484" y="436"/>
                    <a:pt x="484" y="437"/>
                  </a:cubicBezTo>
                  <a:cubicBezTo>
                    <a:pt x="484" y="425"/>
                    <a:pt x="484" y="425"/>
                    <a:pt x="484" y="425"/>
                  </a:cubicBezTo>
                  <a:cubicBezTo>
                    <a:pt x="484" y="423"/>
                    <a:pt x="484" y="423"/>
                    <a:pt x="484" y="423"/>
                  </a:cubicBezTo>
                  <a:close/>
                  <a:moveTo>
                    <a:pt x="484" y="438"/>
                  </a:moveTo>
                  <a:cubicBezTo>
                    <a:pt x="484" y="442"/>
                    <a:pt x="484" y="442"/>
                    <a:pt x="484" y="442"/>
                  </a:cubicBezTo>
                  <a:cubicBezTo>
                    <a:pt x="484" y="442"/>
                    <a:pt x="484" y="442"/>
                    <a:pt x="484" y="442"/>
                  </a:cubicBezTo>
                  <a:cubicBezTo>
                    <a:pt x="484" y="438"/>
                    <a:pt x="484" y="438"/>
                    <a:pt x="484" y="438"/>
                  </a:cubicBezTo>
                  <a:cubicBezTo>
                    <a:pt x="484" y="438"/>
                    <a:pt x="484" y="438"/>
                    <a:pt x="484" y="438"/>
                  </a:cubicBezTo>
                  <a:close/>
                  <a:moveTo>
                    <a:pt x="484" y="448"/>
                  </a:moveTo>
                  <a:cubicBezTo>
                    <a:pt x="484" y="453"/>
                    <a:pt x="484" y="453"/>
                    <a:pt x="484" y="453"/>
                  </a:cubicBezTo>
                  <a:cubicBezTo>
                    <a:pt x="484" y="453"/>
                    <a:pt x="484" y="453"/>
                    <a:pt x="484" y="453"/>
                  </a:cubicBezTo>
                  <a:cubicBezTo>
                    <a:pt x="484" y="448"/>
                    <a:pt x="484" y="448"/>
                    <a:pt x="484" y="448"/>
                  </a:cubicBezTo>
                  <a:cubicBezTo>
                    <a:pt x="484" y="448"/>
                    <a:pt x="484" y="448"/>
                    <a:pt x="484" y="448"/>
                  </a:cubicBezTo>
                  <a:close/>
                  <a:moveTo>
                    <a:pt x="484" y="458"/>
                  </a:moveTo>
                  <a:cubicBezTo>
                    <a:pt x="484" y="467"/>
                    <a:pt x="484" y="467"/>
                    <a:pt x="484" y="467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84" y="458"/>
                    <a:pt x="484" y="458"/>
                    <a:pt x="484" y="458"/>
                  </a:cubicBezTo>
                  <a:cubicBezTo>
                    <a:pt x="484" y="458"/>
                    <a:pt x="484" y="458"/>
                    <a:pt x="484" y="458"/>
                  </a:cubicBezTo>
                  <a:close/>
                  <a:moveTo>
                    <a:pt x="484" y="471"/>
                  </a:moveTo>
                  <a:cubicBezTo>
                    <a:pt x="484" y="478"/>
                    <a:pt x="484" y="478"/>
                    <a:pt x="484" y="478"/>
                  </a:cubicBezTo>
                  <a:cubicBezTo>
                    <a:pt x="484" y="478"/>
                    <a:pt x="484" y="478"/>
                    <a:pt x="484" y="478"/>
                  </a:cubicBezTo>
                  <a:cubicBezTo>
                    <a:pt x="484" y="471"/>
                    <a:pt x="484" y="471"/>
                    <a:pt x="484" y="471"/>
                  </a:cubicBezTo>
                  <a:cubicBezTo>
                    <a:pt x="484" y="471"/>
                    <a:pt x="484" y="471"/>
                    <a:pt x="484" y="471"/>
                  </a:cubicBezTo>
                  <a:close/>
                  <a:moveTo>
                    <a:pt x="484" y="493"/>
                  </a:moveTo>
                  <a:cubicBezTo>
                    <a:pt x="484" y="507"/>
                    <a:pt x="484" y="507"/>
                    <a:pt x="484" y="507"/>
                  </a:cubicBezTo>
                  <a:cubicBezTo>
                    <a:pt x="484" y="506"/>
                    <a:pt x="484" y="506"/>
                    <a:pt x="484" y="506"/>
                  </a:cubicBezTo>
                  <a:cubicBezTo>
                    <a:pt x="484" y="494"/>
                    <a:pt x="484" y="494"/>
                    <a:pt x="484" y="494"/>
                  </a:cubicBezTo>
                  <a:cubicBezTo>
                    <a:pt x="484" y="494"/>
                    <a:pt x="484" y="493"/>
                    <a:pt x="484" y="493"/>
                  </a:cubicBezTo>
                  <a:close/>
                  <a:moveTo>
                    <a:pt x="484" y="539"/>
                  </a:moveTo>
                  <a:cubicBezTo>
                    <a:pt x="484" y="559"/>
                    <a:pt x="484" y="559"/>
                    <a:pt x="484" y="559"/>
                  </a:cubicBezTo>
                  <a:cubicBezTo>
                    <a:pt x="484" y="559"/>
                    <a:pt x="484" y="559"/>
                    <a:pt x="484" y="559"/>
                  </a:cubicBezTo>
                  <a:cubicBezTo>
                    <a:pt x="484" y="538"/>
                    <a:pt x="484" y="538"/>
                    <a:pt x="484" y="538"/>
                  </a:cubicBezTo>
                  <a:cubicBezTo>
                    <a:pt x="484" y="539"/>
                    <a:pt x="484" y="539"/>
                    <a:pt x="484" y="539"/>
                  </a:cubicBezTo>
                  <a:close/>
                  <a:moveTo>
                    <a:pt x="484" y="564"/>
                  </a:moveTo>
                  <a:cubicBezTo>
                    <a:pt x="484" y="575"/>
                    <a:pt x="484" y="575"/>
                    <a:pt x="484" y="575"/>
                  </a:cubicBezTo>
                  <a:cubicBezTo>
                    <a:pt x="484" y="576"/>
                    <a:pt x="484" y="576"/>
                    <a:pt x="484" y="576"/>
                  </a:cubicBezTo>
                  <a:cubicBezTo>
                    <a:pt x="484" y="564"/>
                    <a:pt x="484" y="564"/>
                    <a:pt x="484" y="564"/>
                  </a:cubicBezTo>
                  <a:cubicBezTo>
                    <a:pt x="484" y="564"/>
                    <a:pt x="484" y="564"/>
                    <a:pt x="484" y="564"/>
                  </a:cubicBezTo>
                  <a:close/>
                  <a:moveTo>
                    <a:pt x="484" y="593"/>
                  </a:moveTo>
                  <a:cubicBezTo>
                    <a:pt x="484" y="602"/>
                    <a:pt x="484" y="602"/>
                    <a:pt x="484" y="602"/>
                  </a:cubicBezTo>
                  <a:cubicBezTo>
                    <a:pt x="484" y="602"/>
                    <a:pt x="484" y="601"/>
                    <a:pt x="484" y="601"/>
                  </a:cubicBezTo>
                  <a:cubicBezTo>
                    <a:pt x="484" y="594"/>
                    <a:pt x="484" y="594"/>
                    <a:pt x="484" y="594"/>
                  </a:cubicBezTo>
                  <a:cubicBezTo>
                    <a:pt x="484" y="593"/>
                    <a:pt x="484" y="593"/>
                    <a:pt x="484" y="593"/>
                  </a:cubicBezTo>
                  <a:close/>
                  <a:moveTo>
                    <a:pt x="484" y="613"/>
                  </a:moveTo>
                  <a:cubicBezTo>
                    <a:pt x="484" y="623"/>
                    <a:pt x="484" y="623"/>
                    <a:pt x="484" y="623"/>
                  </a:cubicBezTo>
                  <a:cubicBezTo>
                    <a:pt x="484" y="624"/>
                    <a:pt x="484" y="624"/>
                    <a:pt x="484" y="624"/>
                  </a:cubicBezTo>
                  <a:cubicBezTo>
                    <a:pt x="484" y="613"/>
                    <a:pt x="484" y="613"/>
                    <a:pt x="484" y="613"/>
                  </a:cubicBezTo>
                  <a:cubicBezTo>
                    <a:pt x="484" y="613"/>
                    <a:pt x="484" y="613"/>
                    <a:pt x="484" y="613"/>
                  </a:cubicBezTo>
                  <a:close/>
                  <a:moveTo>
                    <a:pt x="484" y="673"/>
                  </a:moveTo>
                  <a:cubicBezTo>
                    <a:pt x="484" y="685"/>
                    <a:pt x="484" y="685"/>
                    <a:pt x="484" y="685"/>
                  </a:cubicBezTo>
                  <a:cubicBezTo>
                    <a:pt x="484" y="685"/>
                    <a:pt x="484" y="685"/>
                    <a:pt x="484" y="685"/>
                  </a:cubicBezTo>
                  <a:cubicBezTo>
                    <a:pt x="484" y="684"/>
                    <a:pt x="484" y="684"/>
                    <a:pt x="484" y="684"/>
                  </a:cubicBezTo>
                  <a:cubicBezTo>
                    <a:pt x="484" y="673"/>
                    <a:pt x="484" y="673"/>
                    <a:pt x="484" y="673"/>
                  </a:cubicBezTo>
                  <a:cubicBezTo>
                    <a:pt x="484" y="673"/>
                    <a:pt x="484" y="673"/>
                    <a:pt x="484" y="673"/>
                  </a:cubicBezTo>
                  <a:close/>
                  <a:moveTo>
                    <a:pt x="484" y="738"/>
                  </a:moveTo>
                  <a:cubicBezTo>
                    <a:pt x="484" y="751"/>
                    <a:pt x="484" y="751"/>
                    <a:pt x="484" y="751"/>
                  </a:cubicBezTo>
                  <a:cubicBezTo>
                    <a:pt x="484" y="751"/>
                    <a:pt x="484" y="751"/>
                    <a:pt x="484" y="751"/>
                  </a:cubicBezTo>
                  <a:cubicBezTo>
                    <a:pt x="484" y="738"/>
                    <a:pt x="484" y="738"/>
                    <a:pt x="484" y="738"/>
                  </a:cubicBezTo>
                  <a:close/>
                  <a:moveTo>
                    <a:pt x="478" y="10"/>
                  </a:moveTo>
                  <a:cubicBezTo>
                    <a:pt x="478" y="10"/>
                    <a:pt x="479" y="10"/>
                    <a:pt x="479" y="10"/>
                  </a:cubicBezTo>
                  <a:cubicBezTo>
                    <a:pt x="481" y="10"/>
                    <a:pt x="482" y="11"/>
                    <a:pt x="484" y="11"/>
                  </a:cubicBezTo>
                  <a:cubicBezTo>
                    <a:pt x="484" y="35"/>
                    <a:pt x="484" y="35"/>
                    <a:pt x="484" y="35"/>
                  </a:cubicBezTo>
                  <a:cubicBezTo>
                    <a:pt x="482" y="30"/>
                    <a:pt x="480" y="25"/>
                    <a:pt x="478" y="22"/>
                  </a:cubicBezTo>
                  <a:cubicBezTo>
                    <a:pt x="478" y="10"/>
                    <a:pt x="478" y="10"/>
                    <a:pt x="478" y="10"/>
                  </a:cubicBezTo>
                  <a:close/>
                  <a:moveTo>
                    <a:pt x="484" y="784"/>
                  </a:moveTo>
                  <a:cubicBezTo>
                    <a:pt x="482" y="784"/>
                    <a:pt x="480" y="785"/>
                    <a:pt x="478" y="785"/>
                  </a:cubicBezTo>
                  <a:cubicBezTo>
                    <a:pt x="478" y="770"/>
                    <a:pt x="478" y="770"/>
                    <a:pt x="478" y="770"/>
                  </a:cubicBezTo>
                  <a:cubicBezTo>
                    <a:pt x="480" y="772"/>
                    <a:pt x="482" y="773"/>
                    <a:pt x="484" y="774"/>
                  </a:cubicBezTo>
                  <a:cubicBezTo>
                    <a:pt x="484" y="784"/>
                    <a:pt x="484" y="784"/>
                    <a:pt x="484" y="784"/>
                  </a:cubicBezTo>
                  <a:close/>
                  <a:moveTo>
                    <a:pt x="484" y="50"/>
                  </a:moveTo>
                  <a:cubicBezTo>
                    <a:pt x="484" y="56"/>
                    <a:pt x="484" y="56"/>
                    <a:pt x="484" y="56"/>
                  </a:cubicBezTo>
                  <a:cubicBezTo>
                    <a:pt x="482" y="56"/>
                    <a:pt x="480" y="56"/>
                    <a:pt x="478" y="56"/>
                  </a:cubicBezTo>
                  <a:cubicBezTo>
                    <a:pt x="478" y="48"/>
                    <a:pt x="478" y="48"/>
                    <a:pt x="478" y="48"/>
                  </a:cubicBezTo>
                  <a:cubicBezTo>
                    <a:pt x="483" y="50"/>
                    <a:pt x="483" y="50"/>
                    <a:pt x="483" y="50"/>
                  </a:cubicBezTo>
                  <a:cubicBezTo>
                    <a:pt x="484" y="50"/>
                    <a:pt x="484" y="50"/>
                    <a:pt x="484" y="50"/>
                  </a:cubicBezTo>
                  <a:close/>
                  <a:moveTo>
                    <a:pt x="484" y="75"/>
                  </a:moveTo>
                  <a:cubicBezTo>
                    <a:pt x="484" y="139"/>
                    <a:pt x="484" y="139"/>
                    <a:pt x="484" y="139"/>
                  </a:cubicBezTo>
                  <a:cubicBezTo>
                    <a:pt x="482" y="138"/>
                    <a:pt x="480" y="137"/>
                    <a:pt x="478" y="136"/>
                  </a:cubicBezTo>
                  <a:cubicBezTo>
                    <a:pt x="478" y="106"/>
                    <a:pt x="478" y="106"/>
                    <a:pt x="478" y="106"/>
                  </a:cubicBezTo>
                  <a:cubicBezTo>
                    <a:pt x="481" y="105"/>
                    <a:pt x="481" y="105"/>
                    <a:pt x="481" y="105"/>
                  </a:cubicBezTo>
                  <a:cubicBezTo>
                    <a:pt x="481" y="104"/>
                    <a:pt x="481" y="103"/>
                    <a:pt x="481" y="102"/>
                  </a:cubicBezTo>
                  <a:cubicBezTo>
                    <a:pt x="480" y="102"/>
                    <a:pt x="479" y="102"/>
                    <a:pt x="478" y="101"/>
                  </a:cubicBezTo>
                  <a:cubicBezTo>
                    <a:pt x="478" y="80"/>
                    <a:pt x="478" y="80"/>
                    <a:pt x="478" y="80"/>
                  </a:cubicBezTo>
                  <a:cubicBezTo>
                    <a:pt x="479" y="80"/>
                    <a:pt x="480" y="80"/>
                    <a:pt x="480" y="80"/>
                  </a:cubicBezTo>
                  <a:cubicBezTo>
                    <a:pt x="482" y="78"/>
                    <a:pt x="482" y="77"/>
                    <a:pt x="484" y="75"/>
                  </a:cubicBezTo>
                  <a:close/>
                  <a:moveTo>
                    <a:pt x="484" y="140"/>
                  </a:moveTo>
                  <a:cubicBezTo>
                    <a:pt x="482" y="139"/>
                    <a:pt x="480" y="139"/>
                    <a:pt x="478" y="138"/>
                  </a:cubicBezTo>
                  <a:cubicBezTo>
                    <a:pt x="478" y="147"/>
                    <a:pt x="478" y="147"/>
                    <a:pt x="478" y="147"/>
                  </a:cubicBezTo>
                  <a:cubicBezTo>
                    <a:pt x="480" y="148"/>
                    <a:pt x="482" y="148"/>
                    <a:pt x="484" y="148"/>
                  </a:cubicBezTo>
                  <a:cubicBezTo>
                    <a:pt x="484" y="140"/>
                    <a:pt x="484" y="140"/>
                    <a:pt x="484" y="140"/>
                  </a:cubicBezTo>
                  <a:close/>
                  <a:moveTo>
                    <a:pt x="484" y="181"/>
                  </a:moveTo>
                  <a:cubicBezTo>
                    <a:pt x="484" y="191"/>
                    <a:pt x="484" y="191"/>
                    <a:pt x="484" y="191"/>
                  </a:cubicBezTo>
                  <a:cubicBezTo>
                    <a:pt x="482" y="189"/>
                    <a:pt x="481" y="186"/>
                    <a:pt x="478" y="185"/>
                  </a:cubicBezTo>
                  <a:cubicBezTo>
                    <a:pt x="478" y="179"/>
                    <a:pt x="478" y="179"/>
                    <a:pt x="478" y="179"/>
                  </a:cubicBezTo>
                  <a:cubicBezTo>
                    <a:pt x="480" y="180"/>
                    <a:pt x="482" y="180"/>
                    <a:pt x="484" y="181"/>
                  </a:cubicBezTo>
                  <a:close/>
                  <a:moveTo>
                    <a:pt x="484" y="206"/>
                  </a:moveTo>
                  <a:cubicBezTo>
                    <a:pt x="484" y="211"/>
                    <a:pt x="484" y="211"/>
                    <a:pt x="484" y="211"/>
                  </a:cubicBezTo>
                  <a:cubicBezTo>
                    <a:pt x="482" y="210"/>
                    <a:pt x="480" y="210"/>
                    <a:pt x="478" y="209"/>
                  </a:cubicBezTo>
                  <a:cubicBezTo>
                    <a:pt x="478" y="209"/>
                    <a:pt x="478" y="209"/>
                    <a:pt x="478" y="209"/>
                  </a:cubicBezTo>
                  <a:cubicBezTo>
                    <a:pt x="478" y="202"/>
                    <a:pt x="478" y="202"/>
                    <a:pt x="478" y="202"/>
                  </a:cubicBezTo>
                  <a:cubicBezTo>
                    <a:pt x="479" y="203"/>
                    <a:pt x="481" y="205"/>
                    <a:pt x="484" y="206"/>
                  </a:cubicBezTo>
                  <a:close/>
                  <a:moveTo>
                    <a:pt x="484" y="235"/>
                  </a:moveTo>
                  <a:cubicBezTo>
                    <a:pt x="484" y="268"/>
                    <a:pt x="484" y="268"/>
                    <a:pt x="484" y="268"/>
                  </a:cubicBezTo>
                  <a:cubicBezTo>
                    <a:pt x="481" y="271"/>
                    <a:pt x="479" y="275"/>
                    <a:pt x="478" y="279"/>
                  </a:cubicBezTo>
                  <a:cubicBezTo>
                    <a:pt x="478" y="251"/>
                    <a:pt x="478" y="251"/>
                    <a:pt x="478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81" y="251"/>
                    <a:pt x="482" y="250"/>
                    <a:pt x="483" y="250"/>
                  </a:cubicBezTo>
                  <a:cubicBezTo>
                    <a:pt x="482" y="246"/>
                    <a:pt x="481" y="244"/>
                    <a:pt x="478" y="243"/>
                  </a:cubicBezTo>
                  <a:cubicBezTo>
                    <a:pt x="478" y="232"/>
                    <a:pt x="478" y="232"/>
                    <a:pt x="478" y="232"/>
                  </a:cubicBezTo>
                  <a:cubicBezTo>
                    <a:pt x="480" y="233"/>
                    <a:pt x="482" y="234"/>
                    <a:pt x="484" y="235"/>
                  </a:cubicBezTo>
                  <a:close/>
                  <a:moveTo>
                    <a:pt x="484" y="297"/>
                  </a:moveTo>
                  <a:cubicBezTo>
                    <a:pt x="484" y="302"/>
                    <a:pt x="484" y="302"/>
                    <a:pt x="484" y="302"/>
                  </a:cubicBezTo>
                  <a:cubicBezTo>
                    <a:pt x="483" y="302"/>
                    <a:pt x="483" y="302"/>
                    <a:pt x="482" y="302"/>
                  </a:cubicBezTo>
                  <a:cubicBezTo>
                    <a:pt x="482" y="304"/>
                    <a:pt x="482" y="305"/>
                    <a:pt x="482" y="306"/>
                  </a:cubicBezTo>
                  <a:cubicBezTo>
                    <a:pt x="484" y="307"/>
                    <a:pt x="484" y="307"/>
                    <a:pt x="484" y="307"/>
                  </a:cubicBezTo>
                  <a:cubicBezTo>
                    <a:pt x="484" y="312"/>
                    <a:pt x="484" y="312"/>
                    <a:pt x="484" y="312"/>
                  </a:cubicBezTo>
                  <a:cubicBezTo>
                    <a:pt x="482" y="311"/>
                    <a:pt x="480" y="310"/>
                    <a:pt x="478" y="309"/>
                  </a:cubicBezTo>
                  <a:cubicBezTo>
                    <a:pt x="478" y="302"/>
                    <a:pt x="478" y="302"/>
                    <a:pt x="478" y="302"/>
                  </a:cubicBezTo>
                  <a:cubicBezTo>
                    <a:pt x="479" y="301"/>
                    <a:pt x="482" y="299"/>
                    <a:pt x="484" y="297"/>
                  </a:cubicBezTo>
                  <a:close/>
                  <a:moveTo>
                    <a:pt x="484" y="322"/>
                  </a:moveTo>
                  <a:cubicBezTo>
                    <a:pt x="484" y="327"/>
                    <a:pt x="484" y="327"/>
                    <a:pt x="484" y="327"/>
                  </a:cubicBezTo>
                  <a:cubicBezTo>
                    <a:pt x="482" y="325"/>
                    <a:pt x="480" y="324"/>
                    <a:pt x="478" y="322"/>
                  </a:cubicBezTo>
                  <a:cubicBezTo>
                    <a:pt x="478" y="318"/>
                    <a:pt x="478" y="318"/>
                    <a:pt x="478" y="318"/>
                  </a:cubicBezTo>
                  <a:cubicBezTo>
                    <a:pt x="480" y="319"/>
                    <a:pt x="482" y="320"/>
                    <a:pt x="484" y="322"/>
                  </a:cubicBezTo>
                  <a:close/>
                  <a:moveTo>
                    <a:pt x="484" y="327"/>
                  </a:moveTo>
                  <a:cubicBezTo>
                    <a:pt x="484" y="332"/>
                    <a:pt x="484" y="332"/>
                    <a:pt x="484" y="332"/>
                  </a:cubicBezTo>
                  <a:cubicBezTo>
                    <a:pt x="483" y="334"/>
                    <a:pt x="482" y="335"/>
                    <a:pt x="482" y="336"/>
                  </a:cubicBezTo>
                  <a:cubicBezTo>
                    <a:pt x="483" y="336"/>
                    <a:pt x="483" y="337"/>
                    <a:pt x="484" y="337"/>
                  </a:cubicBezTo>
                  <a:cubicBezTo>
                    <a:pt x="484" y="344"/>
                    <a:pt x="484" y="344"/>
                    <a:pt x="484" y="344"/>
                  </a:cubicBezTo>
                  <a:cubicBezTo>
                    <a:pt x="483" y="343"/>
                    <a:pt x="482" y="342"/>
                    <a:pt x="481" y="340"/>
                  </a:cubicBezTo>
                  <a:cubicBezTo>
                    <a:pt x="480" y="344"/>
                    <a:pt x="478" y="346"/>
                    <a:pt x="478" y="349"/>
                  </a:cubicBezTo>
                  <a:cubicBezTo>
                    <a:pt x="478" y="331"/>
                    <a:pt x="478" y="331"/>
                    <a:pt x="478" y="331"/>
                  </a:cubicBezTo>
                  <a:cubicBezTo>
                    <a:pt x="478" y="331"/>
                    <a:pt x="478" y="331"/>
                    <a:pt x="478" y="331"/>
                  </a:cubicBezTo>
                  <a:cubicBezTo>
                    <a:pt x="480" y="330"/>
                    <a:pt x="482" y="328"/>
                    <a:pt x="484" y="327"/>
                  </a:cubicBezTo>
                  <a:close/>
                  <a:moveTo>
                    <a:pt x="484" y="351"/>
                  </a:moveTo>
                  <a:cubicBezTo>
                    <a:pt x="484" y="378"/>
                    <a:pt x="484" y="378"/>
                    <a:pt x="484" y="378"/>
                  </a:cubicBezTo>
                  <a:cubicBezTo>
                    <a:pt x="482" y="373"/>
                    <a:pt x="480" y="367"/>
                    <a:pt x="478" y="362"/>
                  </a:cubicBezTo>
                  <a:cubicBezTo>
                    <a:pt x="478" y="354"/>
                    <a:pt x="478" y="354"/>
                    <a:pt x="478" y="354"/>
                  </a:cubicBezTo>
                  <a:cubicBezTo>
                    <a:pt x="478" y="355"/>
                    <a:pt x="479" y="357"/>
                    <a:pt x="479" y="358"/>
                  </a:cubicBezTo>
                  <a:cubicBezTo>
                    <a:pt x="481" y="355"/>
                    <a:pt x="483" y="353"/>
                    <a:pt x="484" y="351"/>
                  </a:cubicBezTo>
                  <a:close/>
                  <a:moveTo>
                    <a:pt x="484" y="425"/>
                  </a:moveTo>
                  <a:cubicBezTo>
                    <a:pt x="484" y="437"/>
                    <a:pt x="484" y="437"/>
                    <a:pt x="484" y="437"/>
                  </a:cubicBezTo>
                  <a:cubicBezTo>
                    <a:pt x="483" y="437"/>
                    <a:pt x="483" y="438"/>
                    <a:pt x="483" y="438"/>
                  </a:cubicBezTo>
                  <a:cubicBezTo>
                    <a:pt x="484" y="438"/>
                    <a:pt x="484" y="438"/>
                    <a:pt x="484" y="438"/>
                  </a:cubicBezTo>
                  <a:cubicBezTo>
                    <a:pt x="484" y="442"/>
                    <a:pt x="484" y="442"/>
                    <a:pt x="484" y="442"/>
                  </a:cubicBezTo>
                  <a:cubicBezTo>
                    <a:pt x="480" y="443"/>
                    <a:pt x="480" y="443"/>
                    <a:pt x="480" y="443"/>
                  </a:cubicBezTo>
                  <a:cubicBezTo>
                    <a:pt x="480" y="445"/>
                    <a:pt x="479" y="447"/>
                    <a:pt x="478" y="449"/>
                  </a:cubicBezTo>
                  <a:cubicBezTo>
                    <a:pt x="480" y="448"/>
                    <a:pt x="482" y="448"/>
                    <a:pt x="484" y="448"/>
                  </a:cubicBezTo>
                  <a:cubicBezTo>
                    <a:pt x="484" y="453"/>
                    <a:pt x="484" y="453"/>
                    <a:pt x="484" y="453"/>
                  </a:cubicBezTo>
                  <a:cubicBezTo>
                    <a:pt x="482" y="453"/>
                    <a:pt x="480" y="452"/>
                    <a:pt x="478" y="453"/>
                  </a:cubicBezTo>
                  <a:cubicBezTo>
                    <a:pt x="478" y="441"/>
                    <a:pt x="478" y="441"/>
                    <a:pt x="478" y="441"/>
                  </a:cubicBezTo>
                  <a:cubicBezTo>
                    <a:pt x="481" y="434"/>
                    <a:pt x="482" y="429"/>
                    <a:pt x="484" y="425"/>
                  </a:cubicBezTo>
                  <a:close/>
                  <a:moveTo>
                    <a:pt x="484" y="458"/>
                  </a:moveTo>
                  <a:cubicBezTo>
                    <a:pt x="484" y="467"/>
                    <a:pt x="484" y="467"/>
                    <a:pt x="484" y="467"/>
                  </a:cubicBezTo>
                  <a:cubicBezTo>
                    <a:pt x="483" y="468"/>
                    <a:pt x="483" y="469"/>
                    <a:pt x="482" y="469"/>
                  </a:cubicBezTo>
                  <a:cubicBezTo>
                    <a:pt x="484" y="471"/>
                    <a:pt x="484" y="471"/>
                    <a:pt x="484" y="471"/>
                  </a:cubicBezTo>
                  <a:cubicBezTo>
                    <a:pt x="484" y="478"/>
                    <a:pt x="484" y="478"/>
                    <a:pt x="484" y="478"/>
                  </a:cubicBezTo>
                  <a:cubicBezTo>
                    <a:pt x="482" y="482"/>
                    <a:pt x="479" y="484"/>
                    <a:pt x="478" y="487"/>
                  </a:cubicBezTo>
                  <a:cubicBezTo>
                    <a:pt x="478" y="481"/>
                    <a:pt x="478" y="481"/>
                    <a:pt x="478" y="481"/>
                  </a:cubicBezTo>
                  <a:cubicBezTo>
                    <a:pt x="479" y="478"/>
                    <a:pt x="480" y="476"/>
                    <a:pt x="479" y="472"/>
                  </a:cubicBezTo>
                  <a:cubicBezTo>
                    <a:pt x="478" y="473"/>
                    <a:pt x="478" y="473"/>
                    <a:pt x="478" y="473"/>
                  </a:cubicBezTo>
                  <a:cubicBezTo>
                    <a:pt x="478" y="467"/>
                    <a:pt x="478" y="467"/>
                    <a:pt x="478" y="467"/>
                  </a:cubicBezTo>
                  <a:cubicBezTo>
                    <a:pt x="479" y="467"/>
                    <a:pt x="480" y="466"/>
                    <a:pt x="482" y="465"/>
                  </a:cubicBezTo>
                  <a:cubicBezTo>
                    <a:pt x="480" y="464"/>
                    <a:pt x="479" y="463"/>
                    <a:pt x="478" y="463"/>
                  </a:cubicBezTo>
                  <a:cubicBezTo>
                    <a:pt x="478" y="459"/>
                    <a:pt x="478" y="459"/>
                    <a:pt x="478" y="459"/>
                  </a:cubicBezTo>
                  <a:cubicBezTo>
                    <a:pt x="480" y="459"/>
                    <a:pt x="482" y="459"/>
                    <a:pt x="484" y="458"/>
                  </a:cubicBezTo>
                  <a:close/>
                  <a:moveTo>
                    <a:pt x="484" y="494"/>
                  </a:moveTo>
                  <a:cubicBezTo>
                    <a:pt x="484" y="506"/>
                    <a:pt x="484" y="506"/>
                    <a:pt x="484" y="506"/>
                  </a:cubicBezTo>
                  <a:cubicBezTo>
                    <a:pt x="478" y="501"/>
                    <a:pt x="478" y="501"/>
                    <a:pt x="478" y="501"/>
                  </a:cubicBezTo>
                  <a:cubicBezTo>
                    <a:pt x="478" y="496"/>
                    <a:pt x="478" y="496"/>
                    <a:pt x="478" y="496"/>
                  </a:cubicBezTo>
                  <a:cubicBezTo>
                    <a:pt x="478" y="497"/>
                    <a:pt x="479" y="497"/>
                    <a:pt x="479" y="498"/>
                  </a:cubicBezTo>
                  <a:cubicBezTo>
                    <a:pt x="480" y="498"/>
                    <a:pt x="481" y="498"/>
                    <a:pt x="482" y="498"/>
                  </a:cubicBezTo>
                  <a:cubicBezTo>
                    <a:pt x="482" y="497"/>
                    <a:pt x="483" y="495"/>
                    <a:pt x="484" y="494"/>
                  </a:cubicBezTo>
                  <a:close/>
                  <a:moveTo>
                    <a:pt x="484" y="538"/>
                  </a:moveTo>
                  <a:cubicBezTo>
                    <a:pt x="484" y="559"/>
                    <a:pt x="484" y="559"/>
                    <a:pt x="484" y="559"/>
                  </a:cubicBezTo>
                  <a:cubicBezTo>
                    <a:pt x="482" y="560"/>
                    <a:pt x="480" y="560"/>
                    <a:pt x="478" y="561"/>
                  </a:cubicBezTo>
                  <a:cubicBezTo>
                    <a:pt x="478" y="551"/>
                    <a:pt x="478" y="551"/>
                    <a:pt x="478" y="551"/>
                  </a:cubicBezTo>
                  <a:cubicBezTo>
                    <a:pt x="478" y="551"/>
                    <a:pt x="479" y="550"/>
                    <a:pt x="480" y="550"/>
                  </a:cubicBezTo>
                  <a:cubicBezTo>
                    <a:pt x="480" y="548"/>
                    <a:pt x="480" y="547"/>
                    <a:pt x="480" y="545"/>
                  </a:cubicBezTo>
                  <a:cubicBezTo>
                    <a:pt x="479" y="545"/>
                    <a:pt x="478" y="545"/>
                    <a:pt x="478" y="545"/>
                  </a:cubicBezTo>
                  <a:cubicBezTo>
                    <a:pt x="478" y="528"/>
                    <a:pt x="478" y="528"/>
                    <a:pt x="478" y="528"/>
                  </a:cubicBezTo>
                  <a:cubicBezTo>
                    <a:pt x="480" y="531"/>
                    <a:pt x="482" y="535"/>
                    <a:pt x="484" y="538"/>
                  </a:cubicBezTo>
                  <a:close/>
                  <a:moveTo>
                    <a:pt x="484" y="564"/>
                  </a:moveTo>
                  <a:cubicBezTo>
                    <a:pt x="484" y="576"/>
                    <a:pt x="484" y="576"/>
                    <a:pt x="484" y="576"/>
                  </a:cubicBezTo>
                  <a:cubicBezTo>
                    <a:pt x="483" y="576"/>
                    <a:pt x="482" y="577"/>
                    <a:pt x="481" y="578"/>
                  </a:cubicBezTo>
                  <a:cubicBezTo>
                    <a:pt x="482" y="581"/>
                    <a:pt x="482" y="584"/>
                    <a:pt x="482" y="586"/>
                  </a:cubicBezTo>
                  <a:cubicBezTo>
                    <a:pt x="478" y="585"/>
                    <a:pt x="478" y="585"/>
                    <a:pt x="478" y="585"/>
                  </a:cubicBezTo>
                  <a:cubicBezTo>
                    <a:pt x="478" y="567"/>
                    <a:pt x="478" y="567"/>
                    <a:pt x="478" y="567"/>
                  </a:cubicBezTo>
                  <a:cubicBezTo>
                    <a:pt x="480" y="566"/>
                    <a:pt x="482" y="565"/>
                    <a:pt x="484" y="564"/>
                  </a:cubicBezTo>
                  <a:close/>
                  <a:moveTo>
                    <a:pt x="484" y="594"/>
                  </a:moveTo>
                  <a:cubicBezTo>
                    <a:pt x="484" y="601"/>
                    <a:pt x="484" y="601"/>
                    <a:pt x="484" y="601"/>
                  </a:cubicBezTo>
                  <a:cubicBezTo>
                    <a:pt x="482" y="601"/>
                    <a:pt x="480" y="601"/>
                    <a:pt x="478" y="601"/>
                  </a:cubicBezTo>
                  <a:cubicBezTo>
                    <a:pt x="478" y="595"/>
                    <a:pt x="478" y="595"/>
                    <a:pt x="478" y="595"/>
                  </a:cubicBezTo>
                  <a:cubicBezTo>
                    <a:pt x="480" y="595"/>
                    <a:pt x="482" y="594"/>
                    <a:pt x="484" y="594"/>
                  </a:cubicBezTo>
                  <a:close/>
                  <a:moveTo>
                    <a:pt x="484" y="613"/>
                  </a:moveTo>
                  <a:cubicBezTo>
                    <a:pt x="484" y="624"/>
                    <a:pt x="484" y="624"/>
                    <a:pt x="484" y="624"/>
                  </a:cubicBezTo>
                  <a:cubicBezTo>
                    <a:pt x="482" y="624"/>
                    <a:pt x="480" y="625"/>
                    <a:pt x="478" y="626"/>
                  </a:cubicBezTo>
                  <a:cubicBezTo>
                    <a:pt x="478" y="620"/>
                    <a:pt x="478" y="620"/>
                    <a:pt x="478" y="620"/>
                  </a:cubicBezTo>
                  <a:cubicBezTo>
                    <a:pt x="479" y="619"/>
                    <a:pt x="479" y="619"/>
                    <a:pt x="479" y="619"/>
                  </a:cubicBezTo>
                  <a:cubicBezTo>
                    <a:pt x="479" y="618"/>
                    <a:pt x="478" y="617"/>
                    <a:pt x="478" y="616"/>
                  </a:cubicBezTo>
                  <a:cubicBezTo>
                    <a:pt x="478" y="609"/>
                    <a:pt x="478" y="609"/>
                    <a:pt x="478" y="609"/>
                  </a:cubicBezTo>
                  <a:cubicBezTo>
                    <a:pt x="480" y="611"/>
                    <a:pt x="481" y="611"/>
                    <a:pt x="484" y="613"/>
                  </a:cubicBezTo>
                  <a:close/>
                  <a:moveTo>
                    <a:pt x="484" y="673"/>
                  </a:moveTo>
                  <a:cubicBezTo>
                    <a:pt x="484" y="684"/>
                    <a:pt x="484" y="684"/>
                    <a:pt x="484" y="684"/>
                  </a:cubicBezTo>
                  <a:cubicBezTo>
                    <a:pt x="482" y="681"/>
                    <a:pt x="482" y="678"/>
                    <a:pt x="480" y="675"/>
                  </a:cubicBezTo>
                  <a:cubicBezTo>
                    <a:pt x="484" y="673"/>
                    <a:pt x="484" y="673"/>
                    <a:pt x="484" y="673"/>
                  </a:cubicBezTo>
                  <a:close/>
                  <a:moveTo>
                    <a:pt x="484" y="738"/>
                  </a:moveTo>
                  <a:cubicBezTo>
                    <a:pt x="484" y="751"/>
                    <a:pt x="484" y="751"/>
                    <a:pt x="484" y="751"/>
                  </a:cubicBezTo>
                  <a:cubicBezTo>
                    <a:pt x="482" y="750"/>
                    <a:pt x="480" y="749"/>
                    <a:pt x="478" y="749"/>
                  </a:cubicBezTo>
                  <a:cubicBezTo>
                    <a:pt x="478" y="740"/>
                    <a:pt x="478" y="740"/>
                    <a:pt x="478" y="740"/>
                  </a:cubicBezTo>
                  <a:cubicBezTo>
                    <a:pt x="480" y="739"/>
                    <a:pt x="482" y="739"/>
                    <a:pt x="484" y="738"/>
                  </a:cubicBezTo>
                  <a:close/>
                  <a:moveTo>
                    <a:pt x="475" y="9"/>
                  </a:moveTo>
                  <a:cubicBezTo>
                    <a:pt x="476" y="9"/>
                    <a:pt x="477" y="9"/>
                    <a:pt x="478" y="10"/>
                  </a:cubicBezTo>
                  <a:cubicBezTo>
                    <a:pt x="478" y="22"/>
                    <a:pt x="478" y="22"/>
                    <a:pt x="478" y="22"/>
                  </a:cubicBezTo>
                  <a:cubicBezTo>
                    <a:pt x="477" y="21"/>
                    <a:pt x="476" y="20"/>
                    <a:pt x="475" y="19"/>
                  </a:cubicBezTo>
                  <a:cubicBezTo>
                    <a:pt x="475" y="9"/>
                    <a:pt x="475" y="9"/>
                    <a:pt x="475" y="9"/>
                  </a:cubicBezTo>
                  <a:close/>
                  <a:moveTo>
                    <a:pt x="478" y="785"/>
                  </a:moveTo>
                  <a:cubicBezTo>
                    <a:pt x="475" y="786"/>
                    <a:pt x="475" y="786"/>
                    <a:pt x="475" y="786"/>
                  </a:cubicBezTo>
                  <a:cubicBezTo>
                    <a:pt x="475" y="768"/>
                    <a:pt x="475" y="768"/>
                    <a:pt x="475" y="768"/>
                  </a:cubicBezTo>
                  <a:cubicBezTo>
                    <a:pt x="476" y="769"/>
                    <a:pt x="477" y="770"/>
                    <a:pt x="478" y="770"/>
                  </a:cubicBezTo>
                  <a:cubicBezTo>
                    <a:pt x="478" y="785"/>
                    <a:pt x="478" y="785"/>
                    <a:pt x="478" y="785"/>
                  </a:cubicBezTo>
                  <a:close/>
                  <a:moveTo>
                    <a:pt x="478" y="48"/>
                  </a:moveTo>
                  <a:cubicBezTo>
                    <a:pt x="478" y="56"/>
                    <a:pt x="478" y="56"/>
                    <a:pt x="478" y="56"/>
                  </a:cubicBezTo>
                  <a:cubicBezTo>
                    <a:pt x="477" y="56"/>
                    <a:pt x="476" y="55"/>
                    <a:pt x="475" y="55"/>
                  </a:cubicBezTo>
                  <a:cubicBezTo>
                    <a:pt x="475" y="47"/>
                    <a:pt x="475" y="47"/>
                    <a:pt x="475" y="47"/>
                  </a:cubicBezTo>
                  <a:cubicBezTo>
                    <a:pt x="478" y="48"/>
                    <a:pt x="478" y="48"/>
                    <a:pt x="478" y="48"/>
                  </a:cubicBezTo>
                  <a:close/>
                  <a:moveTo>
                    <a:pt x="478" y="80"/>
                  </a:moveTo>
                  <a:cubicBezTo>
                    <a:pt x="478" y="101"/>
                    <a:pt x="478" y="101"/>
                    <a:pt x="478" y="101"/>
                  </a:cubicBezTo>
                  <a:cubicBezTo>
                    <a:pt x="477" y="101"/>
                    <a:pt x="476" y="101"/>
                    <a:pt x="475" y="101"/>
                  </a:cubicBezTo>
                  <a:cubicBezTo>
                    <a:pt x="475" y="79"/>
                    <a:pt x="475" y="79"/>
                    <a:pt x="475" y="79"/>
                  </a:cubicBezTo>
                  <a:cubicBezTo>
                    <a:pt x="476" y="80"/>
                    <a:pt x="477" y="80"/>
                    <a:pt x="478" y="80"/>
                  </a:cubicBezTo>
                  <a:close/>
                  <a:moveTo>
                    <a:pt x="478" y="106"/>
                  </a:moveTo>
                  <a:cubicBezTo>
                    <a:pt x="478" y="136"/>
                    <a:pt x="478" y="136"/>
                    <a:pt x="478" y="136"/>
                  </a:cubicBezTo>
                  <a:cubicBezTo>
                    <a:pt x="475" y="135"/>
                    <a:pt x="475" y="135"/>
                    <a:pt x="475" y="135"/>
                  </a:cubicBezTo>
                  <a:cubicBezTo>
                    <a:pt x="475" y="117"/>
                    <a:pt x="475" y="117"/>
                    <a:pt x="475" y="117"/>
                  </a:cubicBezTo>
                  <a:cubicBezTo>
                    <a:pt x="476" y="117"/>
                    <a:pt x="476" y="117"/>
                    <a:pt x="476" y="117"/>
                  </a:cubicBezTo>
                  <a:cubicBezTo>
                    <a:pt x="476" y="115"/>
                    <a:pt x="476" y="114"/>
                    <a:pt x="475" y="111"/>
                  </a:cubicBezTo>
                  <a:cubicBezTo>
                    <a:pt x="475" y="107"/>
                    <a:pt x="475" y="107"/>
                    <a:pt x="475" y="107"/>
                  </a:cubicBezTo>
                  <a:cubicBezTo>
                    <a:pt x="478" y="106"/>
                    <a:pt x="478" y="106"/>
                    <a:pt x="478" y="106"/>
                  </a:cubicBezTo>
                  <a:close/>
                  <a:moveTo>
                    <a:pt x="478" y="138"/>
                  </a:moveTo>
                  <a:cubicBezTo>
                    <a:pt x="478" y="147"/>
                    <a:pt x="478" y="147"/>
                    <a:pt x="478" y="147"/>
                  </a:cubicBezTo>
                  <a:cubicBezTo>
                    <a:pt x="477" y="147"/>
                    <a:pt x="476" y="147"/>
                    <a:pt x="475" y="147"/>
                  </a:cubicBezTo>
                  <a:cubicBezTo>
                    <a:pt x="475" y="137"/>
                    <a:pt x="475" y="137"/>
                    <a:pt x="475" y="137"/>
                  </a:cubicBezTo>
                  <a:cubicBezTo>
                    <a:pt x="476" y="137"/>
                    <a:pt x="477" y="138"/>
                    <a:pt x="478" y="138"/>
                  </a:cubicBezTo>
                  <a:close/>
                  <a:moveTo>
                    <a:pt x="478" y="179"/>
                  </a:moveTo>
                  <a:cubicBezTo>
                    <a:pt x="478" y="185"/>
                    <a:pt x="478" y="185"/>
                    <a:pt x="478" y="185"/>
                  </a:cubicBezTo>
                  <a:cubicBezTo>
                    <a:pt x="477" y="184"/>
                    <a:pt x="476" y="183"/>
                    <a:pt x="475" y="183"/>
                  </a:cubicBezTo>
                  <a:cubicBezTo>
                    <a:pt x="475" y="178"/>
                    <a:pt x="475" y="178"/>
                    <a:pt x="475" y="178"/>
                  </a:cubicBezTo>
                  <a:cubicBezTo>
                    <a:pt x="476" y="179"/>
                    <a:pt x="477" y="179"/>
                    <a:pt x="478" y="179"/>
                  </a:cubicBezTo>
                  <a:close/>
                  <a:moveTo>
                    <a:pt x="478" y="202"/>
                  </a:moveTo>
                  <a:cubicBezTo>
                    <a:pt x="478" y="209"/>
                    <a:pt x="478" y="209"/>
                    <a:pt x="478" y="209"/>
                  </a:cubicBezTo>
                  <a:cubicBezTo>
                    <a:pt x="477" y="209"/>
                    <a:pt x="476" y="208"/>
                    <a:pt x="475" y="207"/>
                  </a:cubicBezTo>
                  <a:cubicBezTo>
                    <a:pt x="475" y="198"/>
                    <a:pt x="475" y="198"/>
                    <a:pt x="475" y="198"/>
                  </a:cubicBezTo>
                  <a:cubicBezTo>
                    <a:pt x="476" y="199"/>
                    <a:pt x="477" y="200"/>
                    <a:pt x="478" y="202"/>
                  </a:cubicBezTo>
                  <a:close/>
                  <a:moveTo>
                    <a:pt x="478" y="232"/>
                  </a:moveTo>
                  <a:cubicBezTo>
                    <a:pt x="478" y="243"/>
                    <a:pt x="478" y="243"/>
                    <a:pt x="478" y="243"/>
                  </a:cubicBezTo>
                  <a:cubicBezTo>
                    <a:pt x="477" y="243"/>
                    <a:pt x="476" y="243"/>
                    <a:pt x="475" y="243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6" y="231"/>
                    <a:pt x="477" y="232"/>
                    <a:pt x="478" y="232"/>
                  </a:cubicBezTo>
                  <a:close/>
                  <a:moveTo>
                    <a:pt x="478" y="251"/>
                  </a:moveTo>
                  <a:cubicBezTo>
                    <a:pt x="478" y="279"/>
                    <a:pt x="478" y="279"/>
                    <a:pt x="478" y="279"/>
                  </a:cubicBezTo>
                  <a:cubicBezTo>
                    <a:pt x="477" y="281"/>
                    <a:pt x="477" y="284"/>
                    <a:pt x="476" y="286"/>
                  </a:cubicBezTo>
                  <a:cubicBezTo>
                    <a:pt x="475" y="287"/>
                    <a:pt x="475" y="287"/>
                    <a:pt x="475" y="287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6" y="266"/>
                    <a:pt x="476" y="266"/>
                    <a:pt x="477" y="266"/>
                  </a:cubicBezTo>
                  <a:cubicBezTo>
                    <a:pt x="477" y="264"/>
                    <a:pt x="477" y="262"/>
                    <a:pt x="477" y="260"/>
                  </a:cubicBezTo>
                  <a:cubicBezTo>
                    <a:pt x="477" y="260"/>
                    <a:pt x="476" y="260"/>
                    <a:pt x="475" y="260"/>
                  </a:cubicBezTo>
                  <a:cubicBezTo>
                    <a:pt x="475" y="250"/>
                    <a:pt x="475" y="250"/>
                    <a:pt x="475" y="250"/>
                  </a:cubicBezTo>
                  <a:cubicBezTo>
                    <a:pt x="478" y="251"/>
                    <a:pt x="478" y="251"/>
                    <a:pt x="478" y="251"/>
                  </a:cubicBezTo>
                  <a:close/>
                  <a:moveTo>
                    <a:pt x="478" y="302"/>
                  </a:moveTo>
                  <a:cubicBezTo>
                    <a:pt x="478" y="309"/>
                    <a:pt x="478" y="309"/>
                    <a:pt x="478" y="309"/>
                  </a:cubicBezTo>
                  <a:cubicBezTo>
                    <a:pt x="478" y="309"/>
                    <a:pt x="477" y="309"/>
                    <a:pt x="477" y="309"/>
                  </a:cubicBezTo>
                  <a:cubicBezTo>
                    <a:pt x="476" y="310"/>
                    <a:pt x="476" y="310"/>
                    <a:pt x="475" y="310"/>
                  </a:cubicBezTo>
                  <a:cubicBezTo>
                    <a:pt x="475" y="307"/>
                    <a:pt x="475" y="307"/>
                    <a:pt x="475" y="307"/>
                  </a:cubicBezTo>
                  <a:cubicBezTo>
                    <a:pt x="476" y="306"/>
                    <a:pt x="476" y="306"/>
                    <a:pt x="476" y="306"/>
                  </a:cubicBezTo>
                  <a:cubicBezTo>
                    <a:pt x="476" y="305"/>
                    <a:pt x="477" y="304"/>
                    <a:pt x="478" y="302"/>
                  </a:cubicBezTo>
                  <a:close/>
                  <a:moveTo>
                    <a:pt x="478" y="318"/>
                  </a:moveTo>
                  <a:cubicBezTo>
                    <a:pt x="478" y="322"/>
                    <a:pt x="478" y="322"/>
                    <a:pt x="478" y="322"/>
                  </a:cubicBezTo>
                  <a:cubicBezTo>
                    <a:pt x="477" y="322"/>
                    <a:pt x="476" y="321"/>
                    <a:pt x="475" y="321"/>
                  </a:cubicBezTo>
                  <a:cubicBezTo>
                    <a:pt x="475" y="316"/>
                    <a:pt x="475" y="316"/>
                    <a:pt x="475" y="316"/>
                  </a:cubicBezTo>
                  <a:cubicBezTo>
                    <a:pt x="478" y="318"/>
                    <a:pt x="478" y="318"/>
                    <a:pt x="478" y="318"/>
                  </a:cubicBezTo>
                  <a:close/>
                  <a:moveTo>
                    <a:pt x="478" y="331"/>
                  </a:moveTo>
                  <a:cubicBezTo>
                    <a:pt x="478" y="349"/>
                    <a:pt x="478" y="349"/>
                    <a:pt x="478" y="349"/>
                  </a:cubicBezTo>
                  <a:cubicBezTo>
                    <a:pt x="478" y="351"/>
                    <a:pt x="478" y="352"/>
                    <a:pt x="478" y="354"/>
                  </a:cubicBezTo>
                  <a:cubicBezTo>
                    <a:pt x="478" y="362"/>
                    <a:pt x="478" y="362"/>
                    <a:pt x="478" y="362"/>
                  </a:cubicBezTo>
                  <a:cubicBezTo>
                    <a:pt x="477" y="360"/>
                    <a:pt x="476" y="358"/>
                    <a:pt x="475" y="357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7" y="341"/>
                    <a:pt x="477" y="337"/>
                    <a:pt x="475" y="333"/>
                  </a:cubicBezTo>
                  <a:cubicBezTo>
                    <a:pt x="475" y="328"/>
                    <a:pt x="475" y="328"/>
                    <a:pt x="475" y="328"/>
                  </a:cubicBezTo>
                  <a:cubicBezTo>
                    <a:pt x="478" y="331"/>
                    <a:pt x="478" y="331"/>
                    <a:pt x="478" y="331"/>
                  </a:cubicBezTo>
                  <a:close/>
                  <a:moveTo>
                    <a:pt x="478" y="441"/>
                  </a:moveTo>
                  <a:cubicBezTo>
                    <a:pt x="478" y="453"/>
                    <a:pt x="478" y="453"/>
                    <a:pt x="478" y="453"/>
                  </a:cubicBezTo>
                  <a:cubicBezTo>
                    <a:pt x="477" y="453"/>
                    <a:pt x="476" y="454"/>
                    <a:pt x="475" y="454"/>
                  </a:cubicBezTo>
                  <a:cubicBezTo>
                    <a:pt x="475" y="447"/>
                    <a:pt x="475" y="447"/>
                    <a:pt x="475" y="447"/>
                  </a:cubicBezTo>
                  <a:cubicBezTo>
                    <a:pt x="476" y="445"/>
                    <a:pt x="477" y="443"/>
                    <a:pt x="478" y="441"/>
                  </a:cubicBezTo>
                  <a:close/>
                  <a:moveTo>
                    <a:pt x="478" y="459"/>
                  </a:moveTo>
                  <a:cubicBezTo>
                    <a:pt x="478" y="463"/>
                    <a:pt x="478" y="463"/>
                    <a:pt x="478" y="463"/>
                  </a:cubicBezTo>
                  <a:cubicBezTo>
                    <a:pt x="477" y="463"/>
                    <a:pt x="476" y="463"/>
                    <a:pt x="475" y="463"/>
                  </a:cubicBezTo>
                  <a:cubicBezTo>
                    <a:pt x="475" y="459"/>
                    <a:pt x="475" y="459"/>
                    <a:pt x="475" y="459"/>
                  </a:cubicBezTo>
                  <a:cubicBezTo>
                    <a:pt x="478" y="459"/>
                    <a:pt x="478" y="459"/>
                    <a:pt x="478" y="459"/>
                  </a:cubicBezTo>
                  <a:close/>
                  <a:moveTo>
                    <a:pt x="478" y="467"/>
                  </a:moveTo>
                  <a:cubicBezTo>
                    <a:pt x="478" y="473"/>
                    <a:pt x="478" y="473"/>
                    <a:pt x="478" y="473"/>
                  </a:cubicBezTo>
                  <a:cubicBezTo>
                    <a:pt x="477" y="474"/>
                    <a:pt x="476" y="475"/>
                    <a:pt x="475" y="476"/>
                  </a:cubicBezTo>
                  <a:cubicBezTo>
                    <a:pt x="475" y="469"/>
                    <a:pt x="475" y="469"/>
                    <a:pt x="475" y="469"/>
                  </a:cubicBezTo>
                  <a:cubicBezTo>
                    <a:pt x="476" y="469"/>
                    <a:pt x="477" y="468"/>
                    <a:pt x="478" y="467"/>
                  </a:cubicBezTo>
                  <a:close/>
                  <a:moveTo>
                    <a:pt x="478" y="481"/>
                  </a:moveTo>
                  <a:cubicBezTo>
                    <a:pt x="478" y="487"/>
                    <a:pt x="478" y="487"/>
                    <a:pt x="478" y="487"/>
                  </a:cubicBezTo>
                  <a:cubicBezTo>
                    <a:pt x="476" y="490"/>
                    <a:pt x="476" y="493"/>
                    <a:pt x="478" y="496"/>
                  </a:cubicBezTo>
                  <a:cubicBezTo>
                    <a:pt x="478" y="501"/>
                    <a:pt x="478" y="501"/>
                    <a:pt x="478" y="501"/>
                  </a:cubicBezTo>
                  <a:cubicBezTo>
                    <a:pt x="475" y="498"/>
                    <a:pt x="475" y="498"/>
                    <a:pt x="475" y="498"/>
                  </a:cubicBezTo>
                  <a:cubicBezTo>
                    <a:pt x="475" y="485"/>
                    <a:pt x="475" y="485"/>
                    <a:pt x="475" y="485"/>
                  </a:cubicBezTo>
                  <a:cubicBezTo>
                    <a:pt x="476" y="483"/>
                    <a:pt x="477" y="482"/>
                    <a:pt x="478" y="481"/>
                  </a:cubicBezTo>
                  <a:close/>
                  <a:moveTo>
                    <a:pt x="478" y="528"/>
                  </a:moveTo>
                  <a:cubicBezTo>
                    <a:pt x="478" y="545"/>
                    <a:pt x="478" y="545"/>
                    <a:pt x="478" y="545"/>
                  </a:cubicBezTo>
                  <a:cubicBezTo>
                    <a:pt x="477" y="545"/>
                    <a:pt x="476" y="545"/>
                    <a:pt x="475" y="545"/>
                  </a:cubicBezTo>
                  <a:cubicBezTo>
                    <a:pt x="475" y="526"/>
                    <a:pt x="475" y="526"/>
                    <a:pt x="475" y="526"/>
                  </a:cubicBezTo>
                  <a:cubicBezTo>
                    <a:pt x="476" y="526"/>
                    <a:pt x="477" y="527"/>
                    <a:pt x="477" y="527"/>
                  </a:cubicBezTo>
                  <a:cubicBezTo>
                    <a:pt x="478" y="528"/>
                    <a:pt x="478" y="528"/>
                    <a:pt x="478" y="528"/>
                  </a:cubicBezTo>
                  <a:close/>
                  <a:moveTo>
                    <a:pt x="478" y="551"/>
                  </a:moveTo>
                  <a:cubicBezTo>
                    <a:pt x="478" y="561"/>
                    <a:pt x="478" y="561"/>
                    <a:pt x="478" y="561"/>
                  </a:cubicBezTo>
                  <a:cubicBezTo>
                    <a:pt x="477" y="562"/>
                    <a:pt x="476" y="562"/>
                    <a:pt x="475" y="562"/>
                  </a:cubicBezTo>
                  <a:cubicBezTo>
                    <a:pt x="475" y="552"/>
                    <a:pt x="475" y="552"/>
                    <a:pt x="475" y="552"/>
                  </a:cubicBezTo>
                  <a:cubicBezTo>
                    <a:pt x="476" y="552"/>
                    <a:pt x="477" y="552"/>
                    <a:pt x="478" y="551"/>
                  </a:cubicBezTo>
                  <a:close/>
                  <a:moveTo>
                    <a:pt x="478" y="567"/>
                  </a:moveTo>
                  <a:cubicBezTo>
                    <a:pt x="478" y="585"/>
                    <a:pt x="478" y="585"/>
                    <a:pt x="478" y="585"/>
                  </a:cubicBezTo>
                  <a:cubicBezTo>
                    <a:pt x="475" y="584"/>
                    <a:pt x="475" y="584"/>
                    <a:pt x="475" y="584"/>
                  </a:cubicBezTo>
                  <a:cubicBezTo>
                    <a:pt x="475" y="569"/>
                    <a:pt x="475" y="569"/>
                    <a:pt x="475" y="569"/>
                  </a:cubicBezTo>
                  <a:cubicBezTo>
                    <a:pt x="478" y="567"/>
                    <a:pt x="478" y="567"/>
                    <a:pt x="478" y="567"/>
                  </a:cubicBezTo>
                  <a:close/>
                  <a:moveTo>
                    <a:pt x="478" y="595"/>
                  </a:moveTo>
                  <a:cubicBezTo>
                    <a:pt x="478" y="601"/>
                    <a:pt x="478" y="601"/>
                    <a:pt x="478" y="601"/>
                  </a:cubicBezTo>
                  <a:cubicBezTo>
                    <a:pt x="477" y="601"/>
                    <a:pt x="476" y="601"/>
                    <a:pt x="475" y="602"/>
                  </a:cubicBezTo>
                  <a:cubicBezTo>
                    <a:pt x="475" y="596"/>
                    <a:pt x="475" y="596"/>
                    <a:pt x="475" y="596"/>
                  </a:cubicBezTo>
                  <a:cubicBezTo>
                    <a:pt x="476" y="596"/>
                    <a:pt x="477" y="596"/>
                    <a:pt x="478" y="595"/>
                  </a:cubicBezTo>
                  <a:close/>
                  <a:moveTo>
                    <a:pt x="478" y="609"/>
                  </a:moveTo>
                  <a:cubicBezTo>
                    <a:pt x="478" y="616"/>
                    <a:pt x="478" y="616"/>
                    <a:pt x="478" y="616"/>
                  </a:cubicBezTo>
                  <a:cubicBezTo>
                    <a:pt x="477" y="615"/>
                    <a:pt x="476" y="613"/>
                    <a:pt x="475" y="613"/>
                  </a:cubicBezTo>
                  <a:cubicBezTo>
                    <a:pt x="475" y="607"/>
                    <a:pt x="475" y="607"/>
                    <a:pt x="475" y="607"/>
                  </a:cubicBezTo>
                  <a:cubicBezTo>
                    <a:pt x="476" y="608"/>
                    <a:pt x="477" y="609"/>
                    <a:pt x="478" y="609"/>
                  </a:cubicBezTo>
                  <a:close/>
                  <a:moveTo>
                    <a:pt x="478" y="620"/>
                  </a:moveTo>
                  <a:cubicBezTo>
                    <a:pt x="478" y="626"/>
                    <a:pt x="478" y="626"/>
                    <a:pt x="478" y="626"/>
                  </a:cubicBezTo>
                  <a:cubicBezTo>
                    <a:pt x="477" y="626"/>
                    <a:pt x="476" y="626"/>
                    <a:pt x="475" y="626"/>
                  </a:cubicBezTo>
                  <a:cubicBezTo>
                    <a:pt x="475" y="620"/>
                    <a:pt x="475" y="620"/>
                    <a:pt x="475" y="620"/>
                  </a:cubicBezTo>
                  <a:cubicBezTo>
                    <a:pt x="478" y="620"/>
                    <a:pt x="478" y="620"/>
                    <a:pt x="478" y="620"/>
                  </a:cubicBezTo>
                  <a:close/>
                  <a:moveTo>
                    <a:pt x="478" y="740"/>
                  </a:moveTo>
                  <a:cubicBezTo>
                    <a:pt x="478" y="749"/>
                    <a:pt x="478" y="749"/>
                    <a:pt x="478" y="749"/>
                  </a:cubicBezTo>
                  <a:cubicBezTo>
                    <a:pt x="477" y="749"/>
                    <a:pt x="476" y="749"/>
                    <a:pt x="475" y="749"/>
                  </a:cubicBezTo>
                  <a:cubicBezTo>
                    <a:pt x="475" y="740"/>
                    <a:pt x="475" y="740"/>
                    <a:pt x="475" y="740"/>
                  </a:cubicBezTo>
                  <a:cubicBezTo>
                    <a:pt x="476" y="740"/>
                    <a:pt x="477" y="740"/>
                    <a:pt x="478" y="740"/>
                  </a:cubicBezTo>
                  <a:close/>
                  <a:moveTo>
                    <a:pt x="475" y="522"/>
                  </a:moveTo>
                  <a:cubicBezTo>
                    <a:pt x="475" y="514"/>
                    <a:pt x="475" y="514"/>
                    <a:pt x="475" y="514"/>
                  </a:cubicBezTo>
                  <a:cubicBezTo>
                    <a:pt x="476" y="516"/>
                    <a:pt x="476" y="519"/>
                    <a:pt x="477" y="522"/>
                  </a:cubicBezTo>
                  <a:cubicBezTo>
                    <a:pt x="476" y="522"/>
                    <a:pt x="476" y="522"/>
                    <a:pt x="475" y="522"/>
                  </a:cubicBezTo>
                  <a:close/>
                  <a:moveTo>
                    <a:pt x="471" y="7"/>
                  </a:moveTo>
                  <a:cubicBezTo>
                    <a:pt x="472" y="8"/>
                    <a:pt x="474" y="8"/>
                    <a:pt x="475" y="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4" y="18"/>
                    <a:pt x="473" y="17"/>
                    <a:pt x="471" y="16"/>
                  </a:cubicBezTo>
                  <a:cubicBezTo>
                    <a:pt x="471" y="7"/>
                    <a:pt x="471" y="7"/>
                    <a:pt x="471" y="7"/>
                  </a:cubicBezTo>
                  <a:close/>
                  <a:moveTo>
                    <a:pt x="475" y="786"/>
                  </a:moveTo>
                  <a:cubicBezTo>
                    <a:pt x="474" y="786"/>
                    <a:pt x="472" y="786"/>
                    <a:pt x="471" y="787"/>
                  </a:cubicBezTo>
                  <a:cubicBezTo>
                    <a:pt x="471" y="779"/>
                    <a:pt x="471" y="779"/>
                    <a:pt x="471" y="779"/>
                  </a:cubicBezTo>
                  <a:cubicBezTo>
                    <a:pt x="472" y="778"/>
                    <a:pt x="472" y="778"/>
                    <a:pt x="473" y="778"/>
                  </a:cubicBezTo>
                  <a:cubicBezTo>
                    <a:pt x="471" y="776"/>
                    <a:pt x="471" y="776"/>
                    <a:pt x="471" y="776"/>
                  </a:cubicBezTo>
                  <a:cubicBezTo>
                    <a:pt x="471" y="764"/>
                    <a:pt x="471" y="764"/>
                    <a:pt x="471" y="764"/>
                  </a:cubicBezTo>
                  <a:cubicBezTo>
                    <a:pt x="472" y="765"/>
                    <a:pt x="474" y="767"/>
                    <a:pt x="475" y="768"/>
                  </a:cubicBezTo>
                  <a:cubicBezTo>
                    <a:pt x="475" y="786"/>
                    <a:pt x="475" y="786"/>
                    <a:pt x="475" y="786"/>
                  </a:cubicBezTo>
                  <a:close/>
                  <a:moveTo>
                    <a:pt x="475" y="47"/>
                  </a:moveTo>
                  <a:cubicBezTo>
                    <a:pt x="475" y="55"/>
                    <a:pt x="475" y="55"/>
                    <a:pt x="475" y="55"/>
                  </a:cubicBezTo>
                  <a:cubicBezTo>
                    <a:pt x="474" y="55"/>
                    <a:pt x="472" y="54"/>
                    <a:pt x="471" y="54"/>
                  </a:cubicBezTo>
                  <a:cubicBezTo>
                    <a:pt x="471" y="46"/>
                    <a:pt x="471" y="46"/>
                    <a:pt x="471" y="46"/>
                  </a:cubicBezTo>
                  <a:cubicBezTo>
                    <a:pt x="475" y="47"/>
                    <a:pt x="475" y="47"/>
                    <a:pt x="475" y="47"/>
                  </a:cubicBezTo>
                  <a:close/>
                  <a:moveTo>
                    <a:pt x="475" y="79"/>
                  </a:moveTo>
                  <a:cubicBezTo>
                    <a:pt x="475" y="101"/>
                    <a:pt x="475" y="101"/>
                    <a:pt x="475" y="101"/>
                  </a:cubicBezTo>
                  <a:cubicBezTo>
                    <a:pt x="474" y="101"/>
                    <a:pt x="474" y="101"/>
                    <a:pt x="472" y="101"/>
                  </a:cubicBezTo>
                  <a:cubicBezTo>
                    <a:pt x="472" y="103"/>
                    <a:pt x="472" y="104"/>
                    <a:pt x="471" y="105"/>
                  </a:cubicBezTo>
                  <a:cubicBezTo>
                    <a:pt x="471" y="78"/>
                    <a:pt x="471" y="78"/>
                    <a:pt x="471" y="78"/>
                  </a:cubicBezTo>
                  <a:cubicBezTo>
                    <a:pt x="472" y="79"/>
                    <a:pt x="474" y="79"/>
                    <a:pt x="475" y="79"/>
                  </a:cubicBezTo>
                  <a:close/>
                  <a:moveTo>
                    <a:pt x="475" y="107"/>
                  </a:moveTo>
                  <a:cubicBezTo>
                    <a:pt x="475" y="111"/>
                    <a:pt x="475" y="111"/>
                    <a:pt x="475" y="111"/>
                  </a:cubicBezTo>
                  <a:cubicBezTo>
                    <a:pt x="475" y="110"/>
                    <a:pt x="475" y="109"/>
                    <a:pt x="475" y="107"/>
                  </a:cubicBezTo>
                  <a:cubicBezTo>
                    <a:pt x="475" y="107"/>
                    <a:pt x="475" y="107"/>
                    <a:pt x="475" y="107"/>
                  </a:cubicBezTo>
                  <a:close/>
                  <a:moveTo>
                    <a:pt x="475" y="117"/>
                  </a:moveTo>
                  <a:cubicBezTo>
                    <a:pt x="475" y="135"/>
                    <a:pt x="475" y="135"/>
                    <a:pt x="475" y="135"/>
                  </a:cubicBezTo>
                  <a:cubicBezTo>
                    <a:pt x="474" y="134"/>
                    <a:pt x="472" y="133"/>
                    <a:pt x="471" y="133"/>
                  </a:cubicBezTo>
                  <a:cubicBezTo>
                    <a:pt x="471" y="118"/>
                    <a:pt x="471" y="118"/>
                    <a:pt x="471" y="118"/>
                  </a:cubicBezTo>
                  <a:cubicBezTo>
                    <a:pt x="472" y="118"/>
                    <a:pt x="474" y="117"/>
                    <a:pt x="475" y="117"/>
                  </a:cubicBezTo>
                  <a:close/>
                  <a:moveTo>
                    <a:pt x="475" y="137"/>
                  </a:moveTo>
                  <a:cubicBezTo>
                    <a:pt x="475" y="147"/>
                    <a:pt x="475" y="147"/>
                    <a:pt x="475" y="147"/>
                  </a:cubicBezTo>
                  <a:cubicBezTo>
                    <a:pt x="474" y="147"/>
                    <a:pt x="472" y="147"/>
                    <a:pt x="471" y="147"/>
                  </a:cubicBezTo>
                  <a:cubicBezTo>
                    <a:pt x="471" y="136"/>
                    <a:pt x="471" y="136"/>
                    <a:pt x="471" y="136"/>
                  </a:cubicBezTo>
                  <a:cubicBezTo>
                    <a:pt x="472" y="136"/>
                    <a:pt x="474" y="137"/>
                    <a:pt x="475" y="137"/>
                  </a:cubicBezTo>
                  <a:close/>
                  <a:moveTo>
                    <a:pt x="475" y="178"/>
                  </a:moveTo>
                  <a:cubicBezTo>
                    <a:pt x="475" y="183"/>
                    <a:pt x="475" y="183"/>
                    <a:pt x="475" y="183"/>
                  </a:cubicBezTo>
                  <a:cubicBezTo>
                    <a:pt x="474" y="183"/>
                    <a:pt x="473" y="182"/>
                    <a:pt x="472" y="182"/>
                  </a:cubicBezTo>
                  <a:cubicBezTo>
                    <a:pt x="473" y="189"/>
                    <a:pt x="473" y="194"/>
                    <a:pt x="475" y="198"/>
                  </a:cubicBezTo>
                  <a:cubicBezTo>
                    <a:pt x="475" y="207"/>
                    <a:pt x="475" y="207"/>
                    <a:pt x="475" y="207"/>
                  </a:cubicBezTo>
                  <a:cubicBezTo>
                    <a:pt x="474" y="207"/>
                    <a:pt x="472" y="206"/>
                    <a:pt x="471" y="205"/>
                  </a:cubicBezTo>
                  <a:cubicBezTo>
                    <a:pt x="471" y="177"/>
                    <a:pt x="471" y="177"/>
                    <a:pt x="471" y="177"/>
                  </a:cubicBezTo>
                  <a:cubicBezTo>
                    <a:pt x="472" y="177"/>
                    <a:pt x="474" y="178"/>
                    <a:pt x="475" y="178"/>
                  </a:cubicBezTo>
                  <a:close/>
                  <a:moveTo>
                    <a:pt x="475" y="231"/>
                  </a:moveTo>
                  <a:cubicBezTo>
                    <a:pt x="475" y="243"/>
                    <a:pt x="475" y="243"/>
                    <a:pt x="475" y="243"/>
                  </a:cubicBezTo>
                  <a:cubicBezTo>
                    <a:pt x="475" y="243"/>
                    <a:pt x="475" y="243"/>
                    <a:pt x="475" y="243"/>
                  </a:cubicBezTo>
                  <a:cubicBezTo>
                    <a:pt x="475" y="242"/>
                    <a:pt x="475" y="241"/>
                    <a:pt x="475" y="241"/>
                  </a:cubicBezTo>
                  <a:cubicBezTo>
                    <a:pt x="474" y="240"/>
                    <a:pt x="472" y="239"/>
                    <a:pt x="471" y="238"/>
                  </a:cubicBezTo>
                  <a:cubicBezTo>
                    <a:pt x="471" y="229"/>
                    <a:pt x="471" y="229"/>
                    <a:pt x="471" y="229"/>
                  </a:cubicBezTo>
                  <a:cubicBezTo>
                    <a:pt x="471" y="229"/>
                    <a:pt x="472" y="230"/>
                    <a:pt x="472" y="230"/>
                  </a:cubicBezTo>
                  <a:cubicBezTo>
                    <a:pt x="473" y="230"/>
                    <a:pt x="474" y="231"/>
                    <a:pt x="475" y="231"/>
                  </a:cubicBezTo>
                  <a:close/>
                  <a:moveTo>
                    <a:pt x="475" y="250"/>
                  </a:moveTo>
                  <a:cubicBezTo>
                    <a:pt x="475" y="260"/>
                    <a:pt x="475" y="260"/>
                    <a:pt x="475" y="260"/>
                  </a:cubicBezTo>
                  <a:cubicBezTo>
                    <a:pt x="474" y="260"/>
                    <a:pt x="472" y="259"/>
                    <a:pt x="471" y="259"/>
                  </a:cubicBezTo>
                  <a:cubicBezTo>
                    <a:pt x="471" y="249"/>
                    <a:pt x="471" y="249"/>
                    <a:pt x="471" y="249"/>
                  </a:cubicBezTo>
                  <a:cubicBezTo>
                    <a:pt x="475" y="250"/>
                    <a:pt x="475" y="250"/>
                    <a:pt x="475" y="250"/>
                  </a:cubicBezTo>
                  <a:close/>
                  <a:moveTo>
                    <a:pt x="475" y="267"/>
                  </a:moveTo>
                  <a:cubicBezTo>
                    <a:pt x="475" y="287"/>
                    <a:pt x="475" y="287"/>
                    <a:pt x="475" y="287"/>
                  </a:cubicBezTo>
                  <a:cubicBezTo>
                    <a:pt x="474" y="289"/>
                    <a:pt x="472" y="290"/>
                    <a:pt x="471" y="291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471" y="267"/>
                    <a:pt x="471" y="267"/>
                    <a:pt x="471" y="267"/>
                  </a:cubicBezTo>
                  <a:cubicBezTo>
                    <a:pt x="472" y="267"/>
                    <a:pt x="472" y="267"/>
                    <a:pt x="472" y="267"/>
                  </a:cubicBezTo>
                  <a:cubicBezTo>
                    <a:pt x="473" y="267"/>
                    <a:pt x="474" y="267"/>
                    <a:pt x="475" y="267"/>
                  </a:cubicBezTo>
                  <a:close/>
                  <a:moveTo>
                    <a:pt x="475" y="307"/>
                  </a:moveTo>
                  <a:cubicBezTo>
                    <a:pt x="475" y="310"/>
                    <a:pt x="475" y="310"/>
                    <a:pt x="475" y="310"/>
                  </a:cubicBezTo>
                  <a:cubicBezTo>
                    <a:pt x="474" y="311"/>
                    <a:pt x="474" y="312"/>
                    <a:pt x="473" y="312"/>
                  </a:cubicBezTo>
                  <a:cubicBezTo>
                    <a:pt x="473" y="313"/>
                    <a:pt x="473" y="314"/>
                    <a:pt x="473" y="315"/>
                  </a:cubicBezTo>
                  <a:cubicBezTo>
                    <a:pt x="475" y="316"/>
                    <a:pt x="475" y="316"/>
                    <a:pt x="475" y="316"/>
                  </a:cubicBezTo>
                  <a:cubicBezTo>
                    <a:pt x="475" y="321"/>
                    <a:pt x="475" y="321"/>
                    <a:pt x="475" y="321"/>
                  </a:cubicBezTo>
                  <a:cubicBezTo>
                    <a:pt x="474" y="320"/>
                    <a:pt x="473" y="319"/>
                    <a:pt x="471" y="319"/>
                  </a:cubicBezTo>
                  <a:cubicBezTo>
                    <a:pt x="471" y="310"/>
                    <a:pt x="471" y="310"/>
                    <a:pt x="471" y="310"/>
                  </a:cubicBezTo>
                  <a:cubicBezTo>
                    <a:pt x="472" y="308"/>
                    <a:pt x="474" y="308"/>
                    <a:pt x="475" y="307"/>
                  </a:cubicBezTo>
                  <a:close/>
                  <a:moveTo>
                    <a:pt x="475" y="328"/>
                  </a:moveTo>
                  <a:cubicBezTo>
                    <a:pt x="475" y="333"/>
                    <a:pt x="475" y="333"/>
                    <a:pt x="475" y="333"/>
                  </a:cubicBezTo>
                  <a:cubicBezTo>
                    <a:pt x="475" y="332"/>
                    <a:pt x="474" y="331"/>
                    <a:pt x="473" y="330"/>
                  </a:cubicBezTo>
                  <a:cubicBezTo>
                    <a:pt x="472" y="332"/>
                    <a:pt x="472" y="335"/>
                    <a:pt x="471" y="337"/>
                  </a:cubicBezTo>
                  <a:cubicBezTo>
                    <a:pt x="471" y="323"/>
                    <a:pt x="471" y="323"/>
                    <a:pt x="471" y="323"/>
                  </a:cubicBezTo>
                  <a:cubicBezTo>
                    <a:pt x="472" y="325"/>
                    <a:pt x="474" y="326"/>
                    <a:pt x="475" y="328"/>
                  </a:cubicBezTo>
                  <a:close/>
                  <a:moveTo>
                    <a:pt x="475" y="344"/>
                  </a:moveTo>
                  <a:cubicBezTo>
                    <a:pt x="475" y="357"/>
                    <a:pt x="475" y="357"/>
                    <a:pt x="475" y="357"/>
                  </a:cubicBezTo>
                  <a:cubicBezTo>
                    <a:pt x="474" y="355"/>
                    <a:pt x="473" y="353"/>
                    <a:pt x="471" y="351"/>
                  </a:cubicBezTo>
                  <a:cubicBezTo>
                    <a:pt x="471" y="344"/>
                    <a:pt x="471" y="344"/>
                    <a:pt x="471" y="344"/>
                  </a:cubicBezTo>
                  <a:cubicBezTo>
                    <a:pt x="471" y="345"/>
                    <a:pt x="472" y="346"/>
                    <a:pt x="472" y="347"/>
                  </a:cubicBezTo>
                  <a:cubicBezTo>
                    <a:pt x="474" y="347"/>
                    <a:pt x="475" y="346"/>
                    <a:pt x="475" y="344"/>
                  </a:cubicBezTo>
                  <a:close/>
                  <a:moveTo>
                    <a:pt x="475" y="447"/>
                  </a:moveTo>
                  <a:cubicBezTo>
                    <a:pt x="475" y="454"/>
                    <a:pt x="475" y="454"/>
                    <a:pt x="475" y="454"/>
                  </a:cubicBezTo>
                  <a:cubicBezTo>
                    <a:pt x="474" y="455"/>
                    <a:pt x="473" y="456"/>
                    <a:pt x="472" y="458"/>
                  </a:cubicBezTo>
                  <a:cubicBezTo>
                    <a:pt x="473" y="459"/>
                    <a:pt x="474" y="459"/>
                    <a:pt x="475" y="459"/>
                  </a:cubicBezTo>
                  <a:cubicBezTo>
                    <a:pt x="475" y="459"/>
                    <a:pt x="475" y="459"/>
                    <a:pt x="475" y="459"/>
                  </a:cubicBezTo>
                  <a:cubicBezTo>
                    <a:pt x="475" y="463"/>
                    <a:pt x="475" y="463"/>
                    <a:pt x="475" y="463"/>
                  </a:cubicBezTo>
                  <a:cubicBezTo>
                    <a:pt x="474" y="463"/>
                    <a:pt x="472" y="463"/>
                    <a:pt x="471" y="463"/>
                  </a:cubicBezTo>
                  <a:cubicBezTo>
                    <a:pt x="471" y="453"/>
                    <a:pt x="471" y="453"/>
                    <a:pt x="471" y="453"/>
                  </a:cubicBezTo>
                  <a:cubicBezTo>
                    <a:pt x="472" y="452"/>
                    <a:pt x="473" y="451"/>
                    <a:pt x="474" y="450"/>
                  </a:cubicBezTo>
                  <a:cubicBezTo>
                    <a:pt x="474" y="449"/>
                    <a:pt x="475" y="448"/>
                    <a:pt x="475" y="447"/>
                  </a:cubicBezTo>
                  <a:close/>
                  <a:moveTo>
                    <a:pt x="475" y="469"/>
                  </a:moveTo>
                  <a:cubicBezTo>
                    <a:pt x="475" y="476"/>
                    <a:pt x="475" y="476"/>
                    <a:pt x="475" y="476"/>
                  </a:cubicBezTo>
                  <a:cubicBezTo>
                    <a:pt x="474" y="477"/>
                    <a:pt x="472" y="478"/>
                    <a:pt x="471" y="480"/>
                  </a:cubicBezTo>
                  <a:cubicBezTo>
                    <a:pt x="471" y="476"/>
                    <a:pt x="471" y="476"/>
                    <a:pt x="471" y="476"/>
                  </a:cubicBezTo>
                  <a:cubicBezTo>
                    <a:pt x="472" y="476"/>
                    <a:pt x="472" y="475"/>
                    <a:pt x="474" y="474"/>
                  </a:cubicBezTo>
                  <a:cubicBezTo>
                    <a:pt x="473" y="474"/>
                    <a:pt x="472" y="474"/>
                    <a:pt x="471" y="474"/>
                  </a:cubicBezTo>
                  <a:cubicBezTo>
                    <a:pt x="471" y="470"/>
                    <a:pt x="471" y="470"/>
                    <a:pt x="471" y="470"/>
                  </a:cubicBezTo>
                  <a:cubicBezTo>
                    <a:pt x="471" y="470"/>
                    <a:pt x="471" y="470"/>
                    <a:pt x="471" y="470"/>
                  </a:cubicBezTo>
                  <a:cubicBezTo>
                    <a:pt x="473" y="469"/>
                    <a:pt x="474" y="469"/>
                    <a:pt x="475" y="469"/>
                  </a:cubicBezTo>
                  <a:close/>
                  <a:moveTo>
                    <a:pt x="475" y="485"/>
                  </a:moveTo>
                  <a:cubicBezTo>
                    <a:pt x="475" y="498"/>
                    <a:pt x="475" y="498"/>
                    <a:pt x="475" y="498"/>
                  </a:cubicBezTo>
                  <a:cubicBezTo>
                    <a:pt x="471" y="494"/>
                    <a:pt x="471" y="494"/>
                    <a:pt x="471" y="494"/>
                  </a:cubicBezTo>
                  <a:cubicBezTo>
                    <a:pt x="471" y="490"/>
                    <a:pt x="471" y="490"/>
                    <a:pt x="471" y="490"/>
                  </a:cubicBezTo>
                  <a:cubicBezTo>
                    <a:pt x="471" y="490"/>
                    <a:pt x="471" y="490"/>
                    <a:pt x="471" y="490"/>
                  </a:cubicBezTo>
                  <a:cubicBezTo>
                    <a:pt x="473" y="488"/>
                    <a:pt x="474" y="486"/>
                    <a:pt x="475" y="485"/>
                  </a:cubicBezTo>
                  <a:close/>
                  <a:moveTo>
                    <a:pt x="475" y="514"/>
                  </a:moveTo>
                  <a:cubicBezTo>
                    <a:pt x="475" y="522"/>
                    <a:pt x="475" y="522"/>
                    <a:pt x="475" y="522"/>
                  </a:cubicBezTo>
                  <a:cubicBezTo>
                    <a:pt x="475" y="522"/>
                    <a:pt x="474" y="522"/>
                    <a:pt x="474" y="523"/>
                  </a:cubicBezTo>
                  <a:cubicBezTo>
                    <a:pt x="472" y="522"/>
                    <a:pt x="472" y="521"/>
                    <a:pt x="471" y="520"/>
                  </a:cubicBezTo>
                  <a:cubicBezTo>
                    <a:pt x="471" y="507"/>
                    <a:pt x="471" y="507"/>
                    <a:pt x="471" y="507"/>
                  </a:cubicBezTo>
                  <a:cubicBezTo>
                    <a:pt x="474" y="507"/>
                    <a:pt x="474" y="507"/>
                    <a:pt x="474" y="507"/>
                  </a:cubicBezTo>
                  <a:cubicBezTo>
                    <a:pt x="474" y="510"/>
                    <a:pt x="475" y="512"/>
                    <a:pt x="475" y="514"/>
                  </a:cubicBezTo>
                  <a:close/>
                  <a:moveTo>
                    <a:pt x="475" y="526"/>
                  </a:moveTo>
                  <a:cubicBezTo>
                    <a:pt x="475" y="545"/>
                    <a:pt x="475" y="545"/>
                    <a:pt x="475" y="545"/>
                  </a:cubicBezTo>
                  <a:cubicBezTo>
                    <a:pt x="474" y="546"/>
                    <a:pt x="473" y="546"/>
                    <a:pt x="471" y="547"/>
                  </a:cubicBezTo>
                  <a:cubicBezTo>
                    <a:pt x="471" y="540"/>
                    <a:pt x="471" y="540"/>
                    <a:pt x="471" y="540"/>
                  </a:cubicBezTo>
                  <a:cubicBezTo>
                    <a:pt x="475" y="538"/>
                    <a:pt x="475" y="538"/>
                    <a:pt x="475" y="538"/>
                  </a:cubicBezTo>
                  <a:cubicBezTo>
                    <a:pt x="474" y="537"/>
                    <a:pt x="474" y="536"/>
                    <a:pt x="474" y="535"/>
                  </a:cubicBezTo>
                  <a:cubicBezTo>
                    <a:pt x="473" y="535"/>
                    <a:pt x="472" y="535"/>
                    <a:pt x="471" y="535"/>
                  </a:cubicBezTo>
                  <a:cubicBezTo>
                    <a:pt x="471" y="526"/>
                    <a:pt x="471" y="526"/>
                    <a:pt x="471" y="526"/>
                  </a:cubicBezTo>
                  <a:cubicBezTo>
                    <a:pt x="472" y="526"/>
                    <a:pt x="474" y="526"/>
                    <a:pt x="475" y="526"/>
                  </a:cubicBezTo>
                  <a:close/>
                  <a:moveTo>
                    <a:pt x="475" y="552"/>
                  </a:moveTo>
                  <a:cubicBezTo>
                    <a:pt x="475" y="562"/>
                    <a:pt x="475" y="562"/>
                    <a:pt x="475" y="562"/>
                  </a:cubicBezTo>
                  <a:cubicBezTo>
                    <a:pt x="474" y="563"/>
                    <a:pt x="472" y="564"/>
                    <a:pt x="471" y="565"/>
                  </a:cubicBezTo>
                  <a:cubicBezTo>
                    <a:pt x="471" y="554"/>
                    <a:pt x="471" y="554"/>
                    <a:pt x="471" y="554"/>
                  </a:cubicBezTo>
                  <a:cubicBezTo>
                    <a:pt x="472" y="554"/>
                    <a:pt x="474" y="553"/>
                    <a:pt x="475" y="552"/>
                  </a:cubicBezTo>
                  <a:close/>
                  <a:moveTo>
                    <a:pt x="475" y="569"/>
                  </a:moveTo>
                  <a:cubicBezTo>
                    <a:pt x="475" y="584"/>
                    <a:pt x="475" y="584"/>
                    <a:pt x="475" y="584"/>
                  </a:cubicBezTo>
                  <a:cubicBezTo>
                    <a:pt x="474" y="584"/>
                    <a:pt x="473" y="584"/>
                    <a:pt x="472" y="583"/>
                  </a:cubicBezTo>
                  <a:cubicBezTo>
                    <a:pt x="471" y="584"/>
                    <a:pt x="471" y="584"/>
                    <a:pt x="471" y="584"/>
                  </a:cubicBezTo>
                  <a:cubicBezTo>
                    <a:pt x="471" y="571"/>
                    <a:pt x="471" y="571"/>
                    <a:pt x="471" y="571"/>
                  </a:cubicBezTo>
                  <a:cubicBezTo>
                    <a:pt x="472" y="570"/>
                    <a:pt x="474" y="570"/>
                    <a:pt x="475" y="569"/>
                  </a:cubicBezTo>
                  <a:close/>
                  <a:moveTo>
                    <a:pt x="475" y="596"/>
                  </a:moveTo>
                  <a:cubicBezTo>
                    <a:pt x="475" y="602"/>
                    <a:pt x="475" y="602"/>
                    <a:pt x="475" y="602"/>
                  </a:cubicBezTo>
                  <a:cubicBezTo>
                    <a:pt x="474" y="602"/>
                    <a:pt x="473" y="603"/>
                    <a:pt x="471" y="603"/>
                  </a:cubicBezTo>
                  <a:cubicBezTo>
                    <a:pt x="473" y="605"/>
                    <a:pt x="474" y="606"/>
                    <a:pt x="475" y="607"/>
                  </a:cubicBezTo>
                  <a:cubicBezTo>
                    <a:pt x="475" y="613"/>
                    <a:pt x="475" y="613"/>
                    <a:pt x="475" y="613"/>
                  </a:cubicBezTo>
                  <a:cubicBezTo>
                    <a:pt x="474" y="611"/>
                    <a:pt x="473" y="610"/>
                    <a:pt x="471" y="609"/>
                  </a:cubicBezTo>
                  <a:cubicBezTo>
                    <a:pt x="471" y="598"/>
                    <a:pt x="471" y="598"/>
                    <a:pt x="471" y="598"/>
                  </a:cubicBezTo>
                  <a:cubicBezTo>
                    <a:pt x="472" y="597"/>
                    <a:pt x="473" y="597"/>
                    <a:pt x="474" y="596"/>
                  </a:cubicBezTo>
                  <a:cubicBezTo>
                    <a:pt x="474" y="596"/>
                    <a:pt x="475" y="596"/>
                    <a:pt x="475" y="596"/>
                  </a:cubicBezTo>
                  <a:close/>
                  <a:moveTo>
                    <a:pt x="475" y="620"/>
                  </a:moveTo>
                  <a:cubicBezTo>
                    <a:pt x="475" y="626"/>
                    <a:pt x="475" y="626"/>
                    <a:pt x="475" y="626"/>
                  </a:cubicBezTo>
                  <a:cubicBezTo>
                    <a:pt x="474" y="627"/>
                    <a:pt x="472" y="627"/>
                    <a:pt x="471" y="628"/>
                  </a:cubicBezTo>
                  <a:cubicBezTo>
                    <a:pt x="471" y="621"/>
                    <a:pt x="471" y="621"/>
                    <a:pt x="471" y="621"/>
                  </a:cubicBezTo>
                  <a:cubicBezTo>
                    <a:pt x="472" y="621"/>
                    <a:pt x="474" y="620"/>
                    <a:pt x="475" y="620"/>
                  </a:cubicBezTo>
                  <a:close/>
                  <a:moveTo>
                    <a:pt x="475" y="740"/>
                  </a:moveTo>
                  <a:cubicBezTo>
                    <a:pt x="475" y="749"/>
                    <a:pt x="475" y="749"/>
                    <a:pt x="475" y="749"/>
                  </a:cubicBezTo>
                  <a:cubicBezTo>
                    <a:pt x="474" y="749"/>
                    <a:pt x="473" y="749"/>
                    <a:pt x="471" y="749"/>
                  </a:cubicBezTo>
                  <a:cubicBezTo>
                    <a:pt x="471" y="741"/>
                    <a:pt x="471" y="741"/>
                    <a:pt x="471" y="741"/>
                  </a:cubicBezTo>
                  <a:cubicBezTo>
                    <a:pt x="472" y="741"/>
                    <a:pt x="474" y="741"/>
                    <a:pt x="475" y="740"/>
                  </a:cubicBezTo>
                  <a:close/>
                  <a:moveTo>
                    <a:pt x="468" y="7"/>
                  </a:moveTo>
                  <a:cubicBezTo>
                    <a:pt x="469" y="7"/>
                    <a:pt x="470" y="7"/>
                    <a:pt x="471" y="7"/>
                  </a:cubicBezTo>
                  <a:cubicBezTo>
                    <a:pt x="471" y="16"/>
                    <a:pt x="471" y="16"/>
                    <a:pt x="471" y="16"/>
                  </a:cubicBezTo>
                  <a:cubicBezTo>
                    <a:pt x="470" y="16"/>
                    <a:pt x="469" y="16"/>
                    <a:pt x="468" y="15"/>
                  </a:cubicBezTo>
                  <a:cubicBezTo>
                    <a:pt x="468" y="7"/>
                    <a:pt x="468" y="7"/>
                    <a:pt x="468" y="7"/>
                  </a:cubicBezTo>
                  <a:close/>
                  <a:moveTo>
                    <a:pt x="471" y="787"/>
                  </a:moveTo>
                  <a:cubicBezTo>
                    <a:pt x="470" y="787"/>
                    <a:pt x="469" y="787"/>
                    <a:pt x="468" y="787"/>
                  </a:cubicBezTo>
                  <a:cubicBezTo>
                    <a:pt x="468" y="780"/>
                    <a:pt x="468" y="780"/>
                    <a:pt x="468" y="780"/>
                  </a:cubicBezTo>
                  <a:cubicBezTo>
                    <a:pt x="469" y="779"/>
                    <a:pt x="470" y="779"/>
                    <a:pt x="471" y="779"/>
                  </a:cubicBezTo>
                  <a:cubicBezTo>
                    <a:pt x="471" y="787"/>
                    <a:pt x="471" y="787"/>
                    <a:pt x="471" y="787"/>
                  </a:cubicBezTo>
                  <a:close/>
                  <a:moveTo>
                    <a:pt x="471" y="46"/>
                  </a:moveTo>
                  <a:cubicBezTo>
                    <a:pt x="471" y="54"/>
                    <a:pt x="471" y="54"/>
                    <a:pt x="471" y="54"/>
                  </a:cubicBezTo>
                  <a:cubicBezTo>
                    <a:pt x="470" y="53"/>
                    <a:pt x="469" y="53"/>
                    <a:pt x="468" y="52"/>
                  </a:cubicBezTo>
                  <a:cubicBezTo>
                    <a:pt x="468" y="43"/>
                    <a:pt x="468" y="43"/>
                    <a:pt x="468" y="43"/>
                  </a:cubicBezTo>
                  <a:cubicBezTo>
                    <a:pt x="469" y="45"/>
                    <a:pt x="469" y="45"/>
                    <a:pt x="469" y="45"/>
                  </a:cubicBezTo>
                  <a:cubicBezTo>
                    <a:pt x="471" y="46"/>
                    <a:pt x="471" y="46"/>
                    <a:pt x="471" y="46"/>
                  </a:cubicBezTo>
                  <a:close/>
                  <a:moveTo>
                    <a:pt x="471" y="78"/>
                  </a:moveTo>
                  <a:cubicBezTo>
                    <a:pt x="471" y="105"/>
                    <a:pt x="471" y="105"/>
                    <a:pt x="471" y="105"/>
                  </a:cubicBezTo>
                  <a:cubicBezTo>
                    <a:pt x="469" y="109"/>
                    <a:pt x="468" y="113"/>
                    <a:pt x="469" y="118"/>
                  </a:cubicBezTo>
                  <a:cubicBezTo>
                    <a:pt x="471" y="118"/>
                    <a:pt x="471" y="118"/>
                    <a:pt x="471" y="118"/>
                  </a:cubicBezTo>
                  <a:cubicBezTo>
                    <a:pt x="471" y="133"/>
                    <a:pt x="471" y="133"/>
                    <a:pt x="471" y="133"/>
                  </a:cubicBezTo>
                  <a:cubicBezTo>
                    <a:pt x="470" y="132"/>
                    <a:pt x="469" y="132"/>
                    <a:pt x="468" y="131"/>
                  </a:cubicBezTo>
                  <a:cubicBezTo>
                    <a:pt x="468" y="77"/>
                    <a:pt x="468" y="77"/>
                    <a:pt x="468" y="77"/>
                  </a:cubicBezTo>
                  <a:cubicBezTo>
                    <a:pt x="469" y="78"/>
                    <a:pt x="470" y="78"/>
                    <a:pt x="471" y="78"/>
                  </a:cubicBezTo>
                  <a:close/>
                  <a:moveTo>
                    <a:pt x="471" y="136"/>
                  </a:moveTo>
                  <a:cubicBezTo>
                    <a:pt x="471" y="147"/>
                    <a:pt x="471" y="147"/>
                    <a:pt x="471" y="147"/>
                  </a:cubicBezTo>
                  <a:cubicBezTo>
                    <a:pt x="470" y="146"/>
                    <a:pt x="469" y="146"/>
                    <a:pt x="468" y="146"/>
                  </a:cubicBezTo>
                  <a:cubicBezTo>
                    <a:pt x="468" y="134"/>
                    <a:pt x="468" y="134"/>
                    <a:pt x="468" y="134"/>
                  </a:cubicBezTo>
                  <a:cubicBezTo>
                    <a:pt x="469" y="135"/>
                    <a:pt x="470" y="135"/>
                    <a:pt x="471" y="136"/>
                  </a:cubicBezTo>
                  <a:close/>
                  <a:moveTo>
                    <a:pt x="471" y="177"/>
                  </a:moveTo>
                  <a:cubicBezTo>
                    <a:pt x="471" y="205"/>
                    <a:pt x="471" y="205"/>
                    <a:pt x="471" y="205"/>
                  </a:cubicBezTo>
                  <a:cubicBezTo>
                    <a:pt x="470" y="205"/>
                    <a:pt x="469" y="204"/>
                    <a:pt x="468" y="204"/>
                  </a:cubicBezTo>
                  <a:cubicBezTo>
                    <a:pt x="468" y="199"/>
                    <a:pt x="468" y="199"/>
                    <a:pt x="468" y="199"/>
                  </a:cubicBezTo>
                  <a:cubicBezTo>
                    <a:pt x="469" y="199"/>
                    <a:pt x="469" y="199"/>
                    <a:pt x="469" y="199"/>
                  </a:cubicBezTo>
                  <a:cubicBezTo>
                    <a:pt x="468" y="198"/>
                    <a:pt x="468" y="196"/>
                    <a:pt x="468" y="195"/>
                  </a:cubicBezTo>
                  <a:cubicBezTo>
                    <a:pt x="468" y="176"/>
                    <a:pt x="468" y="176"/>
                    <a:pt x="468" y="176"/>
                  </a:cubicBezTo>
                  <a:cubicBezTo>
                    <a:pt x="469" y="176"/>
                    <a:pt x="470" y="177"/>
                    <a:pt x="471" y="177"/>
                  </a:cubicBezTo>
                  <a:close/>
                  <a:moveTo>
                    <a:pt x="471" y="229"/>
                  </a:moveTo>
                  <a:cubicBezTo>
                    <a:pt x="471" y="238"/>
                    <a:pt x="471" y="238"/>
                    <a:pt x="471" y="238"/>
                  </a:cubicBezTo>
                  <a:cubicBezTo>
                    <a:pt x="470" y="238"/>
                    <a:pt x="469" y="238"/>
                    <a:pt x="468" y="237"/>
                  </a:cubicBezTo>
                  <a:cubicBezTo>
                    <a:pt x="468" y="218"/>
                    <a:pt x="468" y="218"/>
                    <a:pt x="468" y="218"/>
                  </a:cubicBezTo>
                  <a:cubicBezTo>
                    <a:pt x="469" y="217"/>
                    <a:pt x="469" y="217"/>
                    <a:pt x="470" y="217"/>
                  </a:cubicBezTo>
                  <a:cubicBezTo>
                    <a:pt x="470" y="222"/>
                    <a:pt x="469" y="225"/>
                    <a:pt x="471" y="229"/>
                  </a:cubicBezTo>
                  <a:close/>
                  <a:moveTo>
                    <a:pt x="471" y="249"/>
                  </a:moveTo>
                  <a:cubicBezTo>
                    <a:pt x="471" y="259"/>
                    <a:pt x="471" y="259"/>
                    <a:pt x="471" y="259"/>
                  </a:cubicBezTo>
                  <a:cubicBezTo>
                    <a:pt x="470" y="259"/>
                    <a:pt x="469" y="258"/>
                    <a:pt x="468" y="258"/>
                  </a:cubicBezTo>
                  <a:cubicBezTo>
                    <a:pt x="468" y="248"/>
                    <a:pt x="468" y="248"/>
                    <a:pt x="468" y="248"/>
                  </a:cubicBezTo>
                  <a:cubicBezTo>
                    <a:pt x="469" y="248"/>
                    <a:pt x="469" y="249"/>
                    <a:pt x="470" y="249"/>
                  </a:cubicBezTo>
                  <a:cubicBezTo>
                    <a:pt x="471" y="249"/>
                    <a:pt x="471" y="249"/>
                    <a:pt x="471" y="249"/>
                  </a:cubicBezTo>
                  <a:close/>
                  <a:moveTo>
                    <a:pt x="471" y="267"/>
                  </a:moveTo>
                  <a:cubicBezTo>
                    <a:pt x="471" y="280"/>
                    <a:pt x="471" y="280"/>
                    <a:pt x="471" y="280"/>
                  </a:cubicBezTo>
                  <a:cubicBezTo>
                    <a:pt x="471" y="278"/>
                    <a:pt x="470" y="275"/>
                    <a:pt x="470" y="273"/>
                  </a:cubicBezTo>
                  <a:cubicBezTo>
                    <a:pt x="469" y="273"/>
                    <a:pt x="469" y="273"/>
                    <a:pt x="468" y="273"/>
                  </a:cubicBezTo>
                  <a:cubicBezTo>
                    <a:pt x="468" y="266"/>
                    <a:pt x="468" y="266"/>
                    <a:pt x="468" y="266"/>
                  </a:cubicBezTo>
                  <a:cubicBezTo>
                    <a:pt x="469" y="266"/>
                    <a:pt x="470" y="266"/>
                    <a:pt x="471" y="267"/>
                  </a:cubicBezTo>
                  <a:close/>
                  <a:moveTo>
                    <a:pt x="471" y="280"/>
                  </a:moveTo>
                  <a:cubicBezTo>
                    <a:pt x="471" y="291"/>
                    <a:pt x="471" y="291"/>
                    <a:pt x="471" y="291"/>
                  </a:cubicBezTo>
                  <a:cubicBezTo>
                    <a:pt x="470" y="291"/>
                    <a:pt x="469" y="292"/>
                    <a:pt x="468" y="293"/>
                  </a:cubicBezTo>
                  <a:cubicBezTo>
                    <a:pt x="468" y="283"/>
                    <a:pt x="468" y="283"/>
                    <a:pt x="468" y="283"/>
                  </a:cubicBezTo>
                  <a:cubicBezTo>
                    <a:pt x="468" y="282"/>
                    <a:pt x="469" y="281"/>
                    <a:pt x="469" y="280"/>
                  </a:cubicBezTo>
                  <a:cubicBezTo>
                    <a:pt x="471" y="280"/>
                    <a:pt x="471" y="280"/>
                    <a:pt x="471" y="280"/>
                  </a:cubicBezTo>
                  <a:close/>
                  <a:moveTo>
                    <a:pt x="471" y="310"/>
                  </a:moveTo>
                  <a:cubicBezTo>
                    <a:pt x="471" y="319"/>
                    <a:pt x="471" y="319"/>
                    <a:pt x="471" y="319"/>
                  </a:cubicBezTo>
                  <a:cubicBezTo>
                    <a:pt x="470" y="319"/>
                    <a:pt x="469" y="318"/>
                    <a:pt x="468" y="318"/>
                  </a:cubicBezTo>
                  <a:cubicBezTo>
                    <a:pt x="468" y="313"/>
                    <a:pt x="468" y="313"/>
                    <a:pt x="468" y="313"/>
                  </a:cubicBezTo>
                  <a:cubicBezTo>
                    <a:pt x="469" y="312"/>
                    <a:pt x="470" y="311"/>
                    <a:pt x="471" y="310"/>
                  </a:cubicBezTo>
                  <a:close/>
                  <a:moveTo>
                    <a:pt x="471" y="323"/>
                  </a:moveTo>
                  <a:cubicBezTo>
                    <a:pt x="471" y="337"/>
                    <a:pt x="471" y="337"/>
                    <a:pt x="471" y="337"/>
                  </a:cubicBezTo>
                  <a:cubicBezTo>
                    <a:pt x="471" y="339"/>
                    <a:pt x="470" y="342"/>
                    <a:pt x="471" y="344"/>
                  </a:cubicBezTo>
                  <a:cubicBezTo>
                    <a:pt x="471" y="351"/>
                    <a:pt x="471" y="351"/>
                    <a:pt x="471" y="351"/>
                  </a:cubicBezTo>
                  <a:cubicBezTo>
                    <a:pt x="470" y="350"/>
                    <a:pt x="469" y="349"/>
                    <a:pt x="468" y="347"/>
                  </a:cubicBezTo>
                  <a:cubicBezTo>
                    <a:pt x="468" y="332"/>
                    <a:pt x="468" y="332"/>
                    <a:pt x="468" y="332"/>
                  </a:cubicBezTo>
                  <a:cubicBezTo>
                    <a:pt x="468" y="330"/>
                    <a:pt x="468" y="329"/>
                    <a:pt x="468" y="327"/>
                  </a:cubicBezTo>
                  <a:cubicBezTo>
                    <a:pt x="468" y="319"/>
                    <a:pt x="468" y="319"/>
                    <a:pt x="468" y="319"/>
                  </a:cubicBezTo>
                  <a:cubicBezTo>
                    <a:pt x="468" y="320"/>
                    <a:pt x="469" y="321"/>
                    <a:pt x="471" y="323"/>
                  </a:cubicBezTo>
                  <a:close/>
                  <a:moveTo>
                    <a:pt x="471" y="453"/>
                  </a:moveTo>
                  <a:cubicBezTo>
                    <a:pt x="471" y="463"/>
                    <a:pt x="471" y="463"/>
                    <a:pt x="471" y="463"/>
                  </a:cubicBezTo>
                  <a:cubicBezTo>
                    <a:pt x="470" y="463"/>
                    <a:pt x="469" y="464"/>
                    <a:pt x="468" y="464"/>
                  </a:cubicBezTo>
                  <a:cubicBezTo>
                    <a:pt x="468" y="457"/>
                    <a:pt x="468" y="457"/>
                    <a:pt x="468" y="457"/>
                  </a:cubicBezTo>
                  <a:cubicBezTo>
                    <a:pt x="469" y="456"/>
                    <a:pt x="470" y="454"/>
                    <a:pt x="471" y="453"/>
                  </a:cubicBezTo>
                  <a:close/>
                  <a:moveTo>
                    <a:pt x="471" y="470"/>
                  </a:moveTo>
                  <a:cubicBezTo>
                    <a:pt x="471" y="474"/>
                    <a:pt x="471" y="474"/>
                    <a:pt x="471" y="474"/>
                  </a:cubicBezTo>
                  <a:cubicBezTo>
                    <a:pt x="470" y="473"/>
                    <a:pt x="469" y="473"/>
                    <a:pt x="468" y="473"/>
                  </a:cubicBezTo>
                  <a:cubicBezTo>
                    <a:pt x="468" y="468"/>
                    <a:pt x="468" y="468"/>
                    <a:pt x="468" y="468"/>
                  </a:cubicBezTo>
                  <a:cubicBezTo>
                    <a:pt x="471" y="470"/>
                    <a:pt x="471" y="470"/>
                    <a:pt x="471" y="470"/>
                  </a:cubicBezTo>
                  <a:close/>
                  <a:moveTo>
                    <a:pt x="471" y="476"/>
                  </a:moveTo>
                  <a:cubicBezTo>
                    <a:pt x="471" y="480"/>
                    <a:pt x="471" y="480"/>
                    <a:pt x="471" y="480"/>
                  </a:cubicBezTo>
                  <a:cubicBezTo>
                    <a:pt x="468" y="482"/>
                    <a:pt x="467" y="485"/>
                    <a:pt x="471" y="490"/>
                  </a:cubicBezTo>
                  <a:cubicBezTo>
                    <a:pt x="471" y="494"/>
                    <a:pt x="471" y="494"/>
                    <a:pt x="471" y="494"/>
                  </a:cubicBezTo>
                  <a:cubicBezTo>
                    <a:pt x="468" y="491"/>
                    <a:pt x="468" y="491"/>
                    <a:pt x="468" y="491"/>
                  </a:cubicBezTo>
                  <a:cubicBezTo>
                    <a:pt x="468" y="478"/>
                    <a:pt x="468" y="478"/>
                    <a:pt x="468" y="478"/>
                  </a:cubicBezTo>
                  <a:cubicBezTo>
                    <a:pt x="469" y="477"/>
                    <a:pt x="470" y="477"/>
                    <a:pt x="471" y="476"/>
                  </a:cubicBezTo>
                  <a:close/>
                  <a:moveTo>
                    <a:pt x="471" y="507"/>
                  </a:moveTo>
                  <a:cubicBezTo>
                    <a:pt x="471" y="520"/>
                    <a:pt x="471" y="520"/>
                    <a:pt x="471" y="520"/>
                  </a:cubicBezTo>
                  <a:cubicBezTo>
                    <a:pt x="468" y="517"/>
                    <a:pt x="468" y="512"/>
                    <a:pt x="468" y="507"/>
                  </a:cubicBezTo>
                  <a:cubicBezTo>
                    <a:pt x="471" y="507"/>
                    <a:pt x="471" y="507"/>
                    <a:pt x="471" y="507"/>
                  </a:cubicBezTo>
                  <a:close/>
                  <a:moveTo>
                    <a:pt x="471" y="526"/>
                  </a:moveTo>
                  <a:cubicBezTo>
                    <a:pt x="471" y="535"/>
                    <a:pt x="471" y="535"/>
                    <a:pt x="471" y="535"/>
                  </a:cubicBezTo>
                  <a:cubicBezTo>
                    <a:pt x="470" y="536"/>
                    <a:pt x="469" y="536"/>
                    <a:pt x="468" y="536"/>
                  </a:cubicBezTo>
                  <a:cubicBezTo>
                    <a:pt x="468" y="527"/>
                    <a:pt x="468" y="527"/>
                    <a:pt x="468" y="527"/>
                  </a:cubicBezTo>
                  <a:cubicBezTo>
                    <a:pt x="469" y="527"/>
                    <a:pt x="470" y="526"/>
                    <a:pt x="471" y="526"/>
                  </a:cubicBezTo>
                  <a:close/>
                  <a:moveTo>
                    <a:pt x="471" y="540"/>
                  </a:moveTo>
                  <a:cubicBezTo>
                    <a:pt x="471" y="547"/>
                    <a:pt x="471" y="547"/>
                    <a:pt x="471" y="547"/>
                  </a:cubicBezTo>
                  <a:cubicBezTo>
                    <a:pt x="470" y="548"/>
                    <a:pt x="470" y="548"/>
                    <a:pt x="470" y="548"/>
                  </a:cubicBezTo>
                  <a:cubicBezTo>
                    <a:pt x="470" y="548"/>
                    <a:pt x="470" y="549"/>
                    <a:pt x="470" y="550"/>
                  </a:cubicBezTo>
                  <a:cubicBezTo>
                    <a:pt x="469" y="550"/>
                    <a:pt x="469" y="550"/>
                    <a:pt x="468" y="551"/>
                  </a:cubicBezTo>
                  <a:cubicBezTo>
                    <a:pt x="468" y="542"/>
                    <a:pt x="468" y="542"/>
                    <a:pt x="468" y="542"/>
                  </a:cubicBezTo>
                  <a:cubicBezTo>
                    <a:pt x="471" y="540"/>
                    <a:pt x="471" y="540"/>
                    <a:pt x="471" y="540"/>
                  </a:cubicBezTo>
                  <a:close/>
                  <a:moveTo>
                    <a:pt x="471" y="554"/>
                  </a:moveTo>
                  <a:cubicBezTo>
                    <a:pt x="471" y="565"/>
                    <a:pt x="471" y="565"/>
                    <a:pt x="471" y="565"/>
                  </a:cubicBezTo>
                  <a:cubicBezTo>
                    <a:pt x="470" y="565"/>
                    <a:pt x="469" y="565"/>
                    <a:pt x="468" y="566"/>
                  </a:cubicBezTo>
                  <a:cubicBezTo>
                    <a:pt x="468" y="556"/>
                    <a:pt x="468" y="556"/>
                    <a:pt x="468" y="556"/>
                  </a:cubicBezTo>
                  <a:cubicBezTo>
                    <a:pt x="469" y="555"/>
                    <a:pt x="470" y="555"/>
                    <a:pt x="471" y="554"/>
                  </a:cubicBezTo>
                  <a:close/>
                  <a:moveTo>
                    <a:pt x="471" y="571"/>
                  </a:moveTo>
                  <a:cubicBezTo>
                    <a:pt x="471" y="584"/>
                    <a:pt x="471" y="584"/>
                    <a:pt x="471" y="584"/>
                  </a:cubicBezTo>
                  <a:cubicBezTo>
                    <a:pt x="468" y="585"/>
                    <a:pt x="468" y="585"/>
                    <a:pt x="468" y="585"/>
                  </a:cubicBezTo>
                  <a:cubicBezTo>
                    <a:pt x="468" y="573"/>
                    <a:pt x="468" y="573"/>
                    <a:pt x="468" y="573"/>
                  </a:cubicBezTo>
                  <a:cubicBezTo>
                    <a:pt x="469" y="572"/>
                    <a:pt x="470" y="572"/>
                    <a:pt x="471" y="571"/>
                  </a:cubicBezTo>
                  <a:close/>
                  <a:moveTo>
                    <a:pt x="471" y="598"/>
                  </a:moveTo>
                  <a:cubicBezTo>
                    <a:pt x="471" y="609"/>
                    <a:pt x="471" y="609"/>
                    <a:pt x="471" y="609"/>
                  </a:cubicBezTo>
                  <a:cubicBezTo>
                    <a:pt x="470" y="609"/>
                    <a:pt x="469" y="609"/>
                    <a:pt x="468" y="608"/>
                  </a:cubicBezTo>
                  <a:cubicBezTo>
                    <a:pt x="468" y="599"/>
                    <a:pt x="468" y="599"/>
                    <a:pt x="468" y="599"/>
                  </a:cubicBezTo>
                  <a:cubicBezTo>
                    <a:pt x="469" y="599"/>
                    <a:pt x="470" y="598"/>
                    <a:pt x="471" y="598"/>
                  </a:cubicBezTo>
                  <a:close/>
                  <a:moveTo>
                    <a:pt x="471" y="621"/>
                  </a:moveTo>
                  <a:cubicBezTo>
                    <a:pt x="471" y="628"/>
                    <a:pt x="471" y="628"/>
                    <a:pt x="471" y="628"/>
                  </a:cubicBezTo>
                  <a:cubicBezTo>
                    <a:pt x="470" y="628"/>
                    <a:pt x="469" y="628"/>
                    <a:pt x="468" y="628"/>
                  </a:cubicBezTo>
                  <a:cubicBezTo>
                    <a:pt x="468" y="622"/>
                    <a:pt x="468" y="622"/>
                    <a:pt x="468" y="622"/>
                  </a:cubicBezTo>
                  <a:cubicBezTo>
                    <a:pt x="469" y="621"/>
                    <a:pt x="470" y="621"/>
                    <a:pt x="471" y="621"/>
                  </a:cubicBezTo>
                  <a:close/>
                  <a:moveTo>
                    <a:pt x="471" y="741"/>
                  </a:moveTo>
                  <a:cubicBezTo>
                    <a:pt x="471" y="749"/>
                    <a:pt x="471" y="749"/>
                    <a:pt x="471" y="749"/>
                  </a:cubicBezTo>
                  <a:cubicBezTo>
                    <a:pt x="470" y="749"/>
                    <a:pt x="469" y="749"/>
                    <a:pt x="468" y="750"/>
                  </a:cubicBezTo>
                  <a:cubicBezTo>
                    <a:pt x="468" y="742"/>
                    <a:pt x="468" y="742"/>
                    <a:pt x="468" y="742"/>
                  </a:cubicBezTo>
                  <a:cubicBezTo>
                    <a:pt x="469" y="742"/>
                    <a:pt x="470" y="742"/>
                    <a:pt x="471" y="741"/>
                  </a:cubicBezTo>
                  <a:close/>
                  <a:moveTo>
                    <a:pt x="471" y="764"/>
                  </a:moveTo>
                  <a:cubicBezTo>
                    <a:pt x="471" y="776"/>
                    <a:pt x="471" y="776"/>
                    <a:pt x="471" y="776"/>
                  </a:cubicBezTo>
                  <a:cubicBezTo>
                    <a:pt x="468" y="772"/>
                    <a:pt x="468" y="772"/>
                    <a:pt x="468" y="772"/>
                  </a:cubicBezTo>
                  <a:cubicBezTo>
                    <a:pt x="468" y="760"/>
                    <a:pt x="468" y="760"/>
                    <a:pt x="468" y="760"/>
                  </a:cubicBezTo>
                  <a:cubicBezTo>
                    <a:pt x="469" y="762"/>
                    <a:pt x="470" y="763"/>
                    <a:pt x="471" y="764"/>
                  </a:cubicBezTo>
                  <a:close/>
                  <a:moveTo>
                    <a:pt x="467" y="6"/>
                  </a:moveTo>
                  <a:cubicBezTo>
                    <a:pt x="468" y="7"/>
                    <a:pt x="468" y="7"/>
                    <a:pt x="468" y="7"/>
                  </a:cubicBezTo>
                  <a:cubicBezTo>
                    <a:pt x="468" y="15"/>
                    <a:pt x="468" y="15"/>
                    <a:pt x="468" y="15"/>
                  </a:cubicBezTo>
                  <a:cubicBezTo>
                    <a:pt x="467" y="15"/>
                    <a:pt x="467" y="15"/>
                    <a:pt x="467" y="15"/>
                  </a:cubicBezTo>
                  <a:cubicBezTo>
                    <a:pt x="467" y="6"/>
                    <a:pt x="467" y="6"/>
                    <a:pt x="467" y="6"/>
                  </a:cubicBezTo>
                  <a:close/>
                  <a:moveTo>
                    <a:pt x="468" y="787"/>
                  </a:moveTo>
                  <a:cubicBezTo>
                    <a:pt x="467" y="787"/>
                    <a:pt x="467" y="787"/>
                    <a:pt x="467" y="787"/>
                  </a:cubicBezTo>
                  <a:cubicBezTo>
                    <a:pt x="467" y="780"/>
                    <a:pt x="467" y="780"/>
                    <a:pt x="467" y="780"/>
                  </a:cubicBezTo>
                  <a:cubicBezTo>
                    <a:pt x="468" y="780"/>
                    <a:pt x="468" y="780"/>
                    <a:pt x="468" y="780"/>
                  </a:cubicBezTo>
                  <a:cubicBezTo>
                    <a:pt x="468" y="787"/>
                    <a:pt x="468" y="787"/>
                    <a:pt x="468" y="787"/>
                  </a:cubicBezTo>
                  <a:close/>
                  <a:moveTo>
                    <a:pt x="468" y="43"/>
                  </a:moveTo>
                  <a:cubicBezTo>
                    <a:pt x="468" y="52"/>
                    <a:pt x="468" y="52"/>
                    <a:pt x="468" y="52"/>
                  </a:cubicBezTo>
                  <a:cubicBezTo>
                    <a:pt x="467" y="52"/>
                    <a:pt x="467" y="52"/>
                    <a:pt x="467" y="52"/>
                  </a:cubicBezTo>
                  <a:cubicBezTo>
                    <a:pt x="467" y="41"/>
                    <a:pt x="467" y="41"/>
                    <a:pt x="467" y="41"/>
                  </a:cubicBezTo>
                  <a:cubicBezTo>
                    <a:pt x="468" y="43"/>
                    <a:pt x="468" y="43"/>
                    <a:pt x="468" y="43"/>
                  </a:cubicBezTo>
                  <a:close/>
                  <a:moveTo>
                    <a:pt x="468" y="77"/>
                  </a:moveTo>
                  <a:cubicBezTo>
                    <a:pt x="468" y="131"/>
                    <a:pt x="468" y="131"/>
                    <a:pt x="468" y="131"/>
                  </a:cubicBezTo>
                  <a:cubicBezTo>
                    <a:pt x="467" y="131"/>
                    <a:pt x="467" y="131"/>
                    <a:pt x="467" y="131"/>
                  </a:cubicBezTo>
                  <a:cubicBezTo>
                    <a:pt x="467" y="77"/>
                    <a:pt x="467" y="77"/>
                    <a:pt x="467" y="77"/>
                  </a:cubicBezTo>
                  <a:cubicBezTo>
                    <a:pt x="468" y="77"/>
                    <a:pt x="468" y="77"/>
                    <a:pt x="468" y="77"/>
                  </a:cubicBezTo>
                  <a:close/>
                  <a:moveTo>
                    <a:pt x="468" y="134"/>
                  </a:moveTo>
                  <a:cubicBezTo>
                    <a:pt x="468" y="146"/>
                    <a:pt x="468" y="146"/>
                    <a:pt x="468" y="146"/>
                  </a:cubicBezTo>
                  <a:cubicBezTo>
                    <a:pt x="467" y="146"/>
                    <a:pt x="467" y="145"/>
                    <a:pt x="467" y="145"/>
                  </a:cubicBezTo>
                  <a:cubicBezTo>
                    <a:pt x="467" y="133"/>
                    <a:pt x="467" y="133"/>
                    <a:pt x="467" y="133"/>
                  </a:cubicBezTo>
                  <a:cubicBezTo>
                    <a:pt x="467" y="134"/>
                    <a:pt x="467" y="134"/>
                    <a:pt x="468" y="134"/>
                  </a:cubicBezTo>
                  <a:close/>
                  <a:moveTo>
                    <a:pt x="468" y="176"/>
                  </a:moveTo>
                  <a:cubicBezTo>
                    <a:pt x="468" y="195"/>
                    <a:pt x="468" y="195"/>
                    <a:pt x="468" y="195"/>
                  </a:cubicBezTo>
                  <a:cubicBezTo>
                    <a:pt x="467" y="193"/>
                    <a:pt x="467" y="191"/>
                    <a:pt x="467" y="190"/>
                  </a:cubicBezTo>
                  <a:cubicBezTo>
                    <a:pt x="467" y="176"/>
                    <a:pt x="467" y="176"/>
                    <a:pt x="467" y="176"/>
                  </a:cubicBezTo>
                  <a:cubicBezTo>
                    <a:pt x="468" y="176"/>
                    <a:pt x="468" y="176"/>
                    <a:pt x="468" y="176"/>
                  </a:cubicBezTo>
                  <a:close/>
                  <a:moveTo>
                    <a:pt x="468" y="199"/>
                  </a:moveTo>
                  <a:cubicBezTo>
                    <a:pt x="468" y="204"/>
                    <a:pt x="468" y="204"/>
                    <a:pt x="468" y="204"/>
                  </a:cubicBezTo>
                  <a:cubicBezTo>
                    <a:pt x="467" y="203"/>
                    <a:pt x="467" y="203"/>
                    <a:pt x="467" y="203"/>
                  </a:cubicBezTo>
                  <a:cubicBezTo>
                    <a:pt x="467" y="199"/>
                    <a:pt x="467" y="199"/>
                    <a:pt x="467" y="199"/>
                  </a:cubicBezTo>
                  <a:cubicBezTo>
                    <a:pt x="468" y="199"/>
                    <a:pt x="468" y="199"/>
                    <a:pt x="468" y="199"/>
                  </a:cubicBezTo>
                  <a:close/>
                  <a:moveTo>
                    <a:pt x="468" y="218"/>
                  </a:moveTo>
                  <a:cubicBezTo>
                    <a:pt x="468" y="237"/>
                    <a:pt x="468" y="237"/>
                    <a:pt x="468" y="237"/>
                  </a:cubicBezTo>
                  <a:cubicBezTo>
                    <a:pt x="467" y="237"/>
                    <a:pt x="467" y="237"/>
                    <a:pt x="467" y="237"/>
                  </a:cubicBezTo>
                  <a:cubicBezTo>
                    <a:pt x="467" y="218"/>
                    <a:pt x="467" y="218"/>
                    <a:pt x="467" y="218"/>
                  </a:cubicBezTo>
                  <a:cubicBezTo>
                    <a:pt x="468" y="218"/>
                    <a:pt x="468" y="218"/>
                    <a:pt x="468" y="218"/>
                  </a:cubicBezTo>
                  <a:close/>
                  <a:moveTo>
                    <a:pt x="468" y="248"/>
                  </a:moveTo>
                  <a:cubicBezTo>
                    <a:pt x="468" y="258"/>
                    <a:pt x="468" y="258"/>
                    <a:pt x="468" y="258"/>
                  </a:cubicBezTo>
                  <a:cubicBezTo>
                    <a:pt x="467" y="258"/>
                    <a:pt x="467" y="258"/>
                    <a:pt x="467" y="258"/>
                  </a:cubicBezTo>
                  <a:cubicBezTo>
                    <a:pt x="467" y="247"/>
                    <a:pt x="467" y="247"/>
                    <a:pt x="467" y="247"/>
                  </a:cubicBezTo>
                  <a:cubicBezTo>
                    <a:pt x="467" y="248"/>
                    <a:pt x="467" y="248"/>
                    <a:pt x="468" y="248"/>
                  </a:cubicBezTo>
                  <a:close/>
                  <a:moveTo>
                    <a:pt x="468" y="266"/>
                  </a:moveTo>
                  <a:cubicBezTo>
                    <a:pt x="468" y="273"/>
                    <a:pt x="468" y="273"/>
                    <a:pt x="468" y="273"/>
                  </a:cubicBezTo>
                  <a:cubicBezTo>
                    <a:pt x="467" y="273"/>
                    <a:pt x="467" y="273"/>
                    <a:pt x="467" y="273"/>
                  </a:cubicBezTo>
                  <a:cubicBezTo>
                    <a:pt x="467" y="265"/>
                    <a:pt x="467" y="265"/>
                    <a:pt x="467" y="265"/>
                  </a:cubicBezTo>
                  <a:cubicBezTo>
                    <a:pt x="468" y="266"/>
                    <a:pt x="468" y="266"/>
                    <a:pt x="468" y="266"/>
                  </a:cubicBezTo>
                  <a:close/>
                  <a:moveTo>
                    <a:pt x="468" y="283"/>
                  </a:moveTo>
                  <a:cubicBezTo>
                    <a:pt x="468" y="293"/>
                    <a:pt x="468" y="293"/>
                    <a:pt x="468" y="293"/>
                  </a:cubicBezTo>
                  <a:cubicBezTo>
                    <a:pt x="467" y="293"/>
                    <a:pt x="467" y="293"/>
                    <a:pt x="467" y="293"/>
                  </a:cubicBezTo>
                  <a:cubicBezTo>
                    <a:pt x="467" y="283"/>
                    <a:pt x="467" y="283"/>
                    <a:pt x="467" y="283"/>
                  </a:cubicBezTo>
                  <a:cubicBezTo>
                    <a:pt x="467" y="283"/>
                    <a:pt x="467" y="283"/>
                    <a:pt x="468" y="283"/>
                  </a:cubicBezTo>
                  <a:close/>
                  <a:moveTo>
                    <a:pt x="468" y="313"/>
                  </a:moveTo>
                  <a:cubicBezTo>
                    <a:pt x="468" y="318"/>
                    <a:pt x="468" y="318"/>
                    <a:pt x="468" y="318"/>
                  </a:cubicBezTo>
                  <a:cubicBezTo>
                    <a:pt x="467" y="318"/>
                    <a:pt x="467" y="318"/>
                    <a:pt x="467" y="318"/>
                  </a:cubicBezTo>
                  <a:cubicBezTo>
                    <a:pt x="468" y="318"/>
                    <a:pt x="468" y="319"/>
                    <a:pt x="468" y="319"/>
                  </a:cubicBezTo>
                  <a:cubicBezTo>
                    <a:pt x="468" y="327"/>
                    <a:pt x="468" y="327"/>
                    <a:pt x="468" y="327"/>
                  </a:cubicBezTo>
                  <a:cubicBezTo>
                    <a:pt x="468" y="326"/>
                    <a:pt x="467" y="325"/>
                    <a:pt x="467" y="325"/>
                  </a:cubicBezTo>
                  <a:cubicBezTo>
                    <a:pt x="467" y="314"/>
                    <a:pt x="467" y="314"/>
                    <a:pt x="467" y="314"/>
                  </a:cubicBezTo>
                  <a:cubicBezTo>
                    <a:pt x="467" y="314"/>
                    <a:pt x="467" y="313"/>
                    <a:pt x="468" y="313"/>
                  </a:cubicBezTo>
                  <a:close/>
                  <a:moveTo>
                    <a:pt x="468" y="332"/>
                  </a:moveTo>
                  <a:cubicBezTo>
                    <a:pt x="468" y="347"/>
                    <a:pt x="468" y="347"/>
                    <a:pt x="468" y="347"/>
                  </a:cubicBezTo>
                  <a:cubicBezTo>
                    <a:pt x="467" y="347"/>
                    <a:pt x="467" y="346"/>
                    <a:pt x="467" y="346"/>
                  </a:cubicBezTo>
                  <a:cubicBezTo>
                    <a:pt x="467" y="346"/>
                    <a:pt x="467" y="346"/>
                    <a:pt x="467" y="346"/>
                  </a:cubicBezTo>
                  <a:cubicBezTo>
                    <a:pt x="467" y="335"/>
                    <a:pt x="467" y="335"/>
                    <a:pt x="467" y="335"/>
                  </a:cubicBezTo>
                  <a:cubicBezTo>
                    <a:pt x="467" y="334"/>
                    <a:pt x="468" y="333"/>
                    <a:pt x="468" y="332"/>
                  </a:cubicBezTo>
                  <a:close/>
                  <a:moveTo>
                    <a:pt x="468" y="457"/>
                  </a:moveTo>
                  <a:cubicBezTo>
                    <a:pt x="468" y="464"/>
                    <a:pt x="468" y="464"/>
                    <a:pt x="468" y="464"/>
                  </a:cubicBezTo>
                  <a:cubicBezTo>
                    <a:pt x="467" y="464"/>
                    <a:pt x="467" y="465"/>
                    <a:pt x="467" y="465"/>
                  </a:cubicBezTo>
                  <a:cubicBezTo>
                    <a:pt x="467" y="458"/>
                    <a:pt x="467" y="458"/>
                    <a:pt x="467" y="458"/>
                  </a:cubicBezTo>
                  <a:cubicBezTo>
                    <a:pt x="468" y="457"/>
                    <a:pt x="468" y="457"/>
                    <a:pt x="468" y="457"/>
                  </a:cubicBezTo>
                  <a:close/>
                  <a:moveTo>
                    <a:pt x="468" y="468"/>
                  </a:moveTo>
                  <a:cubicBezTo>
                    <a:pt x="468" y="473"/>
                    <a:pt x="468" y="473"/>
                    <a:pt x="468" y="473"/>
                  </a:cubicBezTo>
                  <a:cubicBezTo>
                    <a:pt x="467" y="473"/>
                    <a:pt x="467" y="473"/>
                    <a:pt x="467" y="473"/>
                  </a:cubicBezTo>
                  <a:cubicBezTo>
                    <a:pt x="467" y="468"/>
                    <a:pt x="467" y="468"/>
                    <a:pt x="467" y="468"/>
                  </a:cubicBezTo>
                  <a:cubicBezTo>
                    <a:pt x="468" y="468"/>
                    <a:pt x="468" y="468"/>
                    <a:pt x="468" y="468"/>
                  </a:cubicBezTo>
                  <a:close/>
                  <a:moveTo>
                    <a:pt x="468" y="478"/>
                  </a:moveTo>
                  <a:cubicBezTo>
                    <a:pt x="468" y="491"/>
                    <a:pt x="468" y="491"/>
                    <a:pt x="468" y="491"/>
                  </a:cubicBezTo>
                  <a:cubicBezTo>
                    <a:pt x="467" y="490"/>
                    <a:pt x="467" y="490"/>
                    <a:pt x="467" y="490"/>
                  </a:cubicBezTo>
                  <a:cubicBezTo>
                    <a:pt x="467" y="478"/>
                    <a:pt x="467" y="478"/>
                    <a:pt x="467" y="478"/>
                  </a:cubicBezTo>
                  <a:cubicBezTo>
                    <a:pt x="468" y="478"/>
                    <a:pt x="468" y="478"/>
                    <a:pt x="468" y="478"/>
                  </a:cubicBezTo>
                  <a:close/>
                  <a:moveTo>
                    <a:pt x="468" y="527"/>
                  </a:moveTo>
                  <a:cubicBezTo>
                    <a:pt x="468" y="536"/>
                    <a:pt x="468" y="536"/>
                    <a:pt x="468" y="536"/>
                  </a:cubicBezTo>
                  <a:cubicBezTo>
                    <a:pt x="467" y="536"/>
                    <a:pt x="467" y="536"/>
                    <a:pt x="467" y="537"/>
                  </a:cubicBezTo>
                  <a:cubicBezTo>
                    <a:pt x="467" y="528"/>
                    <a:pt x="467" y="528"/>
                    <a:pt x="467" y="528"/>
                  </a:cubicBezTo>
                  <a:cubicBezTo>
                    <a:pt x="467" y="528"/>
                    <a:pt x="467" y="527"/>
                    <a:pt x="468" y="527"/>
                  </a:cubicBezTo>
                  <a:close/>
                  <a:moveTo>
                    <a:pt x="468" y="542"/>
                  </a:moveTo>
                  <a:cubicBezTo>
                    <a:pt x="468" y="551"/>
                    <a:pt x="468" y="551"/>
                    <a:pt x="468" y="551"/>
                  </a:cubicBezTo>
                  <a:cubicBezTo>
                    <a:pt x="467" y="551"/>
                    <a:pt x="467" y="551"/>
                    <a:pt x="467" y="551"/>
                  </a:cubicBezTo>
                  <a:cubicBezTo>
                    <a:pt x="467" y="542"/>
                    <a:pt x="467" y="542"/>
                    <a:pt x="467" y="542"/>
                  </a:cubicBezTo>
                  <a:cubicBezTo>
                    <a:pt x="468" y="542"/>
                    <a:pt x="468" y="542"/>
                    <a:pt x="468" y="542"/>
                  </a:cubicBezTo>
                  <a:close/>
                  <a:moveTo>
                    <a:pt x="468" y="556"/>
                  </a:moveTo>
                  <a:cubicBezTo>
                    <a:pt x="468" y="566"/>
                    <a:pt x="468" y="566"/>
                    <a:pt x="468" y="566"/>
                  </a:cubicBezTo>
                  <a:cubicBezTo>
                    <a:pt x="467" y="567"/>
                    <a:pt x="467" y="567"/>
                    <a:pt x="467" y="567"/>
                  </a:cubicBezTo>
                  <a:cubicBezTo>
                    <a:pt x="467" y="556"/>
                    <a:pt x="467" y="556"/>
                    <a:pt x="467" y="556"/>
                  </a:cubicBezTo>
                  <a:cubicBezTo>
                    <a:pt x="468" y="556"/>
                    <a:pt x="468" y="556"/>
                    <a:pt x="468" y="556"/>
                  </a:cubicBezTo>
                  <a:close/>
                  <a:moveTo>
                    <a:pt x="468" y="573"/>
                  </a:moveTo>
                  <a:cubicBezTo>
                    <a:pt x="468" y="585"/>
                    <a:pt x="468" y="585"/>
                    <a:pt x="468" y="585"/>
                  </a:cubicBezTo>
                  <a:cubicBezTo>
                    <a:pt x="467" y="585"/>
                    <a:pt x="467" y="585"/>
                    <a:pt x="467" y="585"/>
                  </a:cubicBezTo>
                  <a:cubicBezTo>
                    <a:pt x="467" y="573"/>
                    <a:pt x="467" y="573"/>
                    <a:pt x="467" y="573"/>
                  </a:cubicBezTo>
                  <a:cubicBezTo>
                    <a:pt x="468" y="573"/>
                    <a:pt x="468" y="573"/>
                    <a:pt x="468" y="573"/>
                  </a:cubicBezTo>
                  <a:close/>
                  <a:moveTo>
                    <a:pt x="468" y="599"/>
                  </a:moveTo>
                  <a:cubicBezTo>
                    <a:pt x="468" y="608"/>
                    <a:pt x="468" y="608"/>
                    <a:pt x="468" y="608"/>
                  </a:cubicBezTo>
                  <a:cubicBezTo>
                    <a:pt x="467" y="608"/>
                    <a:pt x="467" y="608"/>
                    <a:pt x="467" y="608"/>
                  </a:cubicBezTo>
                  <a:cubicBezTo>
                    <a:pt x="467" y="600"/>
                    <a:pt x="467" y="600"/>
                    <a:pt x="467" y="600"/>
                  </a:cubicBezTo>
                  <a:cubicBezTo>
                    <a:pt x="468" y="599"/>
                    <a:pt x="468" y="599"/>
                    <a:pt x="468" y="599"/>
                  </a:cubicBezTo>
                  <a:close/>
                  <a:moveTo>
                    <a:pt x="468" y="622"/>
                  </a:moveTo>
                  <a:cubicBezTo>
                    <a:pt x="468" y="628"/>
                    <a:pt x="468" y="628"/>
                    <a:pt x="468" y="628"/>
                  </a:cubicBezTo>
                  <a:cubicBezTo>
                    <a:pt x="467" y="629"/>
                    <a:pt x="467" y="629"/>
                    <a:pt x="467" y="629"/>
                  </a:cubicBezTo>
                  <a:cubicBezTo>
                    <a:pt x="467" y="621"/>
                    <a:pt x="467" y="621"/>
                    <a:pt x="467" y="621"/>
                  </a:cubicBezTo>
                  <a:cubicBezTo>
                    <a:pt x="467" y="622"/>
                    <a:pt x="467" y="622"/>
                    <a:pt x="467" y="622"/>
                  </a:cubicBezTo>
                  <a:cubicBezTo>
                    <a:pt x="468" y="622"/>
                    <a:pt x="468" y="622"/>
                    <a:pt x="468" y="622"/>
                  </a:cubicBezTo>
                  <a:close/>
                  <a:moveTo>
                    <a:pt x="468" y="742"/>
                  </a:moveTo>
                  <a:cubicBezTo>
                    <a:pt x="468" y="750"/>
                    <a:pt x="468" y="750"/>
                    <a:pt x="468" y="750"/>
                  </a:cubicBezTo>
                  <a:cubicBezTo>
                    <a:pt x="467" y="750"/>
                    <a:pt x="467" y="750"/>
                    <a:pt x="467" y="750"/>
                  </a:cubicBezTo>
                  <a:cubicBezTo>
                    <a:pt x="467" y="742"/>
                    <a:pt x="467" y="742"/>
                    <a:pt x="467" y="742"/>
                  </a:cubicBezTo>
                  <a:cubicBezTo>
                    <a:pt x="468" y="742"/>
                    <a:pt x="468" y="742"/>
                    <a:pt x="468" y="742"/>
                  </a:cubicBezTo>
                  <a:close/>
                  <a:moveTo>
                    <a:pt x="468" y="760"/>
                  </a:moveTo>
                  <a:cubicBezTo>
                    <a:pt x="468" y="772"/>
                    <a:pt x="468" y="772"/>
                    <a:pt x="468" y="772"/>
                  </a:cubicBezTo>
                  <a:cubicBezTo>
                    <a:pt x="467" y="771"/>
                    <a:pt x="467" y="771"/>
                    <a:pt x="467" y="771"/>
                  </a:cubicBezTo>
                  <a:cubicBezTo>
                    <a:pt x="467" y="759"/>
                    <a:pt x="467" y="759"/>
                    <a:pt x="467" y="759"/>
                  </a:cubicBezTo>
                  <a:cubicBezTo>
                    <a:pt x="468" y="760"/>
                    <a:pt x="468" y="760"/>
                    <a:pt x="468" y="760"/>
                  </a:cubicBezTo>
                  <a:close/>
                  <a:moveTo>
                    <a:pt x="467" y="379"/>
                  </a:moveTo>
                  <a:cubicBezTo>
                    <a:pt x="467" y="379"/>
                    <a:pt x="467" y="379"/>
                    <a:pt x="467" y="379"/>
                  </a:cubicBezTo>
                  <a:cubicBezTo>
                    <a:pt x="467" y="379"/>
                    <a:pt x="467" y="379"/>
                    <a:pt x="467" y="379"/>
                  </a:cubicBezTo>
                  <a:close/>
                  <a:moveTo>
                    <a:pt x="458" y="5"/>
                  </a:moveTo>
                  <a:cubicBezTo>
                    <a:pt x="461" y="6"/>
                    <a:pt x="464" y="6"/>
                    <a:pt x="467" y="6"/>
                  </a:cubicBezTo>
                  <a:cubicBezTo>
                    <a:pt x="467" y="15"/>
                    <a:pt x="467" y="15"/>
                    <a:pt x="467" y="15"/>
                  </a:cubicBezTo>
                  <a:cubicBezTo>
                    <a:pt x="464" y="14"/>
                    <a:pt x="461" y="14"/>
                    <a:pt x="458" y="14"/>
                  </a:cubicBezTo>
                  <a:cubicBezTo>
                    <a:pt x="458" y="5"/>
                    <a:pt x="458" y="5"/>
                    <a:pt x="458" y="5"/>
                  </a:cubicBezTo>
                  <a:close/>
                  <a:moveTo>
                    <a:pt x="467" y="787"/>
                  </a:moveTo>
                  <a:cubicBezTo>
                    <a:pt x="464" y="788"/>
                    <a:pt x="461" y="788"/>
                    <a:pt x="458" y="789"/>
                  </a:cubicBezTo>
                  <a:cubicBezTo>
                    <a:pt x="458" y="781"/>
                    <a:pt x="458" y="781"/>
                    <a:pt x="458" y="781"/>
                  </a:cubicBezTo>
                  <a:cubicBezTo>
                    <a:pt x="461" y="781"/>
                    <a:pt x="464" y="781"/>
                    <a:pt x="467" y="780"/>
                  </a:cubicBezTo>
                  <a:cubicBezTo>
                    <a:pt x="467" y="787"/>
                    <a:pt x="467" y="787"/>
                    <a:pt x="467" y="787"/>
                  </a:cubicBezTo>
                  <a:close/>
                  <a:moveTo>
                    <a:pt x="467" y="41"/>
                  </a:moveTo>
                  <a:cubicBezTo>
                    <a:pt x="467" y="52"/>
                    <a:pt x="467" y="52"/>
                    <a:pt x="467" y="52"/>
                  </a:cubicBezTo>
                  <a:cubicBezTo>
                    <a:pt x="466" y="51"/>
                    <a:pt x="465" y="51"/>
                    <a:pt x="464" y="50"/>
                  </a:cubicBezTo>
                  <a:cubicBezTo>
                    <a:pt x="462" y="50"/>
                    <a:pt x="460" y="50"/>
                    <a:pt x="458" y="50"/>
                  </a:cubicBezTo>
                  <a:cubicBezTo>
                    <a:pt x="458" y="20"/>
                    <a:pt x="458" y="20"/>
                    <a:pt x="458" y="20"/>
                  </a:cubicBezTo>
                  <a:cubicBezTo>
                    <a:pt x="461" y="27"/>
                    <a:pt x="464" y="34"/>
                    <a:pt x="467" y="41"/>
                  </a:cubicBezTo>
                  <a:close/>
                  <a:moveTo>
                    <a:pt x="467" y="77"/>
                  </a:moveTo>
                  <a:cubicBezTo>
                    <a:pt x="467" y="131"/>
                    <a:pt x="467" y="131"/>
                    <a:pt x="467" y="131"/>
                  </a:cubicBezTo>
                  <a:cubicBezTo>
                    <a:pt x="466" y="130"/>
                    <a:pt x="465" y="130"/>
                    <a:pt x="464" y="130"/>
                  </a:cubicBezTo>
                  <a:cubicBezTo>
                    <a:pt x="465" y="131"/>
                    <a:pt x="465" y="133"/>
                    <a:pt x="467" y="133"/>
                  </a:cubicBezTo>
                  <a:cubicBezTo>
                    <a:pt x="467" y="145"/>
                    <a:pt x="467" y="145"/>
                    <a:pt x="467" y="145"/>
                  </a:cubicBezTo>
                  <a:cubicBezTo>
                    <a:pt x="465" y="145"/>
                    <a:pt x="463" y="144"/>
                    <a:pt x="461" y="143"/>
                  </a:cubicBezTo>
                  <a:cubicBezTo>
                    <a:pt x="459" y="145"/>
                    <a:pt x="459" y="147"/>
                    <a:pt x="458" y="149"/>
                  </a:cubicBezTo>
                  <a:cubicBezTo>
                    <a:pt x="458" y="113"/>
                    <a:pt x="458" y="113"/>
                    <a:pt x="458" y="113"/>
                  </a:cubicBezTo>
                  <a:cubicBezTo>
                    <a:pt x="459" y="111"/>
                    <a:pt x="459" y="110"/>
                    <a:pt x="461" y="99"/>
                  </a:cubicBezTo>
                  <a:cubicBezTo>
                    <a:pt x="460" y="99"/>
                    <a:pt x="459" y="99"/>
                    <a:pt x="458" y="99"/>
                  </a:cubicBezTo>
                  <a:cubicBezTo>
                    <a:pt x="458" y="70"/>
                    <a:pt x="458" y="70"/>
                    <a:pt x="458" y="70"/>
                  </a:cubicBezTo>
                  <a:cubicBezTo>
                    <a:pt x="459" y="70"/>
                    <a:pt x="460" y="71"/>
                    <a:pt x="461" y="72"/>
                  </a:cubicBezTo>
                  <a:cubicBezTo>
                    <a:pt x="461" y="73"/>
                    <a:pt x="461" y="74"/>
                    <a:pt x="461" y="75"/>
                  </a:cubicBezTo>
                  <a:cubicBezTo>
                    <a:pt x="463" y="75"/>
                    <a:pt x="465" y="76"/>
                    <a:pt x="467" y="77"/>
                  </a:cubicBezTo>
                  <a:close/>
                  <a:moveTo>
                    <a:pt x="467" y="176"/>
                  </a:moveTo>
                  <a:cubicBezTo>
                    <a:pt x="467" y="190"/>
                    <a:pt x="467" y="190"/>
                    <a:pt x="467" y="190"/>
                  </a:cubicBezTo>
                  <a:cubicBezTo>
                    <a:pt x="466" y="184"/>
                    <a:pt x="464" y="180"/>
                    <a:pt x="458" y="178"/>
                  </a:cubicBezTo>
                  <a:cubicBezTo>
                    <a:pt x="458" y="172"/>
                    <a:pt x="458" y="172"/>
                    <a:pt x="458" y="172"/>
                  </a:cubicBezTo>
                  <a:cubicBezTo>
                    <a:pt x="460" y="173"/>
                    <a:pt x="463" y="174"/>
                    <a:pt x="465" y="175"/>
                  </a:cubicBezTo>
                  <a:cubicBezTo>
                    <a:pt x="466" y="175"/>
                    <a:pt x="466" y="175"/>
                    <a:pt x="467" y="176"/>
                  </a:cubicBezTo>
                  <a:close/>
                  <a:moveTo>
                    <a:pt x="467" y="199"/>
                  </a:moveTo>
                  <a:cubicBezTo>
                    <a:pt x="467" y="203"/>
                    <a:pt x="467" y="203"/>
                    <a:pt x="467" y="203"/>
                  </a:cubicBezTo>
                  <a:cubicBezTo>
                    <a:pt x="464" y="202"/>
                    <a:pt x="461" y="201"/>
                    <a:pt x="458" y="200"/>
                  </a:cubicBezTo>
                  <a:cubicBezTo>
                    <a:pt x="458" y="193"/>
                    <a:pt x="458" y="193"/>
                    <a:pt x="458" y="193"/>
                  </a:cubicBezTo>
                  <a:cubicBezTo>
                    <a:pt x="459" y="195"/>
                    <a:pt x="462" y="197"/>
                    <a:pt x="465" y="199"/>
                  </a:cubicBezTo>
                  <a:cubicBezTo>
                    <a:pt x="467" y="199"/>
                    <a:pt x="467" y="199"/>
                    <a:pt x="467" y="199"/>
                  </a:cubicBezTo>
                  <a:close/>
                  <a:moveTo>
                    <a:pt x="467" y="218"/>
                  </a:moveTo>
                  <a:cubicBezTo>
                    <a:pt x="467" y="237"/>
                    <a:pt x="467" y="237"/>
                    <a:pt x="467" y="237"/>
                  </a:cubicBezTo>
                  <a:cubicBezTo>
                    <a:pt x="464" y="236"/>
                    <a:pt x="461" y="235"/>
                    <a:pt x="458" y="234"/>
                  </a:cubicBezTo>
                  <a:cubicBezTo>
                    <a:pt x="458" y="224"/>
                    <a:pt x="458" y="224"/>
                    <a:pt x="458" y="224"/>
                  </a:cubicBezTo>
                  <a:cubicBezTo>
                    <a:pt x="458" y="224"/>
                    <a:pt x="459" y="224"/>
                    <a:pt x="459" y="224"/>
                  </a:cubicBezTo>
                  <a:cubicBezTo>
                    <a:pt x="463" y="221"/>
                    <a:pt x="464" y="220"/>
                    <a:pt x="467" y="218"/>
                  </a:cubicBezTo>
                  <a:close/>
                  <a:moveTo>
                    <a:pt x="467" y="247"/>
                  </a:moveTo>
                  <a:cubicBezTo>
                    <a:pt x="467" y="258"/>
                    <a:pt x="467" y="258"/>
                    <a:pt x="467" y="258"/>
                  </a:cubicBezTo>
                  <a:cubicBezTo>
                    <a:pt x="464" y="257"/>
                    <a:pt x="461" y="256"/>
                    <a:pt x="458" y="255"/>
                  </a:cubicBezTo>
                  <a:cubicBezTo>
                    <a:pt x="458" y="245"/>
                    <a:pt x="458" y="245"/>
                    <a:pt x="458" y="245"/>
                  </a:cubicBezTo>
                  <a:cubicBezTo>
                    <a:pt x="461" y="246"/>
                    <a:pt x="464" y="246"/>
                    <a:pt x="467" y="247"/>
                  </a:cubicBezTo>
                  <a:close/>
                  <a:moveTo>
                    <a:pt x="467" y="265"/>
                  </a:moveTo>
                  <a:cubicBezTo>
                    <a:pt x="467" y="273"/>
                    <a:pt x="467" y="273"/>
                    <a:pt x="467" y="273"/>
                  </a:cubicBezTo>
                  <a:cubicBezTo>
                    <a:pt x="464" y="273"/>
                    <a:pt x="461" y="272"/>
                    <a:pt x="458" y="271"/>
                  </a:cubicBezTo>
                  <a:cubicBezTo>
                    <a:pt x="458" y="263"/>
                    <a:pt x="458" y="263"/>
                    <a:pt x="458" y="263"/>
                  </a:cubicBezTo>
                  <a:cubicBezTo>
                    <a:pt x="461" y="264"/>
                    <a:pt x="464" y="264"/>
                    <a:pt x="467" y="265"/>
                  </a:cubicBezTo>
                  <a:close/>
                  <a:moveTo>
                    <a:pt x="467" y="283"/>
                  </a:moveTo>
                  <a:cubicBezTo>
                    <a:pt x="467" y="293"/>
                    <a:pt x="467" y="293"/>
                    <a:pt x="467" y="293"/>
                  </a:cubicBezTo>
                  <a:cubicBezTo>
                    <a:pt x="466" y="294"/>
                    <a:pt x="464" y="295"/>
                    <a:pt x="462" y="296"/>
                  </a:cubicBezTo>
                  <a:cubicBezTo>
                    <a:pt x="460" y="295"/>
                    <a:pt x="459" y="295"/>
                    <a:pt x="458" y="294"/>
                  </a:cubicBezTo>
                  <a:cubicBezTo>
                    <a:pt x="458" y="285"/>
                    <a:pt x="458" y="285"/>
                    <a:pt x="458" y="285"/>
                  </a:cubicBezTo>
                  <a:cubicBezTo>
                    <a:pt x="461" y="285"/>
                    <a:pt x="465" y="285"/>
                    <a:pt x="467" y="283"/>
                  </a:cubicBezTo>
                  <a:close/>
                  <a:moveTo>
                    <a:pt x="467" y="314"/>
                  </a:moveTo>
                  <a:cubicBezTo>
                    <a:pt x="467" y="325"/>
                    <a:pt x="467" y="325"/>
                    <a:pt x="467" y="325"/>
                  </a:cubicBezTo>
                  <a:cubicBezTo>
                    <a:pt x="466" y="323"/>
                    <a:pt x="465" y="322"/>
                    <a:pt x="463" y="320"/>
                  </a:cubicBezTo>
                  <a:cubicBezTo>
                    <a:pt x="463" y="328"/>
                    <a:pt x="461" y="333"/>
                    <a:pt x="465" y="339"/>
                  </a:cubicBezTo>
                  <a:cubicBezTo>
                    <a:pt x="466" y="338"/>
                    <a:pt x="467" y="336"/>
                    <a:pt x="467" y="335"/>
                  </a:cubicBezTo>
                  <a:cubicBezTo>
                    <a:pt x="467" y="346"/>
                    <a:pt x="467" y="346"/>
                    <a:pt x="467" y="346"/>
                  </a:cubicBezTo>
                  <a:cubicBezTo>
                    <a:pt x="466" y="340"/>
                    <a:pt x="461" y="340"/>
                    <a:pt x="458" y="334"/>
                  </a:cubicBezTo>
                  <a:cubicBezTo>
                    <a:pt x="458" y="334"/>
                    <a:pt x="458" y="334"/>
                    <a:pt x="458" y="334"/>
                  </a:cubicBezTo>
                  <a:cubicBezTo>
                    <a:pt x="458" y="329"/>
                    <a:pt x="458" y="329"/>
                    <a:pt x="458" y="329"/>
                  </a:cubicBezTo>
                  <a:cubicBezTo>
                    <a:pt x="459" y="324"/>
                    <a:pt x="459" y="321"/>
                    <a:pt x="458" y="318"/>
                  </a:cubicBezTo>
                  <a:cubicBezTo>
                    <a:pt x="458" y="312"/>
                    <a:pt x="458" y="312"/>
                    <a:pt x="458" y="312"/>
                  </a:cubicBezTo>
                  <a:cubicBezTo>
                    <a:pt x="460" y="313"/>
                    <a:pt x="461" y="315"/>
                    <a:pt x="463" y="317"/>
                  </a:cubicBezTo>
                  <a:cubicBezTo>
                    <a:pt x="465" y="316"/>
                    <a:pt x="466" y="315"/>
                    <a:pt x="467" y="314"/>
                  </a:cubicBezTo>
                  <a:close/>
                  <a:moveTo>
                    <a:pt x="467" y="379"/>
                  </a:moveTo>
                  <a:cubicBezTo>
                    <a:pt x="467" y="379"/>
                    <a:pt x="467" y="379"/>
                    <a:pt x="467" y="379"/>
                  </a:cubicBezTo>
                  <a:cubicBezTo>
                    <a:pt x="458" y="386"/>
                    <a:pt x="458" y="386"/>
                    <a:pt x="458" y="386"/>
                  </a:cubicBezTo>
                  <a:cubicBezTo>
                    <a:pt x="458" y="378"/>
                    <a:pt x="458" y="378"/>
                    <a:pt x="458" y="378"/>
                  </a:cubicBezTo>
                  <a:cubicBezTo>
                    <a:pt x="467" y="379"/>
                    <a:pt x="467" y="379"/>
                    <a:pt x="467" y="379"/>
                  </a:cubicBezTo>
                  <a:close/>
                  <a:moveTo>
                    <a:pt x="467" y="458"/>
                  </a:moveTo>
                  <a:cubicBezTo>
                    <a:pt x="467" y="465"/>
                    <a:pt x="467" y="465"/>
                    <a:pt x="467" y="465"/>
                  </a:cubicBezTo>
                  <a:cubicBezTo>
                    <a:pt x="466" y="465"/>
                    <a:pt x="465" y="466"/>
                    <a:pt x="464" y="467"/>
                  </a:cubicBezTo>
                  <a:cubicBezTo>
                    <a:pt x="465" y="467"/>
                    <a:pt x="466" y="468"/>
                    <a:pt x="467" y="468"/>
                  </a:cubicBezTo>
                  <a:cubicBezTo>
                    <a:pt x="467" y="473"/>
                    <a:pt x="467" y="473"/>
                    <a:pt x="467" y="473"/>
                  </a:cubicBezTo>
                  <a:cubicBezTo>
                    <a:pt x="464" y="472"/>
                    <a:pt x="461" y="472"/>
                    <a:pt x="458" y="473"/>
                  </a:cubicBezTo>
                  <a:cubicBezTo>
                    <a:pt x="458" y="469"/>
                    <a:pt x="458" y="469"/>
                    <a:pt x="458" y="469"/>
                  </a:cubicBezTo>
                  <a:cubicBezTo>
                    <a:pt x="461" y="465"/>
                    <a:pt x="464" y="462"/>
                    <a:pt x="467" y="458"/>
                  </a:cubicBezTo>
                  <a:close/>
                  <a:moveTo>
                    <a:pt x="467" y="478"/>
                  </a:moveTo>
                  <a:cubicBezTo>
                    <a:pt x="467" y="490"/>
                    <a:pt x="467" y="490"/>
                    <a:pt x="467" y="490"/>
                  </a:cubicBezTo>
                  <a:cubicBezTo>
                    <a:pt x="465" y="488"/>
                    <a:pt x="465" y="488"/>
                    <a:pt x="465" y="488"/>
                  </a:cubicBezTo>
                  <a:cubicBezTo>
                    <a:pt x="464" y="488"/>
                    <a:pt x="464" y="488"/>
                    <a:pt x="463" y="488"/>
                  </a:cubicBezTo>
                  <a:cubicBezTo>
                    <a:pt x="461" y="489"/>
                    <a:pt x="459" y="490"/>
                    <a:pt x="458" y="492"/>
                  </a:cubicBezTo>
                  <a:cubicBezTo>
                    <a:pt x="458" y="486"/>
                    <a:pt x="458" y="486"/>
                    <a:pt x="458" y="486"/>
                  </a:cubicBezTo>
                  <a:cubicBezTo>
                    <a:pt x="459" y="486"/>
                    <a:pt x="461" y="485"/>
                    <a:pt x="463" y="483"/>
                  </a:cubicBezTo>
                  <a:cubicBezTo>
                    <a:pt x="461" y="482"/>
                    <a:pt x="459" y="482"/>
                    <a:pt x="458" y="481"/>
                  </a:cubicBezTo>
                  <a:cubicBezTo>
                    <a:pt x="458" y="476"/>
                    <a:pt x="458" y="476"/>
                    <a:pt x="458" y="476"/>
                  </a:cubicBezTo>
                  <a:cubicBezTo>
                    <a:pt x="460" y="477"/>
                    <a:pt x="463" y="478"/>
                    <a:pt x="465" y="479"/>
                  </a:cubicBezTo>
                  <a:cubicBezTo>
                    <a:pt x="467" y="478"/>
                    <a:pt x="467" y="478"/>
                    <a:pt x="467" y="478"/>
                  </a:cubicBezTo>
                  <a:close/>
                  <a:moveTo>
                    <a:pt x="467" y="528"/>
                  </a:moveTo>
                  <a:cubicBezTo>
                    <a:pt x="467" y="537"/>
                    <a:pt x="467" y="537"/>
                    <a:pt x="467" y="537"/>
                  </a:cubicBezTo>
                  <a:cubicBezTo>
                    <a:pt x="464" y="537"/>
                    <a:pt x="461" y="539"/>
                    <a:pt x="458" y="541"/>
                  </a:cubicBezTo>
                  <a:cubicBezTo>
                    <a:pt x="458" y="533"/>
                    <a:pt x="458" y="533"/>
                    <a:pt x="458" y="533"/>
                  </a:cubicBezTo>
                  <a:cubicBezTo>
                    <a:pt x="461" y="531"/>
                    <a:pt x="464" y="529"/>
                    <a:pt x="467" y="528"/>
                  </a:cubicBezTo>
                  <a:close/>
                  <a:moveTo>
                    <a:pt x="467" y="542"/>
                  </a:moveTo>
                  <a:cubicBezTo>
                    <a:pt x="467" y="551"/>
                    <a:pt x="467" y="551"/>
                    <a:pt x="467" y="551"/>
                  </a:cubicBezTo>
                  <a:cubicBezTo>
                    <a:pt x="464" y="553"/>
                    <a:pt x="461" y="555"/>
                    <a:pt x="458" y="556"/>
                  </a:cubicBezTo>
                  <a:cubicBezTo>
                    <a:pt x="458" y="547"/>
                    <a:pt x="458" y="547"/>
                    <a:pt x="458" y="547"/>
                  </a:cubicBezTo>
                  <a:cubicBezTo>
                    <a:pt x="460" y="546"/>
                    <a:pt x="463" y="544"/>
                    <a:pt x="467" y="542"/>
                  </a:cubicBezTo>
                  <a:close/>
                  <a:moveTo>
                    <a:pt x="467" y="556"/>
                  </a:moveTo>
                  <a:cubicBezTo>
                    <a:pt x="464" y="558"/>
                    <a:pt x="461" y="559"/>
                    <a:pt x="458" y="560"/>
                  </a:cubicBezTo>
                  <a:cubicBezTo>
                    <a:pt x="458" y="571"/>
                    <a:pt x="458" y="571"/>
                    <a:pt x="458" y="571"/>
                  </a:cubicBezTo>
                  <a:cubicBezTo>
                    <a:pt x="461" y="570"/>
                    <a:pt x="464" y="568"/>
                    <a:pt x="467" y="567"/>
                  </a:cubicBezTo>
                  <a:cubicBezTo>
                    <a:pt x="467" y="556"/>
                    <a:pt x="467" y="556"/>
                    <a:pt x="467" y="556"/>
                  </a:cubicBezTo>
                  <a:close/>
                  <a:moveTo>
                    <a:pt x="467" y="573"/>
                  </a:moveTo>
                  <a:cubicBezTo>
                    <a:pt x="467" y="585"/>
                    <a:pt x="467" y="585"/>
                    <a:pt x="467" y="585"/>
                  </a:cubicBezTo>
                  <a:cubicBezTo>
                    <a:pt x="463" y="586"/>
                    <a:pt x="460" y="587"/>
                    <a:pt x="458" y="588"/>
                  </a:cubicBezTo>
                  <a:cubicBezTo>
                    <a:pt x="458" y="577"/>
                    <a:pt x="458" y="577"/>
                    <a:pt x="458" y="577"/>
                  </a:cubicBezTo>
                  <a:cubicBezTo>
                    <a:pt x="461" y="576"/>
                    <a:pt x="464" y="575"/>
                    <a:pt x="467" y="573"/>
                  </a:cubicBezTo>
                  <a:close/>
                  <a:moveTo>
                    <a:pt x="467" y="600"/>
                  </a:moveTo>
                  <a:cubicBezTo>
                    <a:pt x="467" y="608"/>
                    <a:pt x="467" y="608"/>
                    <a:pt x="467" y="608"/>
                  </a:cubicBezTo>
                  <a:cubicBezTo>
                    <a:pt x="464" y="607"/>
                    <a:pt x="461" y="607"/>
                    <a:pt x="458" y="608"/>
                  </a:cubicBezTo>
                  <a:cubicBezTo>
                    <a:pt x="458" y="603"/>
                    <a:pt x="458" y="603"/>
                    <a:pt x="458" y="603"/>
                  </a:cubicBezTo>
                  <a:cubicBezTo>
                    <a:pt x="461" y="602"/>
                    <a:pt x="464" y="601"/>
                    <a:pt x="467" y="600"/>
                  </a:cubicBezTo>
                  <a:close/>
                  <a:moveTo>
                    <a:pt x="467" y="621"/>
                  </a:moveTo>
                  <a:cubicBezTo>
                    <a:pt x="467" y="629"/>
                    <a:pt x="467" y="629"/>
                    <a:pt x="467" y="629"/>
                  </a:cubicBezTo>
                  <a:cubicBezTo>
                    <a:pt x="464" y="630"/>
                    <a:pt x="461" y="630"/>
                    <a:pt x="458" y="631"/>
                  </a:cubicBezTo>
                  <a:cubicBezTo>
                    <a:pt x="458" y="626"/>
                    <a:pt x="458" y="626"/>
                    <a:pt x="458" y="626"/>
                  </a:cubicBezTo>
                  <a:cubicBezTo>
                    <a:pt x="459" y="625"/>
                    <a:pt x="460" y="625"/>
                    <a:pt x="462" y="624"/>
                  </a:cubicBezTo>
                  <a:cubicBezTo>
                    <a:pt x="460" y="623"/>
                    <a:pt x="459" y="622"/>
                    <a:pt x="458" y="621"/>
                  </a:cubicBezTo>
                  <a:cubicBezTo>
                    <a:pt x="458" y="613"/>
                    <a:pt x="458" y="613"/>
                    <a:pt x="458" y="613"/>
                  </a:cubicBezTo>
                  <a:cubicBezTo>
                    <a:pt x="461" y="615"/>
                    <a:pt x="464" y="618"/>
                    <a:pt x="467" y="621"/>
                  </a:cubicBezTo>
                  <a:close/>
                  <a:moveTo>
                    <a:pt x="467" y="742"/>
                  </a:moveTo>
                  <a:cubicBezTo>
                    <a:pt x="467" y="750"/>
                    <a:pt x="467" y="750"/>
                    <a:pt x="467" y="750"/>
                  </a:cubicBezTo>
                  <a:cubicBezTo>
                    <a:pt x="465" y="750"/>
                    <a:pt x="463" y="751"/>
                    <a:pt x="461" y="752"/>
                  </a:cubicBezTo>
                  <a:cubicBezTo>
                    <a:pt x="463" y="754"/>
                    <a:pt x="465" y="757"/>
                    <a:pt x="467" y="759"/>
                  </a:cubicBezTo>
                  <a:cubicBezTo>
                    <a:pt x="467" y="771"/>
                    <a:pt x="467" y="771"/>
                    <a:pt x="467" y="771"/>
                  </a:cubicBezTo>
                  <a:cubicBezTo>
                    <a:pt x="463" y="767"/>
                    <a:pt x="460" y="764"/>
                    <a:pt x="458" y="762"/>
                  </a:cubicBezTo>
                  <a:cubicBezTo>
                    <a:pt x="458" y="745"/>
                    <a:pt x="458" y="745"/>
                    <a:pt x="458" y="745"/>
                  </a:cubicBezTo>
                  <a:cubicBezTo>
                    <a:pt x="461" y="744"/>
                    <a:pt x="464" y="743"/>
                    <a:pt x="467" y="742"/>
                  </a:cubicBezTo>
                  <a:close/>
                  <a:moveTo>
                    <a:pt x="458" y="706"/>
                  </a:moveTo>
                  <a:cubicBezTo>
                    <a:pt x="458" y="666"/>
                    <a:pt x="458" y="666"/>
                    <a:pt x="458" y="666"/>
                  </a:cubicBezTo>
                  <a:cubicBezTo>
                    <a:pt x="459" y="666"/>
                    <a:pt x="459" y="666"/>
                    <a:pt x="459" y="666"/>
                  </a:cubicBezTo>
                  <a:cubicBezTo>
                    <a:pt x="461" y="679"/>
                    <a:pt x="464" y="692"/>
                    <a:pt x="466" y="705"/>
                  </a:cubicBezTo>
                  <a:cubicBezTo>
                    <a:pt x="463" y="705"/>
                    <a:pt x="461" y="706"/>
                    <a:pt x="458" y="706"/>
                  </a:cubicBezTo>
                  <a:close/>
                  <a:moveTo>
                    <a:pt x="458" y="526"/>
                  </a:moveTo>
                  <a:cubicBezTo>
                    <a:pt x="458" y="511"/>
                    <a:pt x="458" y="511"/>
                    <a:pt x="458" y="511"/>
                  </a:cubicBezTo>
                  <a:cubicBezTo>
                    <a:pt x="458" y="510"/>
                    <a:pt x="459" y="510"/>
                    <a:pt x="459" y="509"/>
                  </a:cubicBezTo>
                  <a:cubicBezTo>
                    <a:pt x="460" y="509"/>
                    <a:pt x="461" y="510"/>
                    <a:pt x="462" y="510"/>
                  </a:cubicBezTo>
                  <a:cubicBezTo>
                    <a:pt x="462" y="515"/>
                    <a:pt x="464" y="524"/>
                    <a:pt x="458" y="526"/>
                  </a:cubicBezTo>
                  <a:close/>
                  <a:moveTo>
                    <a:pt x="456" y="5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14"/>
                    <a:pt x="458" y="14"/>
                    <a:pt x="458" y="14"/>
                  </a:cubicBezTo>
                  <a:cubicBezTo>
                    <a:pt x="457" y="14"/>
                    <a:pt x="457" y="14"/>
                    <a:pt x="456" y="14"/>
                  </a:cubicBezTo>
                  <a:cubicBezTo>
                    <a:pt x="456" y="5"/>
                    <a:pt x="456" y="5"/>
                    <a:pt x="456" y="5"/>
                  </a:cubicBezTo>
                  <a:close/>
                  <a:moveTo>
                    <a:pt x="458" y="789"/>
                  </a:moveTo>
                  <a:cubicBezTo>
                    <a:pt x="457" y="789"/>
                    <a:pt x="457" y="789"/>
                    <a:pt x="456" y="789"/>
                  </a:cubicBezTo>
                  <a:cubicBezTo>
                    <a:pt x="456" y="781"/>
                    <a:pt x="456" y="781"/>
                    <a:pt x="456" y="781"/>
                  </a:cubicBezTo>
                  <a:cubicBezTo>
                    <a:pt x="457" y="781"/>
                    <a:pt x="457" y="781"/>
                    <a:pt x="458" y="781"/>
                  </a:cubicBezTo>
                  <a:cubicBezTo>
                    <a:pt x="458" y="789"/>
                    <a:pt x="458" y="789"/>
                    <a:pt x="458" y="789"/>
                  </a:cubicBezTo>
                  <a:close/>
                  <a:moveTo>
                    <a:pt x="458" y="20"/>
                  </a:moveTo>
                  <a:cubicBezTo>
                    <a:pt x="458" y="50"/>
                    <a:pt x="458" y="50"/>
                    <a:pt x="458" y="50"/>
                  </a:cubicBezTo>
                  <a:cubicBezTo>
                    <a:pt x="456" y="50"/>
                    <a:pt x="456" y="50"/>
                    <a:pt x="456" y="50"/>
                  </a:cubicBezTo>
                  <a:cubicBezTo>
                    <a:pt x="456" y="42"/>
                    <a:pt x="456" y="42"/>
                    <a:pt x="456" y="42"/>
                  </a:cubicBezTo>
                  <a:cubicBezTo>
                    <a:pt x="457" y="42"/>
                    <a:pt x="457" y="42"/>
                    <a:pt x="457" y="42"/>
                  </a:cubicBezTo>
                  <a:cubicBezTo>
                    <a:pt x="456" y="41"/>
                    <a:pt x="456" y="40"/>
                    <a:pt x="456" y="39"/>
                  </a:cubicBezTo>
                  <a:cubicBezTo>
                    <a:pt x="456" y="16"/>
                    <a:pt x="456" y="16"/>
                    <a:pt x="456" y="16"/>
                  </a:cubicBezTo>
                  <a:cubicBezTo>
                    <a:pt x="458" y="20"/>
                    <a:pt x="458" y="20"/>
                    <a:pt x="458" y="20"/>
                  </a:cubicBezTo>
                  <a:close/>
                  <a:moveTo>
                    <a:pt x="458" y="70"/>
                  </a:moveTo>
                  <a:cubicBezTo>
                    <a:pt x="458" y="99"/>
                    <a:pt x="458" y="99"/>
                    <a:pt x="458" y="99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56" y="70"/>
                    <a:pt x="456" y="70"/>
                    <a:pt x="456" y="70"/>
                  </a:cubicBezTo>
                  <a:cubicBezTo>
                    <a:pt x="456" y="70"/>
                    <a:pt x="457" y="70"/>
                    <a:pt x="458" y="70"/>
                  </a:cubicBezTo>
                  <a:close/>
                  <a:moveTo>
                    <a:pt x="458" y="113"/>
                  </a:moveTo>
                  <a:cubicBezTo>
                    <a:pt x="458" y="149"/>
                    <a:pt x="458" y="149"/>
                    <a:pt x="458" y="149"/>
                  </a:cubicBezTo>
                  <a:cubicBezTo>
                    <a:pt x="457" y="150"/>
                    <a:pt x="457" y="151"/>
                    <a:pt x="456" y="152"/>
                  </a:cubicBezTo>
                  <a:cubicBezTo>
                    <a:pt x="456" y="128"/>
                    <a:pt x="456" y="128"/>
                    <a:pt x="456" y="128"/>
                  </a:cubicBezTo>
                  <a:cubicBezTo>
                    <a:pt x="456" y="128"/>
                    <a:pt x="456" y="128"/>
                    <a:pt x="456" y="128"/>
                  </a:cubicBezTo>
                  <a:cubicBezTo>
                    <a:pt x="456" y="128"/>
                    <a:pt x="456" y="127"/>
                    <a:pt x="456" y="126"/>
                  </a:cubicBezTo>
                  <a:cubicBezTo>
                    <a:pt x="456" y="126"/>
                    <a:pt x="456" y="126"/>
                    <a:pt x="456" y="126"/>
                  </a:cubicBezTo>
                  <a:cubicBezTo>
                    <a:pt x="456" y="114"/>
                    <a:pt x="456" y="114"/>
                    <a:pt x="456" y="114"/>
                  </a:cubicBezTo>
                  <a:cubicBezTo>
                    <a:pt x="457" y="114"/>
                    <a:pt x="457" y="114"/>
                    <a:pt x="457" y="114"/>
                  </a:cubicBezTo>
                  <a:cubicBezTo>
                    <a:pt x="458" y="113"/>
                    <a:pt x="458" y="113"/>
                    <a:pt x="458" y="113"/>
                  </a:cubicBezTo>
                  <a:close/>
                  <a:moveTo>
                    <a:pt x="458" y="172"/>
                  </a:moveTo>
                  <a:cubicBezTo>
                    <a:pt x="458" y="178"/>
                    <a:pt x="458" y="178"/>
                    <a:pt x="458" y="178"/>
                  </a:cubicBezTo>
                  <a:cubicBezTo>
                    <a:pt x="457" y="178"/>
                    <a:pt x="457" y="177"/>
                    <a:pt x="456" y="177"/>
                  </a:cubicBezTo>
                  <a:cubicBezTo>
                    <a:pt x="456" y="171"/>
                    <a:pt x="456" y="171"/>
                    <a:pt x="456" y="171"/>
                  </a:cubicBezTo>
                  <a:cubicBezTo>
                    <a:pt x="457" y="171"/>
                    <a:pt x="457" y="172"/>
                    <a:pt x="458" y="172"/>
                  </a:cubicBezTo>
                  <a:close/>
                  <a:moveTo>
                    <a:pt x="458" y="193"/>
                  </a:moveTo>
                  <a:cubicBezTo>
                    <a:pt x="458" y="200"/>
                    <a:pt x="458" y="200"/>
                    <a:pt x="458" y="200"/>
                  </a:cubicBezTo>
                  <a:cubicBezTo>
                    <a:pt x="457" y="200"/>
                    <a:pt x="457" y="200"/>
                    <a:pt x="456" y="200"/>
                  </a:cubicBezTo>
                  <a:cubicBezTo>
                    <a:pt x="456" y="190"/>
                    <a:pt x="456" y="190"/>
                    <a:pt x="456" y="190"/>
                  </a:cubicBezTo>
                  <a:cubicBezTo>
                    <a:pt x="456" y="191"/>
                    <a:pt x="457" y="192"/>
                    <a:pt x="458" y="193"/>
                  </a:cubicBezTo>
                  <a:close/>
                  <a:moveTo>
                    <a:pt x="458" y="224"/>
                  </a:moveTo>
                  <a:cubicBezTo>
                    <a:pt x="458" y="234"/>
                    <a:pt x="458" y="234"/>
                    <a:pt x="458" y="234"/>
                  </a:cubicBezTo>
                  <a:cubicBezTo>
                    <a:pt x="457" y="234"/>
                    <a:pt x="456" y="234"/>
                    <a:pt x="456" y="234"/>
                  </a:cubicBezTo>
                  <a:cubicBezTo>
                    <a:pt x="456" y="224"/>
                    <a:pt x="456" y="224"/>
                    <a:pt x="456" y="224"/>
                  </a:cubicBezTo>
                  <a:cubicBezTo>
                    <a:pt x="457" y="224"/>
                    <a:pt x="457" y="224"/>
                    <a:pt x="458" y="224"/>
                  </a:cubicBezTo>
                  <a:close/>
                  <a:moveTo>
                    <a:pt x="458" y="245"/>
                  </a:moveTo>
                  <a:cubicBezTo>
                    <a:pt x="458" y="255"/>
                    <a:pt x="458" y="255"/>
                    <a:pt x="458" y="255"/>
                  </a:cubicBezTo>
                  <a:cubicBezTo>
                    <a:pt x="457" y="255"/>
                    <a:pt x="456" y="255"/>
                    <a:pt x="456" y="255"/>
                  </a:cubicBezTo>
                  <a:cubicBezTo>
                    <a:pt x="456" y="245"/>
                    <a:pt x="456" y="245"/>
                    <a:pt x="456" y="245"/>
                  </a:cubicBezTo>
                  <a:cubicBezTo>
                    <a:pt x="458" y="245"/>
                    <a:pt x="458" y="245"/>
                    <a:pt x="458" y="245"/>
                  </a:cubicBezTo>
                  <a:close/>
                  <a:moveTo>
                    <a:pt x="458" y="263"/>
                  </a:moveTo>
                  <a:cubicBezTo>
                    <a:pt x="458" y="271"/>
                    <a:pt x="458" y="271"/>
                    <a:pt x="458" y="271"/>
                  </a:cubicBezTo>
                  <a:cubicBezTo>
                    <a:pt x="456" y="271"/>
                    <a:pt x="456" y="271"/>
                    <a:pt x="456" y="271"/>
                  </a:cubicBezTo>
                  <a:cubicBezTo>
                    <a:pt x="456" y="262"/>
                    <a:pt x="456" y="262"/>
                    <a:pt x="456" y="262"/>
                  </a:cubicBezTo>
                  <a:cubicBezTo>
                    <a:pt x="458" y="263"/>
                    <a:pt x="458" y="263"/>
                    <a:pt x="458" y="263"/>
                  </a:cubicBezTo>
                  <a:close/>
                  <a:moveTo>
                    <a:pt x="458" y="285"/>
                  </a:moveTo>
                  <a:cubicBezTo>
                    <a:pt x="458" y="294"/>
                    <a:pt x="458" y="294"/>
                    <a:pt x="458" y="294"/>
                  </a:cubicBezTo>
                  <a:cubicBezTo>
                    <a:pt x="456" y="294"/>
                    <a:pt x="456" y="294"/>
                    <a:pt x="456" y="294"/>
                  </a:cubicBezTo>
                  <a:cubicBezTo>
                    <a:pt x="456" y="285"/>
                    <a:pt x="456" y="285"/>
                    <a:pt x="456" y="285"/>
                  </a:cubicBezTo>
                  <a:cubicBezTo>
                    <a:pt x="456" y="285"/>
                    <a:pt x="456" y="285"/>
                    <a:pt x="456" y="285"/>
                  </a:cubicBezTo>
                  <a:cubicBezTo>
                    <a:pt x="456" y="285"/>
                    <a:pt x="457" y="285"/>
                    <a:pt x="458" y="285"/>
                  </a:cubicBezTo>
                  <a:close/>
                  <a:moveTo>
                    <a:pt x="458" y="312"/>
                  </a:moveTo>
                  <a:cubicBezTo>
                    <a:pt x="458" y="318"/>
                    <a:pt x="458" y="318"/>
                    <a:pt x="458" y="318"/>
                  </a:cubicBezTo>
                  <a:cubicBezTo>
                    <a:pt x="457" y="317"/>
                    <a:pt x="457" y="317"/>
                    <a:pt x="456" y="316"/>
                  </a:cubicBezTo>
                  <a:cubicBezTo>
                    <a:pt x="456" y="310"/>
                    <a:pt x="456" y="310"/>
                    <a:pt x="456" y="310"/>
                  </a:cubicBezTo>
                  <a:cubicBezTo>
                    <a:pt x="457" y="311"/>
                    <a:pt x="457" y="311"/>
                    <a:pt x="458" y="312"/>
                  </a:cubicBezTo>
                  <a:close/>
                  <a:moveTo>
                    <a:pt x="458" y="329"/>
                  </a:moveTo>
                  <a:cubicBezTo>
                    <a:pt x="458" y="334"/>
                    <a:pt x="458" y="334"/>
                    <a:pt x="458" y="334"/>
                  </a:cubicBezTo>
                  <a:cubicBezTo>
                    <a:pt x="457" y="334"/>
                    <a:pt x="456" y="334"/>
                    <a:pt x="456" y="334"/>
                  </a:cubicBezTo>
                  <a:cubicBezTo>
                    <a:pt x="456" y="330"/>
                    <a:pt x="456" y="330"/>
                    <a:pt x="456" y="330"/>
                  </a:cubicBezTo>
                  <a:cubicBezTo>
                    <a:pt x="456" y="330"/>
                    <a:pt x="457" y="330"/>
                    <a:pt x="457" y="331"/>
                  </a:cubicBezTo>
                  <a:cubicBezTo>
                    <a:pt x="457" y="330"/>
                    <a:pt x="457" y="330"/>
                    <a:pt x="458" y="329"/>
                  </a:cubicBezTo>
                  <a:close/>
                  <a:moveTo>
                    <a:pt x="458" y="378"/>
                  </a:moveTo>
                  <a:cubicBezTo>
                    <a:pt x="458" y="386"/>
                    <a:pt x="458" y="386"/>
                    <a:pt x="458" y="386"/>
                  </a:cubicBezTo>
                  <a:cubicBezTo>
                    <a:pt x="456" y="387"/>
                    <a:pt x="456" y="387"/>
                    <a:pt x="456" y="387"/>
                  </a:cubicBezTo>
                  <a:cubicBezTo>
                    <a:pt x="456" y="378"/>
                    <a:pt x="456" y="378"/>
                    <a:pt x="456" y="378"/>
                  </a:cubicBezTo>
                  <a:cubicBezTo>
                    <a:pt x="458" y="378"/>
                    <a:pt x="458" y="378"/>
                    <a:pt x="458" y="378"/>
                  </a:cubicBezTo>
                  <a:close/>
                  <a:moveTo>
                    <a:pt x="458" y="469"/>
                  </a:moveTo>
                  <a:cubicBezTo>
                    <a:pt x="458" y="473"/>
                    <a:pt x="458" y="473"/>
                    <a:pt x="458" y="473"/>
                  </a:cubicBezTo>
                  <a:cubicBezTo>
                    <a:pt x="457" y="473"/>
                    <a:pt x="457" y="473"/>
                    <a:pt x="456" y="474"/>
                  </a:cubicBezTo>
                  <a:cubicBezTo>
                    <a:pt x="456" y="474"/>
                    <a:pt x="456" y="475"/>
                    <a:pt x="456" y="476"/>
                  </a:cubicBezTo>
                  <a:cubicBezTo>
                    <a:pt x="457" y="476"/>
                    <a:pt x="457" y="476"/>
                    <a:pt x="458" y="476"/>
                  </a:cubicBezTo>
                  <a:cubicBezTo>
                    <a:pt x="458" y="481"/>
                    <a:pt x="458" y="481"/>
                    <a:pt x="458" y="481"/>
                  </a:cubicBezTo>
                  <a:cubicBezTo>
                    <a:pt x="457" y="481"/>
                    <a:pt x="456" y="481"/>
                    <a:pt x="456" y="481"/>
                  </a:cubicBezTo>
                  <a:cubicBezTo>
                    <a:pt x="456" y="470"/>
                    <a:pt x="456" y="470"/>
                    <a:pt x="456" y="470"/>
                  </a:cubicBezTo>
                  <a:cubicBezTo>
                    <a:pt x="457" y="469"/>
                    <a:pt x="457" y="469"/>
                    <a:pt x="458" y="469"/>
                  </a:cubicBezTo>
                  <a:close/>
                  <a:moveTo>
                    <a:pt x="458" y="486"/>
                  </a:moveTo>
                  <a:cubicBezTo>
                    <a:pt x="458" y="492"/>
                    <a:pt x="458" y="492"/>
                    <a:pt x="458" y="492"/>
                  </a:cubicBezTo>
                  <a:cubicBezTo>
                    <a:pt x="457" y="492"/>
                    <a:pt x="456" y="492"/>
                    <a:pt x="456" y="493"/>
                  </a:cubicBezTo>
                  <a:cubicBezTo>
                    <a:pt x="456" y="486"/>
                    <a:pt x="456" y="486"/>
                    <a:pt x="456" y="486"/>
                  </a:cubicBezTo>
                  <a:cubicBezTo>
                    <a:pt x="457" y="486"/>
                    <a:pt x="457" y="486"/>
                    <a:pt x="458" y="486"/>
                  </a:cubicBezTo>
                  <a:close/>
                  <a:moveTo>
                    <a:pt x="458" y="511"/>
                  </a:moveTo>
                  <a:cubicBezTo>
                    <a:pt x="458" y="526"/>
                    <a:pt x="458" y="526"/>
                    <a:pt x="458" y="526"/>
                  </a:cubicBezTo>
                  <a:cubicBezTo>
                    <a:pt x="457" y="526"/>
                    <a:pt x="457" y="526"/>
                    <a:pt x="457" y="526"/>
                  </a:cubicBezTo>
                  <a:cubicBezTo>
                    <a:pt x="457" y="525"/>
                    <a:pt x="456" y="525"/>
                    <a:pt x="456" y="525"/>
                  </a:cubicBezTo>
                  <a:cubicBezTo>
                    <a:pt x="456" y="512"/>
                    <a:pt x="456" y="512"/>
                    <a:pt x="456" y="512"/>
                  </a:cubicBezTo>
                  <a:cubicBezTo>
                    <a:pt x="456" y="512"/>
                    <a:pt x="457" y="512"/>
                    <a:pt x="457" y="512"/>
                  </a:cubicBezTo>
                  <a:cubicBezTo>
                    <a:pt x="457" y="511"/>
                    <a:pt x="457" y="511"/>
                    <a:pt x="458" y="511"/>
                  </a:cubicBezTo>
                  <a:close/>
                  <a:moveTo>
                    <a:pt x="458" y="533"/>
                  </a:moveTo>
                  <a:cubicBezTo>
                    <a:pt x="458" y="541"/>
                    <a:pt x="458" y="541"/>
                    <a:pt x="458" y="541"/>
                  </a:cubicBezTo>
                  <a:cubicBezTo>
                    <a:pt x="457" y="541"/>
                    <a:pt x="456" y="541"/>
                    <a:pt x="456" y="542"/>
                  </a:cubicBezTo>
                  <a:cubicBezTo>
                    <a:pt x="456" y="534"/>
                    <a:pt x="456" y="534"/>
                    <a:pt x="456" y="534"/>
                  </a:cubicBezTo>
                  <a:cubicBezTo>
                    <a:pt x="456" y="533"/>
                    <a:pt x="457" y="533"/>
                    <a:pt x="458" y="533"/>
                  </a:cubicBezTo>
                  <a:close/>
                  <a:moveTo>
                    <a:pt x="458" y="547"/>
                  </a:moveTo>
                  <a:cubicBezTo>
                    <a:pt x="458" y="556"/>
                    <a:pt x="458" y="556"/>
                    <a:pt x="458" y="556"/>
                  </a:cubicBezTo>
                  <a:cubicBezTo>
                    <a:pt x="457" y="557"/>
                    <a:pt x="456" y="557"/>
                    <a:pt x="456" y="557"/>
                  </a:cubicBezTo>
                  <a:cubicBezTo>
                    <a:pt x="456" y="548"/>
                    <a:pt x="456" y="548"/>
                    <a:pt x="456" y="548"/>
                  </a:cubicBezTo>
                  <a:cubicBezTo>
                    <a:pt x="458" y="547"/>
                    <a:pt x="458" y="547"/>
                    <a:pt x="458" y="547"/>
                  </a:cubicBezTo>
                  <a:close/>
                  <a:moveTo>
                    <a:pt x="458" y="560"/>
                  </a:moveTo>
                  <a:cubicBezTo>
                    <a:pt x="458" y="571"/>
                    <a:pt x="458" y="571"/>
                    <a:pt x="458" y="571"/>
                  </a:cubicBezTo>
                  <a:cubicBezTo>
                    <a:pt x="457" y="571"/>
                    <a:pt x="457" y="572"/>
                    <a:pt x="456" y="572"/>
                  </a:cubicBezTo>
                  <a:cubicBezTo>
                    <a:pt x="456" y="561"/>
                    <a:pt x="456" y="561"/>
                    <a:pt x="456" y="561"/>
                  </a:cubicBezTo>
                  <a:cubicBezTo>
                    <a:pt x="456" y="561"/>
                    <a:pt x="457" y="561"/>
                    <a:pt x="458" y="560"/>
                  </a:cubicBezTo>
                  <a:close/>
                  <a:moveTo>
                    <a:pt x="458" y="577"/>
                  </a:moveTo>
                  <a:cubicBezTo>
                    <a:pt x="458" y="588"/>
                    <a:pt x="458" y="588"/>
                    <a:pt x="458" y="588"/>
                  </a:cubicBezTo>
                  <a:cubicBezTo>
                    <a:pt x="457" y="588"/>
                    <a:pt x="456" y="588"/>
                    <a:pt x="456" y="588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56" y="578"/>
                    <a:pt x="457" y="578"/>
                    <a:pt x="458" y="577"/>
                  </a:cubicBezTo>
                  <a:close/>
                  <a:moveTo>
                    <a:pt x="458" y="603"/>
                  </a:moveTo>
                  <a:cubicBezTo>
                    <a:pt x="458" y="608"/>
                    <a:pt x="458" y="608"/>
                    <a:pt x="458" y="608"/>
                  </a:cubicBezTo>
                  <a:cubicBezTo>
                    <a:pt x="457" y="608"/>
                    <a:pt x="456" y="608"/>
                    <a:pt x="456" y="609"/>
                  </a:cubicBezTo>
                  <a:cubicBezTo>
                    <a:pt x="456" y="604"/>
                    <a:pt x="456" y="604"/>
                    <a:pt x="456" y="604"/>
                  </a:cubicBezTo>
                  <a:cubicBezTo>
                    <a:pt x="457" y="604"/>
                    <a:pt x="457" y="603"/>
                    <a:pt x="458" y="603"/>
                  </a:cubicBezTo>
                  <a:close/>
                  <a:moveTo>
                    <a:pt x="458" y="613"/>
                  </a:moveTo>
                  <a:cubicBezTo>
                    <a:pt x="458" y="621"/>
                    <a:pt x="458" y="621"/>
                    <a:pt x="458" y="621"/>
                  </a:cubicBezTo>
                  <a:cubicBezTo>
                    <a:pt x="456" y="619"/>
                    <a:pt x="456" y="619"/>
                    <a:pt x="456" y="619"/>
                  </a:cubicBezTo>
                  <a:cubicBezTo>
                    <a:pt x="456" y="611"/>
                    <a:pt x="456" y="611"/>
                    <a:pt x="456" y="611"/>
                  </a:cubicBezTo>
                  <a:cubicBezTo>
                    <a:pt x="458" y="613"/>
                    <a:pt x="458" y="613"/>
                    <a:pt x="458" y="613"/>
                  </a:cubicBezTo>
                  <a:close/>
                  <a:moveTo>
                    <a:pt x="458" y="626"/>
                  </a:moveTo>
                  <a:cubicBezTo>
                    <a:pt x="458" y="631"/>
                    <a:pt x="458" y="631"/>
                    <a:pt x="458" y="631"/>
                  </a:cubicBezTo>
                  <a:cubicBezTo>
                    <a:pt x="456" y="631"/>
                    <a:pt x="456" y="631"/>
                    <a:pt x="456" y="631"/>
                  </a:cubicBezTo>
                  <a:cubicBezTo>
                    <a:pt x="456" y="626"/>
                    <a:pt x="456" y="626"/>
                    <a:pt x="456" y="626"/>
                  </a:cubicBezTo>
                  <a:cubicBezTo>
                    <a:pt x="458" y="626"/>
                    <a:pt x="458" y="626"/>
                    <a:pt x="458" y="626"/>
                  </a:cubicBezTo>
                  <a:close/>
                  <a:moveTo>
                    <a:pt x="458" y="666"/>
                  </a:moveTo>
                  <a:cubicBezTo>
                    <a:pt x="458" y="706"/>
                    <a:pt x="458" y="706"/>
                    <a:pt x="458" y="706"/>
                  </a:cubicBezTo>
                  <a:cubicBezTo>
                    <a:pt x="456" y="706"/>
                    <a:pt x="456" y="706"/>
                    <a:pt x="456" y="706"/>
                  </a:cubicBezTo>
                  <a:cubicBezTo>
                    <a:pt x="456" y="706"/>
                    <a:pt x="456" y="706"/>
                    <a:pt x="456" y="706"/>
                  </a:cubicBezTo>
                  <a:cubicBezTo>
                    <a:pt x="456" y="666"/>
                    <a:pt x="456" y="666"/>
                    <a:pt x="456" y="666"/>
                  </a:cubicBezTo>
                  <a:cubicBezTo>
                    <a:pt x="458" y="666"/>
                    <a:pt x="458" y="666"/>
                    <a:pt x="458" y="666"/>
                  </a:cubicBezTo>
                  <a:close/>
                  <a:moveTo>
                    <a:pt x="458" y="745"/>
                  </a:moveTo>
                  <a:cubicBezTo>
                    <a:pt x="458" y="762"/>
                    <a:pt x="458" y="762"/>
                    <a:pt x="458" y="762"/>
                  </a:cubicBezTo>
                  <a:cubicBezTo>
                    <a:pt x="457" y="761"/>
                    <a:pt x="457" y="761"/>
                    <a:pt x="456" y="760"/>
                  </a:cubicBezTo>
                  <a:cubicBezTo>
                    <a:pt x="456" y="745"/>
                    <a:pt x="456" y="745"/>
                    <a:pt x="456" y="745"/>
                  </a:cubicBezTo>
                  <a:cubicBezTo>
                    <a:pt x="457" y="745"/>
                    <a:pt x="457" y="745"/>
                    <a:pt x="458" y="745"/>
                  </a:cubicBezTo>
                  <a:close/>
                  <a:moveTo>
                    <a:pt x="452" y="5"/>
                  </a:moveTo>
                  <a:cubicBezTo>
                    <a:pt x="453" y="5"/>
                    <a:pt x="455" y="5"/>
                    <a:pt x="456" y="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55" y="14"/>
                    <a:pt x="455" y="14"/>
                    <a:pt x="455" y="14"/>
                  </a:cubicBezTo>
                  <a:cubicBezTo>
                    <a:pt x="456" y="16"/>
                    <a:pt x="456" y="16"/>
                    <a:pt x="456" y="16"/>
                  </a:cubicBezTo>
                  <a:cubicBezTo>
                    <a:pt x="456" y="39"/>
                    <a:pt x="456" y="39"/>
                    <a:pt x="456" y="39"/>
                  </a:cubicBezTo>
                  <a:cubicBezTo>
                    <a:pt x="455" y="36"/>
                    <a:pt x="453" y="32"/>
                    <a:pt x="452" y="29"/>
                  </a:cubicBezTo>
                  <a:cubicBezTo>
                    <a:pt x="452" y="5"/>
                    <a:pt x="452" y="5"/>
                    <a:pt x="452" y="5"/>
                  </a:cubicBezTo>
                  <a:close/>
                  <a:moveTo>
                    <a:pt x="456" y="789"/>
                  </a:moveTo>
                  <a:cubicBezTo>
                    <a:pt x="455" y="789"/>
                    <a:pt x="453" y="789"/>
                    <a:pt x="452" y="789"/>
                  </a:cubicBezTo>
                  <a:cubicBezTo>
                    <a:pt x="452" y="781"/>
                    <a:pt x="452" y="781"/>
                    <a:pt x="452" y="781"/>
                  </a:cubicBezTo>
                  <a:cubicBezTo>
                    <a:pt x="452" y="781"/>
                    <a:pt x="453" y="781"/>
                    <a:pt x="453" y="781"/>
                  </a:cubicBezTo>
                  <a:cubicBezTo>
                    <a:pt x="454" y="781"/>
                    <a:pt x="455" y="781"/>
                    <a:pt x="456" y="781"/>
                  </a:cubicBezTo>
                  <a:cubicBezTo>
                    <a:pt x="456" y="789"/>
                    <a:pt x="456" y="789"/>
                    <a:pt x="456" y="789"/>
                  </a:cubicBezTo>
                  <a:close/>
                  <a:moveTo>
                    <a:pt x="456" y="42"/>
                  </a:moveTo>
                  <a:cubicBezTo>
                    <a:pt x="456" y="50"/>
                    <a:pt x="456" y="50"/>
                    <a:pt x="456" y="50"/>
                  </a:cubicBezTo>
                  <a:cubicBezTo>
                    <a:pt x="455" y="50"/>
                    <a:pt x="453" y="50"/>
                    <a:pt x="452" y="50"/>
                  </a:cubicBezTo>
                  <a:cubicBezTo>
                    <a:pt x="452" y="42"/>
                    <a:pt x="452" y="42"/>
                    <a:pt x="452" y="42"/>
                  </a:cubicBezTo>
                  <a:cubicBezTo>
                    <a:pt x="456" y="42"/>
                    <a:pt x="456" y="42"/>
                    <a:pt x="456" y="42"/>
                  </a:cubicBezTo>
                  <a:close/>
                  <a:moveTo>
                    <a:pt x="456" y="70"/>
                  </a:moveTo>
                  <a:cubicBezTo>
                    <a:pt x="456" y="98"/>
                    <a:pt x="456" y="98"/>
                    <a:pt x="456" y="98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454" y="105"/>
                    <a:pt x="457" y="108"/>
                    <a:pt x="452" y="110"/>
                  </a:cubicBezTo>
                  <a:cubicBezTo>
                    <a:pt x="452" y="72"/>
                    <a:pt x="452" y="72"/>
                    <a:pt x="452" y="72"/>
                  </a:cubicBezTo>
                  <a:cubicBezTo>
                    <a:pt x="453" y="71"/>
                    <a:pt x="455" y="70"/>
                    <a:pt x="456" y="70"/>
                  </a:cubicBezTo>
                  <a:close/>
                  <a:moveTo>
                    <a:pt x="456" y="114"/>
                  </a:moveTo>
                  <a:cubicBezTo>
                    <a:pt x="456" y="126"/>
                    <a:pt x="456" y="126"/>
                    <a:pt x="456" y="126"/>
                  </a:cubicBezTo>
                  <a:cubicBezTo>
                    <a:pt x="455" y="126"/>
                    <a:pt x="453" y="126"/>
                    <a:pt x="452" y="125"/>
                  </a:cubicBezTo>
                  <a:cubicBezTo>
                    <a:pt x="452" y="114"/>
                    <a:pt x="452" y="114"/>
                    <a:pt x="452" y="114"/>
                  </a:cubicBezTo>
                  <a:cubicBezTo>
                    <a:pt x="453" y="114"/>
                    <a:pt x="455" y="114"/>
                    <a:pt x="456" y="114"/>
                  </a:cubicBezTo>
                  <a:close/>
                  <a:moveTo>
                    <a:pt x="456" y="128"/>
                  </a:moveTo>
                  <a:cubicBezTo>
                    <a:pt x="456" y="152"/>
                    <a:pt x="456" y="152"/>
                    <a:pt x="456" y="152"/>
                  </a:cubicBezTo>
                  <a:cubicBezTo>
                    <a:pt x="455" y="153"/>
                    <a:pt x="454" y="154"/>
                    <a:pt x="452" y="155"/>
                  </a:cubicBezTo>
                  <a:cubicBezTo>
                    <a:pt x="452" y="128"/>
                    <a:pt x="452" y="128"/>
                    <a:pt x="452" y="128"/>
                  </a:cubicBezTo>
                  <a:cubicBezTo>
                    <a:pt x="453" y="128"/>
                    <a:pt x="455" y="128"/>
                    <a:pt x="456" y="128"/>
                  </a:cubicBezTo>
                  <a:close/>
                  <a:moveTo>
                    <a:pt x="456" y="171"/>
                  </a:moveTo>
                  <a:cubicBezTo>
                    <a:pt x="456" y="177"/>
                    <a:pt x="456" y="177"/>
                    <a:pt x="456" y="177"/>
                  </a:cubicBezTo>
                  <a:cubicBezTo>
                    <a:pt x="455" y="177"/>
                    <a:pt x="454" y="177"/>
                    <a:pt x="452" y="177"/>
                  </a:cubicBezTo>
                  <a:cubicBezTo>
                    <a:pt x="454" y="182"/>
                    <a:pt x="454" y="186"/>
                    <a:pt x="456" y="190"/>
                  </a:cubicBezTo>
                  <a:cubicBezTo>
                    <a:pt x="456" y="200"/>
                    <a:pt x="456" y="200"/>
                    <a:pt x="456" y="200"/>
                  </a:cubicBezTo>
                  <a:cubicBezTo>
                    <a:pt x="455" y="199"/>
                    <a:pt x="453" y="199"/>
                    <a:pt x="452" y="199"/>
                  </a:cubicBezTo>
                  <a:cubicBezTo>
                    <a:pt x="452" y="170"/>
                    <a:pt x="452" y="170"/>
                    <a:pt x="452" y="170"/>
                  </a:cubicBezTo>
                  <a:cubicBezTo>
                    <a:pt x="453" y="170"/>
                    <a:pt x="455" y="171"/>
                    <a:pt x="456" y="171"/>
                  </a:cubicBezTo>
                  <a:close/>
                  <a:moveTo>
                    <a:pt x="456" y="224"/>
                  </a:moveTo>
                  <a:cubicBezTo>
                    <a:pt x="456" y="234"/>
                    <a:pt x="456" y="234"/>
                    <a:pt x="456" y="234"/>
                  </a:cubicBezTo>
                  <a:cubicBezTo>
                    <a:pt x="455" y="234"/>
                    <a:pt x="453" y="234"/>
                    <a:pt x="452" y="234"/>
                  </a:cubicBezTo>
                  <a:cubicBezTo>
                    <a:pt x="452" y="224"/>
                    <a:pt x="452" y="224"/>
                    <a:pt x="452" y="224"/>
                  </a:cubicBezTo>
                  <a:cubicBezTo>
                    <a:pt x="453" y="224"/>
                    <a:pt x="455" y="224"/>
                    <a:pt x="456" y="224"/>
                  </a:cubicBezTo>
                  <a:close/>
                  <a:moveTo>
                    <a:pt x="456" y="245"/>
                  </a:moveTo>
                  <a:cubicBezTo>
                    <a:pt x="456" y="255"/>
                    <a:pt x="456" y="255"/>
                    <a:pt x="456" y="255"/>
                  </a:cubicBezTo>
                  <a:cubicBezTo>
                    <a:pt x="455" y="255"/>
                    <a:pt x="453" y="255"/>
                    <a:pt x="452" y="254"/>
                  </a:cubicBezTo>
                  <a:cubicBezTo>
                    <a:pt x="452" y="244"/>
                    <a:pt x="452" y="244"/>
                    <a:pt x="452" y="244"/>
                  </a:cubicBezTo>
                  <a:cubicBezTo>
                    <a:pt x="453" y="244"/>
                    <a:pt x="455" y="244"/>
                    <a:pt x="456" y="245"/>
                  </a:cubicBezTo>
                  <a:close/>
                  <a:moveTo>
                    <a:pt x="456" y="262"/>
                  </a:moveTo>
                  <a:cubicBezTo>
                    <a:pt x="456" y="271"/>
                    <a:pt x="456" y="271"/>
                    <a:pt x="456" y="271"/>
                  </a:cubicBezTo>
                  <a:cubicBezTo>
                    <a:pt x="455" y="271"/>
                    <a:pt x="453" y="270"/>
                    <a:pt x="452" y="270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3" y="262"/>
                    <a:pt x="455" y="262"/>
                    <a:pt x="456" y="262"/>
                  </a:cubicBezTo>
                  <a:close/>
                  <a:moveTo>
                    <a:pt x="456" y="285"/>
                  </a:moveTo>
                  <a:cubicBezTo>
                    <a:pt x="456" y="294"/>
                    <a:pt x="456" y="294"/>
                    <a:pt x="456" y="294"/>
                  </a:cubicBezTo>
                  <a:cubicBezTo>
                    <a:pt x="454" y="294"/>
                    <a:pt x="453" y="293"/>
                    <a:pt x="452" y="293"/>
                  </a:cubicBezTo>
                  <a:cubicBezTo>
                    <a:pt x="452" y="283"/>
                    <a:pt x="452" y="283"/>
                    <a:pt x="452" y="283"/>
                  </a:cubicBezTo>
                  <a:cubicBezTo>
                    <a:pt x="453" y="284"/>
                    <a:pt x="455" y="285"/>
                    <a:pt x="456" y="285"/>
                  </a:cubicBezTo>
                  <a:close/>
                  <a:moveTo>
                    <a:pt x="456" y="310"/>
                  </a:moveTo>
                  <a:cubicBezTo>
                    <a:pt x="456" y="316"/>
                    <a:pt x="456" y="316"/>
                    <a:pt x="456" y="316"/>
                  </a:cubicBezTo>
                  <a:cubicBezTo>
                    <a:pt x="455" y="315"/>
                    <a:pt x="454" y="314"/>
                    <a:pt x="453" y="314"/>
                  </a:cubicBezTo>
                  <a:cubicBezTo>
                    <a:pt x="453" y="319"/>
                    <a:pt x="453" y="323"/>
                    <a:pt x="453" y="329"/>
                  </a:cubicBezTo>
                  <a:cubicBezTo>
                    <a:pt x="455" y="329"/>
                    <a:pt x="455" y="329"/>
                    <a:pt x="456" y="330"/>
                  </a:cubicBezTo>
                  <a:cubicBezTo>
                    <a:pt x="456" y="334"/>
                    <a:pt x="456" y="334"/>
                    <a:pt x="456" y="334"/>
                  </a:cubicBezTo>
                  <a:cubicBezTo>
                    <a:pt x="454" y="333"/>
                    <a:pt x="453" y="332"/>
                    <a:pt x="452" y="331"/>
                  </a:cubicBezTo>
                  <a:cubicBezTo>
                    <a:pt x="452" y="308"/>
                    <a:pt x="452" y="308"/>
                    <a:pt x="452" y="308"/>
                  </a:cubicBezTo>
                  <a:cubicBezTo>
                    <a:pt x="453" y="308"/>
                    <a:pt x="455" y="309"/>
                    <a:pt x="456" y="310"/>
                  </a:cubicBezTo>
                  <a:close/>
                  <a:moveTo>
                    <a:pt x="456" y="378"/>
                  </a:moveTo>
                  <a:cubicBezTo>
                    <a:pt x="456" y="387"/>
                    <a:pt x="456" y="387"/>
                    <a:pt x="456" y="387"/>
                  </a:cubicBezTo>
                  <a:cubicBezTo>
                    <a:pt x="452" y="390"/>
                    <a:pt x="452" y="390"/>
                    <a:pt x="452" y="390"/>
                  </a:cubicBezTo>
                  <a:cubicBezTo>
                    <a:pt x="452" y="378"/>
                    <a:pt x="452" y="378"/>
                    <a:pt x="452" y="378"/>
                  </a:cubicBezTo>
                  <a:cubicBezTo>
                    <a:pt x="456" y="378"/>
                    <a:pt x="456" y="378"/>
                    <a:pt x="456" y="378"/>
                  </a:cubicBezTo>
                  <a:close/>
                  <a:moveTo>
                    <a:pt x="456" y="470"/>
                  </a:moveTo>
                  <a:cubicBezTo>
                    <a:pt x="456" y="481"/>
                    <a:pt x="456" y="481"/>
                    <a:pt x="456" y="481"/>
                  </a:cubicBezTo>
                  <a:cubicBezTo>
                    <a:pt x="455" y="480"/>
                    <a:pt x="453" y="480"/>
                    <a:pt x="452" y="480"/>
                  </a:cubicBezTo>
                  <a:cubicBezTo>
                    <a:pt x="452" y="474"/>
                    <a:pt x="452" y="474"/>
                    <a:pt x="452" y="474"/>
                  </a:cubicBezTo>
                  <a:cubicBezTo>
                    <a:pt x="452" y="473"/>
                    <a:pt x="453" y="473"/>
                    <a:pt x="453" y="472"/>
                  </a:cubicBezTo>
                  <a:cubicBezTo>
                    <a:pt x="454" y="471"/>
                    <a:pt x="455" y="471"/>
                    <a:pt x="456" y="470"/>
                  </a:cubicBezTo>
                  <a:close/>
                  <a:moveTo>
                    <a:pt x="456" y="486"/>
                  </a:moveTo>
                  <a:cubicBezTo>
                    <a:pt x="456" y="493"/>
                    <a:pt x="456" y="493"/>
                    <a:pt x="456" y="493"/>
                  </a:cubicBezTo>
                  <a:cubicBezTo>
                    <a:pt x="455" y="493"/>
                    <a:pt x="453" y="494"/>
                    <a:pt x="452" y="495"/>
                  </a:cubicBezTo>
                  <a:cubicBezTo>
                    <a:pt x="452" y="491"/>
                    <a:pt x="452" y="491"/>
                    <a:pt x="452" y="491"/>
                  </a:cubicBezTo>
                  <a:cubicBezTo>
                    <a:pt x="452" y="491"/>
                    <a:pt x="453" y="491"/>
                    <a:pt x="453" y="490"/>
                  </a:cubicBezTo>
                  <a:cubicBezTo>
                    <a:pt x="453" y="490"/>
                    <a:pt x="452" y="490"/>
                    <a:pt x="452" y="490"/>
                  </a:cubicBezTo>
                  <a:cubicBezTo>
                    <a:pt x="452" y="486"/>
                    <a:pt x="452" y="486"/>
                    <a:pt x="452" y="486"/>
                  </a:cubicBezTo>
                  <a:cubicBezTo>
                    <a:pt x="452" y="486"/>
                    <a:pt x="452" y="486"/>
                    <a:pt x="452" y="486"/>
                  </a:cubicBezTo>
                  <a:cubicBezTo>
                    <a:pt x="454" y="486"/>
                    <a:pt x="455" y="486"/>
                    <a:pt x="456" y="486"/>
                  </a:cubicBezTo>
                  <a:close/>
                  <a:moveTo>
                    <a:pt x="456" y="512"/>
                  </a:moveTo>
                  <a:cubicBezTo>
                    <a:pt x="456" y="525"/>
                    <a:pt x="456" y="525"/>
                    <a:pt x="456" y="525"/>
                  </a:cubicBezTo>
                  <a:cubicBezTo>
                    <a:pt x="455" y="524"/>
                    <a:pt x="453" y="523"/>
                    <a:pt x="452" y="523"/>
                  </a:cubicBezTo>
                  <a:cubicBezTo>
                    <a:pt x="452" y="511"/>
                    <a:pt x="452" y="511"/>
                    <a:pt x="452" y="511"/>
                  </a:cubicBezTo>
                  <a:cubicBezTo>
                    <a:pt x="453" y="511"/>
                    <a:pt x="455" y="512"/>
                    <a:pt x="456" y="512"/>
                  </a:cubicBezTo>
                  <a:close/>
                  <a:moveTo>
                    <a:pt x="456" y="534"/>
                  </a:moveTo>
                  <a:cubicBezTo>
                    <a:pt x="456" y="542"/>
                    <a:pt x="456" y="542"/>
                    <a:pt x="456" y="542"/>
                  </a:cubicBezTo>
                  <a:cubicBezTo>
                    <a:pt x="455" y="542"/>
                    <a:pt x="453" y="543"/>
                    <a:pt x="452" y="544"/>
                  </a:cubicBezTo>
                  <a:cubicBezTo>
                    <a:pt x="452" y="535"/>
                    <a:pt x="452" y="535"/>
                    <a:pt x="452" y="535"/>
                  </a:cubicBezTo>
                  <a:cubicBezTo>
                    <a:pt x="453" y="535"/>
                    <a:pt x="455" y="534"/>
                    <a:pt x="456" y="534"/>
                  </a:cubicBezTo>
                  <a:close/>
                  <a:moveTo>
                    <a:pt x="456" y="548"/>
                  </a:moveTo>
                  <a:cubicBezTo>
                    <a:pt x="456" y="557"/>
                    <a:pt x="456" y="557"/>
                    <a:pt x="456" y="557"/>
                  </a:cubicBezTo>
                  <a:cubicBezTo>
                    <a:pt x="455" y="558"/>
                    <a:pt x="453" y="558"/>
                    <a:pt x="452" y="559"/>
                  </a:cubicBezTo>
                  <a:cubicBezTo>
                    <a:pt x="452" y="550"/>
                    <a:pt x="452" y="550"/>
                    <a:pt x="452" y="550"/>
                  </a:cubicBezTo>
                  <a:cubicBezTo>
                    <a:pt x="453" y="550"/>
                    <a:pt x="454" y="549"/>
                    <a:pt x="456" y="548"/>
                  </a:cubicBezTo>
                  <a:close/>
                  <a:moveTo>
                    <a:pt x="456" y="561"/>
                  </a:moveTo>
                  <a:cubicBezTo>
                    <a:pt x="456" y="572"/>
                    <a:pt x="456" y="572"/>
                    <a:pt x="456" y="572"/>
                  </a:cubicBezTo>
                  <a:cubicBezTo>
                    <a:pt x="455" y="572"/>
                    <a:pt x="453" y="573"/>
                    <a:pt x="452" y="573"/>
                  </a:cubicBezTo>
                  <a:cubicBezTo>
                    <a:pt x="452" y="563"/>
                    <a:pt x="452" y="563"/>
                    <a:pt x="452" y="563"/>
                  </a:cubicBezTo>
                  <a:cubicBezTo>
                    <a:pt x="453" y="563"/>
                    <a:pt x="455" y="562"/>
                    <a:pt x="456" y="561"/>
                  </a:cubicBezTo>
                  <a:close/>
                  <a:moveTo>
                    <a:pt x="456" y="578"/>
                  </a:moveTo>
                  <a:cubicBezTo>
                    <a:pt x="456" y="588"/>
                    <a:pt x="456" y="588"/>
                    <a:pt x="456" y="588"/>
                  </a:cubicBezTo>
                  <a:cubicBezTo>
                    <a:pt x="455" y="588"/>
                    <a:pt x="453" y="589"/>
                    <a:pt x="452" y="589"/>
                  </a:cubicBezTo>
                  <a:cubicBezTo>
                    <a:pt x="452" y="579"/>
                    <a:pt x="452" y="579"/>
                    <a:pt x="452" y="579"/>
                  </a:cubicBezTo>
                  <a:cubicBezTo>
                    <a:pt x="453" y="579"/>
                    <a:pt x="455" y="578"/>
                    <a:pt x="456" y="578"/>
                  </a:cubicBezTo>
                  <a:close/>
                  <a:moveTo>
                    <a:pt x="456" y="604"/>
                  </a:moveTo>
                  <a:cubicBezTo>
                    <a:pt x="456" y="609"/>
                    <a:pt x="456" y="609"/>
                    <a:pt x="456" y="609"/>
                  </a:cubicBezTo>
                  <a:cubicBezTo>
                    <a:pt x="455" y="609"/>
                    <a:pt x="454" y="609"/>
                    <a:pt x="453" y="609"/>
                  </a:cubicBezTo>
                  <a:cubicBezTo>
                    <a:pt x="454" y="610"/>
                    <a:pt x="455" y="611"/>
                    <a:pt x="456" y="611"/>
                  </a:cubicBezTo>
                  <a:cubicBezTo>
                    <a:pt x="456" y="619"/>
                    <a:pt x="456" y="619"/>
                    <a:pt x="456" y="619"/>
                  </a:cubicBezTo>
                  <a:cubicBezTo>
                    <a:pt x="455" y="618"/>
                    <a:pt x="453" y="617"/>
                    <a:pt x="452" y="616"/>
                  </a:cubicBezTo>
                  <a:cubicBezTo>
                    <a:pt x="452" y="605"/>
                    <a:pt x="452" y="605"/>
                    <a:pt x="452" y="605"/>
                  </a:cubicBezTo>
                  <a:cubicBezTo>
                    <a:pt x="453" y="605"/>
                    <a:pt x="455" y="604"/>
                    <a:pt x="456" y="604"/>
                  </a:cubicBezTo>
                  <a:close/>
                  <a:moveTo>
                    <a:pt x="456" y="626"/>
                  </a:moveTo>
                  <a:cubicBezTo>
                    <a:pt x="456" y="631"/>
                    <a:pt x="456" y="631"/>
                    <a:pt x="456" y="631"/>
                  </a:cubicBezTo>
                  <a:cubicBezTo>
                    <a:pt x="455" y="632"/>
                    <a:pt x="453" y="632"/>
                    <a:pt x="452" y="632"/>
                  </a:cubicBezTo>
                  <a:cubicBezTo>
                    <a:pt x="452" y="627"/>
                    <a:pt x="452" y="627"/>
                    <a:pt x="452" y="627"/>
                  </a:cubicBezTo>
                  <a:cubicBezTo>
                    <a:pt x="453" y="627"/>
                    <a:pt x="455" y="626"/>
                    <a:pt x="456" y="626"/>
                  </a:cubicBezTo>
                  <a:close/>
                  <a:moveTo>
                    <a:pt x="456" y="666"/>
                  </a:moveTo>
                  <a:cubicBezTo>
                    <a:pt x="456" y="706"/>
                    <a:pt x="456" y="706"/>
                    <a:pt x="456" y="706"/>
                  </a:cubicBezTo>
                  <a:cubicBezTo>
                    <a:pt x="454" y="698"/>
                    <a:pt x="453" y="692"/>
                    <a:pt x="452" y="688"/>
                  </a:cubicBezTo>
                  <a:cubicBezTo>
                    <a:pt x="452" y="666"/>
                    <a:pt x="452" y="666"/>
                    <a:pt x="452" y="666"/>
                  </a:cubicBezTo>
                  <a:cubicBezTo>
                    <a:pt x="453" y="666"/>
                    <a:pt x="455" y="666"/>
                    <a:pt x="456" y="666"/>
                  </a:cubicBezTo>
                  <a:close/>
                  <a:moveTo>
                    <a:pt x="456" y="745"/>
                  </a:moveTo>
                  <a:cubicBezTo>
                    <a:pt x="456" y="760"/>
                    <a:pt x="456" y="760"/>
                    <a:pt x="456" y="760"/>
                  </a:cubicBezTo>
                  <a:cubicBezTo>
                    <a:pt x="455" y="759"/>
                    <a:pt x="453" y="758"/>
                    <a:pt x="452" y="757"/>
                  </a:cubicBezTo>
                  <a:cubicBezTo>
                    <a:pt x="452" y="745"/>
                    <a:pt x="452" y="745"/>
                    <a:pt x="452" y="745"/>
                  </a:cubicBezTo>
                  <a:cubicBezTo>
                    <a:pt x="455" y="745"/>
                    <a:pt x="455" y="745"/>
                    <a:pt x="455" y="745"/>
                  </a:cubicBezTo>
                  <a:lnTo>
                    <a:pt x="456" y="745"/>
                  </a:lnTo>
                  <a:close/>
                  <a:moveTo>
                    <a:pt x="445" y="4"/>
                  </a:moveTo>
                  <a:cubicBezTo>
                    <a:pt x="447" y="4"/>
                    <a:pt x="450" y="4"/>
                    <a:pt x="452" y="5"/>
                  </a:cubicBezTo>
                  <a:cubicBezTo>
                    <a:pt x="452" y="29"/>
                    <a:pt x="452" y="29"/>
                    <a:pt x="452" y="29"/>
                  </a:cubicBezTo>
                  <a:cubicBezTo>
                    <a:pt x="450" y="24"/>
                    <a:pt x="448" y="20"/>
                    <a:pt x="445" y="16"/>
                  </a:cubicBezTo>
                  <a:cubicBezTo>
                    <a:pt x="445" y="4"/>
                    <a:pt x="445" y="4"/>
                    <a:pt x="445" y="4"/>
                  </a:cubicBezTo>
                  <a:close/>
                  <a:moveTo>
                    <a:pt x="452" y="789"/>
                  </a:moveTo>
                  <a:cubicBezTo>
                    <a:pt x="451" y="789"/>
                    <a:pt x="450" y="789"/>
                    <a:pt x="449" y="789"/>
                  </a:cubicBezTo>
                  <a:cubicBezTo>
                    <a:pt x="448" y="789"/>
                    <a:pt x="446" y="790"/>
                    <a:pt x="445" y="790"/>
                  </a:cubicBezTo>
                  <a:cubicBezTo>
                    <a:pt x="445" y="776"/>
                    <a:pt x="445" y="776"/>
                    <a:pt x="445" y="776"/>
                  </a:cubicBezTo>
                  <a:cubicBezTo>
                    <a:pt x="447" y="777"/>
                    <a:pt x="450" y="779"/>
                    <a:pt x="452" y="781"/>
                  </a:cubicBezTo>
                  <a:cubicBezTo>
                    <a:pt x="452" y="789"/>
                    <a:pt x="452" y="789"/>
                    <a:pt x="452" y="789"/>
                  </a:cubicBezTo>
                  <a:close/>
                  <a:moveTo>
                    <a:pt x="452" y="42"/>
                  </a:moveTo>
                  <a:cubicBezTo>
                    <a:pt x="452" y="50"/>
                    <a:pt x="452" y="50"/>
                    <a:pt x="452" y="50"/>
                  </a:cubicBezTo>
                  <a:cubicBezTo>
                    <a:pt x="450" y="50"/>
                    <a:pt x="447" y="50"/>
                    <a:pt x="445" y="50"/>
                  </a:cubicBezTo>
                  <a:cubicBezTo>
                    <a:pt x="445" y="43"/>
                    <a:pt x="445" y="43"/>
                    <a:pt x="445" y="43"/>
                  </a:cubicBezTo>
                  <a:cubicBezTo>
                    <a:pt x="448" y="42"/>
                    <a:pt x="450" y="42"/>
                    <a:pt x="452" y="42"/>
                  </a:cubicBezTo>
                  <a:close/>
                  <a:moveTo>
                    <a:pt x="452" y="72"/>
                  </a:moveTo>
                  <a:cubicBezTo>
                    <a:pt x="452" y="110"/>
                    <a:pt x="452" y="110"/>
                    <a:pt x="452" y="110"/>
                  </a:cubicBezTo>
                  <a:cubicBezTo>
                    <a:pt x="451" y="111"/>
                    <a:pt x="449" y="112"/>
                    <a:pt x="447" y="113"/>
                  </a:cubicBezTo>
                  <a:cubicBezTo>
                    <a:pt x="447" y="114"/>
                    <a:pt x="447" y="114"/>
                    <a:pt x="448" y="114"/>
                  </a:cubicBezTo>
                  <a:cubicBezTo>
                    <a:pt x="449" y="114"/>
                    <a:pt x="450" y="114"/>
                    <a:pt x="452" y="114"/>
                  </a:cubicBezTo>
                  <a:cubicBezTo>
                    <a:pt x="452" y="125"/>
                    <a:pt x="452" y="125"/>
                    <a:pt x="452" y="125"/>
                  </a:cubicBezTo>
                  <a:cubicBezTo>
                    <a:pt x="450" y="125"/>
                    <a:pt x="448" y="125"/>
                    <a:pt x="445" y="124"/>
                  </a:cubicBezTo>
                  <a:cubicBezTo>
                    <a:pt x="445" y="73"/>
                    <a:pt x="445" y="73"/>
                    <a:pt x="445" y="73"/>
                  </a:cubicBezTo>
                  <a:cubicBezTo>
                    <a:pt x="447" y="73"/>
                    <a:pt x="449" y="73"/>
                    <a:pt x="451" y="73"/>
                  </a:cubicBezTo>
                  <a:cubicBezTo>
                    <a:pt x="451" y="72"/>
                    <a:pt x="452" y="72"/>
                    <a:pt x="452" y="72"/>
                  </a:cubicBezTo>
                  <a:close/>
                  <a:moveTo>
                    <a:pt x="452" y="128"/>
                  </a:moveTo>
                  <a:cubicBezTo>
                    <a:pt x="452" y="155"/>
                    <a:pt x="452" y="155"/>
                    <a:pt x="452" y="155"/>
                  </a:cubicBezTo>
                  <a:cubicBezTo>
                    <a:pt x="452" y="156"/>
                    <a:pt x="451" y="156"/>
                    <a:pt x="451" y="156"/>
                  </a:cubicBezTo>
                  <a:cubicBezTo>
                    <a:pt x="450" y="155"/>
                    <a:pt x="450" y="155"/>
                    <a:pt x="449" y="154"/>
                  </a:cubicBezTo>
                  <a:cubicBezTo>
                    <a:pt x="449" y="150"/>
                    <a:pt x="449" y="145"/>
                    <a:pt x="449" y="140"/>
                  </a:cubicBezTo>
                  <a:cubicBezTo>
                    <a:pt x="448" y="139"/>
                    <a:pt x="446" y="139"/>
                    <a:pt x="445" y="139"/>
                  </a:cubicBezTo>
                  <a:cubicBezTo>
                    <a:pt x="445" y="127"/>
                    <a:pt x="445" y="127"/>
                    <a:pt x="445" y="127"/>
                  </a:cubicBezTo>
                  <a:cubicBezTo>
                    <a:pt x="448" y="127"/>
                    <a:pt x="450" y="128"/>
                    <a:pt x="452" y="128"/>
                  </a:cubicBezTo>
                  <a:close/>
                  <a:moveTo>
                    <a:pt x="452" y="170"/>
                  </a:moveTo>
                  <a:cubicBezTo>
                    <a:pt x="452" y="199"/>
                    <a:pt x="452" y="199"/>
                    <a:pt x="452" y="199"/>
                  </a:cubicBezTo>
                  <a:cubicBezTo>
                    <a:pt x="450" y="198"/>
                    <a:pt x="448" y="198"/>
                    <a:pt x="445" y="197"/>
                  </a:cubicBezTo>
                  <a:cubicBezTo>
                    <a:pt x="445" y="193"/>
                    <a:pt x="445" y="193"/>
                    <a:pt x="445" y="193"/>
                  </a:cubicBezTo>
                  <a:cubicBezTo>
                    <a:pt x="450" y="193"/>
                    <a:pt x="450" y="193"/>
                    <a:pt x="450" y="193"/>
                  </a:cubicBezTo>
                  <a:cubicBezTo>
                    <a:pt x="448" y="186"/>
                    <a:pt x="448" y="181"/>
                    <a:pt x="445" y="178"/>
                  </a:cubicBezTo>
                  <a:cubicBezTo>
                    <a:pt x="445" y="168"/>
                    <a:pt x="445" y="168"/>
                    <a:pt x="445" y="168"/>
                  </a:cubicBezTo>
                  <a:cubicBezTo>
                    <a:pt x="448" y="169"/>
                    <a:pt x="450" y="169"/>
                    <a:pt x="452" y="170"/>
                  </a:cubicBezTo>
                  <a:close/>
                  <a:moveTo>
                    <a:pt x="452" y="224"/>
                  </a:moveTo>
                  <a:cubicBezTo>
                    <a:pt x="452" y="234"/>
                    <a:pt x="452" y="234"/>
                    <a:pt x="452" y="234"/>
                  </a:cubicBezTo>
                  <a:cubicBezTo>
                    <a:pt x="450" y="234"/>
                    <a:pt x="447" y="234"/>
                    <a:pt x="445" y="235"/>
                  </a:cubicBezTo>
                  <a:cubicBezTo>
                    <a:pt x="445" y="224"/>
                    <a:pt x="445" y="224"/>
                    <a:pt x="445" y="224"/>
                  </a:cubicBezTo>
                  <a:cubicBezTo>
                    <a:pt x="447" y="224"/>
                    <a:pt x="450" y="224"/>
                    <a:pt x="452" y="224"/>
                  </a:cubicBezTo>
                  <a:close/>
                  <a:moveTo>
                    <a:pt x="452" y="244"/>
                  </a:moveTo>
                  <a:cubicBezTo>
                    <a:pt x="452" y="254"/>
                    <a:pt x="452" y="254"/>
                    <a:pt x="452" y="254"/>
                  </a:cubicBezTo>
                  <a:cubicBezTo>
                    <a:pt x="450" y="254"/>
                    <a:pt x="448" y="253"/>
                    <a:pt x="445" y="253"/>
                  </a:cubicBezTo>
                  <a:cubicBezTo>
                    <a:pt x="445" y="241"/>
                    <a:pt x="445" y="241"/>
                    <a:pt x="445" y="241"/>
                  </a:cubicBezTo>
                  <a:cubicBezTo>
                    <a:pt x="447" y="243"/>
                    <a:pt x="449" y="243"/>
                    <a:pt x="452" y="244"/>
                  </a:cubicBezTo>
                  <a:close/>
                  <a:moveTo>
                    <a:pt x="452" y="262"/>
                  </a:moveTo>
                  <a:cubicBezTo>
                    <a:pt x="452" y="270"/>
                    <a:pt x="452" y="270"/>
                    <a:pt x="452" y="270"/>
                  </a:cubicBezTo>
                  <a:cubicBezTo>
                    <a:pt x="450" y="270"/>
                    <a:pt x="448" y="269"/>
                    <a:pt x="445" y="269"/>
                  </a:cubicBezTo>
                  <a:cubicBezTo>
                    <a:pt x="445" y="259"/>
                    <a:pt x="445" y="259"/>
                    <a:pt x="445" y="259"/>
                  </a:cubicBezTo>
                  <a:cubicBezTo>
                    <a:pt x="447" y="260"/>
                    <a:pt x="450" y="261"/>
                    <a:pt x="452" y="262"/>
                  </a:cubicBezTo>
                  <a:close/>
                  <a:moveTo>
                    <a:pt x="452" y="283"/>
                  </a:moveTo>
                  <a:cubicBezTo>
                    <a:pt x="452" y="293"/>
                    <a:pt x="452" y="293"/>
                    <a:pt x="452" y="293"/>
                  </a:cubicBezTo>
                  <a:cubicBezTo>
                    <a:pt x="449" y="292"/>
                    <a:pt x="447" y="291"/>
                    <a:pt x="445" y="291"/>
                  </a:cubicBezTo>
                  <a:cubicBezTo>
                    <a:pt x="445" y="281"/>
                    <a:pt x="445" y="281"/>
                    <a:pt x="445" y="281"/>
                  </a:cubicBezTo>
                  <a:cubicBezTo>
                    <a:pt x="447" y="282"/>
                    <a:pt x="450" y="283"/>
                    <a:pt x="452" y="283"/>
                  </a:cubicBezTo>
                  <a:close/>
                  <a:moveTo>
                    <a:pt x="452" y="308"/>
                  </a:moveTo>
                  <a:cubicBezTo>
                    <a:pt x="452" y="331"/>
                    <a:pt x="452" y="331"/>
                    <a:pt x="452" y="331"/>
                  </a:cubicBezTo>
                  <a:cubicBezTo>
                    <a:pt x="451" y="330"/>
                    <a:pt x="450" y="329"/>
                    <a:pt x="450" y="327"/>
                  </a:cubicBezTo>
                  <a:cubicBezTo>
                    <a:pt x="445" y="326"/>
                    <a:pt x="445" y="326"/>
                    <a:pt x="445" y="326"/>
                  </a:cubicBezTo>
                  <a:cubicBezTo>
                    <a:pt x="445" y="323"/>
                    <a:pt x="445" y="323"/>
                    <a:pt x="445" y="323"/>
                  </a:cubicBezTo>
                  <a:cubicBezTo>
                    <a:pt x="446" y="322"/>
                    <a:pt x="447" y="322"/>
                    <a:pt x="448" y="322"/>
                  </a:cubicBezTo>
                  <a:cubicBezTo>
                    <a:pt x="448" y="318"/>
                    <a:pt x="448" y="314"/>
                    <a:pt x="448" y="310"/>
                  </a:cubicBezTo>
                  <a:cubicBezTo>
                    <a:pt x="447" y="309"/>
                    <a:pt x="446" y="309"/>
                    <a:pt x="445" y="309"/>
                  </a:cubicBezTo>
                  <a:cubicBezTo>
                    <a:pt x="445" y="304"/>
                    <a:pt x="445" y="304"/>
                    <a:pt x="445" y="304"/>
                  </a:cubicBezTo>
                  <a:cubicBezTo>
                    <a:pt x="448" y="305"/>
                    <a:pt x="450" y="306"/>
                    <a:pt x="452" y="308"/>
                  </a:cubicBezTo>
                  <a:close/>
                  <a:moveTo>
                    <a:pt x="452" y="378"/>
                  </a:moveTo>
                  <a:cubicBezTo>
                    <a:pt x="452" y="390"/>
                    <a:pt x="452" y="390"/>
                    <a:pt x="452" y="390"/>
                  </a:cubicBezTo>
                  <a:cubicBezTo>
                    <a:pt x="445" y="395"/>
                    <a:pt x="445" y="395"/>
                    <a:pt x="445" y="395"/>
                  </a:cubicBezTo>
                  <a:cubicBezTo>
                    <a:pt x="445" y="378"/>
                    <a:pt x="445" y="378"/>
                    <a:pt x="445" y="378"/>
                  </a:cubicBezTo>
                  <a:cubicBezTo>
                    <a:pt x="452" y="378"/>
                    <a:pt x="452" y="378"/>
                    <a:pt x="452" y="378"/>
                  </a:cubicBezTo>
                  <a:close/>
                  <a:moveTo>
                    <a:pt x="452" y="474"/>
                  </a:moveTo>
                  <a:cubicBezTo>
                    <a:pt x="452" y="480"/>
                    <a:pt x="452" y="480"/>
                    <a:pt x="452" y="480"/>
                  </a:cubicBezTo>
                  <a:cubicBezTo>
                    <a:pt x="450" y="480"/>
                    <a:pt x="449" y="480"/>
                    <a:pt x="446" y="480"/>
                  </a:cubicBezTo>
                  <a:cubicBezTo>
                    <a:pt x="446" y="481"/>
                    <a:pt x="446" y="482"/>
                    <a:pt x="446" y="483"/>
                  </a:cubicBezTo>
                  <a:cubicBezTo>
                    <a:pt x="448" y="484"/>
                    <a:pt x="450" y="485"/>
                    <a:pt x="452" y="486"/>
                  </a:cubicBezTo>
                  <a:cubicBezTo>
                    <a:pt x="452" y="490"/>
                    <a:pt x="452" y="490"/>
                    <a:pt x="452" y="490"/>
                  </a:cubicBezTo>
                  <a:cubicBezTo>
                    <a:pt x="449" y="488"/>
                    <a:pt x="447" y="487"/>
                    <a:pt x="445" y="487"/>
                  </a:cubicBezTo>
                  <a:cubicBezTo>
                    <a:pt x="445" y="479"/>
                    <a:pt x="445" y="479"/>
                    <a:pt x="445" y="479"/>
                  </a:cubicBezTo>
                  <a:cubicBezTo>
                    <a:pt x="448" y="478"/>
                    <a:pt x="450" y="476"/>
                    <a:pt x="452" y="474"/>
                  </a:cubicBezTo>
                  <a:close/>
                  <a:moveTo>
                    <a:pt x="452" y="491"/>
                  </a:moveTo>
                  <a:cubicBezTo>
                    <a:pt x="452" y="495"/>
                    <a:pt x="452" y="495"/>
                    <a:pt x="452" y="495"/>
                  </a:cubicBezTo>
                  <a:cubicBezTo>
                    <a:pt x="450" y="496"/>
                    <a:pt x="448" y="497"/>
                    <a:pt x="445" y="499"/>
                  </a:cubicBezTo>
                  <a:cubicBezTo>
                    <a:pt x="445" y="493"/>
                    <a:pt x="445" y="493"/>
                    <a:pt x="445" y="493"/>
                  </a:cubicBezTo>
                  <a:cubicBezTo>
                    <a:pt x="448" y="493"/>
                    <a:pt x="450" y="493"/>
                    <a:pt x="452" y="491"/>
                  </a:cubicBezTo>
                  <a:close/>
                  <a:moveTo>
                    <a:pt x="452" y="511"/>
                  </a:moveTo>
                  <a:cubicBezTo>
                    <a:pt x="452" y="523"/>
                    <a:pt x="452" y="523"/>
                    <a:pt x="452" y="523"/>
                  </a:cubicBezTo>
                  <a:cubicBezTo>
                    <a:pt x="450" y="522"/>
                    <a:pt x="447" y="521"/>
                    <a:pt x="445" y="521"/>
                  </a:cubicBezTo>
                  <a:cubicBezTo>
                    <a:pt x="445" y="511"/>
                    <a:pt x="445" y="511"/>
                    <a:pt x="445" y="511"/>
                  </a:cubicBezTo>
                  <a:cubicBezTo>
                    <a:pt x="448" y="511"/>
                    <a:pt x="450" y="511"/>
                    <a:pt x="452" y="511"/>
                  </a:cubicBezTo>
                  <a:close/>
                  <a:moveTo>
                    <a:pt x="452" y="535"/>
                  </a:moveTo>
                  <a:cubicBezTo>
                    <a:pt x="452" y="544"/>
                    <a:pt x="452" y="544"/>
                    <a:pt x="452" y="544"/>
                  </a:cubicBezTo>
                  <a:cubicBezTo>
                    <a:pt x="450" y="546"/>
                    <a:pt x="447" y="547"/>
                    <a:pt x="445" y="548"/>
                  </a:cubicBezTo>
                  <a:cubicBezTo>
                    <a:pt x="445" y="539"/>
                    <a:pt x="445" y="539"/>
                    <a:pt x="445" y="539"/>
                  </a:cubicBezTo>
                  <a:cubicBezTo>
                    <a:pt x="446" y="539"/>
                    <a:pt x="446" y="538"/>
                    <a:pt x="446" y="537"/>
                  </a:cubicBezTo>
                  <a:cubicBezTo>
                    <a:pt x="448" y="537"/>
                    <a:pt x="450" y="536"/>
                    <a:pt x="452" y="535"/>
                  </a:cubicBezTo>
                  <a:close/>
                  <a:moveTo>
                    <a:pt x="452" y="550"/>
                  </a:moveTo>
                  <a:cubicBezTo>
                    <a:pt x="452" y="559"/>
                    <a:pt x="452" y="559"/>
                    <a:pt x="452" y="559"/>
                  </a:cubicBezTo>
                  <a:cubicBezTo>
                    <a:pt x="450" y="560"/>
                    <a:pt x="448" y="560"/>
                    <a:pt x="446" y="560"/>
                  </a:cubicBezTo>
                  <a:cubicBezTo>
                    <a:pt x="446" y="563"/>
                    <a:pt x="446" y="565"/>
                    <a:pt x="445" y="567"/>
                  </a:cubicBezTo>
                  <a:cubicBezTo>
                    <a:pt x="445" y="553"/>
                    <a:pt x="445" y="553"/>
                    <a:pt x="445" y="553"/>
                  </a:cubicBezTo>
                  <a:cubicBezTo>
                    <a:pt x="447" y="552"/>
                    <a:pt x="449" y="552"/>
                    <a:pt x="452" y="550"/>
                  </a:cubicBezTo>
                  <a:close/>
                  <a:moveTo>
                    <a:pt x="452" y="563"/>
                  </a:moveTo>
                  <a:cubicBezTo>
                    <a:pt x="450" y="565"/>
                    <a:pt x="447" y="566"/>
                    <a:pt x="445" y="567"/>
                  </a:cubicBezTo>
                  <a:cubicBezTo>
                    <a:pt x="445" y="588"/>
                    <a:pt x="445" y="588"/>
                    <a:pt x="445" y="588"/>
                  </a:cubicBezTo>
                  <a:cubicBezTo>
                    <a:pt x="446" y="589"/>
                    <a:pt x="447" y="590"/>
                    <a:pt x="448" y="590"/>
                  </a:cubicBezTo>
                  <a:cubicBezTo>
                    <a:pt x="449" y="590"/>
                    <a:pt x="451" y="589"/>
                    <a:pt x="452" y="589"/>
                  </a:cubicBezTo>
                  <a:cubicBezTo>
                    <a:pt x="452" y="579"/>
                    <a:pt x="452" y="579"/>
                    <a:pt x="452" y="579"/>
                  </a:cubicBezTo>
                  <a:cubicBezTo>
                    <a:pt x="451" y="579"/>
                    <a:pt x="450" y="579"/>
                    <a:pt x="450" y="579"/>
                  </a:cubicBezTo>
                  <a:cubicBezTo>
                    <a:pt x="450" y="577"/>
                    <a:pt x="450" y="576"/>
                    <a:pt x="450" y="574"/>
                  </a:cubicBezTo>
                  <a:cubicBezTo>
                    <a:pt x="450" y="574"/>
                    <a:pt x="451" y="574"/>
                    <a:pt x="452" y="573"/>
                  </a:cubicBezTo>
                  <a:cubicBezTo>
                    <a:pt x="452" y="563"/>
                    <a:pt x="452" y="563"/>
                    <a:pt x="452" y="563"/>
                  </a:cubicBezTo>
                  <a:close/>
                  <a:moveTo>
                    <a:pt x="452" y="605"/>
                  </a:moveTo>
                  <a:cubicBezTo>
                    <a:pt x="452" y="616"/>
                    <a:pt x="452" y="616"/>
                    <a:pt x="452" y="616"/>
                  </a:cubicBezTo>
                  <a:cubicBezTo>
                    <a:pt x="450" y="614"/>
                    <a:pt x="448" y="613"/>
                    <a:pt x="445" y="613"/>
                  </a:cubicBezTo>
                  <a:cubicBezTo>
                    <a:pt x="445" y="606"/>
                    <a:pt x="445" y="606"/>
                    <a:pt x="445" y="606"/>
                  </a:cubicBezTo>
                  <a:cubicBezTo>
                    <a:pt x="447" y="606"/>
                    <a:pt x="450" y="605"/>
                    <a:pt x="452" y="605"/>
                  </a:cubicBezTo>
                  <a:close/>
                  <a:moveTo>
                    <a:pt x="452" y="627"/>
                  </a:moveTo>
                  <a:cubicBezTo>
                    <a:pt x="452" y="632"/>
                    <a:pt x="452" y="632"/>
                    <a:pt x="452" y="632"/>
                  </a:cubicBezTo>
                  <a:cubicBezTo>
                    <a:pt x="450" y="632"/>
                    <a:pt x="449" y="632"/>
                    <a:pt x="448" y="633"/>
                  </a:cubicBezTo>
                  <a:cubicBezTo>
                    <a:pt x="447" y="633"/>
                    <a:pt x="446" y="633"/>
                    <a:pt x="445" y="634"/>
                  </a:cubicBezTo>
                  <a:cubicBezTo>
                    <a:pt x="445" y="624"/>
                    <a:pt x="445" y="624"/>
                    <a:pt x="445" y="624"/>
                  </a:cubicBezTo>
                  <a:cubicBezTo>
                    <a:pt x="447" y="626"/>
                    <a:pt x="448" y="627"/>
                    <a:pt x="450" y="628"/>
                  </a:cubicBezTo>
                  <a:cubicBezTo>
                    <a:pt x="452" y="627"/>
                    <a:pt x="452" y="627"/>
                    <a:pt x="452" y="627"/>
                  </a:cubicBezTo>
                  <a:close/>
                  <a:moveTo>
                    <a:pt x="452" y="666"/>
                  </a:moveTo>
                  <a:cubicBezTo>
                    <a:pt x="452" y="688"/>
                    <a:pt x="452" y="688"/>
                    <a:pt x="452" y="688"/>
                  </a:cubicBezTo>
                  <a:cubicBezTo>
                    <a:pt x="450" y="680"/>
                    <a:pt x="450" y="680"/>
                    <a:pt x="449" y="679"/>
                  </a:cubicBezTo>
                  <a:cubicBezTo>
                    <a:pt x="448" y="681"/>
                    <a:pt x="446" y="683"/>
                    <a:pt x="445" y="684"/>
                  </a:cubicBezTo>
                  <a:cubicBezTo>
                    <a:pt x="445" y="672"/>
                    <a:pt x="445" y="672"/>
                    <a:pt x="445" y="672"/>
                  </a:cubicBezTo>
                  <a:cubicBezTo>
                    <a:pt x="448" y="668"/>
                    <a:pt x="448" y="668"/>
                    <a:pt x="449" y="666"/>
                  </a:cubicBezTo>
                  <a:cubicBezTo>
                    <a:pt x="450" y="666"/>
                    <a:pt x="451" y="666"/>
                    <a:pt x="452" y="666"/>
                  </a:cubicBezTo>
                  <a:close/>
                  <a:moveTo>
                    <a:pt x="452" y="745"/>
                  </a:moveTo>
                  <a:cubicBezTo>
                    <a:pt x="452" y="757"/>
                    <a:pt x="452" y="757"/>
                    <a:pt x="452" y="757"/>
                  </a:cubicBezTo>
                  <a:cubicBezTo>
                    <a:pt x="449" y="754"/>
                    <a:pt x="449" y="754"/>
                    <a:pt x="449" y="754"/>
                  </a:cubicBezTo>
                  <a:cubicBezTo>
                    <a:pt x="445" y="754"/>
                    <a:pt x="445" y="754"/>
                    <a:pt x="445" y="754"/>
                  </a:cubicBezTo>
                  <a:cubicBezTo>
                    <a:pt x="445" y="745"/>
                    <a:pt x="445" y="745"/>
                    <a:pt x="445" y="745"/>
                  </a:cubicBezTo>
                  <a:cubicBezTo>
                    <a:pt x="452" y="745"/>
                    <a:pt x="452" y="745"/>
                    <a:pt x="452" y="745"/>
                  </a:cubicBezTo>
                  <a:close/>
                  <a:moveTo>
                    <a:pt x="445" y="535"/>
                  </a:moveTo>
                  <a:cubicBezTo>
                    <a:pt x="445" y="526"/>
                    <a:pt x="445" y="526"/>
                    <a:pt x="445" y="526"/>
                  </a:cubicBezTo>
                  <a:cubicBezTo>
                    <a:pt x="446" y="526"/>
                    <a:pt x="446" y="526"/>
                    <a:pt x="446" y="526"/>
                  </a:cubicBezTo>
                  <a:cubicBezTo>
                    <a:pt x="449" y="529"/>
                    <a:pt x="449" y="529"/>
                    <a:pt x="449" y="533"/>
                  </a:cubicBezTo>
                  <a:cubicBezTo>
                    <a:pt x="448" y="535"/>
                    <a:pt x="448" y="535"/>
                    <a:pt x="445" y="535"/>
                  </a:cubicBezTo>
                  <a:close/>
                  <a:moveTo>
                    <a:pt x="439" y="3"/>
                  </a:moveTo>
                  <a:cubicBezTo>
                    <a:pt x="441" y="3"/>
                    <a:pt x="443" y="3"/>
                    <a:pt x="445" y="4"/>
                  </a:cubicBezTo>
                  <a:cubicBezTo>
                    <a:pt x="445" y="16"/>
                    <a:pt x="445" y="16"/>
                    <a:pt x="445" y="16"/>
                  </a:cubicBezTo>
                  <a:cubicBezTo>
                    <a:pt x="444" y="14"/>
                    <a:pt x="442" y="13"/>
                    <a:pt x="439" y="12"/>
                  </a:cubicBezTo>
                  <a:cubicBezTo>
                    <a:pt x="439" y="3"/>
                    <a:pt x="439" y="3"/>
                    <a:pt x="439" y="3"/>
                  </a:cubicBezTo>
                  <a:close/>
                  <a:moveTo>
                    <a:pt x="445" y="790"/>
                  </a:moveTo>
                  <a:cubicBezTo>
                    <a:pt x="443" y="790"/>
                    <a:pt x="441" y="791"/>
                    <a:pt x="439" y="791"/>
                  </a:cubicBezTo>
                  <a:cubicBezTo>
                    <a:pt x="439" y="783"/>
                    <a:pt x="439" y="783"/>
                    <a:pt x="439" y="783"/>
                  </a:cubicBezTo>
                  <a:cubicBezTo>
                    <a:pt x="439" y="769"/>
                    <a:pt x="439" y="769"/>
                    <a:pt x="439" y="769"/>
                  </a:cubicBezTo>
                  <a:cubicBezTo>
                    <a:pt x="441" y="772"/>
                    <a:pt x="443" y="774"/>
                    <a:pt x="445" y="776"/>
                  </a:cubicBezTo>
                  <a:cubicBezTo>
                    <a:pt x="445" y="790"/>
                    <a:pt x="445" y="790"/>
                    <a:pt x="445" y="790"/>
                  </a:cubicBezTo>
                  <a:close/>
                  <a:moveTo>
                    <a:pt x="445" y="43"/>
                  </a:moveTo>
                  <a:cubicBezTo>
                    <a:pt x="445" y="50"/>
                    <a:pt x="445" y="50"/>
                    <a:pt x="445" y="50"/>
                  </a:cubicBezTo>
                  <a:cubicBezTo>
                    <a:pt x="443" y="50"/>
                    <a:pt x="441" y="49"/>
                    <a:pt x="439" y="48"/>
                  </a:cubicBezTo>
                  <a:cubicBezTo>
                    <a:pt x="439" y="39"/>
                    <a:pt x="439" y="39"/>
                    <a:pt x="439" y="39"/>
                  </a:cubicBezTo>
                  <a:cubicBezTo>
                    <a:pt x="441" y="40"/>
                    <a:pt x="443" y="42"/>
                    <a:pt x="445" y="43"/>
                  </a:cubicBezTo>
                  <a:cubicBezTo>
                    <a:pt x="445" y="43"/>
                    <a:pt x="445" y="43"/>
                    <a:pt x="445" y="43"/>
                  </a:cubicBezTo>
                  <a:close/>
                  <a:moveTo>
                    <a:pt x="445" y="73"/>
                  </a:moveTo>
                  <a:cubicBezTo>
                    <a:pt x="445" y="124"/>
                    <a:pt x="445" y="124"/>
                    <a:pt x="445" y="124"/>
                  </a:cubicBezTo>
                  <a:cubicBezTo>
                    <a:pt x="443" y="124"/>
                    <a:pt x="441" y="124"/>
                    <a:pt x="439" y="124"/>
                  </a:cubicBezTo>
                  <a:cubicBezTo>
                    <a:pt x="439" y="99"/>
                    <a:pt x="439" y="99"/>
                    <a:pt x="439" y="99"/>
                  </a:cubicBezTo>
                  <a:cubicBezTo>
                    <a:pt x="440" y="98"/>
                    <a:pt x="441" y="98"/>
                    <a:pt x="442" y="98"/>
                  </a:cubicBezTo>
                  <a:cubicBezTo>
                    <a:pt x="442" y="97"/>
                    <a:pt x="442" y="97"/>
                    <a:pt x="443" y="96"/>
                  </a:cubicBezTo>
                  <a:cubicBezTo>
                    <a:pt x="439" y="96"/>
                    <a:pt x="439" y="96"/>
                    <a:pt x="439" y="96"/>
                  </a:cubicBezTo>
                  <a:cubicBezTo>
                    <a:pt x="439" y="87"/>
                    <a:pt x="439" y="87"/>
                    <a:pt x="439" y="87"/>
                  </a:cubicBezTo>
                  <a:cubicBezTo>
                    <a:pt x="440" y="86"/>
                    <a:pt x="441" y="86"/>
                    <a:pt x="442" y="86"/>
                  </a:cubicBezTo>
                  <a:cubicBezTo>
                    <a:pt x="439" y="85"/>
                    <a:pt x="439" y="85"/>
                    <a:pt x="439" y="85"/>
                  </a:cubicBezTo>
                  <a:cubicBezTo>
                    <a:pt x="439" y="73"/>
                    <a:pt x="439" y="73"/>
                    <a:pt x="439" y="73"/>
                  </a:cubicBezTo>
                  <a:cubicBezTo>
                    <a:pt x="441" y="73"/>
                    <a:pt x="443" y="73"/>
                    <a:pt x="445" y="73"/>
                  </a:cubicBezTo>
                  <a:close/>
                  <a:moveTo>
                    <a:pt x="445" y="127"/>
                  </a:moveTo>
                  <a:cubicBezTo>
                    <a:pt x="445" y="139"/>
                    <a:pt x="445" y="139"/>
                    <a:pt x="445" y="139"/>
                  </a:cubicBezTo>
                  <a:cubicBezTo>
                    <a:pt x="443" y="139"/>
                    <a:pt x="441" y="138"/>
                    <a:pt x="439" y="138"/>
                  </a:cubicBezTo>
                  <a:cubicBezTo>
                    <a:pt x="439" y="126"/>
                    <a:pt x="439" y="126"/>
                    <a:pt x="439" y="126"/>
                  </a:cubicBezTo>
                  <a:cubicBezTo>
                    <a:pt x="441" y="126"/>
                    <a:pt x="443" y="127"/>
                    <a:pt x="445" y="127"/>
                  </a:cubicBezTo>
                  <a:close/>
                  <a:moveTo>
                    <a:pt x="445" y="168"/>
                  </a:moveTo>
                  <a:cubicBezTo>
                    <a:pt x="445" y="178"/>
                    <a:pt x="445" y="178"/>
                    <a:pt x="445" y="178"/>
                  </a:cubicBezTo>
                  <a:cubicBezTo>
                    <a:pt x="444" y="177"/>
                    <a:pt x="442" y="175"/>
                    <a:pt x="439" y="174"/>
                  </a:cubicBezTo>
                  <a:cubicBezTo>
                    <a:pt x="439" y="167"/>
                    <a:pt x="439" y="167"/>
                    <a:pt x="439" y="167"/>
                  </a:cubicBezTo>
                  <a:cubicBezTo>
                    <a:pt x="441" y="167"/>
                    <a:pt x="443" y="168"/>
                    <a:pt x="445" y="168"/>
                  </a:cubicBezTo>
                  <a:close/>
                  <a:moveTo>
                    <a:pt x="445" y="193"/>
                  </a:moveTo>
                  <a:cubicBezTo>
                    <a:pt x="445" y="197"/>
                    <a:pt x="445" y="197"/>
                    <a:pt x="445" y="197"/>
                  </a:cubicBezTo>
                  <a:cubicBezTo>
                    <a:pt x="443" y="197"/>
                    <a:pt x="441" y="196"/>
                    <a:pt x="439" y="196"/>
                  </a:cubicBezTo>
                  <a:cubicBezTo>
                    <a:pt x="439" y="189"/>
                    <a:pt x="439" y="189"/>
                    <a:pt x="439" y="189"/>
                  </a:cubicBezTo>
                  <a:cubicBezTo>
                    <a:pt x="440" y="191"/>
                    <a:pt x="442" y="192"/>
                    <a:pt x="444" y="193"/>
                  </a:cubicBezTo>
                  <a:cubicBezTo>
                    <a:pt x="445" y="193"/>
                    <a:pt x="445" y="193"/>
                    <a:pt x="445" y="193"/>
                  </a:cubicBezTo>
                  <a:close/>
                  <a:moveTo>
                    <a:pt x="445" y="224"/>
                  </a:moveTo>
                  <a:cubicBezTo>
                    <a:pt x="445" y="235"/>
                    <a:pt x="445" y="235"/>
                    <a:pt x="445" y="235"/>
                  </a:cubicBezTo>
                  <a:cubicBezTo>
                    <a:pt x="444" y="235"/>
                    <a:pt x="443" y="236"/>
                    <a:pt x="441" y="236"/>
                  </a:cubicBezTo>
                  <a:cubicBezTo>
                    <a:pt x="441" y="239"/>
                    <a:pt x="443" y="240"/>
                    <a:pt x="445" y="241"/>
                  </a:cubicBezTo>
                  <a:cubicBezTo>
                    <a:pt x="445" y="253"/>
                    <a:pt x="445" y="253"/>
                    <a:pt x="445" y="253"/>
                  </a:cubicBezTo>
                  <a:cubicBezTo>
                    <a:pt x="443" y="253"/>
                    <a:pt x="441" y="253"/>
                    <a:pt x="439" y="253"/>
                  </a:cubicBezTo>
                  <a:cubicBezTo>
                    <a:pt x="439" y="224"/>
                    <a:pt x="439" y="224"/>
                    <a:pt x="439" y="224"/>
                  </a:cubicBezTo>
                  <a:cubicBezTo>
                    <a:pt x="441" y="224"/>
                    <a:pt x="443" y="224"/>
                    <a:pt x="445" y="224"/>
                  </a:cubicBezTo>
                  <a:close/>
                  <a:moveTo>
                    <a:pt x="445" y="259"/>
                  </a:moveTo>
                  <a:cubicBezTo>
                    <a:pt x="445" y="269"/>
                    <a:pt x="445" y="269"/>
                    <a:pt x="445" y="269"/>
                  </a:cubicBezTo>
                  <a:cubicBezTo>
                    <a:pt x="443" y="268"/>
                    <a:pt x="441" y="268"/>
                    <a:pt x="439" y="268"/>
                  </a:cubicBezTo>
                  <a:cubicBezTo>
                    <a:pt x="439" y="257"/>
                    <a:pt x="439" y="257"/>
                    <a:pt x="439" y="257"/>
                  </a:cubicBezTo>
                  <a:cubicBezTo>
                    <a:pt x="441" y="258"/>
                    <a:pt x="443" y="259"/>
                    <a:pt x="445" y="259"/>
                  </a:cubicBezTo>
                  <a:close/>
                  <a:moveTo>
                    <a:pt x="445" y="281"/>
                  </a:moveTo>
                  <a:cubicBezTo>
                    <a:pt x="445" y="291"/>
                    <a:pt x="445" y="291"/>
                    <a:pt x="445" y="291"/>
                  </a:cubicBezTo>
                  <a:cubicBezTo>
                    <a:pt x="443" y="290"/>
                    <a:pt x="441" y="289"/>
                    <a:pt x="439" y="289"/>
                  </a:cubicBezTo>
                  <a:cubicBezTo>
                    <a:pt x="439" y="277"/>
                    <a:pt x="439" y="277"/>
                    <a:pt x="439" y="277"/>
                  </a:cubicBezTo>
                  <a:cubicBezTo>
                    <a:pt x="441" y="279"/>
                    <a:pt x="443" y="280"/>
                    <a:pt x="445" y="281"/>
                  </a:cubicBezTo>
                  <a:close/>
                  <a:moveTo>
                    <a:pt x="445" y="304"/>
                  </a:moveTo>
                  <a:cubicBezTo>
                    <a:pt x="445" y="309"/>
                    <a:pt x="445" y="309"/>
                    <a:pt x="445" y="309"/>
                  </a:cubicBezTo>
                  <a:cubicBezTo>
                    <a:pt x="444" y="308"/>
                    <a:pt x="443" y="308"/>
                    <a:pt x="442" y="307"/>
                  </a:cubicBezTo>
                  <a:cubicBezTo>
                    <a:pt x="442" y="314"/>
                    <a:pt x="442" y="317"/>
                    <a:pt x="445" y="323"/>
                  </a:cubicBezTo>
                  <a:cubicBezTo>
                    <a:pt x="445" y="323"/>
                    <a:pt x="445" y="323"/>
                    <a:pt x="445" y="323"/>
                  </a:cubicBezTo>
                  <a:cubicBezTo>
                    <a:pt x="445" y="326"/>
                    <a:pt x="445" y="326"/>
                    <a:pt x="445" y="326"/>
                  </a:cubicBezTo>
                  <a:cubicBezTo>
                    <a:pt x="440" y="324"/>
                    <a:pt x="440" y="324"/>
                    <a:pt x="440" y="324"/>
                  </a:cubicBezTo>
                  <a:cubicBezTo>
                    <a:pt x="440" y="323"/>
                    <a:pt x="440" y="322"/>
                    <a:pt x="440" y="321"/>
                  </a:cubicBezTo>
                  <a:cubicBezTo>
                    <a:pt x="440" y="321"/>
                    <a:pt x="440" y="321"/>
                    <a:pt x="439" y="321"/>
                  </a:cubicBezTo>
                  <a:cubicBezTo>
                    <a:pt x="439" y="302"/>
                    <a:pt x="439" y="302"/>
                    <a:pt x="439" y="302"/>
                  </a:cubicBezTo>
                  <a:cubicBezTo>
                    <a:pt x="441" y="302"/>
                    <a:pt x="443" y="303"/>
                    <a:pt x="445" y="304"/>
                  </a:cubicBezTo>
                  <a:close/>
                  <a:moveTo>
                    <a:pt x="445" y="378"/>
                  </a:moveTo>
                  <a:cubicBezTo>
                    <a:pt x="445" y="395"/>
                    <a:pt x="445" y="395"/>
                    <a:pt x="445" y="395"/>
                  </a:cubicBezTo>
                  <a:cubicBezTo>
                    <a:pt x="439" y="400"/>
                    <a:pt x="439" y="400"/>
                    <a:pt x="439" y="400"/>
                  </a:cubicBezTo>
                  <a:cubicBezTo>
                    <a:pt x="439" y="378"/>
                    <a:pt x="439" y="378"/>
                    <a:pt x="439" y="378"/>
                  </a:cubicBezTo>
                  <a:cubicBezTo>
                    <a:pt x="445" y="378"/>
                    <a:pt x="445" y="378"/>
                    <a:pt x="445" y="378"/>
                  </a:cubicBezTo>
                  <a:close/>
                  <a:moveTo>
                    <a:pt x="445" y="479"/>
                  </a:moveTo>
                  <a:cubicBezTo>
                    <a:pt x="445" y="487"/>
                    <a:pt x="445" y="487"/>
                    <a:pt x="445" y="487"/>
                  </a:cubicBezTo>
                  <a:cubicBezTo>
                    <a:pt x="443" y="486"/>
                    <a:pt x="442" y="486"/>
                    <a:pt x="439" y="486"/>
                  </a:cubicBezTo>
                  <a:cubicBezTo>
                    <a:pt x="439" y="482"/>
                    <a:pt x="439" y="482"/>
                    <a:pt x="439" y="482"/>
                  </a:cubicBezTo>
                  <a:cubicBezTo>
                    <a:pt x="441" y="482"/>
                    <a:pt x="443" y="480"/>
                    <a:pt x="445" y="479"/>
                  </a:cubicBezTo>
                  <a:close/>
                  <a:moveTo>
                    <a:pt x="445" y="493"/>
                  </a:moveTo>
                  <a:cubicBezTo>
                    <a:pt x="445" y="499"/>
                    <a:pt x="445" y="499"/>
                    <a:pt x="445" y="499"/>
                  </a:cubicBezTo>
                  <a:cubicBezTo>
                    <a:pt x="443" y="499"/>
                    <a:pt x="441" y="501"/>
                    <a:pt x="439" y="501"/>
                  </a:cubicBezTo>
                  <a:cubicBezTo>
                    <a:pt x="439" y="498"/>
                    <a:pt x="439" y="498"/>
                    <a:pt x="439" y="498"/>
                  </a:cubicBezTo>
                  <a:cubicBezTo>
                    <a:pt x="440" y="498"/>
                    <a:pt x="440" y="498"/>
                    <a:pt x="440" y="498"/>
                  </a:cubicBezTo>
                  <a:cubicBezTo>
                    <a:pt x="440" y="497"/>
                    <a:pt x="440" y="496"/>
                    <a:pt x="439" y="495"/>
                  </a:cubicBezTo>
                  <a:cubicBezTo>
                    <a:pt x="439" y="490"/>
                    <a:pt x="439" y="490"/>
                    <a:pt x="439" y="490"/>
                  </a:cubicBezTo>
                  <a:cubicBezTo>
                    <a:pt x="440" y="491"/>
                    <a:pt x="441" y="492"/>
                    <a:pt x="443" y="493"/>
                  </a:cubicBezTo>
                  <a:cubicBezTo>
                    <a:pt x="444" y="493"/>
                    <a:pt x="444" y="493"/>
                    <a:pt x="445" y="493"/>
                  </a:cubicBezTo>
                  <a:close/>
                  <a:moveTo>
                    <a:pt x="445" y="511"/>
                  </a:moveTo>
                  <a:cubicBezTo>
                    <a:pt x="445" y="521"/>
                    <a:pt x="445" y="521"/>
                    <a:pt x="445" y="521"/>
                  </a:cubicBezTo>
                  <a:cubicBezTo>
                    <a:pt x="443" y="521"/>
                    <a:pt x="441" y="521"/>
                    <a:pt x="439" y="522"/>
                  </a:cubicBezTo>
                  <a:cubicBezTo>
                    <a:pt x="439" y="511"/>
                    <a:pt x="439" y="511"/>
                    <a:pt x="439" y="511"/>
                  </a:cubicBezTo>
                  <a:cubicBezTo>
                    <a:pt x="441" y="511"/>
                    <a:pt x="443" y="511"/>
                    <a:pt x="445" y="511"/>
                  </a:cubicBezTo>
                  <a:close/>
                  <a:moveTo>
                    <a:pt x="445" y="526"/>
                  </a:moveTo>
                  <a:cubicBezTo>
                    <a:pt x="445" y="535"/>
                    <a:pt x="445" y="535"/>
                    <a:pt x="445" y="535"/>
                  </a:cubicBezTo>
                  <a:cubicBezTo>
                    <a:pt x="445" y="535"/>
                    <a:pt x="444" y="536"/>
                    <a:pt x="443" y="536"/>
                  </a:cubicBezTo>
                  <a:cubicBezTo>
                    <a:pt x="441" y="533"/>
                    <a:pt x="441" y="531"/>
                    <a:pt x="441" y="528"/>
                  </a:cubicBezTo>
                  <a:cubicBezTo>
                    <a:pt x="442" y="526"/>
                    <a:pt x="442" y="526"/>
                    <a:pt x="445" y="526"/>
                  </a:cubicBezTo>
                  <a:close/>
                  <a:moveTo>
                    <a:pt x="445" y="539"/>
                  </a:moveTo>
                  <a:cubicBezTo>
                    <a:pt x="445" y="548"/>
                    <a:pt x="445" y="548"/>
                    <a:pt x="445" y="548"/>
                  </a:cubicBezTo>
                  <a:cubicBezTo>
                    <a:pt x="444" y="549"/>
                    <a:pt x="443" y="549"/>
                    <a:pt x="442" y="550"/>
                  </a:cubicBezTo>
                  <a:cubicBezTo>
                    <a:pt x="442" y="551"/>
                    <a:pt x="442" y="553"/>
                    <a:pt x="442" y="554"/>
                  </a:cubicBezTo>
                  <a:cubicBezTo>
                    <a:pt x="443" y="554"/>
                    <a:pt x="444" y="554"/>
                    <a:pt x="445" y="553"/>
                  </a:cubicBezTo>
                  <a:cubicBezTo>
                    <a:pt x="445" y="567"/>
                    <a:pt x="445" y="567"/>
                    <a:pt x="445" y="567"/>
                  </a:cubicBezTo>
                  <a:cubicBezTo>
                    <a:pt x="445" y="567"/>
                    <a:pt x="445" y="567"/>
                    <a:pt x="445" y="567"/>
                  </a:cubicBezTo>
                  <a:cubicBezTo>
                    <a:pt x="445" y="567"/>
                    <a:pt x="445" y="567"/>
                    <a:pt x="445" y="567"/>
                  </a:cubicBezTo>
                  <a:cubicBezTo>
                    <a:pt x="445" y="588"/>
                    <a:pt x="445" y="588"/>
                    <a:pt x="445" y="588"/>
                  </a:cubicBezTo>
                  <a:cubicBezTo>
                    <a:pt x="443" y="586"/>
                    <a:pt x="441" y="582"/>
                    <a:pt x="439" y="577"/>
                  </a:cubicBezTo>
                  <a:cubicBezTo>
                    <a:pt x="439" y="546"/>
                    <a:pt x="439" y="546"/>
                    <a:pt x="439" y="546"/>
                  </a:cubicBezTo>
                  <a:cubicBezTo>
                    <a:pt x="441" y="544"/>
                    <a:pt x="444" y="541"/>
                    <a:pt x="445" y="539"/>
                  </a:cubicBezTo>
                  <a:close/>
                  <a:moveTo>
                    <a:pt x="445" y="606"/>
                  </a:moveTo>
                  <a:cubicBezTo>
                    <a:pt x="445" y="613"/>
                    <a:pt x="445" y="613"/>
                    <a:pt x="445" y="613"/>
                  </a:cubicBezTo>
                  <a:cubicBezTo>
                    <a:pt x="444" y="613"/>
                    <a:pt x="442" y="613"/>
                    <a:pt x="439" y="613"/>
                  </a:cubicBezTo>
                  <a:cubicBezTo>
                    <a:pt x="439" y="607"/>
                    <a:pt x="439" y="607"/>
                    <a:pt x="439" y="607"/>
                  </a:cubicBezTo>
                  <a:cubicBezTo>
                    <a:pt x="441" y="607"/>
                    <a:pt x="443" y="606"/>
                    <a:pt x="445" y="606"/>
                  </a:cubicBezTo>
                  <a:close/>
                  <a:moveTo>
                    <a:pt x="445" y="624"/>
                  </a:moveTo>
                  <a:cubicBezTo>
                    <a:pt x="445" y="634"/>
                    <a:pt x="445" y="634"/>
                    <a:pt x="445" y="634"/>
                  </a:cubicBezTo>
                  <a:cubicBezTo>
                    <a:pt x="443" y="634"/>
                    <a:pt x="441" y="635"/>
                    <a:pt x="439" y="635"/>
                  </a:cubicBezTo>
                  <a:cubicBezTo>
                    <a:pt x="439" y="630"/>
                    <a:pt x="439" y="630"/>
                    <a:pt x="439" y="630"/>
                  </a:cubicBezTo>
                  <a:cubicBezTo>
                    <a:pt x="440" y="630"/>
                    <a:pt x="440" y="629"/>
                    <a:pt x="441" y="629"/>
                  </a:cubicBezTo>
                  <a:cubicBezTo>
                    <a:pt x="441" y="628"/>
                    <a:pt x="440" y="627"/>
                    <a:pt x="439" y="626"/>
                  </a:cubicBezTo>
                  <a:cubicBezTo>
                    <a:pt x="439" y="617"/>
                    <a:pt x="439" y="617"/>
                    <a:pt x="439" y="617"/>
                  </a:cubicBezTo>
                  <a:cubicBezTo>
                    <a:pt x="441" y="620"/>
                    <a:pt x="443" y="622"/>
                    <a:pt x="445" y="624"/>
                  </a:cubicBezTo>
                  <a:close/>
                  <a:moveTo>
                    <a:pt x="445" y="672"/>
                  </a:moveTo>
                  <a:cubicBezTo>
                    <a:pt x="445" y="684"/>
                    <a:pt x="445" y="684"/>
                    <a:pt x="445" y="684"/>
                  </a:cubicBezTo>
                  <a:cubicBezTo>
                    <a:pt x="445" y="685"/>
                    <a:pt x="445" y="685"/>
                    <a:pt x="445" y="685"/>
                  </a:cubicBezTo>
                  <a:cubicBezTo>
                    <a:pt x="443" y="683"/>
                    <a:pt x="441" y="681"/>
                    <a:pt x="439" y="679"/>
                  </a:cubicBezTo>
                  <a:cubicBezTo>
                    <a:pt x="439" y="678"/>
                    <a:pt x="439" y="678"/>
                    <a:pt x="439" y="678"/>
                  </a:cubicBezTo>
                  <a:cubicBezTo>
                    <a:pt x="442" y="675"/>
                    <a:pt x="444" y="673"/>
                    <a:pt x="445" y="672"/>
                  </a:cubicBezTo>
                  <a:close/>
                  <a:moveTo>
                    <a:pt x="445" y="745"/>
                  </a:moveTo>
                  <a:cubicBezTo>
                    <a:pt x="445" y="754"/>
                    <a:pt x="445" y="754"/>
                    <a:pt x="445" y="754"/>
                  </a:cubicBezTo>
                  <a:cubicBezTo>
                    <a:pt x="442" y="754"/>
                    <a:pt x="440" y="754"/>
                    <a:pt x="439" y="754"/>
                  </a:cubicBezTo>
                  <a:cubicBezTo>
                    <a:pt x="439" y="745"/>
                    <a:pt x="439" y="745"/>
                    <a:pt x="439" y="745"/>
                  </a:cubicBezTo>
                  <a:cubicBezTo>
                    <a:pt x="445" y="745"/>
                    <a:pt x="445" y="745"/>
                    <a:pt x="445" y="745"/>
                  </a:cubicBezTo>
                  <a:close/>
                  <a:moveTo>
                    <a:pt x="439" y="462"/>
                  </a:moveTo>
                  <a:cubicBezTo>
                    <a:pt x="439" y="459"/>
                    <a:pt x="439" y="459"/>
                    <a:pt x="439" y="459"/>
                  </a:cubicBezTo>
                  <a:cubicBezTo>
                    <a:pt x="440" y="461"/>
                    <a:pt x="440" y="462"/>
                    <a:pt x="440" y="463"/>
                  </a:cubicBezTo>
                  <a:lnTo>
                    <a:pt x="439" y="462"/>
                  </a:lnTo>
                  <a:close/>
                  <a:moveTo>
                    <a:pt x="435" y="2"/>
                  </a:moveTo>
                  <a:cubicBezTo>
                    <a:pt x="436" y="2"/>
                    <a:pt x="436" y="2"/>
                    <a:pt x="437" y="2"/>
                  </a:cubicBezTo>
                  <a:cubicBezTo>
                    <a:pt x="438" y="2"/>
                    <a:pt x="438" y="2"/>
                    <a:pt x="439" y="3"/>
                  </a:cubicBezTo>
                  <a:cubicBezTo>
                    <a:pt x="439" y="12"/>
                    <a:pt x="439" y="12"/>
                    <a:pt x="439" y="12"/>
                  </a:cubicBezTo>
                  <a:cubicBezTo>
                    <a:pt x="438" y="11"/>
                    <a:pt x="436" y="11"/>
                    <a:pt x="435" y="10"/>
                  </a:cubicBezTo>
                  <a:cubicBezTo>
                    <a:pt x="435" y="2"/>
                    <a:pt x="435" y="2"/>
                    <a:pt x="435" y="2"/>
                  </a:cubicBezTo>
                  <a:close/>
                  <a:moveTo>
                    <a:pt x="439" y="791"/>
                  </a:moveTo>
                  <a:cubicBezTo>
                    <a:pt x="438" y="791"/>
                    <a:pt x="436" y="791"/>
                    <a:pt x="435" y="791"/>
                  </a:cubicBezTo>
                  <a:cubicBezTo>
                    <a:pt x="435" y="785"/>
                    <a:pt x="435" y="785"/>
                    <a:pt x="435" y="785"/>
                  </a:cubicBezTo>
                  <a:cubicBezTo>
                    <a:pt x="437" y="784"/>
                    <a:pt x="438" y="784"/>
                    <a:pt x="439" y="783"/>
                  </a:cubicBezTo>
                  <a:cubicBezTo>
                    <a:pt x="439" y="791"/>
                    <a:pt x="439" y="791"/>
                    <a:pt x="439" y="791"/>
                  </a:cubicBezTo>
                  <a:close/>
                  <a:moveTo>
                    <a:pt x="439" y="39"/>
                  </a:moveTo>
                  <a:cubicBezTo>
                    <a:pt x="439" y="48"/>
                    <a:pt x="439" y="48"/>
                    <a:pt x="439" y="48"/>
                  </a:cubicBezTo>
                  <a:cubicBezTo>
                    <a:pt x="438" y="48"/>
                    <a:pt x="436" y="47"/>
                    <a:pt x="435" y="47"/>
                  </a:cubicBezTo>
                  <a:cubicBezTo>
                    <a:pt x="435" y="35"/>
                    <a:pt x="435" y="35"/>
                    <a:pt x="435" y="35"/>
                  </a:cubicBezTo>
                  <a:cubicBezTo>
                    <a:pt x="436" y="36"/>
                    <a:pt x="438" y="37"/>
                    <a:pt x="439" y="39"/>
                  </a:cubicBezTo>
                  <a:close/>
                  <a:moveTo>
                    <a:pt x="439" y="73"/>
                  </a:moveTo>
                  <a:cubicBezTo>
                    <a:pt x="439" y="85"/>
                    <a:pt x="439" y="85"/>
                    <a:pt x="439" y="85"/>
                  </a:cubicBezTo>
                  <a:cubicBezTo>
                    <a:pt x="438" y="85"/>
                    <a:pt x="436" y="84"/>
                    <a:pt x="435" y="84"/>
                  </a:cubicBezTo>
                  <a:cubicBezTo>
                    <a:pt x="435" y="75"/>
                    <a:pt x="435" y="75"/>
                    <a:pt x="435" y="75"/>
                  </a:cubicBezTo>
                  <a:cubicBezTo>
                    <a:pt x="436" y="74"/>
                    <a:pt x="438" y="73"/>
                    <a:pt x="439" y="73"/>
                  </a:cubicBezTo>
                  <a:close/>
                  <a:moveTo>
                    <a:pt x="439" y="87"/>
                  </a:moveTo>
                  <a:cubicBezTo>
                    <a:pt x="439" y="96"/>
                    <a:pt x="439" y="96"/>
                    <a:pt x="439" y="96"/>
                  </a:cubicBezTo>
                  <a:cubicBezTo>
                    <a:pt x="438" y="96"/>
                    <a:pt x="438" y="96"/>
                    <a:pt x="438" y="96"/>
                  </a:cubicBezTo>
                  <a:cubicBezTo>
                    <a:pt x="438" y="93"/>
                    <a:pt x="438" y="90"/>
                    <a:pt x="438" y="87"/>
                  </a:cubicBezTo>
                  <a:cubicBezTo>
                    <a:pt x="439" y="87"/>
                    <a:pt x="439" y="87"/>
                    <a:pt x="439" y="87"/>
                  </a:cubicBezTo>
                  <a:close/>
                  <a:moveTo>
                    <a:pt x="439" y="99"/>
                  </a:moveTo>
                  <a:cubicBezTo>
                    <a:pt x="439" y="124"/>
                    <a:pt x="439" y="124"/>
                    <a:pt x="439" y="124"/>
                  </a:cubicBezTo>
                  <a:cubicBezTo>
                    <a:pt x="438" y="124"/>
                    <a:pt x="436" y="124"/>
                    <a:pt x="435" y="124"/>
                  </a:cubicBezTo>
                  <a:cubicBezTo>
                    <a:pt x="435" y="99"/>
                    <a:pt x="435" y="99"/>
                    <a:pt x="435" y="99"/>
                  </a:cubicBezTo>
                  <a:cubicBezTo>
                    <a:pt x="436" y="99"/>
                    <a:pt x="438" y="99"/>
                    <a:pt x="439" y="99"/>
                  </a:cubicBezTo>
                  <a:close/>
                  <a:moveTo>
                    <a:pt x="439" y="126"/>
                  </a:moveTo>
                  <a:cubicBezTo>
                    <a:pt x="439" y="138"/>
                    <a:pt x="439" y="138"/>
                    <a:pt x="439" y="138"/>
                  </a:cubicBezTo>
                  <a:cubicBezTo>
                    <a:pt x="438" y="138"/>
                    <a:pt x="436" y="138"/>
                    <a:pt x="435" y="137"/>
                  </a:cubicBezTo>
                  <a:cubicBezTo>
                    <a:pt x="435" y="126"/>
                    <a:pt x="435" y="126"/>
                    <a:pt x="435" y="126"/>
                  </a:cubicBezTo>
                  <a:cubicBezTo>
                    <a:pt x="436" y="126"/>
                    <a:pt x="438" y="126"/>
                    <a:pt x="439" y="126"/>
                  </a:cubicBezTo>
                  <a:close/>
                  <a:moveTo>
                    <a:pt x="439" y="167"/>
                  </a:moveTo>
                  <a:cubicBezTo>
                    <a:pt x="439" y="174"/>
                    <a:pt x="439" y="174"/>
                    <a:pt x="439" y="174"/>
                  </a:cubicBezTo>
                  <a:cubicBezTo>
                    <a:pt x="438" y="173"/>
                    <a:pt x="436" y="173"/>
                    <a:pt x="435" y="173"/>
                  </a:cubicBezTo>
                  <a:cubicBezTo>
                    <a:pt x="435" y="166"/>
                    <a:pt x="435" y="166"/>
                    <a:pt x="435" y="166"/>
                  </a:cubicBezTo>
                  <a:cubicBezTo>
                    <a:pt x="436" y="167"/>
                    <a:pt x="438" y="167"/>
                    <a:pt x="439" y="167"/>
                  </a:cubicBezTo>
                  <a:close/>
                  <a:moveTo>
                    <a:pt x="439" y="189"/>
                  </a:moveTo>
                  <a:cubicBezTo>
                    <a:pt x="439" y="196"/>
                    <a:pt x="439" y="196"/>
                    <a:pt x="439" y="196"/>
                  </a:cubicBezTo>
                  <a:cubicBezTo>
                    <a:pt x="438" y="196"/>
                    <a:pt x="436" y="195"/>
                    <a:pt x="435" y="195"/>
                  </a:cubicBezTo>
                  <a:cubicBezTo>
                    <a:pt x="435" y="180"/>
                    <a:pt x="435" y="180"/>
                    <a:pt x="435" y="180"/>
                  </a:cubicBezTo>
                  <a:cubicBezTo>
                    <a:pt x="436" y="183"/>
                    <a:pt x="437" y="187"/>
                    <a:pt x="439" y="189"/>
                  </a:cubicBezTo>
                  <a:close/>
                  <a:moveTo>
                    <a:pt x="439" y="224"/>
                  </a:moveTo>
                  <a:cubicBezTo>
                    <a:pt x="439" y="253"/>
                    <a:pt x="439" y="253"/>
                    <a:pt x="439" y="253"/>
                  </a:cubicBezTo>
                  <a:cubicBezTo>
                    <a:pt x="439" y="253"/>
                    <a:pt x="438" y="253"/>
                    <a:pt x="438" y="253"/>
                  </a:cubicBezTo>
                  <a:cubicBezTo>
                    <a:pt x="438" y="254"/>
                    <a:pt x="438" y="255"/>
                    <a:pt x="438" y="256"/>
                  </a:cubicBezTo>
                  <a:cubicBezTo>
                    <a:pt x="438" y="256"/>
                    <a:pt x="439" y="256"/>
                    <a:pt x="439" y="257"/>
                  </a:cubicBezTo>
                  <a:cubicBezTo>
                    <a:pt x="439" y="268"/>
                    <a:pt x="439" y="268"/>
                    <a:pt x="439" y="268"/>
                  </a:cubicBezTo>
                  <a:cubicBezTo>
                    <a:pt x="438" y="268"/>
                    <a:pt x="437" y="268"/>
                    <a:pt x="436" y="268"/>
                  </a:cubicBezTo>
                  <a:cubicBezTo>
                    <a:pt x="435" y="272"/>
                    <a:pt x="437" y="275"/>
                    <a:pt x="439" y="277"/>
                  </a:cubicBezTo>
                  <a:cubicBezTo>
                    <a:pt x="439" y="289"/>
                    <a:pt x="439" y="289"/>
                    <a:pt x="439" y="289"/>
                  </a:cubicBezTo>
                  <a:cubicBezTo>
                    <a:pt x="438" y="289"/>
                    <a:pt x="436" y="288"/>
                    <a:pt x="435" y="288"/>
                  </a:cubicBezTo>
                  <a:cubicBezTo>
                    <a:pt x="435" y="226"/>
                    <a:pt x="435" y="226"/>
                    <a:pt x="435" y="226"/>
                  </a:cubicBezTo>
                  <a:cubicBezTo>
                    <a:pt x="436" y="225"/>
                    <a:pt x="438" y="225"/>
                    <a:pt x="439" y="224"/>
                  </a:cubicBezTo>
                  <a:close/>
                  <a:moveTo>
                    <a:pt x="439" y="302"/>
                  </a:moveTo>
                  <a:cubicBezTo>
                    <a:pt x="439" y="321"/>
                    <a:pt x="439" y="321"/>
                    <a:pt x="439" y="321"/>
                  </a:cubicBezTo>
                  <a:cubicBezTo>
                    <a:pt x="438" y="321"/>
                    <a:pt x="436" y="320"/>
                    <a:pt x="435" y="320"/>
                  </a:cubicBezTo>
                  <a:cubicBezTo>
                    <a:pt x="435" y="317"/>
                    <a:pt x="435" y="317"/>
                    <a:pt x="435" y="317"/>
                  </a:cubicBezTo>
                  <a:cubicBezTo>
                    <a:pt x="436" y="317"/>
                    <a:pt x="436" y="318"/>
                    <a:pt x="437" y="318"/>
                  </a:cubicBezTo>
                  <a:cubicBezTo>
                    <a:pt x="438" y="313"/>
                    <a:pt x="438" y="308"/>
                    <a:pt x="435" y="305"/>
                  </a:cubicBezTo>
                  <a:cubicBezTo>
                    <a:pt x="435" y="300"/>
                    <a:pt x="435" y="300"/>
                    <a:pt x="435" y="300"/>
                  </a:cubicBezTo>
                  <a:cubicBezTo>
                    <a:pt x="436" y="301"/>
                    <a:pt x="438" y="301"/>
                    <a:pt x="439" y="302"/>
                  </a:cubicBezTo>
                  <a:close/>
                  <a:moveTo>
                    <a:pt x="439" y="378"/>
                  </a:moveTo>
                  <a:cubicBezTo>
                    <a:pt x="439" y="400"/>
                    <a:pt x="439" y="400"/>
                    <a:pt x="439" y="400"/>
                  </a:cubicBezTo>
                  <a:cubicBezTo>
                    <a:pt x="435" y="403"/>
                    <a:pt x="435" y="403"/>
                    <a:pt x="435" y="403"/>
                  </a:cubicBezTo>
                  <a:cubicBezTo>
                    <a:pt x="435" y="378"/>
                    <a:pt x="435" y="378"/>
                    <a:pt x="435" y="378"/>
                  </a:cubicBezTo>
                  <a:cubicBezTo>
                    <a:pt x="439" y="378"/>
                    <a:pt x="439" y="378"/>
                    <a:pt x="439" y="378"/>
                  </a:cubicBezTo>
                  <a:close/>
                  <a:moveTo>
                    <a:pt x="439" y="459"/>
                  </a:moveTo>
                  <a:cubicBezTo>
                    <a:pt x="439" y="462"/>
                    <a:pt x="439" y="462"/>
                    <a:pt x="439" y="462"/>
                  </a:cubicBezTo>
                  <a:cubicBezTo>
                    <a:pt x="435" y="459"/>
                    <a:pt x="435" y="459"/>
                    <a:pt x="435" y="459"/>
                  </a:cubicBezTo>
                  <a:cubicBezTo>
                    <a:pt x="435" y="445"/>
                    <a:pt x="435" y="445"/>
                    <a:pt x="435" y="445"/>
                  </a:cubicBezTo>
                  <a:cubicBezTo>
                    <a:pt x="437" y="450"/>
                    <a:pt x="438" y="455"/>
                    <a:pt x="439" y="459"/>
                  </a:cubicBezTo>
                  <a:close/>
                  <a:moveTo>
                    <a:pt x="439" y="482"/>
                  </a:moveTo>
                  <a:cubicBezTo>
                    <a:pt x="439" y="486"/>
                    <a:pt x="439" y="486"/>
                    <a:pt x="439" y="486"/>
                  </a:cubicBezTo>
                  <a:cubicBezTo>
                    <a:pt x="438" y="486"/>
                    <a:pt x="437" y="486"/>
                    <a:pt x="436" y="486"/>
                  </a:cubicBezTo>
                  <a:cubicBezTo>
                    <a:pt x="436" y="487"/>
                    <a:pt x="436" y="488"/>
                    <a:pt x="436" y="489"/>
                  </a:cubicBezTo>
                  <a:cubicBezTo>
                    <a:pt x="437" y="489"/>
                    <a:pt x="438" y="489"/>
                    <a:pt x="439" y="490"/>
                  </a:cubicBezTo>
                  <a:cubicBezTo>
                    <a:pt x="439" y="495"/>
                    <a:pt x="439" y="495"/>
                    <a:pt x="439" y="495"/>
                  </a:cubicBezTo>
                  <a:cubicBezTo>
                    <a:pt x="438" y="494"/>
                    <a:pt x="436" y="493"/>
                    <a:pt x="435" y="492"/>
                  </a:cubicBezTo>
                  <a:cubicBezTo>
                    <a:pt x="435" y="484"/>
                    <a:pt x="435" y="484"/>
                    <a:pt x="435" y="484"/>
                  </a:cubicBezTo>
                  <a:cubicBezTo>
                    <a:pt x="436" y="484"/>
                    <a:pt x="438" y="483"/>
                    <a:pt x="439" y="482"/>
                  </a:cubicBezTo>
                  <a:close/>
                  <a:moveTo>
                    <a:pt x="439" y="498"/>
                  </a:moveTo>
                  <a:cubicBezTo>
                    <a:pt x="439" y="501"/>
                    <a:pt x="439" y="501"/>
                    <a:pt x="439" y="501"/>
                  </a:cubicBezTo>
                  <a:cubicBezTo>
                    <a:pt x="438" y="502"/>
                    <a:pt x="436" y="503"/>
                    <a:pt x="435" y="503"/>
                  </a:cubicBezTo>
                  <a:cubicBezTo>
                    <a:pt x="435" y="499"/>
                    <a:pt x="435" y="499"/>
                    <a:pt x="435" y="499"/>
                  </a:cubicBezTo>
                  <a:cubicBezTo>
                    <a:pt x="436" y="499"/>
                    <a:pt x="438" y="499"/>
                    <a:pt x="439" y="498"/>
                  </a:cubicBezTo>
                  <a:close/>
                  <a:moveTo>
                    <a:pt x="439" y="511"/>
                  </a:moveTo>
                  <a:cubicBezTo>
                    <a:pt x="439" y="522"/>
                    <a:pt x="439" y="522"/>
                    <a:pt x="439" y="522"/>
                  </a:cubicBezTo>
                  <a:cubicBezTo>
                    <a:pt x="438" y="523"/>
                    <a:pt x="436" y="523"/>
                    <a:pt x="435" y="524"/>
                  </a:cubicBezTo>
                  <a:cubicBezTo>
                    <a:pt x="435" y="512"/>
                    <a:pt x="435" y="512"/>
                    <a:pt x="435" y="512"/>
                  </a:cubicBezTo>
                  <a:cubicBezTo>
                    <a:pt x="436" y="511"/>
                    <a:pt x="438" y="511"/>
                    <a:pt x="439" y="511"/>
                  </a:cubicBezTo>
                  <a:close/>
                  <a:moveTo>
                    <a:pt x="439" y="546"/>
                  </a:moveTo>
                  <a:cubicBezTo>
                    <a:pt x="439" y="577"/>
                    <a:pt x="439" y="577"/>
                    <a:pt x="439" y="577"/>
                  </a:cubicBezTo>
                  <a:cubicBezTo>
                    <a:pt x="437" y="571"/>
                    <a:pt x="436" y="565"/>
                    <a:pt x="435" y="559"/>
                  </a:cubicBezTo>
                  <a:cubicBezTo>
                    <a:pt x="435" y="549"/>
                    <a:pt x="435" y="549"/>
                    <a:pt x="435" y="549"/>
                  </a:cubicBezTo>
                  <a:cubicBezTo>
                    <a:pt x="436" y="548"/>
                    <a:pt x="438" y="547"/>
                    <a:pt x="439" y="546"/>
                  </a:cubicBezTo>
                  <a:close/>
                  <a:moveTo>
                    <a:pt x="439" y="607"/>
                  </a:moveTo>
                  <a:cubicBezTo>
                    <a:pt x="439" y="613"/>
                    <a:pt x="439" y="613"/>
                    <a:pt x="439" y="613"/>
                  </a:cubicBezTo>
                  <a:cubicBezTo>
                    <a:pt x="438" y="613"/>
                    <a:pt x="438" y="613"/>
                    <a:pt x="437" y="613"/>
                  </a:cubicBezTo>
                  <a:cubicBezTo>
                    <a:pt x="438" y="615"/>
                    <a:pt x="438" y="616"/>
                    <a:pt x="439" y="617"/>
                  </a:cubicBezTo>
                  <a:cubicBezTo>
                    <a:pt x="439" y="626"/>
                    <a:pt x="439" y="626"/>
                    <a:pt x="439" y="626"/>
                  </a:cubicBezTo>
                  <a:cubicBezTo>
                    <a:pt x="438" y="625"/>
                    <a:pt x="436" y="623"/>
                    <a:pt x="435" y="622"/>
                  </a:cubicBezTo>
                  <a:cubicBezTo>
                    <a:pt x="435" y="608"/>
                    <a:pt x="435" y="608"/>
                    <a:pt x="435" y="608"/>
                  </a:cubicBezTo>
                  <a:cubicBezTo>
                    <a:pt x="436" y="608"/>
                    <a:pt x="437" y="607"/>
                    <a:pt x="438" y="607"/>
                  </a:cubicBezTo>
                  <a:cubicBezTo>
                    <a:pt x="439" y="607"/>
                    <a:pt x="439" y="607"/>
                    <a:pt x="439" y="607"/>
                  </a:cubicBezTo>
                  <a:close/>
                  <a:moveTo>
                    <a:pt x="439" y="630"/>
                  </a:moveTo>
                  <a:cubicBezTo>
                    <a:pt x="439" y="635"/>
                    <a:pt x="439" y="635"/>
                    <a:pt x="439" y="635"/>
                  </a:cubicBezTo>
                  <a:cubicBezTo>
                    <a:pt x="438" y="635"/>
                    <a:pt x="436" y="636"/>
                    <a:pt x="435" y="636"/>
                  </a:cubicBezTo>
                  <a:cubicBezTo>
                    <a:pt x="435" y="631"/>
                    <a:pt x="435" y="631"/>
                    <a:pt x="435" y="631"/>
                  </a:cubicBezTo>
                  <a:cubicBezTo>
                    <a:pt x="437" y="630"/>
                    <a:pt x="438" y="630"/>
                    <a:pt x="439" y="630"/>
                  </a:cubicBezTo>
                  <a:close/>
                  <a:moveTo>
                    <a:pt x="439" y="678"/>
                  </a:moveTo>
                  <a:cubicBezTo>
                    <a:pt x="439" y="679"/>
                    <a:pt x="439" y="679"/>
                    <a:pt x="439" y="679"/>
                  </a:cubicBezTo>
                  <a:cubicBezTo>
                    <a:pt x="439" y="679"/>
                    <a:pt x="439" y="679"/>
                    <a:pt x="439" y="679"/>
                  </a:cubicBezTo>
                  <a:cubicBezTo>
                    <a:pt x="439" y="678"/>
                    <a:pt x="439" y="678"/>
                    <a:pt x="439" y="678"/>
                  </a:cubicBezTo>
                  <a:close/>
                  <a:moveTo>
                    <a:pt x="439" y="745"/>
                  </a:moveTo>
                  <a:cubicBezTo>
                    <a:pt x="439" y="754"/>
                    <a:pt x="439" y="754"/>
                    <a:pt x="439" y="754"/>
                  </a:cubicBezTo>
                  <a:cubicBezTo>
                    <a:pt x="437" y="754"/>
                    <a:pt x="436" y="754"/>
                    <a:pt x="435" y="754"/>
                  </a:cubicBezTo>
                  <a:cubicBezTo>
                    <a:pt x="435" y="746"/>
                    <a:pt x="435" y="746"/>
                    <a:pt x="435" y="746"/>
                  </a:cubicBezTo>
                  <a:cubicBezTo>
                    <a:pt x="436" y="746"/>
                    <a:pt x="436" y="746"/>
                    <a:pt x="437" y="745"/>
                  </a:cubicBezTo>
                  <a:cubicBezTo>
                    <a:pt x="439" y="745"/>
                    <a:pt x="439" y="745"/>
                    <a:pt x="439" y="745"/>
                  </a:cubicBezTo>
                  <a:close/>
                  <a:moveTo>
                    <a:pt x="439" y="769"/>
                  </a:moveTo>
                  <a:cubicBezTo>
                    <a:pt x="438" y="768"/>
                    <a:pt x="436" y="766"/>
                    <a:pt x="435" y="764"/>
                  </a:cubicBezTo>
                  <a:cubicBezTo>
                    <a:pt x="435" y="777"/>
                    <a:pt x="435" y="777"/>
                    <a:pt x="435" y="777"/>
                  </a:cubicBezTo>
                  <a:cubicBezTo>
                    <a:pt x="436" y="779"/>
                    <a:pt x="438" y="781"/>
                    <a:pt x="439" y="783"/>
                  </a:cubicBezTo>
                  <a:lnTo>
                    <a:pt x="439" y="769"/>
                  </a:lnTo>
                  <a:close/>
                  <a:moveTo>
                    <a:pt x="427" y="2"/>
                  </a:moveTo>
                  <a:cubicBezTo>
                    <a:pt x="430" y="2"/>
                    <a:pt x="432" y="2"/>
                    <a:pt x="435" y="2"/>
                  </a:cubicBezTo>
                  <a:cubicBezTo>
                    <a:pt x="435" y="10"/>
                    <a:pt x="435" y="10"/>
                    <a:pt x="435" y="10"/>
                  </a:cubicBezTo>
                  <a:cubicBezTo>
                    <a:pt x="433" y="10"/>
                    <a:pt x="430" y="10"/>
                    <a:pt x="427" y="10"/>
                  </a:cubicBezTo>
                  <a:cubicBezTo>
                    <a:pt x="427" y="2"/>
                    <a:pt x="427" y="2"/>
                    <a:pt x="427" y="2"/>
                  </a:cubicBezTo>
                  <a:close/>
                  <a:moveTo>
                    <a:pt x="435" y="791"/>
                  </a:moveTo>
                  <a:cubicBezTo>
                    <a:pt x="432" y="792"/>
                    <a:pt x="430" y="792"/>
                    <a:pt x="427" y="792"/>
                  </a:cubicBezTo>
                  <a:cubicBezTo>
                    <a:pt x="427" y="786"/>
                    <a:pt x="427" y="786"/>
                    <a:pt x="427" y="786"/>
                  </a:cubicBezTo>
                  <a:cubicBezTo>
                    <a:pt x="431" y="785"/>
                    <a:pt x="433" y="785"/>
                    <a:pt x="435" y="785"/>
                  </a:cubicBezTo>
                  <a:cubicBezTo>
                    <a:pt x="435" y="791"/>
                    <a:pt x="435" y="791"/>
                    <a:pt x="435" y="791"/>
                  </a:cubicBezTo>
                  <a:close/>
                  <a:moveTo>
                    <a:pt x="435" y="35"/>
                  </a:moveTo>
                  <a:cubicBezTo>
                    <a:pt x="435" y="47"/>
                    <a:pt x="435" y="47"/>
                    <a:pt x="435" y="47"/>
                  </a:cubicBezTo>
                  <a:cubicBezTo>
                    <a:pt x="434" y="46"/>
                    <a:pt x="433" y="46"/>
                    <a:pt x="433" y="46"/>
                  </a:cubicBezTo>
                  <a:cubicBezTo>
                    <a:pt x="431" y="46"/>
                    <a:pt x="429" y="46"/>
                    <a:pt x="427" y="46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9" y="27"/>
                    <a:pt x="431" y="31"/>
                    <a:pt x="435" y="35"/>
                  </a:cubicBezTo>
                  <a:close/>
                  <a:moveTo>
                    <a:pt x="435" y="75"/>
                  </a:moveTo>
                  <a:cubicBezTo>
                    <a:pt x="435" y="84"/>
                    <a:pt x="435" y="84"/>
                    <a:pt x="435" y="84"/>
                  </a:cubicBezTo>
                  <a:cubicBezTo>
                    <a:pt x="434" y="84"/>
                    <a:pt x="434" y="84"/>
                    <a:pt x="434" y="84"/>
                  </a:cubicBezTo>
                  <a:cubicBezTo>
                    <a:pt x="434" y="81"/>
                    <a:pt x="434" y="78"/>
                    <a:pt x="434" y="75"/>
                  </a:cubicBezTo>
                  <a:cubicBezTo>
                    <a:pt x="434" y="75"/>
                    <a:pt x="435" y="75"/>
                    <a:pt x="435" y="75"/>
                  </a:cubicBezTo>
                  <a:close/>
                  <a:moveTo>
                    <a:pt x="435" y="99"/>
                  </a:moveTo>
                  <a:cubicBezTo>
                    <a:pt x="435" y="124"/>
                    <a:pt x="435" y="124"/>
                    <a:pt x="435" y="124"/>
                  </a:cubicBezTo>
                  <a:cubicBezTo>
                    <a:pt x="432" y="124"/>
                    <a:pt x="430" y="123"/>
                    <a:pt x="427" y="123"/>
                  </a:cubicBezTo>
                  <a:cubicBezTo>
                    <a:pt x="427" y="110"/>
                    <a:pt x="427" y="110"/>
                    <a:pt x="427" y="110"/>
                  </a:cubicBezTo>
                  <a:cubicBezTo>
                    <a:pt x="428" y="110"/>
                    <a:pt x="430" y="110"/>
                    <a:pt x="431" y="110"/>
                  </a:cubicBezTo>
                  <a:cubicBezTo>
                    <a:pt x="427" y="106"/>
                    <a:pt x="426" y="105"/>
                    <a:pt x="429" y="99"/>
                  </a:cubicBezTo>
                  <a:cubicBezTo>
                    <a:pt x="431" y="99"/>
                    <a:pt x="433" y="99"/>
                    <a:pt x="435" y="99"/>
                  </a:cubicBezTo>
                  <a:close/>
                  <a:moveTo>
                    <a:pt x="435" y="126"/>
                  </a:moveTo>
                  <a:cubicBezTo>
                    <a:pt x="435" y="137"/>
                    <a:pt x="435" y="137"/>
                    <a:pt x="435" y="137"/>
                  </a:cubicBezTo>
                  <a:cubicBezTo>
                    <a:pt x="432" y="137"/>
                    <a:pt x="429" y="137"/>
                    <a:pt x="427" y="136"/>
                  </a:cubicBezTo>
                  <a:cubicBezTo>
                    <a:pt x="427" y="126"/>
                    <a:pt x="427" y="126"/>
                    <a:pt x="427" y="126"/>
                  </a:cubicBezTo>
                  <a:cubicBezTo>
                    <a:pt x="429" y="125"/>
                    <a:pt x="432" y="125"/>
                    <a:pt x="435" y="126"/>
                  </a:cubicBezTo>
                  <a:close/>
                  <a:moveTo>
                    <a:pt x="435" y="166"/>
                  </a:moveTo>
                  <a:cubicBezTo>
                    <a:pt x="435" y="173"/>
                    <a:pt x="435" y="173"/>
                    <a:pt x="435" y="173"/>
                  </a:cubicBezTo>
                  <a:cubicBezTo>
                    <a:pt x="434" y="173"/>
                    <a:pt x="433" y="172"/>
                    <a:pt x="432" y="172"/>
                  </a:cubicBezTo>
                  <a:cubicBezTo>
                    <a:pt x="433" y="175"/>
                    <a:pt x="434" y="177"/>
                    <a:pt x="435" y="180"/>
                  </a:cubicBezTo>
                  <a:cubicBezTo>
                    <a:pt x="435" y="195"/>
                    <a:pt x="435" y="195"/>
                    <a:pt x="435" y="195"/>
                  </a:cubicBezTo>
                  <a:cubicBezTo>
                    <a:pt x="432" y="195"/>
                    <a:pt x="429" y="194"/>
                    <a:pt x="427" y="194"/>
                  </a:cubicBezTo>
                  <a:cubicBezTo>
                    <a:pt x="427" y="190"/>
                    <a:pt x="427" y="190"/>
                    <a:pt x="427" y="190"/>
                  </a:cubicBezTo>
                  <a:cubicBezTo>
                    <a:pt x="429" y="189"/>
                    <a:pt x="430" y="189"/>
                    <a:pt x="432" y="189"/>
                  </a:cubicBezTo>
                  <a:cubicBezTo>
                    <a:pt x="430" y="184"/>
                    <a:pt x="429" y="180"/>
                    <a:pt x="427" y="177"/>
                  </a:cubicBezTo>
                  <a:cubicBezTo>
                    <a:pt x="427" y="166"/>
                    <a:pt x="427" y="166"/>
                    <a:pt x="427" y="166"/>
                  </a:cubicBezTo>
                  <a:cubicBezTo>
                    <a:pt x="430" y="166"/>
                    <a:pt x="432" y="166"/>
                    <a:pt x="435" y="166"/>
                  </a:cubicBezTo>
                  <a:close/>
                  <a:moveTo>
                    <a:pt x="435" y="226"/>
                  </a:moveTo>
                  <a:cubicBezTo>
                    <a:pt x="435" y="288"/>
                    <a:pt x="435" y="288"/>
                    <a:pt x="435" y="288"/>
                  </a:cubicBezTo>
                  <a:cubicBezTo>
                    <a:pt x="433" y="288"/>
                    <a:pt x="433" y="288"/>
                    <a:pt x="433" y="288"/>
                  </a:cubicBezTo>
                  <a:cubicBezTo>
                    <a:pt x="429" y="283"/>
                    <a:pt x="428" y="282"/>
                    <a:pt x="427" y="279"/>
                  </a:cubicBezTo>
                  <a:cubicBezTo>
                    <a:pt x="427" y="263"/>
                    <a:pt x="427" y="263"/>
                    <a:pt x="427" y="263"/>
                  </a:cubicBezTo>
                  <a:cubicBezTo>
                    <a:pt x="428" y="257"/>
                    <a:pt x="429" y="247"/>
                    <a:pt x="432" y="230"/>
                  </a:cubicBezTo>
                  <a:cubicBezTo>
                    <a:pt x="433" y="228"/>
                    <a:pt x="433" y="227"/>
                    <a:pt x="435" y="226"/>
                  </a:cubicBezTo>
                  <a:close/>
                  <a:moveTo>
                    <a:pt x="435" y="300"/>
                  </a:moveTo>
                  <a:cubicBezTo>
                    <a:pt x="435" y="305"/>
                    <a:pt x="435" y="305"/>
                    <a:pt x="435" y="305"/>
                  </a:cubicBezTo>
                  <a:cubicBezTo>
                    <a:pt x="433" y="304"/>
                    <a:pt x="432" y="303"/>
                    <a:pt x="429" y="304"/>
                  </a:cubicBezTo>
                  <a:cubicBezTo>
                    <a:pt x="430" y="308"/>
                    <a:pt x="431" y="312"/>
                    <a:pt x="432" y="316"/>
                  </a:cubicBezTo>
                  <a:cubicBezTo>
                    <a:pt x="433" y="316"/>
                    <a:pt x="434" y="317"/>
                    <a:pt x="435" y="317"/>
                  </a:cubicBezTo>
                  <a:cubicBezTo>
                    <a:pt x="435" y="320"/>
                    <a:pt x="435" y="320"/>
                    <a:pt x="435" y="320"/>
                  </a:cubicBezTo>
                  <a:cubicBezTo>
                    <a:pt x="432" y="319"/>
                    <a:pt x="430" y="318"/>
                    <a:pt x="427" y="317"/>
                  </a:cubicBezTo>
                  <a:cubicBezTo>
                    <a:pt x="427" y="298"/>
                    <a:pt x="427" y="298"/>
                    <a:pt x="427" y="298"/>
                  </a:cubicBezTo>
                  <a:cubicBezTo>
                    <a:pt x="430" y="298"/>
                    <a:pt x="432" y="299"/>
                    <a:pt x="435" y="300"/>
                  </a:cubicBezTo>
                  <a:close/>
                  <a:moveTo>
                    <a:pt x="435" y="378"/>
                  </a:moveTo>
                  <a:cubicBezTo>
                    <a:pt x="435" y="403"/>
                    <a:pt x="435" y="403"/>
                    <a:pt x="435" y="403"/>
                  </a:cubicBezTo>
                  <a:cubicBezTo>
                    <a:pt x="427" y="409"/>
                    <a:pt x="427" y="409"/>
                    <a:pt x="427" y="409"/>
                  </a:cubicBezTo>
                  <a:cubicBezTo>
                    <a:pt x="427" y="378"/>
                    <a:pt x="427" y="378"/>
                    <a:pt x="427" y="378"/>
                  </a:cubicBezTo>
                  <a:cubicBezTo>
                    <a:pt x="435" y="378"/>
                    <a:pt x="435" y="378"/>
                    <a:pt x="435" y="378"/>
                  </a:cubicBezTo>
                  <a:close/>
                  <a:moveTo>
                    <a:pt x="435" y="445"/>
                  </a:moveTo>
                  <a:cubicBezTo>
                    <a:pt x="435" y="459"/>
                    <a:pt x="435" y="459"/>
                    <a:pt x="435" y="459"/>
                  </a:cubicBezTo>
                  <a:cubicBezTo>
                    <a:pt x="427" y="454"/>
                    <a:pt x="427" y="454"/>
                    <a:pt x="427" y="454"/>
                  </a:cubicBezTo>
                  <a:cubicBezTo>
                    <a:pt x="427" y="420"/>
                    <a:pt x="427" y="420"/>
                    <a:pt x="427" y="420"/>
                  </a:cubicBezTo>
                  <a:cubicBezTo>
                    <a:pt x="429" y="427"/>
                    <a:pt x="432" y="436"/>
                    <a:pt x="435" y="445"/>
                  </a:cubicBezTo>
                  <a:close/>
                  <a:moveTo>
                    <a:pt x="435" y="484"/>
                  </a:moveTo>
                  <a:cubicBezTo>
                    <a:pt x="435" y="492"/>
                    <a:pt x="435" y="492"/>
                    <a:pt x="435" y="492"/>
                  </a:cubicBezTo>
                  <a:cubicBezTo>
                    <a:pt x="433" y="491"/>
                    <a:pt x="430" y="490"/>
                    <a:pt x="427" y="491"/>
                  </a:cubicBezTo>
                  <a:cubicBezTo>
                    <a:pt x="427" y="487"/>
                    <a:pt x="427" y="487"/>
                    <a:pt x="427" y="487"/>
                  </a:cubicBezTo>
                  <a:cubicBezTo>
                    <a:pt x="430" y="486"/>
                    <a:pt x="432" y="485"/>
                    <a:pt x="435" y="484"/>
                  </a:cubicBezTo>
                  <a:close/>
                  <a:moveTo>
                    <a:pt x="435" y="499"/>
                  </a:moveTo>
                  <a:cubicBezTo>
                    <a:pt x="435" y="503"/>
                    <a:pt x="435" y="503"/>
                    <a:pt x="435" y="503"/>
                  </a:cubicBezTo>
                  <a:cubicBezTo>
                    <a:pt x="432" y="504"/>
                    <a:pt x="430" y="505"/>
                    <a:pt x="427" y="506"/>
                  </a:cubicBezTo>
                  <a:cubicBezTo>
                    <a:pt x="427" y="503"/>
                    <a:pt x="427" y="503"/>
                    <a:pt x="427" y="503"/>
                  </a:cubicBezTo>
                  <a:cubicBezTo>
                    <a:pt x="429" y="503"/>
                    <a:pt x="429" y="503"/>
                    <a:pt x="429" y="503"/>
                  </a:cubicBezTo>
                  <a:cubicBezTo>
                    <a:pt x="428" y="502"/>
                    <a:pt x="428" y="501"/>
                    <a:pt x="427" y="500"/>
                  </a:cubicBezTo>
                  <a:cubicBezTo>
                    <a:pt x="427" y="495"/>
                    <a:pt x="427" y="495"/>
                    <a:pt x="427" y="495"/>
                  </a:cubicBezTo>
                  <a:cubicBezTo>
                    <a:pt x="429" y="496"/>
                    <a:pt x="431" y="498"/>
                    <a:pt x="432" y="499"/>
                  </a:cubicBezTo>
                  <a:cubicBezTo>
                    <a:pt x="435" y="499"/>
                    <a:pt x="435" y="499"/>
                    <a:pt x="435" y="499"/>
                  </a:cubicBezTo>
                  <a:close/>
                  <a:moveTo>
                    <a:pt x="435" y="512"/>
                  </a:moveTo>
                  <a:cubicBezTo>
                    <a:pt x="435" y="524"/>
                    <a:pt x="435" y="524"/>
                    <a:pt x="435" y="524"/>
                  </a:cubicBezTo>
                  <a:cubicBezTo>
                    <a:pt x="432" y="526"/>
                    <a:pt x="430" y="528"/>
                    <a:pt x="427" y="530"/>
                  </a:cubicBezTo>
                  <a:cubicBezTo>
                    <a:pt x="427" y="518"/>
                    <a:pt x="427" y="518"/>
                    <a:pt x="427" y="518"/>
                  </a:cubicBezTo>
                  <a:cubicBezTo>
                    <a:pt x="427" y="518"/>
                    <a:pt x="427" y="518"/>
                    <a:pt x="427" y="518"/>
                  </a:cubicBezTo>
                  <a:cubicBezTo>
                    <a:pt x="429" y="515"/>
                    <a:pt x="431" y="513"/>
                    <a:pt x="435" y="512"/>
                  </a:cubicBezTo>
                  <a:close/>
                  <a:moveTo>
                    <a:pt x="435" y="549"/>
                  </a:moveTo>
                  <a:cubicBezTo>
                    <a:pt x="435" y="559"/>
                    <a:pt x="435" y="559"/>
                    <a:pt x="435" y="559"/>
                  </a:cubicBezTo>
                  <a:cubicBezTo>
                    <a:pt x="434" y="555"/>
                    <a:pt x="434" y="552"/>
                    <a:pt x="434" y="550"/>
                  </a:cubicBezTo>
                  <a:cubicBezTo>
                    <a:pt x="435" y="549"/>
                    <a:pt x="435" y="549"/>
                    <a:pt x="435" y="549"/>
                  </a:cubicBezTo>
                  <a:close/>
                  <a:moveTo>
                    <a:pt x="435" y="608"/>
                  </a:moveTo>
                  <a:cubicBezTo>
                    <a:pt x="435" y="622"/>
                    <a:pt x="435" y="622"/>
                    <a:pt x="435" y="622"/>
                  </a:cubicBezTo>
                  <a:cubicBezTo>
                    <a:pt x="433" y="619"/>
                    <a:pt x="430" y="617"/>
                    <a:pt x="427" y="616"/>
                  </a:cubicBezTo>
                  <a:cubicBezTo>
                    <a:pt x="427" y="610"/>
                    <a:pt x="427" y="610"/>
                    <a:pt x="427" y="610"/>
                  </a:cubicBezTo>
                  <a:cubicBezTo>
                    <a:pt x="430" y="609"/>
                    <a:pt x="432" y="609"/>
                    <a:pt x="435" y="608"/>
                  </a:cubicBezTo>
                  <a:close/>
                  <a:moveTo>
                    <a:pt x="435" y="631"/>
                  </a:moveTo>
                  <a:cubicBezTo>
                    <a:pt x="435" y="636"/>
                    <a:pt x="435" y="636"/>
                    <a:pt x="435" y="636"/>
                  </a:cubicBezTo>
                  <a:cubicBezTo>
                    <a:pt x="432" y="637"/>
                    <a:pt x="430" y="637"/>
                    <a:pt x="427" y="637"/>
                  </a:cubicBezTo>
                  <a:cubicBezTo>
                    <a:pt x="427" y="629"/>
                    <a:pt x="427" y="629"/>
                    <a:pt x="427" y="629"/>
                  </a:cubicBezTo>
                  <a:cubicBezTo>
                    <a:pt x="428" y="630"/>
                    <a:pt x="429" y="630"/>
                    <a:pt x="430" y="631"/>
                  </a:cubicBezTo>
                  <a:cubicBezTo>
                    <a:pt x="432" y="631"/>
                    <a:pt x="434" y="631"/>
                    <a:pt x="435" y="631"/>
                  </a:cubicBezTo>
                  <a:close/>
                  <a:moveTo>
                    <a:pt x="435" y="746"/>
                  </a:moveTo>
                  <a:cubicBezTo>
                    <a:pt x="435" y="754"/>
                    <a:pt x="435" y="754"/>
                    <a:pt x="435" y="754"/>
                  </a:cubicBezTo>
                  <a:cubicBezTo>
                    <a:pt x="433" y="754"/>
                    <a:pt x="433" y="755"/>
                    <a:pt x="431" y="755"/>
                  </a:cubicBezTo>
                  <a:cubicBezTo>
                    <a:pt x="432" y="758"/>
                    <a:pt x="433" y="761"/>
                    <a:pt x="435" y="764"/>
                  </a:cubicBezTo>
                  <a:cubicBezTo>
                    <a:pt x="435" y="777"/>
                    <a:pt x="435" y="777"/>
                    <a:pt x="435" y="777"/>
                  </a:cubicBezTo>
                  <a:cubicBezTo>
                    <a:pt x="432" y="773"/>
                    <a:pt x="430" y="770"/>
                    <a:pt x="427" y="766"/>
                  </a:cubicBezTo>
                  <a:cubicBezTo>
                    <a:pt x="427" y="747"/>
                    <a:pt x="427" y="747"/>
                    <a:pt x="427" y="747"/>
                  </a:cubicBezTo>
                  <a:cubicBezTo>
                    <a:pt x="430" y="747"/>
                    <a:pt x="432" y="747"/>
                    <a:pt x="435" y="746"/>
                  </a:cubicBezTo>
                  <a:close/>
                  <a:moveTo>
                    <a:pt x="427" y="711"/>
                  </a:moveTo>
                  <a:cubicBezTo>
                    <a:pt x="427" y="704"/>
                    <a:pt x="427" y="704"/>
                    <a:pt x="427" y="704"/>
                  </a:cubicBezTo>
                  <a:cubicBezTo>
                    <a:pt x="427" y="711"/>
                    <a:pt x="427" y="711"/>
                    <a:pt x="427" y="711"/>
                  </a:cubicBezTo>
                  <a:cubicBezTo>
                    <a:pt x="427" y="711"/>
                    <a:pt x="427" y="711"/>
                    <a:pt x="427" y="711"/>
                  </a:cubicBezTo>
                  <a:close/>
                  <a:moveTo>
                    <a:pt x="427" y="548"/>
                  </a:moveTo>
                  <a:cubicBezTo>
                    <a:pt x="427" y="535"/>
                    <a:pt x="427" y="535"/>
                    <a:pt x="427" y="535"/>
                  </a:cubicBezTo>
                  <a:cubicBezTo>
                    <a:pt x="429" y="533"/>
                    <a:pt x="431" y="533"/>
                    <a:pt x="434" y="533"/>
                  </a:cubicBezTo>
                  <a:cubicBezTo>
                    <a:pt x="434" y="539"/>
                    <a:pt x="431" y="545"/>
                    <a:pt x="427" y="548"/>
                  </a:cubicBezTo>
                  <a:close/>
                  <a:moveTo>
                    <a:pt x="424" y="3"/>
                  </a:moveTo>
                  <a:cubicBezTo>
                    <a:pt x="425" y="3"/>
                    <a:pt x="426" y="3"/>
                    <a:pt x="427" y="2"/>
                  </a:cubicBezTo>
                  <a:cubicBezTo>
                    <a:pt x="427" y="10"/>
                    <a:pt x="427" y="10"/>
                    <a:pt x="427" y="10"/>
                  </a:cubicBezTo>
                  <a:cubicBezTo>
                    <a:pt x="426" y="10"/>
                    <a:pt x="425" y="10"/>
                    <a:pt x="424" y="10"/>
                  </a:cubicBezTo>
                  <a:cubicBezTo>
                    <a:pt x="424" y="3"/>
                    <a:pt x="424" y="3"/>
                    <a:pt x="424" y="3"/>
                  </a:cubicBezTo>
                  <a:close/>
                  <a:moveTo>
                    <a:pt x="427" y="792"/>
                  </a:moveTo>
                  <a:cubicBezTo>
                    <a:pt x="426" y="792"/>
                    <a:pt x="425" y="792"/>
                    <a:pt x="424" y="792"/>
                  </a:cubicBezTo>
                  <a:cubicBezTo>
                    <a:pt x="424" y="785"/>
                    <a:pt x="424" y="785"/>
                    <a:pt x="424" y="785"/>
                  </a:cubicBezTo>
                  <a:cubicBezTo>
                    <a:pt x="426" y="786"/>
                    <a:pt x="426" y="786"/>
                    <a:pt x="426" y="786"/>
                  </a:cubicBezTo>
                  <a:cubicBezTo>
                    <a:pt x="427" y="786"/>
                    <a:pt x="427" y="786"/>
                    <a:pt x="427" y="786"/>
                  </a:cubicBezTo>
                  <a:cubicBezTo>
                    <a:pt x="427" y="792"/>
                    <a:pt x="427" y="792"/>
                    <a:pt x="427" y="792"/>
                  </a:cubicBezTo>
                  <a:close/>
                  <a:moveTo>
                    <a:pt x="427" y="22"/>
                  </a:moveTo>
                  <a:cubicBezTo>
                    <a:pt x="427" y="46"/>
                    <a:pt x="427" y="46"/>
                    <a:pt x="427" y="46"/>
                  </a:cubicBezTo>
                  <a:cubicBezTo>
                    <a:pt x="426" y="46"/>
                    <a:pt x="425" y="46"/>
                    <a:pt x="424" y="46"/>
                  </a:cubicBezTo>
                  <a:cubicBezTo>
                    <a:pt x="424" y="38"/>
                    <a:pt x="424" y="38"/>
                    <a:pt x="424" y="38"/>
                  </a:cubicBezTo>
                  <a:cubicBezTo>
                    <a:pt x="426" y="38"/>
                    <a:pt x="426" y="38"/>
                    <a:pt x="426" y="38"/>
                  </a:cubicBezTo>
                  <a:cubicBezTo>
                    <a:pt x="425" y="37"/>
                    <a:pt x="425" y="35"/>
                    <a:pt x="424" y="34"/>
                  </a:cubicBezTo>
                  <a:cubicBezTo>
                    <a:pt x="424" y="14"/>
                    <a:pt x="424" y="14"/>
                    <a:pt x="424" y="14"/>
                  </a:cubicBezTo>
                  <a:cubicBezTo>
                    <a:pt x="425" y="17"/>
                    <a:pt x="426" y="20"/>
                    <a:pt x="427" y="22"/>
                  </a:cubicBezTo>
                  <a:close/>
                  <a:moveTo>
                    <a:pt x="427" y="110"/>
                  </a:moveTo>
                  <a:cubicBezTo>
                    <a:pt x="427" y="123"/>
                    <a:pt x="427" y="123"/>
                    <a:pt x="427" y="123"/>
                  </a:cubicBezTo>
                  <a:cubicBezTo>
                    <a:pt x="426" y="123"/>
                    <a:pt x="425" y="123"/>
                    <a:pt x="424" y="122"/>
                  </a:cubicBezTo>
                  <a:cubicBezTo>
                    <a:pt x="424" y="109"/>
                    <a:pt x="424" y="109"/>
                    <a:pt x="424" y="109"/>
                  </a:cubicBezTo>
                  <a:cubicBezTo>
                    <a:pt x="425" y="109"/>
                    <a:pt x="426" y="109"/>
                    <a:pt x="427" y="110"/>
                  </a:cubicBezTo>
                  <a:close/>
                  <a:moveTo>
                    <a:pt x="427" y="126"/>
                  </a:moveTo>
                  <a:cubicBezTo>
                    <a:pt x="427" y="136"/>
                    <a:pt x="427" y="136"/>
                    <a:pt x="427" y="136"/>
                  </a:cubicBezTo>
                  <a:cubicBezTo>
                    <a:pt x="426" y="136"/>
                    <a:pt x="425" y="135"/>
                    <a:pt x="424" y="135"/>
                  </a:cubicBezTo>
                  <a:cubicBezTo>
                    <a:pt x="424" y="126"/>
                    <a:pt x="424" y="126"/>
                    <a:pt x="424" y="126"/>
                  </a:cubicBezTo>
                  <a:cubicBezTo>
                    <a:pt x="425" y="126"/>
                    <a:pt x="426" y="126"/>
                    <a:pt x="427" y="126"/>
                  </a:cubicBezTo>
                  <a:close/>
                  <a:moveTo>
                    <a:pt x="427" y="166"/>
                  </a:moveTo>
                  <a:cubicBezTo>
                    <a:pt x="427" y="177"/>
                    <a:pt x="427" y="177"/>
                    <a:pt x="427" y="177"/>
                  </a:cubicBezTo>
                  <a:cubicBezTo>
                    <a:pt x="426" y="176"/>
                    <a:pt x="425" y="174"/>
                    <a:pt x="424" y="173"/>
                  </a:cubicBezTo>
                  <a:cubicBezTo>
                    <a:pt x="424" y="165"/>
                    <a:pt x="424" y="165"/>
                    <a:pt x="424" y="165"/>
                  </a:cubicBezTo>
                  <a:cubicBezTo>
                    <a:pt x="425" y="165"/>
                    <a:pt x="426" y="166"/>
                    <a:pt x="427" y="166"/>
                  </a:cubicBezTo>
                  <a:close/>
                  <a:moveTo>
                    <a:pt x="427" y="190"/>
                  </a:moveTo>
                  <a:cubicBezTo>
                    <a:pt x="427" y="194"/>
                    <a:pt x="427" y="194"/>
                    <a:pt x="427" y="194"/>
                  </a:cubicBezTo>
                  <a:cubicBezTo>
                    <a:pt x="426" y="194"/>
                    <a:pt x="425" y="194"/>
                    <a:pt x="424" y="194"/>
                  </a:cubicBezTo>
                  <a:cubicBezTo>
                    <a:pt x="424" y="189"/>
                    <a:pt x="424" y="189"/>
                    <a:pt x="424" y="189"/>
                  </a:cubicBezTo>
                  <a:cubicBezTo>
                    <a:pt x="424" y="189"/>
                    <a:pt x="425" y="190"/>
                    <a:pt x="425" y="190"/>
                  </a:cubicBezTo>
                  <a:cubicBezTo>
                    <a:pt x="427" y="190"/>
                    <a:pt x="427" y="190"/>
                    <a:pt x="427" y="190"/>
                  </a:cubicBezTo>
                  <a:close/>
                  <a:moveTo>
                    <a:pt x="427" y="263"/>
                  </a:moveTo>
                  <a:cubicBezTo>
                    <a:pt x="427" y="279"/>
                    <a:pt x="427" y="279"/>
                    <a:pt x="427" y="279"/>
                  </a:cubicBezTo>
                  <a:cubicBezTo>
                    <a:pt x="427" y="279"/>
                    <a:pt x="426" y="278"/>
                    <a:pt x="426" y="277"/>
                  </a:cubicBezTo>
                  <a:cubicBezTo>
                    <a:pt x="426" y="272"/>
                    <a:pt x="426" y="270"/>
                    <a:pt x="427" y="263"/>
                  </a:cubicBezTo>
                  <a:close/>
                  <a:moveTo>
                    <a:pt x="427" y="298"/>
                  </a:moveTo>
                  <a:cubicBezTo>
                    <a:pt x="427" y="317"/>
                    <a:pt x="427" y="317"/>
                    <a:pt x="427" y="317"/>
                  </a:cubicBezTo>
                  <a:cubicBezTo>
                    <a:pt x="426" y="317"/>
                    <a:pt x="425" y="317"/>
                    <a:pt x="424" y="317"/>
                  </a:cubicBezTo>
                  <a:cubicBezTo>
                    <a:pt x="424" y="313"/>
                    <a:pt x="424" y="313"/>
                    <a:pt x="424" y="313"/>
                  </a:cubicBezTo>
                  <a:cubicBezTo>
                    <a:pt x="424" y="313"/>
                    <a:pt x="424" y="313"/>
                    <a:pt x="424" y="313"/>
                  </a:cubicBezTo>
                  <a:cubicBezTo>
                    <a:pt x="425" y="313"/>
                    <a:pt x="425" y="313"/>
                    <a:pt x="426" y="313"/>
                  </a:cubicBezTo>
                  <a:cubicBezTo>
                    <a:pt x="426" y="309"/>
                    <a:pt x="426" y="305"/>
                    <a:pt x="424" y="303"/>
                  </a:cubicBezTo>
                  <a:cubicBezTo>
                    <a:pt x="424" y="297"/>
                    <a:pt x="424" y="297"/>
                    <a:pt x="424" y="297"/>
                  </a:cubicBezTo>
                  <a:cubicBezTo>
                    <a:pt x="425" y="297"/>
                    <a:pt x="426" y="298"/>
                    <a:pt x="427" y="298"/>
                  </a:cubicBezTo>
                  <a:close/>
                  <a:moveTo>
                    <a:pt x="427" y="378"/>
                  </a:moveTo>
                  <a:cubicBezTo>
                    <a:pt x="427" y="409"/>
                    <a:pt x="427" y="409"/>
                    <a:pt x="427" y="409"/>
                  </a:cubicBezTo>
                  <a:cubicBezTo>
                    <a:pt x="425" y="411"/>
                    <a:pt x="425" y="411"/>
                    <a:pt x="425" y="411"/>
                  </a:cubicBezTo>
                  <a:cubicBezTo>
                    <a:pt x="425" y="411"/>
                    <a:pt x="426" y="415"/>
                    <a:pt x="427" y="420"/>
                  </a:cubicBezTo>
                  <a:cubicBezTo>
                    <a:pt x="427" y="454"/>
                    <a:pt x="427" y="454"/>
                    <a:pt x="427" y="454"/>
                  </a:cubicBezTo>
                  <a:cubicBezTo>
                    <a:pt x="424" y="451"/>
                    <a:pt x="424" y="451"/>
                    <a:pt x="424" y="451"/>
                  </a:cubicBezTo>
                  <a:cubicBezTo>
                    <a:pt x="424" y="378"/>
                    <a:pt x="424" y="378"/>
                    <a:pt x="424" y="378"/>
                  </a:cubicBezTo>
                  <a:cubicBezTo>
                    <a:pt x="427" y="378"/>
                    <a:pt x="427" y="378"/>
                    <a:pt x="427" y="378"/>
                  </a:cubicBezTo>
                  <a:close/>
                  <a:moveTo>
                    <a:pt x="427" y="487"/>
                  </a:moveTo>
                  <a:cubicBezTo>
                    <a:pt x="427" y="491"/>
                    <a:pt x="427" y="491"/>
                    <a:pt x="427" y="491"/>
                  </a:cubicBezTo>
                  <a:cubicBezTo>
                    <a:pt x="426" y="491"/>
                    <a:pt x="425" y="491"/>
                    <a:pt x="424" y="492"/>
                  </a:cubicBezTo>
                  <a:cubicBezTo>
                    <a:pt x="425" y="493"/>
                    <a:pt x="426" y="494"/>
                    <a:pt x="427" y="495"/>
                  </a:cubicBezTo>
                  <a:cubicBezTo>
                    <a:pt x="427" y="500"/>
                    <a:pt x="427" y="500"/>
                    <a:pt x="427" y="500"/>
                  </a:cubicBezTo>
                  <a:cubicBezTo>
                    <a:pt x="426" y="499"/>
                    <a:pt x="425" y="497"/>
                    <a:pt x="424" y="497"/>
                  </a:cubicBezTo>
                  <a:cubicBezTo>
                    <a:pt x="424" y="488"/>
                    <a:pt x="424" y="488"/>
                    <a:pt x="424" y="488"/>
                  </a:cubicBezTo>
                  <a:cubicBezTo>
                    <a:pt x="425" y="488"/>
                    <a:pt x="426" y="487"/>
                    <a:pt x="427" y="487"/>
                  </a:cubicBezTo>
                  <a:close/>
                  <a:moveTo>
                    <a:pt x="427" y="503"/>
                  </a:moveTo>
                  <a:cubicBezTo>
                    <a:pt x="427" y="506"/>
                    <a:pt x="427" y="506"/>
                    <a:pt x="427" y="506"/>
                  </a:cubicBezTo>
                  <a:cubicBezTo>
                    <a:pt x="426" y="506"/>
                    <a:pt x="425" y="507"/>
                    <a:pt x="424" y="507"/>
                  </a:cubicBezTo>
                  <a:cubicBezTo>
                    <a:pt x="424" y="503"/>
                    <a:pt x="424" y="503"/>
                    <a:pt x="424" y="503"/>
                  </a:cubicBezTo>
                  <a:cubicBezTo>
                    <a:pt x="427" y="503"/>
                    <a:pt x="427" y="503"/>
                    <a:pt x="427" y="503"/>
                  </a:cubicBezTo>
                  <a:close/>
                  <a:moveTo>
                    <a:pt x="427" y="518"/>
                  </a:moveTo>
                  <a:cubicBezTo>
                    <a:pt x="427" y="530"/>
                    <a:pt x="427" y="530"/>
                    <a:pt x="427" y="530"/>
                  </a:cubicBezTo>
                  <a:cubicBezTo>
                    <a:pt x="426" y="531"/>
                    <a:pt x="426" y="531"/>
                    <a:pt x="426" y="531"/>
                  </a:cubicBezTo>
                  <a:cubicBezTo>
                    <a:pt x="425" y="531"/>
                    <a:pt x="425" y="531"/>
                    <a:pt x="424" y="531"/>
                  </a:cubicBezTo>
                  <a:cubicBezTo>
                    <a:pt x="424" y="520"/>
                    <a:pt x="424" y="520"/>
                    <a:pt x="424" y="520"/>
                  </a:cubicBezTo>
                  <a:cubicBezTo>
                    <a:pt x="425" y="519"/>
                    <a:pt x="426" y="519"/>
                    <a:pt x="427" y="518"/>
                  </a:cubicBezTo>
                  <a:close/>
                  <a:moveTo>
                    <a:pt x="427" y="535"/>
                  </a:moveTo>
                  <a:cubicBezTo>
                    <a:pt x="427" y="548"/>
                    <a:pt x="427" y="548"/>
                    <a:pt x="427" y="548"/>
                  </a:cubicBezTo>
                  <a:cubicBezTo>
                    <a:pt x="426" y="549"/>
                    <a:pt x="425" y="550"/>
                    <a:pt x="424" y="550"/>
                  </a:cubicBezTo>
                  <a:cubicBezTo>
                    <a:pt x="424" y="538"/>
                    <a:pt x="424" y="538"/>
                    <a:pt x="424" y="538"/>
                  </a:cubicBezTo>
                  <a:cubicBezTo>
                    <a:pt x="425" y="537"/>
                    <a:pt x="426" y="535"/>
                    <a:pt x="427" y="535"/>
                  </a:cubicBezTo>
                  <a:close/>
                  <a:moveTo>
                    <a:pt x="427" y="610"/>
                  </a:moveTo>
                  <a:cubicBezTo>
                    <a:pt x="427" y="616"/>
                    <a:pt x="427" y="616"/>
                    <a:pt x="427" y="616"/>
                  </a:cubicBezTo>
                  <a:cubicBezTo>
                    <a:pt x="426" y="615"/>
                    <a:pt x="425" y="615"/>
                    <a:pt x="424" y="615"/>
                  </a:cubicBezTo>
                  <a:cubicBezTo>
                    <a:pt x="424" y="610"/>
                    <a:pt x="424" y="610"/>
                    <a:pt x="424" y="610"/>
                  </a:cubicBezTo>
                  <a:cubicBezTo>
                    <a:pt x="425" y="610"/>
                    <a:pt x="426" y="610"/>
                    <a:pt x="427" y="610"/>
                  </a:cubicBezTo>
                  <a:close/>
                  <a:moveTo>
                    <a:pt x="427" y="629"/>
                  </a:moveTo>
                  <a:cubicBezTo>
                    <a:pt x="427" y="637"/>
                    <a:pt x="427" y="637"/>
                    <a:pt x="427" y="637"/>
                  </a:cubicBezTo>
                  <a:cubicBezTo>
                    <a:pt x="426" y="637"/>
                    <a:pt x="425" y="638"/>
                    <a:pt x="424" y="638"/>
                  </a:cubicBezTo>
                  <a:cubicBezTo>
                    <a:pt x="424" y="626"/>
                    <a:pt x="424" y="626"/>
                    <a:pt x="424" y="626"/>
                  </a:cubicBezTo>
                  <a:cubicBezTo>
                    <a:pt x="425" y="627"/>
                    <a:pt x="426" y="628"/>
                    <a:pt x="427" y="629"/>
                  </a:cubicBezTo>
                  <a:close/>
                  <a:moveTo>
                    <a:pt x="427" y="704"/>
                  </a:moveTo>
                  <a:cubicBezTo>
                    <a:pt x="427" y="711"/>
                    <a:pt x="427" y="711"/>
                    <a:pt x="427" y="711"/>
                  </a:cubicBezTo>
                  <a:cubicBezTo>
                    <a:pt x="426" y="711"/>
                    <a:pt x="425" y="711"/>
                    <a:pt x="424" y="711"/>
                  </a:cubicBezTo>
                  <a:cubicBezTo>
                    <a:pt x="424" y="670"/>
                    <a:pt x="424" y="670"/>
                    <a:pt x="424" y="670"/>
                  </a:cubicBezTo>
                  <a:cubicBezTo>
                    <a:pt x="424" y="670"/>
                    <a:pt x="425" y="670"/>
                    <a:pt x="425" y="670"/>
                  </a:cubicBezTo>
                  <a:cubicBezTo>
                    <a:pt x="426" y="681"/>
                    <a:pt x="427" y="693"/>
                    <a:pt x="427" y="704"/>
                  </a:cubicBezTo>
                  <a:close/>
                  <a:moveTo>
                    <a:pt x="427" y="747"/>
                  </a:moveTo>
                  <a:cubicBezTo>
                    <a:pt x="427" y="766"/>
                    <a:pt x="427" y="766"/>
                    <a:pt x="427" y="766"/>
                  </a:cubicBezTo>
                  <a:cubicBezTo>
                    <a:pt x="426" y="765"/>
                    <a:pt x="425" y="764"/>
                    <a:pt x="424" y="763"/>
                  </a:cubicBezTo>
                  <a:cubicBezTo>
                    <a:pt x="424" y="748"/>
                    <a:pt x="424" y="748"/>
                    <a:pt x="424" y="748"/>
                  </a:cubicBezTo>
                  <a:cubicBezTo>
                    <a:pt x="425" y="748"/>
                    <a:pt x="426" y="748"/>
                    <a:pt x="427" y="747"/>
                  </a:cubicBezTo>
                  <a:close/>
                  <a:moveTo>
                    <a:pt x="419" y="3"/>
                  </a:moveTo>
                  <a:cubicBezTo>
                    <a:pt x="421" y="3"/>
                    <a:pt x="422" y="3"/>
                    <a:pt x="424" y="3"/>
                  </a:cubicBezTo>
                  <a:cubicBezTo>
                    <a:pt x="424" y="10"/>
                    <a:pt x="424" y="10"/>
                    <a:pt x="424" y="10"/>
                  </a:cubicBezTo>
                  <a:cubicBezTo>
                    <a:pt x="423" y="10"/>
                    <a:pt x="423" y="10"/>
                    <a:pt x="422" y="10"/>
                  </a:cubicBezTo>
                  <a:cubicBezTo>
                    <a:pt x="423" y="12"/>
                    <a:pt x="423" y="13"/>
                    <a:pt x="424" y="14"/>
                  </a:cubicBezTo>
                  <a:cubicBezTo>
                    <a:pt x="424" y="34"/>
                    <a:pt x="424" y="34"/>
                    <a:pt x="424" y="34"/>
                  </a:cubicBezTo>
                  <a:cubicBezTo>
                    <a:pt x="422" y="30"/>
                    <a:pt x="420" y="27"/>
                    <a:pt x="419" y="24"/>
                  </a:cubicBezTo>
                  <a:cubicBezTo>
                    <a:pt x="419" y="3"/>
                    <a:pt x="419" y="3"/>
                    <a:pt x="419" y="3"/>
                  </a:cubicBezTo>
                  <a:close/>
                  <a:moveTo>
                    <a:pt x="424" y="792"/>
                  </a:moveTo>
                  <a:cubicBezTo>
                    <a:pt x="422" y="793"/>
                    <a:pt x="421" y="793"/>
                    <a:pt x="419" y="793"/>
                  </a:cubicBezTo>
                  <a:cubicBezTo>
                    <a:pt x="419" y="783"/>
                    <a:pt x="419" y="783"/>
                    <a:pt x="419" y="783"/>
                  </a:cubicBezTo>
                  <a:cubicBezTo>
                    <a:pt x="421" y="784"/>
                    <a:pt x="422" y="785"/>
                    <a:pt x="424" y="785"/>
                  </a:cubicBezTo>
                  <a:cubicBezTo>
                    <a:pt x="424" y="792"/>
                    <a:pt x="424" y="792"/>
                    <a:pt x="424" y="792"/>
                  </a:cubicBezTo>
                  <a:close/>
                  <a:moveTo>
                    <a:pt x="424" y="38"/>
                  </a:moveTo>
                  <a:cubicBezTo>
                    <a:pt x="424" y="46"/>
                    <a:pt x="424" y="46"/>
                    <a:pt x="424" y="46"/>
                  </a:cubicBezTo>
                  <a:cubicBezTo>
                    <a:pt x="422" y="47"/>
                    <a:pt x="421" y="46"/>
                    <a:pt x="419" y="46"/>
                  </a:cubicBezTo>
                  <a:cubicBezTo>
                    <a:pt x="419" y="39"/>
                    <a:pt x="419" y="39"/>
                    <a:pt x="419" y="39"/>
                  </a:cubicBezTo>
                  <a:cubicBezTo>
                    <a:pt x="421" y="39"/>
                    <a:pt x="422" y="38"/>
                    <a:pt x="424" y="38"/>
                  </a:cubicBezTo>
                  <a:close/>
                  <a:moveTo>
                    <a:pt x="424" y="109"/>
                  </a:moveTo>
                  <a:cubicBezTo>
                    <a:pt x="424" y="122"/>
                    <a:pt x="424" y="122"/>
                    <a:pt x="424" y="122"/>
                  </a:cubicBezTo>
                  <a:cubicBezTo>
                    <a:pt x="422" y="122"/>
                    <a:pt x="420" y="122"/>
                    <a:pt x="419" y="121"/>
                  </a:cubicBezTo>
                  <a:cubicBezTo>
                    <a:pt x="419" y="109"/>
                    <a:pt x="419" y="109"/>
                    <a:pt x="419" y="109"/>
                  </a:cubicBezTo>
                  <a:cubicBezTo>
                    <a:pt x="420" y="109"/>
                    <a:pt x="422" y="109"/>
                    <a:pt x="424" y="109"/>
                  </a:cubicBezTo>
                  <a:close/>
                  <a:moveTo>
                    <a:pt x="424" y="126"/>
                  </a:moveTo>
                  <a:cubicBezTo>
                    <a:pt x="424" y="135"/>
                    <a:pt x="424" y="135"/>
                    <a:pt x="424" y="135"/>
                  </a:cubicBezTo>
                  <a:cubicBezTo>
                    <a:pt x="423" y="134"/>
                    <a:pt x="421" y="133"/>
                    <a:pt x="420" y="133"/>
                  </a:cubicBezTo>
                  <a:cubicBezTo>
                    <a:pt x="420" y="131"/>
                    <a:pt x="420" y="130"/>
                    <a:pt x="420" y="128"/>
                  </a:cubicBezTo>
                  <a:cubicBezTo>
                    <a:pt x="421" y="128"/>
                    <a:pt x="422" y="127"/>
                    <a:pt x="424" y="126"/>
                  </a:cubicBezTo>
                  <a:close/>
                  <a:moveTo>
                    <a:pt x="424" y="165"/>
                  </a:moveTo>
                  <a:cubicBezTo>
                    <a:pt x="424" y="173"/>
                    <a:pt x="424" y="173"/>
                    <a:pt x="424" y="173"/>
                  </a:cubicBezTo>
                  <a:cubicBezTo>
                    <a:pt x="423" y="172"/>
                    <a:pt x="421" y="171"/>
                    <a:pt x="419" y="171"/>
                  </a:cubicBezTo>
                  <a:cubicBezTo>
                    <a:pt x="419" y="165"/>
                    <a:pt x="419" y="165"/>
                    <a:pt x="419" y="165"/>
                  </a:cubicBezTo>
                  <a:cubicBezTo>
                    <a:pt x="421" y="165"/>
                    <a:pt x="422" y="165"/>
                    <a:pt x="424" y="165"/>
                  </a:cubicBezTo>
                  <a:close/>
                  <a:moveTo>
                    <a:pt x="424" y="189"/>
                  </a:moveTo>
                  <a:cubicBezTo>
                    <a:pt x="424" y="194"/>
                    <a:pt x="424" y="194"/>
                    <a:pt x="424" y="194"/>
                  </a:cubicBezTo>
                  <a:cubicBezTo>
                    <a:pt x="423" y="194"/>
                    <a:pt x="423" y="194"/>
                    <a:pt x="423" y="194"/>
                  </a:cubicBezTo>
                  <a:cubicBezTo>
                    <a:pt x="421" y="193"/>
                    <a:pt x="420" y="193"/>
                    <a:pt x="419" y="193"/>
                  </a:cubicBezTo>
                  <a:cubicBezTo>
                    <a:pt x="419" y="183"/>
                    <a:pt x="419" y="183"/>
                    <a:pt x="419" y="183"/>
                  </a:cubicBezTo>
                  <a:cubicBezTo>
                    <a:pt x="420" y="186"/>
                    <a:pt x="422" y="188"/>
                    <a:pt x="424" y="189"/>
                  </a:cubicBezTo>
                  <a:close/>
                  <a:moveTo>
                    <a:pt x="424" y="297"/>
                  </a:moveTo>
                  <a:cubicBezTo>
                    <a:pt x="424" y="303"/>
                    <a:pt x="424" y="303"/>
                    <a:pt x="424" y="303"/>
                  </a:cubicBezTo>
                  <a:cubicBezTo>
                    <a:pt x="423" y="301"/>
                    <a:pt x="421" y="300"/>
                    <a:pt x="419" y="300"/>
                  </a:cubicBezTo>
                  <a:cubicBezTo>
                    <a:pt x="419" y="296"/>
                    <a:pt x="419" y="296"/>
                    <a:pt x="419" y="296"/>
                  </a:cubicBezTo>
                  <a:cubicBezTo>
                    <a:pt x="420" y="296"/>
                    <a:pt x="422" y="297"/>
                    <a:pt x="424" y="297"/>
                  </a:cubicBezTo>
                  <a:close/>
                  <a:moveTo>
                    <a:pt x="424" y="313"/>
                  </a:moveTo>
                  <a:cubicBezTo>
                    <a:pt x="424" y="317"/>
                    <a:pt x="424" y="317"/>
                    <a:pt x="424" y="317"/>
                  </a:cubicBezTo>
                  <a:cubicBezTo>
                    <a:pt x="423" y="317"/>
                    <a:pt x="423" y="316"/>
                    <a:pt x="423" y="316"/>
                  </a:cubicBezTo>
                  <a:cubicBezTo>
                    <a:pt x="422" y="315"/>
                    <a:pt x="420" y="315"/>
                    <a:pt x="419" y="314"/>
                  </a:cubicBezTo>
                  <a:cubicBezTo>
                    <a:pt x="419" y="305"/>
                    <a:pt x="419" y="305"/>
                    <a:pt x="419" y="305"/>
                  </a:cubicBezTo>
                  <a:cubicBezTo>
                    <a:pt x="422" y="311"/>
                    <a:pt x="422" y="312"/>
                    <a:pt x="424" y="313"/>
                  </a:cubicBezTo>
                  <a:close/>
                  <a:moveTo>
                    <a:pt x="424" y="378"/>
                  </a:moveTo>
                  <a:cubicBezTo>
                    <a:pt x="424" y="451"/>
                    <a:pt x="424" y="451"/>
                    <a:pt x="424" y="451"/>
                  </a:cubicBezTo>
                  <a:cubicBezTo>
                    <a:pt x="419" y="448"/>
                    <a:pt x="419" y="448"/>
                    <a:pt x="419" y="448"/>
                  </a:cubicBezTo>
                  <a:cubicBezTo>
                    <a:pt x="419" y="378"/>
                    <a:pt x="419" y="378"/>
                    <a:pt x="419" y="378"/>
                  </a:cubicBezTo>
                  <a:cubicBezTo>
                    <a:pt x="424" y="378"/>
                    <a:pt x="424" y="378"/>
                    <a:pt x="424" y="378"/>
                  </a:cubicBezTo>
                  <a:close/>
                  <a:moveTo>
                    <a:pt x="424" y="488"/>
                  </a:moveTo>
                  <a:cubicBezTo>
                    <a:pt x="424" y="497"/>
                    <a:pt x="424" y="497"/>
                    <a:pt x="424" y="497"/>
                  </a:cubicBezTo>
                  <a:cubicBezTo>
                    <a:pt x="423" y="495"/>
                    <a:pt x="421" y="495"/>
                    <a:pt x="419" y="495"/>
                  </a:cubicBezTo>
                  <a:cubicBezTo>
                    <a:pt x="419" y="489"/>
                    <a:pt x="419" y="489"/>
                    <a:pt x="419" y="489"/>
                  </a:cubicBezTo>
                  <a:cubicBezTo>
                    <a:pt x="420" y="489"/>
                    <a:pt x="422" y="488"/>
                    <a:pt x="424" y="488"/>
                  </a:cubicBezTo>
                  <a:close/>
                  <a:moveTo>
                    <a:pt x="424" y="503"/>
                  </a:moveTo>
                  <a:cubicBezTo>
                    <a:pt x="424" y="507"/>
                    <a:pt x="424" y="507"/>
                    <a:pt x="424" y="507"/>
                  </a:cubicBezTo>
                  <a:cubicBezTo>
                    <a:pt x="422" y="507"/>
                    <a:pt x="421" y="508"/>
                    <a:pt x="419" y="508"/>
                  </a:cubicBezTo>
                  <a:cubicBezTo>
                    <a:pt x="419" y="502"/>
                    <a:pt x="419" y="502"/>
                    <a:pt x="419" y="502"/>
                  </a:cubicBezTo>
                  <a:cubicBezTo>
                    <a:pt x="419" y="503"/>
                    <a:pt x="419" y="503"/>
                    <a:pt x="419" y="503"/>
                  </a:cubicBezTo>
                  <a:cubicBezTo>
                    <a:pt x="424" y="503"/>
                    <a:pt x="424" y="503"/>
                    <a:pt x="424" y="503"/>
                  </a:cubicBezTo>
                  <a:close/>
                  <a:moveTo>
                    <a:pt x="424" y="520"/>
                  </a:moveTo>
                  <a:cubicBezTo>
                    <a:pt x="424" y="531"/>
                    <a:pt x="424" y="531"/>
                    <a:pt x="424" y="531"/>
                  </a:cubicBezTo>
                  <a:cubicBezTo>
                    <a:pt x="423" y="531"/>
                    <a:pt x="423" y="531"/>
                    <a:pt x="422" y="531"/>
                  </a:cubicBezTo>
                  <a:cubicBezTo>
                    <a:pt x="421" y="527"/>
                    <a:pt x="421" y="523"/>
                    <a:pt x="424" y="520"/>
                  </a:cubicBezTo>
                  <a:close/>
                  <a:moveTo>
                    <a:pt x="424" y="538"/>
                  </a:moveTo>
                  <a:cubicBezTo>
                    <a:pt x="424" y="550"/>
                    <a:pt x="424" y="550"/>
                    <a:pt x="424" y="550"/>
                  </a:cubicBezTo>
                  <a:cubicBezTo>
                    <a:pt x="423" y="550"/>
                    <a:pt x="422" y="551"/>
                    <a:pt x="421" y="551"/>
                  </a:cubicBezTo>
                  <a:cubicBezTo>
                    <a:pt x="420" y="547"/>
                    <a:pt x="421" y="541"/>
                    <a:pt x="424" y="538"/>
                  </a:cubicBezTo>
                  <a:close/>
                  <a:moveTo>
                    <a:pt x="424" y="610"/>
                  </a:moveTo>
                  <a:cubicBezTo>
                    <a:pt x="424" y="615"/>
                    <a:pt x="424" y="615"/>
                    <a:pt x="424" y="615"/>
                  </a:cubicBezTo>
                  <a:cubicBezTo>
                    <a:pt x="422" y="615"/>
                    <a:pt x="421" y="615"/>
                    <a:pt x="419" y="616"/>
                  </a:cubicBezTo>
                  <a:cubicBezTo>
                    <a:pt x="419" y="611"/>
                    <a:pt x="419" y="611"/>
                    <a:pt x="419" y="611"/>
                  </a:cubicBezTo>
                  <a:cubicBezTo>
                    <a:pt x="421" y="611"/>
                    <a:pt x="422" y="610"/>
                    <a:pt x="424" y="610"/>
                  </a:cubicBezTo>
                  <a:close/>
                  <a:moveTo>
                    <a:pt x="424" y="626"/>
                  </a:moveTo>
                  <a:cubicBezTo>
                    <a:pt x="424" y="638"/>
                    <a:pt x="424" y="638"/>
                    <a:pt x="424" y="638"/>
                  </a:cubicBezTo>
                  <a:cubicBezTo>
                    <a:pt x="422" y="638"/>
                    <a:pt x="421" y="638"/>
                    <a:pt x="419" y="638"/>
                  </a:cubicBezTo>
                  <a:cubicBezTo>
                    <a:pt x="419" y="633"/>
                    <a:pt x="419" y="633"/>
                    <a:pt x="419" y="633"/>
                  </a:cubicBezTo>
                  <a:cubicBezTo>
                    <a:pt x="419" y="632"/>
                    <a:pt x="420" y="632"/>
                    <a:pt x="421" y="632"/>
                  </a:cubicBezTo>
                  <a:cubicBezTo>
                    <a:pt x="420" y="631"/>
                    <a:pt x="419" y="629"/>
                    <a:pt x="419" y="628"/>
                  </a:cubicBezTo>
                  <a:cubicBezTo>
                    <a:pt x="419" y="619"/>
                    <a:pt x="419" y="619"/>
                    <a:pt x="419" y="619"/>
                  </a:cubicBezTo>
                  <a:cubicBezTo>
                    <a:pt x="421" y="622"/>
                    <a:pt x="422" y="624"/>
                    <a:pt x="424" y="626"/>
                  </a:cubicBezTo>
                  <a:close/>
                  <a:moveTo>
                    <a:pt x="424" y="670"/>
                  </a:moveTo>
                  <a:cubicBezTo>
                    <a:pt x="424" y="711"/>
                    <a:pt x="424" y="711"/>
                    <a:pt x="424" y="711"/>
                  </a:cubicBezTo>
                  <a:cubicBezTo>
                    <a:pt x="422" y="712"/>
                    <a:pt x="421" y="712"/>
                    <a:pt x="419" y="712"/>
                  </a:cubicBezTo>
                  <a:cubicBezTo>
                    <a:pt x="419" y="671"/>
                    <a:pt x="419" y="671"/>
                    <a:pt x="419" y="671"/>
                  </a:cubicBezTo>
                  <a:cubicBezTo>
                    <a:pt x="420" y="671"/>
                    <a:pt x="422" y="670"/>
                    <a:pt x="424" y="670"/>
                  </a:cubicBezTo>
                  <a:close/>
                  <a:moveTo>
                    <a:pt x="424" y="748"/>
                  </a:moveTo>
                  <a:cubicBezTo>
                    <a:pt x="424" y="763"/>
                    <a:pt x="424" y="763"/>
                    <a:pt x="424" y="763"/>
                  </a:cubicBezTo>
                  <a:cubicBezTo>
                    <a:pt x="422" y="761"/>
                    <a:pt x="421" y="760"/>
                    <a:pt x="419" y="759"/>
                  </a:cubicBezTo>
                  <a:cubicBezTo>
                    <a:pt x="419" y="748"/>
                    <a:pt x="419" y="748"/>
                    <a:pt x="419" y="748"/>
                  </a:cubicBezTo>
                  <a:cubicBezTo>
                    <a:pt x="421" y="748"/>
                    <a:pt x="422" y="748"/>
                    <a:pt x="424" y="748"/>
                  </a:cubicBezTo>
                  <a:close/>
                  <a:moveTo>
                    <a:pt x="415" y="2"/>
                  </a:moveTo>
                  <a:cubicBezTo>
                    <a:pt x="416" y="2"/>
                    <a:pt x="417" y="3"/>
                    <a:pt x="419" y="3"/>
                  </a:cubicBezTo>
                  <a:cubicBezTo>
                    <a:pt x="419" y="24"/>
                    <a:pt x="419" y="24"/>
                    <a:pt x="419" y="24"/>
                  </a:cubicBezTo>
                  <a:cubicBezTo>
                    <a:pt x="417" y="21"/>
                    <a:pt x="416" y="19"/>
                    <a:pt x="415" y="17"/>
                  </a:cubicBezTo>
                  <a:cubicBezTo>
                    <a:pt x="415" y="2"/>
                    <a:pt x="415" y="2"/>
                    <a:pt x="415" y="2"/>
                  </a:cubicBezTo>
                  <a:close/>
                  <a:moveTo>
                    <a:pt x="419" y="793"/>
                  </a:moveTo>
                  <a:cubicBezTo>
                    <a:pt x="417" y="793"/>
                    <a:pt x="416" y="793"/>
                    <a:pt x="415" y="793"/>
                  </a:cubicBezTo>
                  <a:cubicBezTo>
                    <a:pt x="415" y="782"/>
                    <a:pt x="415" y="782"/>
                    <a:pt x="415" y="782"/>
                  </a:cubicBezTo>
                  <a:cubicBezTo>
                    <a:pt x="419" y="783"/>
                    <a:pt x="419" y="783"/>
                    <a:pt x="419" y="783"/>
                  </a:cubicBezTo>
                  <a:cubicBezTo>
                    <a:pt x="419" y="793"/>
                    <a:pt x="419" y="793"/>
                    <a:pt x="419" y="793"/>
                  </a:cubicBezTo>
                  <a:close/>
                  <a:moveTo>
                    <a:pt x="419" y="39"/>
                  </a:moveTo>
                  <a:cubicBezTo>
                    <a:pt x="419" y="46"/>
                    <a:pt x="419" y="46"/>
                    <a:pt x="419" y="46"/>
                  </a:cubicBezTo>
                  <a:cubicBezTo>
                    <a:pt x="417" y="46"/>
                    <a:pt x="416" y="46"/>
                    <a:pt x="415" y="46"/>
                  </a:cubicBezTo>
                  <a:cubicBezTo>
                    <a:pt x="415" y="39"/>
                    <a:pt x="415" y="39"/>
                    <a:pt x="415" y="39"/>
                  </a:cubicBezTo>
                  <a:cubicBezTo>
                    <a:pt x="419" y="39"/>
                    <a:pt x="419" y="39"/>
                    <a:pt x="419" y="39"/>
                  </a:cubicBezTo>
                  <a:close/>
                  <a:moveTo>
                    <a:pt x="419" y="109"/>
                  </a:moveTo>
                  <a:cubicBezTo>
                    <a:pt x="419" y="121"/>
                    <a:pt x="419" y="121"/>
                    <a:pt x="419" y="121"/>
                  </a:cubicBezTo>
                  <a:cubicBezTo>
                    <a:pt x="417" y="120"/>
                    <a:pt x="416" y="120"/>
                    <a:pt x="415" y="119"/>
                  </a:cubicBezTo>
                  <a:cubicBezTo>
                    <a:pt x="415" y="110"/>
                    <a:pt x="415" y="110"/>
                    <a:pt x="415" y="110"/>
                  </a:cubicBezTo>
                  <a:cubicBezTo>
                    <a:pt x="416" y="109"/>
                    <a:pt x="417" y="109"/>
                    <a:pt x="419" y="109"/>
                  </a:cubicBezTo>
                  <a:close/>
                  <a:moveTo>
                    <a:pt x="419" y="165"/>
                  </a:moveTo>
                  <a:cubicBezTo>
                    <a:pt x="419" y="171"/>
                    <a:pt x="419" y="171"/>
                    <a:pt x="419" y="171"/>
                  </a:cubicBezTo>
                  <a:cubicBezTo>
                    <a:pt x="418" y="171"/>
                    <a:pt x="416" y="171"/>
                    <a:pt x="415" y="171"/>
                  </a:cubicBezTo>
                  <a:cubicBezTo>
                    <a:pt x="415" y="165"/>
                    <a:pt x="415" y="165"/>
                    <a:pt x="415" y="165"/>
                  </a:cubicBezTo>
                  <a:cubicBezTo>
                    <a:pt x="416" y="165"/>
                    <a:pt x="417" y="165"/>
                    <a:pt x="419" y="165"/>
                  </a:cubicBezTo>
                  <a:close/>
                  <a:moveTo>
                    <a:pt x="419" y="183"/>
                  </a:moveTo>
                  <a:cubicBezTo>
                    <a:pt x="419" y="193"/>
                    <a:pt x="419" y="193"/>
                    <a:pt x="419" y="193"/>
                  </a:cubicBezTo>
                  <a:cubicBezTo>
                    <a:pt x="418" y="193"/>
                    <a:pt x="416" y="193"/>
                    <a:pt x="415" y="193"/>
                  </a:cubicBezTo>
                  <a:cubicBezTo>
                    <a:pt x="415" y="177"/>
                    <a:pt x="415" y="177"/>
                    <a:pt x="415" y="177"/>
                  </a:cubicBezTo>
                  <a:cubicBezTo>
                    <a:pt x="416" y="179"/>
                    <a:pt x="417" y="181"/>
                    <a:pt x="419" y="183"/>
                  </a:cubicBezTo>
                  <a:close/>
                  <a:moveTo>
                    <a:pt x="419" y="296"/>
                  </a:moveTo>
                  <a:cubicBezTo>
                    <a:pt x="419" y="300"/>
                    <a:pt x="419" y="300"/>
                    <a:pt x="419" y="300"/>
                  </a:cubicBezTo>
                  <a:cubicBezTo>
                    <a:pt x="418" y="300"/>
                    <a:pt x="417" y="300"/>
                    <a:pt x="416" y="300"/>
                  </a:cubicBezTo>
                  <a:cubicBezTo>
                    <a:pt x="417" y="302"/>
                    <a:pt x="418" y="304"/>
                    <a:pt x="419" y="305"/>
                  </a:cubicBezTo>
                  <a:cubicBezTo>
                    <a:pt x="419" y="314"/>
                    <a:pt x="419" y="314"/>
                    <a:pt x="419" y="314"/>
                  </a:cubicBezTo>
                  <a:cubicBezTo>
                    <a:pt x="417" y="314"/>
                    <a:pt x="416" y="313"/>
                    <a:pt x="415" y="313"/>
                  </a:cubicBezTo>
                  <a:cubicBezTo>
                    <a:pt x="415" y="309"/>
                    <a:pt x="415" y="309"/>
                    <a:pt x="415" y="309"/>
                  </a:cubicBezTo>
                  <a:cubicBezTo>
                    <a:pt x="415" y="309"/>
                    <a:pt x="415" y="309"/>
                    <a:pt x="415" y="309"/>
                  </a:cubicBezTo>
                  <a:cubicBezTo>
                    <a:pt x="415" y="307"/>
                    <a:pt x="415" y="307"/>
                    <a:pt x="415" y="307"/>
                  </a:cubicBezTo>
                  <a:cubicBezTo>
                    <a:pt x="415" y="295"/>
                    <a:pt x="415" y="295"/>
                    <a:pt x="415" y="295"/>
                  </a:cubicBezTo>
                  <a:cubicBezTo>
                    <a:pt x="416" y="296"/>
                    <a:pt x="417" y="296"/>
                    <a:pt x="419" y="296"/>
                  </a:cubicBezTo>
                  <a:close/>
                  <a:moveTo>
                    <a:pt x="419" y="378"/>
                  </a:moveTo>
                  <a:cubicBezTo>
                    <a:pt x="419" y="448"/>
                    <a:pt x="419" y="448"/>
                    <a:pt x="419" y="448"/>
                  </a:cubicBezTo>
                  <a:cubicBezTo>
                    <a:pt x="415" y="445"/>
                    <a:pt x="415" y="445"/>
                    <a:pt x="415" y="445"/>
                  </a:cubicBezTo>
                  <a:cubicBezTo>
                    <a:pt x="415" y="378"/>
                    <a:pt x="415" y="378"/>
                    <a:pt x="415" y="378"/>
                  </a:cubicBezTo>
                  <a:cubicBezTo>
                    <a:pt x="419" y="378"/>
                    <a:pt x="419" y="378"/>
                    <a:pt x="419" y="378"/>
                  </a:cubicBezTo>
                  <a:close/>
                  <a:moveTo>
                    <a:pt x="419" y="489"/>
                  </a:moveTo>
                  <a:cubicBezTo>
                    <a:pt x="419" y="495"/>
                    <a:pt x="419" y="495"/>
                    <a:pt x="419" y="495"/>
                  </a:cubicBezTo>
                  <a:cubicBezTo>
                    <a:pt x="418" y="494"/>
                    <a:pt x="416" y="494"/>
                    <a:pt x="415" y="494"/>
                  </a:cubicBezTo>
                  <a:cubicBezTo>
                    <a:pt x="415" y="490"/>
                    <a:pt x="415" y="490"/>
                    <a:pt x="415" y="490"/>
                  </a:cubicBezTo>
                  <a:cubicBezTo>
                    <a:pt x="416" y="490"/>
                    <a:pt x="417" y="490"/>
                    <a:pt x="419" y="489"/>
                  </a:cubicBezTo>
                  <a:close/>
                  <a:moveTo>
                    <a:pt x="419" y="502"/>
                  </a:moveTo>
                  <a:cubicBezTo>
                    <a:pt x="419" y="508"/>
                    <a:pt x="419" y="508"/>
                    <a:pt x="419" y="508"/>
                  </a:cubicBezTo>
                  <a:cubicBezTo>
                    <a:pt x="417" y="509"/>
                    <a:pt x="416" y="509"/>
                    <a:pt x="415" y="510"/>
                  </a:cubicBezTo>
                  <a:cubicBezTo>
                    <a:pt x="415" y="505"/>
                    <a:pt x="415" y="505"/>
                    <a:pt x="415" y="505"/>
                  </a:cubicBezTo>
                  <a:cubicBezTo>
                    <a:pt x="415" y="504"/>
                    <a:pt x="415" y="504"/>
                    <a:pt x="415" y="504"/>
                  </a:cubicBezTo>
                  <a:cubicBezTo>
                    <a:pt x="415" y="503"/>
                    <a:pt x="415" y="503"/>
                    <a:pt x="415" y="503"/>
                  </a:cubicBezTo>
                  <a:cubicBezTo>
                    <a:pt x="415" y="495"/>
                    <a:pt x="415" y="495"/>
                    <a:pt x="415" y="495"/>
                  </a:cubicBezTo>
                  <a:cubicBezTo>
                    <a:pt x="416" y="497"/>
                    <a:pt x="417" y="499"/>
                    <a:pt x="419" y="502"/>
                  </a:cubicBezTo>
                  <a:close/>
                  <a:moveTo>
                    <a:pt x="419" y="611"/>
                  </a:moveTo>
                  <a:cubicBezTo>
                    <a:pt x="419" y="616"/>
                    <a:pt x="419" y="616"/>
                    <a:pt x="419" y="616"/>
                  </a:cubicBezTo>
                  <a:cubicBezTo>
                    <a:pt x="418" y="616"/>
                    <a:pt x="418" y="616"/>
                    <a:pt x="417" y="617"/>
                  </a:cubicBezTo>
                  <a:cubicBezTo>
                    <a:pt x="418" y="617"/>
                    <a:pt x="418" y="618"/>
                    <a:pt x="419" y="619"/>
                  </a:cubicBezTo>
                  <a:cubicBezTo>
                    <a:pt x="419" y="628"/>
                    <a:pt x="419" y="628"/>
                    <a:pt x="419" y="628"/>
                  </a:cubicBezTo>
                  <a:cubicBezTo>
                    <a:pt x="418" y="626"/>
                    <a:pt x="416" y="624"/>
                    <a:pt x="415" y="622"/>
                  </a:cubicBezTo>
                  <a:cubicBezTo>
                    <a:pt x="415" y="611"/>
                    <a:pt x="415" y="611"/>
                    <a:pt x="415" y="611"/>
                  </a:cubicBezTo>
                  <a:cubicBezTo>
                    <a:pt x="416" y="611"/>
                    <a:pt x="417" y="611"/>
                    <a:pt x="419" y="611"/>
                  </a:cubicBezTo>
                  <a:close/>
                  <a:moveTo>
                    <a:pt x="419" y="633"/>
                  </a:moveTo>
                  <a:cubicBezTo>
                    <a:pt x="419" y="638"/>
                    <a:pt x="419" y="638"/>
                    <a:pt x="419" y="638"/>
                  </a:cubicBezTo>
                  <a:cubicBezTo>
                    <a:pt x="417" y="638"/>
                    <a:pt x="416" y="638"/>
                    <a:pt x="415" y="639"/>
                  </a:cubicBezTo>
                  <a:cubicBezTo>
                    <a:pt x="415" y="633"/>
                    <a:pt x="415" y="633"/>
                    <a:pt x="415" y="633"/>
                  </a:cubicBezTo>
                  <a:cubicBezTo>
                    <a:pt x="416" y="633"/>
                    <a:pt x="417" y="633"/>
                    <a:pt x="419" y="633"/>
                  </a:cubicBezTo>
                  <a:close/>
                  <a:moveTo>
                    <a:pt x="419" y="671"/>
                  </a:moveTo>
                  <a:cubicBezTo>
                    <a:pt x="419" y="712"/>
                    <a:pt x="419" y="712"/>
                    <a:pt x="419" y="712"/>
                  </a:cubicBezTo>
                  <a:cubicBezTo>
                    <a:pt x="417" y="712"/>
                    <a:pt x="417" y="712"/>
                    <a:pt x="417" y="712"/>
                  </a:cubicBezTo>
                  <a:cubicBezTo>
                    <a:pt x="416" y="704"/>
                    <a:pt x="416" y="696"/>
                    <a:pt x="415" y="687"/>
                  </a:cubicBezTo>
                  <a:cubicBezTo>
                    <a:pt x="415" y="673"/>
                    <a:pt x="415" y="673"/>
                    <a:pt x="415" y="673"/>
                  </a:cubicBezTo>
                  <a:cubicBezTo>
                    <a:pt x="416" y="672"/>
                    <a:pt x="417" y="672"/>
                    <a:pt x="419" y="671"/>
                  </a:cubicBezTo>
                  <a:close/>
                  <a:moveTo>
                    <a:pt x="419" y="748"/>
                  </a:moveTo>
                  <a:cubicBezTo>
                    <a:pt x="419" y="759"/>
                    <a:pt x="419" y="759"/>
                    <a:pt x="419" y="759"/>
                  </a:cubicBezTo>
                  <a:cubicBezTo>
                    <a:pt x="417" y="758"/>
                    <a:pt x="416" y="757"/>
                    <a:pt x="415" y="757"/>
                  </a:cubicBezTo>
                  <a:cubicBezTo>
                    <a:pt x="415" y="749"/>
                    <a:pt x="415" y="749"/>
                    <a:pt x="415" y="749"/>
                  </a:cubicBezTo>
                  <a:cubicBezTo>
                    <a:pt x="416" y="748"/>
                    <a:pt x="417" y="748"/>
                    <a:pt x="419" y="748"/>
                  </a:cubicBezTo>
                  <a:close/>
                  <a:moveTo>
                    <a:pt x="412" y="2"/>
                  </a:moveTo>
                  <a:cubicBezTo>
                    <a:pt x="413" y="2"/>
                    <a:pt x="414" y="2"/>
                    <a:pt x="415" y="2"/>
                  </a:cubicBezTo>
                  <a:cubicBezTo>
                    <a:pt x="415" y="17"/>
                    <a:pt x="415" y="17"/>
                    <a:pt x="415" y="17"/>
                  </a:cubicBezTo>
                  <a:cubicBezTo>
                    <a:pt x="414" y="16"/>
                    <a:pt x="413" y="15"/>
                    <a:pt x="412" y="14"/>
                  </a:cubicBezTo>
                  <a:cubicBezTo>
                    <a:pt x="412" y="2"/>
                    <a:pt x="412" y="2"/>
                    <a:pt x="412" y="2"/>
                  </a:cubicBezTo>
                  <a:close/>
                  <a:moveTo>
                    <a:pt x="415" y="793"/>
                  </a:moveTo>
                  <a:cubicBezTo>
                    <a:pt x="414" y="793"/>
                    <a:pt x="413" y="793"/>
                    <a:pt x="412" y="793"/>
                  </a:cubicBezTo>
                  <a:cubicBezTo>
                    <a:pt x="412" y="779"/>
                    <a:pt x="412" y="779"/>
                    <a:pt x="412" y="779"/>
                  </a:cubicBezTo>
                  <a:cubicBezTo>
                    <a:pt x="413" y="780"/>
                    <a:pt x="414" y="781"/>
                    <a:pt x="414" y="782"/>
                  </a:cubicBezTo>
                  <a:cubicBezTo>
                    <a:pt x="415" y="782"/>
                    <a:pt x="415" y="782"/>
                    <a:pt x="415" y="782"/>
                  </a:cubicBezTo>
                  <a:cubicBezTo>
                    <a:pt x="415" y="793"/>
                    <a:pt x="415" y="793"/>
                    <a:pt x="415" y="793"/>
                  </a:cubicBezTo>
                  <a:close/>
                  <a:moveTo>
                    <a:pt x="415" y="39"/>
                  </a:moveTo>
                  <a:cubicBezTo>
                    <a:pt x="415" y="46"/>
                    <a:pt x="415" y="46"/>
                    <a:pt x="415" y="46"/>
                  </a:cubicBezTo>
                  <a:cubicBezTo>
                    <a:pt x="412" y="46"/>
                    <a:pt x="412" y="46"/>
                    <a:pt x="412" y="46"/>
                  </a:cubicBezTo>
                  <a:cubicBezTo>
                    <a:pt x="412" y="39"/>
                    <a:pt x="412" y="39"/>
                    <a:pt x="412" y="39"/>
                  </a:cubicBezTo>
                  <a:cubicBezTo>
                    <a:pt x="415" y="39"/>
                    <a:pt x="415" y="39"/>
                    <a:pt x="415" y="39"/>
                  </a:cubicBezTo>
                  <a:close/>
                  <a:moveTo>
                    <a:pt x="415" y="110"/>
                  </a:moveTo>
                  <a:cubicBezTo>
                    <a:pt x="415" y="119"/>
                    <a:pt x="415" y="119"/>
                    <a:pt x="415" y="119"/>
                  </a:cubicBezTo>
                  <a:cubicBezTo>
                    <a:pt x="414" y="118"/>
                    <a:pt x="413" y="118"/>
                    <a:pt x="412" y="117"/>
                  </a:cubicBezTo>
                  <a:cubicBezTo>
                    <a:pt x="412" y="113"/>
                    <a:pt x="412" y="113"/>
                    <a:pt x="412" y="113"/>
                  </a:cubicBezTo>
                  <a:cubicBezTo>
                    <a:pt x="413" y="112"/>
                    <a:pt x="414" y="111"/>
                    <a:pt x="415" y="110"/>
                  </a:cubicBezTo>
                  <a:close/>
                  <a:moveTo>
                    <a:pt x="415" y="165"/>
                  </a:moveTo>
                  <a:cubicBezTo>
                    <a:pt x="415" y="171"/>
                    <a:pt x="415" y="171"/>
                    <a:pt x="415" y="171"/>
                  </a:cubicBezTo>
                  <a:cubicBezTo>
                    <a:pt x="414" y="171"/>
                    <a:pt x="413" y="171"/>
                    <a:pt x="412" y="171"/>
                  </a:cubicBezTo>
                  <a:cubicBezTo>
                    <a:pt x="412" y="165"/>
                    <a:pt x="412" y="165"/>
                    <a:pt x="412" y="165"/>
                  </a:cubicBezTo>
                  <a:cubicBezTo>
                    <a:pt x="413" y="165"/>
                    <a:pt x="414" y="165"/>
                    <a:pt x="415" y="165"/>
                  </a:cubicBezTo>
                  <a:close/>
                  <a:moveTo>
                    <a:pt x="415" y="177"/>
                  </a:moveTo>
                  <a:cubicBezTo>
                    <a:pt x="415" y="193"/>
                    <a:pt x="415" y="193"/>
                    <a:pt x="415" y="193"/>
                  </a:cubicBezTo>
                  <a:cubicBezTo>
                    <a:pt x="414" y="193"/>
                    <a:pt x="413" y="193"/>
                    <a:pt x="412" y="193"/>
                  </a:cubicBezTo>
                  <a:cubicBezTo>
                    <a:pt x="412" y="187"/>
                    <a:pt x="412" y="187"/>
                    <a:pt x="412" y="187"/>
                  </a:cubicBezTo>
                  <a:cubicBezTo>
                    <a:pt x="413" y="187"/>
                    <a:pt x="413" y="187"/>
                    <a:pt x="413" y="187"/>
                  </a:cubicBezTo>
                  <a:cubicBezTo>
                    <a:pt x="412" y="185"/>
                    <a:pt x="412" y="185"/>
                    <a:pt x="412" y="185"/>
                  </a:cubicBezTo>
                  <a:cubicBezTo>
                    <a:pt x="412" y="173"/>
                    <a:pt x="412" y="173"/>
                    <a:pt x="412" y="173"/>
                  </a:cubicBezTo>
                  <a:cubicBezTo>
                    <a:pt x="413" y="174"/>
                    <a:pt x="414" y="175"/>
                    <a:pt x="415" y="177"/>
                  </a:cubicBezTo>
                  <a:close/>
                  <a:moveTo>
                    <a:pt x="415" y="295"/>
                  </a:moveTo>
                  <a:cubicBezTo>
                    <a:pt x="415" y="307"/>
                    <a:pt x="415" y="307"/>
                    <a:pt x="415" y="307"/>
                  </a:cubicBezTo>
                  <a:cubicBezTo>
                    <a:pt x="414" y="305"/>
                    <a:pt x="413" y="302"/>
                    <a:pt x="412" y="300"/>
                  </a:cubicBezTo>
                  <a:cubicBezTo>
                    <a:pt x="412" y="295"/>
                    <a:pt x="412" y="295"/>
                    <a:pt x="412" y="295"/>
                  </a:cubicBezTo>
                  <a:cubicBezTo>
                    <a:pt x="413" y="295"/>
                    <a:pt x="414" y="295"/>
                    <a:pt x="415" y="295"/>
                  </a:cubicBezTo>
                  <a:close/>
                  <a:moveTo>
                    <a:pt x="415" y="309"/>
                  </a:moveTo>
                  <a:cubicBezTo>
                    <a:pt x="415" y="313"/>
                    <a:pt x="415" y="313"/>
                    <a:pt x="415" y="313"/>
                  </a:cubicBezTo>
                  <a:cubicBezTo>
                    <a:pt x="414" y="313"/>
                    <a:pt x="413" y="313"/>
                    <a:pt x="412" y="312"/>
                  </a:cubicBezTo>
                  <a:cubicBezTo>
                    <a:pt x="412" y="309"/>
                    <a:pt x="412" y="309"/>
                    <a:pt x="412" y="309"/>
                  </a:cubicBezTo>
                  <a:cubicBezTo>
                    <a:pt x="413" y="309"/>
                    <a:pt x="414" y="309"/>
                    <a:pt x="415" y="309"/>
                  </a:cubicBezTo>
                  <a:close/>
                  <a:moveTo>
                    <a:pt x="415" y="378"/>
                  </a:moveTo>
                  <a:cubicBezTo>
                    <a:pt x="415" y="445"/>
                    <a:pt x="415" y="445"/>
                    <a:pt x="415" y="445"/>
                  </a:cubicBezTo>
                  <a:cubicBezTo>
                    <a:pt x="412" y="443"/>
                    <a:pt x="412" y="443"/>
                    <a:pt x="412" y="443"/>
                  </a:cubicBezTo>
                  <a:cubicBezTo>
                    <a:pt x="412" y="375"/>
                    <a:pt x="412" y="375"/>
                    <a:pt x="412" y="375"/>
                  </a:cubicBezTo>
                  <a:cubicBezTo>
                    <a:pt x="413" y="378"/>
                    <a:pt x="413" y="378"/>
                    <a:pt x="413" y="378"/>
                  </a:cubicBezTo>
                  <a:cubicBezTo>
                    <a:pt x="415" y="378"/>
                    <a:pt x="415" y="378"/>
                    <a:pt x="415" y="378"/>
                  </a:cubicBezTo>
                  <a:close/>
                  <a:moveTo>
                    <a:pt x="415" y="490"/>
                  </a:moveTo>
                  <a:cubicBezTo>
                    <a:pt x="415" y="494"/>
                    <a:pt x="415" y="494"/>
                    <a:pt x="415" y="494"/>
                  </a:cubicBezTo>
                  <a:cubicBezTo>
                    <a:pt x="414" y="494"/>
                    <a:pt x="414" y="494"/>
                    <a:pt x="414" y="494"/>
                  </a:cubicBezTo>
                  <a:cubicBezTo>
                    <a:pt x="415" y="495"/>
                    <a:pt x="415" y="495"/>
                    <a:pt x="415" y="495"/>
                  </a:cubicBezTo>
                  <a:cubicBezTo>
                    <a:pt x="415" y="503"/>
                    <a:pt x="415" y="503"/>
                    <a:pt x="415" y="503"/>
                  </a:cubicBezTo>
                  <a:cubicBezTo>
                    <a:pt x="414" y="503"/>
                    <a:pt x="413" y="502"/>
                    <a:pt x="412" y="501"/>
                  </a:cubicBezTo>
                  <a:cubicBezTo>
                    <a:pt x="412" y="491"/>
                    <a:pt x="412" y="491"/>
                    <a:pt x="412" y="491"/>
                  </a:cubicBezTo>
                  <a:cubicBezTo>
                    <a:pt x="413" y="491"/>
                    <a:pt x="414" y="491"/>
                    <a:pt x="415" y="490"/>
                  </a:cubicBezTo>
                  <a:close/>
                  <a:moveTo>
                    <a:pt x="415" y="505"/>
                  </a:moveTo>
                  <a:cubicBezTo>
                    <a:pt x="415" y="510"/>
                    <a:pt x="415" y="510"/>
                    <a:pt x="415" y="510"/>
                  </a:cubicBezTo>
                  <a:cubicBezTo>
                    <a:pt x="414" y="510"/>
                    <a:pt x="413" y="510"/>
                    <a:pt x="412" y="510"/>
                  </a:cubicBezTo>
                  <a:cubicBezTo>
                    <a:pt x="412" y="506"/>
                    <a:pt x="412" y="506"/>
                    <a:pt x="412" y="506"/>
                  </a:cubicBezTo>
                  <a:cubicBezTo>
                    <a:pt x="413" y="506"/>
                    <a:pt x="414" y="505"/>
                    <a:pt x="415" y="505"/>
                  </a:cubicBezTo>
                  <a:close/>
                  <a:moveTo>
                    <a:pt x="415" y="611"/>
                  </a:moveTo>
                  <a:cubicBezTo>
                    <a:pt x="415" y="622"/>
                    <a:pt x="415" y="622"/>
                    <a:pt x="415" y="622"/>
                  </a:cubicBezTo>
                  <a:cubicBezTo>
                    <a:pt x="414" y="621"/>
                    <a:pt x="413" y="620"/>
                    <a:pt x="412" y="620"/>
                  </a:cubicBezTo>
                  <a:cubicBezTo>
                    <a:pt x="412" y="612"/>
                    <a:pt x="412" y="612"/>
                    <a:pt x="412" y="612"/>
                  </a:cubicBezTo>
                  <a:cubicBezTo>
                    <a:pt x="413" y="611"/>
                    <a:pt x="414" y="611"/>
                    <a:pt x="415" y="611"/>
                  </a:cubicBezTo>
                  <a:close/>
                  <a:moveTo>
                    <a:pt x="415" y="633"/>
                  </a:moveTo>
                  <a:cubicBezTo>
                    <a:pt x="415" y="639"/>
                    <a:pt x="415" y="639"/>
                    <a:pt x="415" y="639"/>
                  </a:cubicBezTo>
                  <a:cubicBezTo>
                    <a:pt x="414" y="639"/>
                    <a:pt x="413" y="639"/>
                    <a:pt x="412" y="639"/>
                  </a:cubicBezTo>
                  <a:cubicBezTo>
                    <a:pt x="412" y="633"/>
                    <a:pt x="412" y="633"/>
                    <a:pt x="412" y="633"/>
                  </a:cubicBezTo>
                  <a:cubicBezTo>
                    <a:pt x="415" y="633"/>
                    <a:pt x="415" y="633"/>
                    <a:pt x="415" y="633"/>
                  </a:cubicBezTo>
                  <a:close/>
                  <a:moveTo>
                    <a:pt x="415" y="673"/>
                  </a:moveTo>
                  <a:cubicBezTo>
                    <a:pt x="415" y="687"/>
                    <a:pt x="415" y="687"/>
                    <a:pt x="415" y="687"/>
                  </a:cubicBezTo>
                  <a:cubicBezTo>
                    <a:pt x="414" y="684"/>
                    <a:pt x="414" y="684"/>
                    <a:pt x="414" y="684"/>
                  </a:cubicBezTo>
                  <a:cubicBezTo>
                    <a:pt x="414" y="685"/>
                    <a:pt x="413" y="685"/>
                    <a:pt x="412" y="685"/>
                  </a:cubicBezTo>
                  <a:cubicBezTo>
                    <a:pt x="412" y="674"/>
                    <a:pt x="412" y="674"/>
                    <a:pt x="412" y="674"/>
                  </a:cubicBezTo>
                  <a:cubicBezTo>
                    <a:pt x="413" y="673"/>
                    <a:pt x="414" y="673"/>
                    <a:pt x="415" y="673"/>
                  </a:cubicBezTo>
                  <a:close/>
                  <a:moveTo>
                    <a:pt x="415" y="749"/>
                  </a:moveTo>
                  <a:cubicBezTo>
                    <a:pt x="415" y="757"/>
                    <a:pt x="415" y="757"/>
                    <a:pt x="415" y="757"/>
                  </a:cubicBezTo>
                  <a:cubicBezTo>
                    <a:pt x="414" y="757"/>
                    <a:pt x="413" y="756"/>
                    <a:pt x="412" y="756"/>
                  </a:cubicBezTo>
                  <a:cubicBezTo>
                    <a:pt x="412" y="749"/>
                    <a:pt x="412" y="749"/>
                    <a:pt x="412" y="749"/>
                  </a:cubicBezTo>
                  <a:lnTo>
                    <a:pt x="415" y="749"/>
                  </a:lnTo>
                  <a:close/>
                  <a:moveTo>
                    <a:pt x="403" y="0"/>
                  </a:moveTo>
                  <a:cubicBezTo>
                    <a:pt x="408" y="0"/>
                    <a:pt x="408" y="0"/>
                    <a:pt x="408" y="0"/>
                  </a:cubicBezTo>
                  <a:cubicBezTo>
                    <a:pt x="409" y="1"/>
                    <a:pt x="411" y="1"/>
                    <a:pt x="412" y="2"/>
                  </a:cubicBezTo>
                  <a:cubicBezTo>
                    <a:pt x="412" y="14"/>
                    <a:pt x="412" y="14"/>
                    <a:pt x="412" y="14"/>
                  </a:cubicBezTo>
                  <a:cubicBezTo>
                    <a:pt x="410" y="12"/>
                    <a:pt x="407" y="10"/>
                    <a:pt x="403" y="9"/>
                  </a:cubicBezTo>
                  <a:cubicBezTo>
                    <a:pt x="403" y="0"/>
                    <a:pt x="403" y="0"/>
                    <a:pt x="403" y="0"/>
                  </a:cubicBezTo>
                  <a:close/>
                  <a:moveTo>
                    <a:pt x="412" y="793"/>
                  </a:moveTo>
                  <a:cubicBezTo>
                    <a:pt x="411" y="793"/>
                    <a:pt x="409" y="793"/>
                    <a:pt x="408" y="794"/>
                  </a:cubicBezTo>
                  <a:cubicBezTo>
                    <a:pt x="406" y="794"/>
                    <a:pt x="405" y="794"/>
                    <a:pt x="403" y="794"/>
                  </a:cubicBezTo>
                  <a:cubicBezTo>
                    <a:pt x="403" y="786"/>
                    <a:pt x="403" y="786"/>
                    <a:pt x="403" y="786"/>
                  </a:cubicBezTo>
                  <a:cubicBezTo>
                    <a:pt x="406" y="785"/>
                    <a:pt x="406" y="785"/>
                    <a:pt x="406" y="785"/>
                  </a:cubicBezTo>
                  <a:cubicBezTo>
                    <a:pt x="405" y="784"/>
                    <a:pt x="404" y="782"/>
                    <a:pt x="403" y="781"/>
                  </a:cubicBezTo>
                  <a:cubicBezTo>
                    <a:pt x="403" y="766"/>
                    <a:pt x="403" y="766"/>
                    <a:pt x="403" y="766"/>
                  </a:cubicBezTo>
                  <a:cubicBezTo>
                    <a:pt x="408" y="774"/>
                    <a:pt x="410" y="776"/>
                    <a:pt x="412" y="779"/>
                  </a:cubicBezTo>
                  <a:cubicBezTo>
                    <a:pt x="412" y="793"/>
                    <a:pt x="412" y="793"/>
                    <a:pt x="412" y="793"/>
                  </a:cubicBezTo>
                  <a:close/>
                  <a:moveTo>
                    <a:pt x="412" y="39"/>
                  </a:moveTo>
                  <a:cubicBezTo>
                    <a:pt x="412" y="46"/>
                    <a:pt x="412" y="46"/>
                    <a:pt x="412" y="46"/>
                  </a:cubicBezTo>
                  <a:cubicBezTo>
                    <a:pt x="409" y="46"/>
                    <a:pt x="406" y="46"/>
                    <a:pt x="403" y="46"/>
                  </a:cubicBezTo>
                  <a:cubicBezTo>
                    <a:pt x="403" y="34"/>
                    <a:pt x="403" y="34"/>
                    <a:pt x="403" y="34"/>
                  </a:cubicBezTo>
                  <a:cubicBezTo>
                    <a:pt x="404" y="35"/>
                    <a:pt x="404" y="35"/>
                    <a:pt x="404" y="35"/>
                  </a:cubicBezTo>
                  <a:cubicBezTo>
                    <a:pt x="406" y="36"/>
                    <a:pt x="408" y="38"/>
                    <a:pt x="411" y="39"/>
                  </a:cubicBezTo>
                  <a:cubicBezTo>
                    <a:pt x="412" y="39"/>
                    <a:pt x="412" y="39"/>
                    <a:pt x="412" y="39"/>
                  </a:cubicBezTo>
                  <a:close/>
                  <a:moveTo>
                    <a:pt x="412" y="113"/>
                  </a:moveTo>
                  <a:cubicBezTo>
                    <a:pt x="412" y="117"/>
                    <a:pt x="412" y="117"/>
                    <a:pt x="412" y="117"/>
                  </a:cubicBezTo>
                  <a:cubicBezTo>
                    <a:pt x="412" y="116"/>
                    <a:pt x="412" y="116"/>
                    <a:pt x="412" y="116"/>
                  </a:cubicBezTo>
                  <a:cubicBezTo>
                    <a:pt x="412" y="115"/>
                    <a:pt x="412" y="114"/>
                    <a:pt x="412" y="113"/>
                  </a:cubicBezTo>
                  <a:close/>
                  <a:moveTo>
                    <a:pt x="412" y="165"/>
                  </a:moveTo>
                  <a:cubicBezTo>
                    <a:pt x="412" y="171"/>
                    <a:pt x="412" y="171"/>
                    <a:pt x="412" y="171"/>
                  </a:cubicBezTo>
                  <a:cubicBezTo>
                    <a:pt x="412" y="171"/>
                    <a:pt x="412" y="171"/>
                    <a:pt x="411" y="171"/>
                  </a:cubicBezTo>
                  <a:cubicBezTo>
                    <a:pt x="412" y="171"/>
                    <a:pt x="412" y="172"/>
                    <a:pt x="412" y="173"/>
                  </a:cubicBezTo>
                  <a:cubicBezTo>
                    <a:pt x="412" y="185"/>
                    <a:pt x="412" y="185"/>
                    <a:pt x="412" y="185"/>
                  </a:cubicBezTo>
                  <a:cubicBezTo>
                    <a:pt x="410" y="178"/>
                    <a:pt x="407" y="173"/>
                    <a:pt x="403" y="171"/>
                  </a:cubicBezTo>
                  <a:cubicBezTo>
                    <a:pt x="403" y="165"/>
                    <a:pt x="403" y="165"/>
                    <a:pt x="403" y="165"/>
                  </a:cubicBezTo>
                  <a:cubicBezTo>
                    <a:pt x="406" y="165"/>
                    <a:pt x="410" y="165"/>
                    <a:pt x="412" y="165"/>
                  </a:cubicBezTo>
                  <a:close/>
                  <a:moveTo>
                    <a:pt x="412" y="187"/>
                  </a:moveTo>
                  <a:cubicBezTo>
                    <a:pt x="412" y="193"/>
                    <a:pt x="412" y="193"/>
                    <a:pt x="412" y="193"/>
                  </a:cubicBezTo>
                  <a:cubicBezTo>
                    <a:pt x="409" y="193"/>
                    <a:pt x="409" y="193"/>
                    <a:pt x="409" y="193"/>
                  </a:cubicBezTo>
                  <a:cubicBezTo>
                    <a:pt x="409" y="227"/>
                    <a:pt x="409" y="261"/>
                    <a:pt x="409" y="295"/>
                  </a:cubicBezTo>
                  <a:cubicBezTo>
                    <a:pt x="410" y="295"/>
                    <a:pt x="411" y="295"/>
                    <a:pt x="412" y="295"/>
                  </a:cubicBezTo>
                  <a:cubicBezTo>
                    <a:pt x="412" y="300"/>
                    <a:pt x="412" y="300"/>
                    <a:pt x="412" y="300"/>
                  </a:cubicBezTo>
                  <a:cubicBezTo>
                    <a:pt x="412" y="299"/>
                    <a:pt x="412" y="299"/>
                    <a:pt x="412" y="299"/>
                  </a:cubicBezTo>
                  <a:cubicBezTo>
                    <a:pt x="406" y="298"/>
                    <a:pt x="406" y="298"/>
                    <a:pt x="403" y="298"/>
                  </a:cubicBezTo>
                  <a:cubicBezTo>
                    <a:pt x="403" y="293"/>
                    <a:pt x="403" y="293"/>
                    <a:pt x="403" y="293"/>
                  </a:cubicBezTo>
                  <a:cubicBezTo>
                    <a:pt x="405" y="293"/>
                    <a:pt x="405" y="293"/>
                    <a:pt x="405" y="293"/>
                  </a:cubicBezTo>
                  <a:cubicBezTo>
                    <a:pt x="405" y="291"/>
                    <a:pt x="404" y="289"/>
                    <a:pt x="404" y="287"/>
                  </a:cubicBezTo>
                  <a:cubicBezTo>
                    <a:pt x="404" y="287"/>
                    <a:pt x="404" y="287"/>
                    <a:pt x="403" y="287"/>
                  </a:cubicBezTo>
                  <a:cubicBezTo>
                    <a:pt x="403" y="282"/>
                    <a:pt x="403" y="282"/>
                    <a:pt x="403" y="282"/>
                  </a:cubicBezTo>
                  <a:cubicBezTo>
                    <a:pt x="404" y="282"/>
                    <a:pt x="404" y="282"/>
                    <a:pt x="404" y="282"/>
                  </a:cubicBezTo>
                  <a:cubicBezTo>
                    <a:pt x="404" y="279"/>
                    <a:pt x="405" y="277"/>
                    <a:pt x="405" y="274"/>
                  </a:cubicBezTo>
                  <a:cubicBezTo>
                    <a:pt x="404" y="274"/>
                    <a:pt x="404" y="275"/>
                    <a:pt x="403" y="275"/>
                  </a:cubicBezTo>
                  <a:cubicBezTo>
                    <a:pt x="403" y="269"/>
                    <a:pt x="403" y="269"/>
                    <a:pt x="403" y="269"/>
                  </a:cubicBezTo>
                  <a:cubicBezTo>
                    <a:pt x="404" y="267"/>
                    <a:pt x="405" y="265"/>
                    <a:pt x="405" y="262"/>
                  </a:cubicBezTo>
                  <a:cubicBezTo>
                    <a:pt x="405" y="262"/>
                    <a:pt x="404" y="262"/>
                    <a:pt x="403" y="262"/>
                  </a:cubicBezTo>
                  <a:cubicBezTo>
                    <a:pt x="403" y="257"/>
                    <a:pt x="403" y="257"/>
                    <a:pt x="403" y="257"/>
                  </a:cubicBezTo>
                  <a:cubicBezTo>
                    <a:pt x="404" y="257"/>
                    <a:pt x="404" y="257"/>
                    <a:pt x="404" y="257"/>
                  </a:cubicBezTo>
                  <a:cubicBezTo>
                    <a:pt x="404" y="254"/>
                    <a:pt x="404" y="251"/>
                    <a:pt x="404" y="249"/>
                  </a:cubicBezTo>
                  <a:cubicBezTo>
                    <a:pt x="404" y="249"/>
                    <a:pt x="404" y="249"/>
                    <a:pt x="403" y="249"/>
                  </a:cubicBezTo>
                  <a:cubicBezTo>
                    <a:pt x="403" y="244"/>
                    <a:pt x="403" y="244"/>
                    <a:pt x="403" y="244"/>
                  </a:cubicBezTo>
                  <a:cubicBezTo>
                    <a:pt x="404" y="243"/>
                    <a:pt x="405" y="240"/>
                    <a:pt x="405" y="237"/>
                  </a:cubicBezTo>
                  <a:cubicBezTo>
                    <a:pt x="403" y="237"/>
                    <a:pt x="403" y="237"/>
                    <a:pt x="403" y="237"/>
                  </a:cubicBezTo>
                  <a:cubicBezTo>
                    <a:pt x="403" y="233"/>
                    <a:pt x="403" y="233"/>
                    <a:pt x="403" y="233"/>
                  </a:cubicBezTo>
                  <a:cubicBezTo>
                    <a:pt x="404" y="232"/>
                    <a:pt x="404" y="232"/>
                    <a:pt x="404" y="232"/>
                  </a:cubicBezTo>
                  <a:cubicBezTo>
                    <a:pt x="404" y="230"/>
                    <a:pt x="404" y="227"/>
                    <a:pt x="404" y="224"/>
                  </a:cubicBezTo>
                  <a:cubicBezTo>
                    <a:pt x="403" y="224"/>
                    <a:pt x="403" y="224"/>
                    <a:pt x="403" y="224"/>
                  </a:cubicBezTo>
                  <a:cubicBezTo>
                    <a:pt x="403" y="220"/>
                    <a:pt x="403" y="220"/>
                    <a:pt x="403" y="220"/>
                  </a:cubicBezTo>
                  <a:cubicBezTo>
                    <a:pt x="404" y="220"/>
                    <a:pt x="404" y="220"/>
                    <a:pt x="404" y="219"/>
                  </a:cubicBezTo>
                  <a:cubicBezTo>
                    <a:pt x="404" y="217"/>
                    <a:pt x="405" y="215"/>
                    <a:pt x="405" y="212"/>
                  </a:cubicBezTo>
                  <a:cubicBezTo>
                    <a:pt x="403" y="213"/>
                    <a:pt x="403" y="213"/>
                    <a:pt x="403" y="213"/>
                  </a:cubicBezTo>
                  <a:cubicBezTo>
                    <a:pt x="403" y="208"/>
                    <a:pt x="403" y="208"/>
                    <a:pt x="403" y="208"/>
                  </a:cubicBezTo>
                  <a:cubicBezTo>
                    <a:pt x="405" y="207"/>
                    <a:pt x="405" y="207"/>
                    <a:pt x="405" y="207"/>
                  </a:cubicBezTo>
                  <a:cubicBezTo>
                    <a:pt x="405" y="205"/>
                    <a:pt x="404" y="202"/>
                    <a:pt x="404" y="200"/>
                  </a:cubicBezTo>
                  <a:cubicBezTo>
                    <a:pt x="403" y="200"/>
                    <a:pt x="403" y="200"/>
                    <a:pt x="403" y="200"/>
                  </a:cubicBezTo>
                  <a:cubicBezTo>
                    <a:pt x="403" y="195"/>
                    <a:pt x="403" y="195"/>
                    <a:pt x="403" y="195"/>
                  </a:cubicBezTo>
                  <a:cubicBezTo>
                    <a:pt x="404" y="194"/>
                    <a:pt x="405" y="193"/>
                    <a:pt x="405" y="192"/>
                  </a:cubicBezTo>
                  <a:cubicBezTo>
                    <a:pt x="404" y="192"/>
                    <a:pt x="404" y="192"/>
                    <a:pt x="403" y="192"/>
                  </a:cubicBezTo>
                  <a:cubicBezTo>
                    <a:pt x="403" y="187"/>
                    <a:pt x="403" y="187"/>
                    <a:pt x="403" y="187"/>
                  </a:cubicBezTo>
                  <a:cubicBezTo>
                    <a:pt x="404" y="188"/>
                    <a:pt x="404" y="188"/>
                    <a:pt x="404" y="188"/>
                  </a:cubicBezTo>
                  <a:cubicBezTo>
                    <a:pt x="407" y="187"/>
                    <a:pt x="410" y="187"/>
                    <a:pt x="412" y="187"/>
                  </a:cubicBezTo>
                  <a:close/>
                  <a:moveTo>
                    <a:pt x="412" y="309"/>
                  </a:moveTo>
                  <a:cubicBezTo>
                    <a:pt x="412" y="309"/>
                    <a:pt x="411" y="310"/>
                    <a:pt x="410" y="310"/>
                  </a:cubicBezTo>
                  <a:cubicBezTo>
                    <a:pt x="408" y="306"/>
                    <a:pt x="406" y="302"/>
                    <a:pt x="403" y="298"/>
                  </a:cubicBezTo>
                  <a:cubicBezTo>
                    <a:pt x="403" y="307"/>
                    <a:pt x="403" y="307"/>
                    <a:pt x="403" y="307"/>
                  </a:cubicBezTo>
                  <a:cubicBezTo>
                    <a:pt x="404" y="308"/>
                    <a:pt x="404" y="308"/>
                    <a:pt x="404" y="308"/>
                  </a:cubicBezTo>
                  <a:cubicBezTo>
                    <a:pt x="403" y="308"/>
                    <a:pt x="403" y="308"/>
                    <a:pt x="403" y="308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07" y="311"/>
                    <a:pt x="410" y="312"/>
                    <a:pt x="412" y="312"/>
                  </a:cubicBezTo>
                  <a:cubicBezTo>
                    <a:pt x="412" y="309"/>
                    <a:pt x="412" y="309"/>
                    <a:pt x="412" y="309"/>
                  </a:cubicBezTo>
                  <a:close/>
                  <a:moveTo>
                    <a:pt x="412" y="375"/>
                  </a:moveTo>
                  <a:cubicBezTo>
                    <a:pt x="412" y="443"/>
                    <a:pt x="412" y="443"/>
                    <a:pt x="412" y="443"/>
                  </a:cubicBezTo>
                  <a:cubicBezTo>
                    <a:pt x="403" y="437"/>
                    <a:pt x="403" y="437"/>
                    <a:pt x="403" y="437"/>
                  </a:cubicBezTo>
                  <a:cubicBezTo>
                    <a:pt x="403" y="347"/>
                    <a:pt x="403" y="347"/>
                    <a:pt x="403" y="347"/>
                  </a:cubicBezTo>
                  <a:cubicBezTo>
                    <a:pt x="406" y="353"/>
                    <a:pt x="408" y="362"/>
                    <a:pt x="412" y="375"/>
                  </a:cubicBezTo>
                  <a:close/>
                  <a:moveTo>
                    <a:pt x="412" y="491"/>
                  </a:moveTo>
                  <a:cubicBezTo>
                    <a:pt x="412" y="501"/>
                    <a:pt x="412" y="501"/>
                    <a:pt x="412" y="501"/>
                  </a:cubicBezTo>
                  <a:cubicBezTo>
                    <a:pt x="410" y="498"/>
                    <a:pt x="408" y="497"/>
                    <a:pt x="403" y="496"/>
                  </a:cubicBezTo>
                  <a:cubicBezTo>
                    <a:pt x="403" y="492"/>
                    <a:pt x="403" y="492"/>
                    <a:pt x="403" y="492"/>
                  </a:cubicBezTo>
                  <a:cubicBezTo>
                    <a:pt x="405" y="492"/>
                    <a:pt x="407" y="492"/>
                    <a:pt x="410" y="492"/>
                  </a:cubicBezTo>
                  <a:cubicBezTo>
                    <a:pt x="411" y="491"/>
                    <a:pt x="412" y="491"/>
                    <a:pt x="412" y="491"/>
                  </a:cubicBezTo>
                  <a:close/>
                  <a:moveTo>
                    <a:pt x="412" y="506"/>
                  </a:moveTo>
                  <a:cubicBezTo>
                    <a:pt x="412" y="506"/>
                    <a:pt x="411" y="506"/>
                    <a:pt x="410" y="506"/>
                  </a:cubicBezTo>
                  <a:cubicBezTo>
                    <a:pt x="408" y="504"/>
                    <a:pt x="405" y="502"/>
                    <a:pt x="403" y="500"/>
                  </a:cubicBezTo>
                  <a:cubicBezTo>
                    <a:pt x="403" y="510"/>
                    <a:pt x="403" y="510"/>
                    <a:pt x="403" y="510"/>
                  </a:cubicBezTo>
                  <a:cubicBezTo>
                    <a:pt x="404" y="510"/>
                    <a:pt x="404" y="510"/>
                    <a:pt x="404" y="510"/>
                  </a:cubicBezTo>
                  <a:cubicBezTo>
                    <a:pt x="404" y="511"/>
                    <a:pt x="404" y="512"/>
                    <a:pt x="403" y="513"/>
                  </a:cubicBezTo>
                  <a:cubicBezTo>
                    <a:pt x="403" y="518"/>
                    <a:pt x="403" y="518"/>
                    <a:pt x="403" y="518"/>
                  </a:cubicBezTo>
                  <a:cubicBezTo>
                    <a:pt x="404" y="517"/>
                    <a:pt x="404" y="517"/>
                    <a:pt x="404" y="517"/>
                  </a:cubicBezTo>
                  <a:cubicBezTo>
                    <a:pt x="404" y="520"/>
                    <a:pt x="404" y="523"/>
                    <a:pt x="404" y="525"/>
                  </a:cubicBezTo>
                  <a:cubicBezTo>
                    <a:pt x="403" y="526"/>
                    <a:pt x="403" y="526"/>
                    <a:pt x="403" y="526"/>
                  </a:cubicBezTo>
                  <a:cubicBezTo>
                    <a:pt x="403" y="530"/>
                    <a:pt x="403" y="530"/>
                    <a:pt x="403" y="530"/>
                  </a:cubicBezTo>
                  <a:cubicBezTo>
                    <a:pt x="405" y="530"/>
                    <a:pt x="405" y="530"/>
                    <a:pt x="405" y="530"/>
                  </a:cubicBezTo>
                  <a:cubicBezTo>
                    <a:pt x="405" y="533"/>
                    <a:pt x="404" y="535"/>
                    <a:pt x="403" y="537"/>
                  </a:cubicBezTo>
                  <a:cubicBezTo>
                    <a:pt x="403" y="543"/>
                    <a:pt x="403" y="543"/>
                    <a:pt x="403" y="543"/>
                  </a:cubicBezTo>
                  <a:cubicBezTo>
                    <a:pt x="405" y="543"/>
                    <a:pt x="405" y="543"/>
                    <a:pt x="405" y="543"/>
                  </a:cubicBezTo>
                  <a:cubicBezTo>
                    <a:pt x="405" y="545"/>
                    <a:pt x="404" y="548"/>
                    <a:pt x="404" y="550"/>
                  </a:cubicBezTo>
                  <a:cubicBezTo>
                    <a:pt x="403" y="550"/>
                    <a:pt x="403" y="550"/>
                    <a:pt x="403" y="550"/>
                  </a:cubicBezTo>
                  <a:cubicBezTo>
                    <a:pt x="403" y="555"/>
                    <a:pt x="403" y="555"/>
                    <a:pt x="403" y="555"/>
                  </a:cubicBezTo>
                  <a:cubicBezTo>
                    <a:pt x="404" y="555"/>
                    <a:pt x="405" y="555"/>
                    <a:pt x="405" y="554"/>
                  </a:cubicBezTo>
                  <a:cubicBezTo>
                    <a:pt x="405" y="557"/>
                    <a:pt x="405" y="560"/>
                    <a:pt x="405" y="563"/>
                  </a:cubicBezTo>
                  <a:cubicBezTo>
                    <a:pt x="403" y="563"/>
                    <a:pt x="403" y="563"/>
                    <a:pt x="403" y="563"/>
                  </a:cubicBezTo>
                  <a:cubicBezTo>
                    <a:pt x="403" y="568"/>
                    <a:pt x="403" y="568"/>
                    <a:pt x="403" y="568"/>
                  </a:cubicBezTo>
                  <a:cubicBezTo>
                    <a:pt x="404" y="568"/>
                    <a:pt x="404" y="568"/>
                    <a:pt x="405" y="567"/>
                  </a:cubicBezTo>
                  <a:cubicBezTo>
                    <a:pt x="405" y="570"/>
                    <a:pt x="404" y="572"/>
                    <a:pt x="404" y="575"/>
                  </a:cubicBezTo>
                  <a:cubicBezTo>
                    <a:pt x="404" y="575"/>
                    <a:pt x="404" y="575"/>
                    <a:pt x="403" y="575"/>
                  </a:cubicBezTo>
                  <a:cubicBezTo>
                    <a:pt x="403" y="580"/>
                    <a:pt x="403" y="580"/>
                    <a:pt x="403" y="580"/>
                  </a:cubicBezTo>
                  <a:cubicBezTo>
                    <a:pt x="404" y="579"/>
                    <a:pt x="404" y="579"/>
                    <a:pt x="404" y="579"/>
                  </a:cubicBezTo>
                  <a:cubicBezTo>
                    <a:pt x="404" y="582"/>
                    <a:pt x="404" y="585"/>
                    <a:pt x="404" y="588"/>
                  </a:cubicBezTo>
                  <a:cubicBezTo>
                    <a:pt x="403" y="588"/>
                    <a:pt x="403" y="588"/>
                    <a:pt x="403" y="588"/>
                  </a:cubicBezTo>
                  <a:cubicBezTo>
                    <a:pt x="403" y="593"/>
                    <a:pt x="403" y="593"/>
                    <a:pt x="403" y="593"/>
                  </a:cubicBezTo>
                  <a:cubicBezTo>
                    <a:pt x="405" y="592"/>
                    <a:pt x="405" y="592"/>
                    <a:pt x="405" y="592"/>
                  </a:cubicBezTo>
                  <a:cubicBezTo>
                    <a:pt x="405" y="596"/>
                    <a:pt x="404" y="598"/>
                    <a:pt x="403" y="599"/>
                  </a:cubicBezTo>
                  <a:cubicBezTo>
                    <a:pt x="403" y="605"/>
                    <a:pt x="403" y="605"/>
                    <a:pt x="403" y="605"/>
                  </a:cubicBezTo>
                  <a:cubicBezTo>
                    <a:pt x="404" y="605"/>
                    <a:pt x="404" y="604"/>
                    <a:pt x="404" y="604"/>
                  </a:cubicBezTo>
                  <a:cubicBezTo>
                    <a:pt x="404" y="607"/>
                    <a:pt x="405" y="609"/>
                    <a:pt x="405" y="611"/>
                  </a:cubicBezTo>
                  <a:cubicBezTo>
                    <a:pt x="403" y="611"/>
                    <a:pt x="403" y="611"/>
                    <a:pt x="403" y="611"/>
                  </a:cubicBezTo>
                  <a:cubicBezTo>
                    <a:pt x="403" y="617"/>
                    <a:pt x="403" y="617"/>
                    <a:pt x="403" y="617"/>
                  </a:cubicBezTo>
                  <a:cubicBezTo>
                    <a:pt x="407" y="617"/>
                    <a:pt x="410" y="618"/>
                    <a:pt x="412" y="620"/>
                  </a:cubicBezTo>
                  <a:cubicBezTo>
                    <a:pt x="412" y="612"/>
                    <a:pt x="412" y="612"/>
                    <a:pt x="412" y="612"/>
                  </a:cubicBezTo>
                  <a:cubicBezTo>
                    <a:pt x="412" y="612"/>
                    <a:pt x="411" y="612"/>
                    <a:pt x="410" y="612"/>
                  </a:cubicBezTo>
                  <a:cubicBezTo>
                    <a:pt x="410" y="578"/>
                    <a:pt x="410" y="544"/>
                    <a:pt x="410" y="511"/>
                  </a:cubicBezTo>
                  <a:cubicBezTo>
                    <a:pt x="410" y="510"/>
                    <a:pt x="412" y="510"/>
                    <a:pt x="412" y="510"/>
                  </a:cubicBezTo>
                  <a:cubicBezTo>
                    <a:pt x="412" y="506"/>
                    <a:pt x="412" y="506"/>
                    <a:pt x="412" y="506"/>
                  </a:cubicBezTo>
                  <a:close/>
                  <a:moveTo>
                    <a:pt x="412" y="633"/>
                  </a:moveTo>
                  <a:cubicBezTo>
                    <a:pt x="412" y="639"/>
                    <a:pt x="412" y="639"/>
                    <a:pt x="412" y="639"/>
                  </a:cubicBezTo>
                  <a:cubicBezTo>
                    <a:pt x="410" y="639"/>
                    <a:pt x="406" y="639"/>
                    <a:pt x="403" y="639"/>
                  </a:cubicBezTo>
                  <a:cubicBezTo>
                    <a:pt x="403" y="626"/>
                    <a:pt x="403" y="626"/>
                    <a:pt x="403" y="626"/>
                  </a:cubicBezTo>
                  <a:cubicBezTo>
                    <a:pt x="405" y="629"/>
                    <a:pt x="407" y="631"/>
                    <a:pt x="410" y="633"/>
                  </a:cubicBezTo>
                  <a:cubicBezTo>
                    <a:pt x="412" y="633"/>
                    <a:pt x="412" y="633"/>
                    <a:pt x="412" y="633"/>
                  </a:cubicBezTo>
                  <a:close/>
                  <a:moveTo>
                    <a:pt x="412" y="674"/>
                  </a:moveTo>
                  <a:cubicBezTo>
                    <a:pt x="412" y="685"/>
                    <a:pt x="412" y="685"/>
                    <a:pt x="412" y="685"/>
                  </a:cubicBezTo>
                  <a:cubicBezTo>
                    <a:pt x="411" y="686"/>
                    <a:pt x="410" y="687"/>
                    <a:pt x="408" y="688"/>
                  </a:cubicBezTo>
                  <a:cubicBezTo>
                    <a:pt x="406" y="686"/>
                    <a:pt x="403" y="684"/>
                    <a:pt x="403" y="681"/>
                  </a:cubicBezTo>
                  <a:cubicBezTo>
                    <a:pt x="407" y="678"/>
                    <a:pt x="410" y="675"/>
                    <a:pt x="412" y="674"/>
                  </a:cubicBezTo>
                  <a:close/>
                  <a:moveTo>
                    <a:pt x="412" y="749"/>
                  </a:moveTo>
                  <a:cubicBezTo>
                    <a:pt x="412" y="756"/>
                    <a:pt x="412" y="756"/>
                    <a:pt x="412" y="756"/>
                  </a:cubicBezTo>
                  <a:cubicBezTo>
                    <a:pt x="410" y="756"/>
                    <a:pt x="407" y="756"/>
                    <a:pt x="403" y="756"/>
                  </a:cubicBezTo>
                  <a:cubicBezTo>
                    <a:pt x="403" y="749"/>
                    <a:pt x="403" y="749"/>
                    <a:pt x="403" y="749"/>
                  </a:cubicBezTo>
                  <a:cubicBezTo>
                    <a:pt x="406" y="749"/>
                    <a:pt x="410" y="749"/>
                    <a:pt x="412" y="749"/>
                  </a:cubicBezTo>
                  <a:close/>
                  <a:moveTo>
                    <a:pt x="402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403" y="9"/>
                    <a:pt x="403" y="9"/>
                    <a:pt x="403" y="9"/>
                  </a:cubicBezTo>
                  <a:cubicBezTo>
                    <a:pt x="403" y="9"/>
                    <a:pt x="403" y="9"/>
                    <a:pt x="402" y="9"/>
                  </a:cubicBezTo>
                  <a:cubicBezTo>
                    <a:pt x="402" y="0"/>
                    <a:pt x="402" y="0"/>
                    <a:pt x="402" y="0"/>
                  </a:cubicBezTo>
                  <a:close/>
                  <a:moveTo>
                    <a:pt x="403" y="794"/>
                  </a:moveTo>
                  <a:cubicBezTo>
                    <a:pt x="402" y="794"/>
                    <a:pt x="402" y="794"/>
                    <a:pt x="402" y="794"/>
                  </a:cubicBezTo>
                  <a:cubicBezTo>
                    <a:pt x="402" y="786"/>
                    <a:pt x="402" y="786"/>
                    <a:pt x="402" y="786"/>
                  </a:cubicBezTo>
                  <a:cubicBezTo>
                    <a:pt x="403" y="786"/>
                    <a:pt x="403" y="786"/>
                    <a:pt x="403" y="786"/>
                  </a:cubicBezTo>
                  <a:cubicBezTo>
                    <a:pt x="403" y="794"/>
                    <a:pt x="403" y="794"/>
                    <a:pt x="403" y="794"/>
                  </a:cubicBezTo>
                  <a:close/>
                  <a:moveTo>
                    <a:pt x="403" y="34"/>
                  </a:moveTo>
                  <a:cubicBezTo>
                    <a:pt x="403" y="46"/>
                    <a:pt x="403" y="46"/>
                    <a:pt x="403" y="46"/>
                  </a:cubicBezTo>
                  <a:cubicBezTo>
                    <a:pt x="402" y="46"/>
                    <a:pt x="402" y="46"/>
                    <a:pt x="402" y="46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403" y="34"/>
                    <a:pt x="403" y="34"/>
                    <a:pt x="403" y="34"/>
                  </a:cubicBezTo>
                  <a:close/>
                  <a:moveTo>
                    <a:pt x="403" y="165"/>
                  </a:moveTo>
                  <a:cubicBezTo>
                    <a:pt x="403" y="171"/>
                    <a:pt x="403" y="171"/>
                    <a:pt x="403" y="171"/>
                  </a:cubicBezTo>
                  <a:cubicBezTo>
                    <a:pt x="403" y="171"/>
                    <a:pt x="403" y="171"/>
                    <a:pt x="402" y="171"/>
                  </a:cubicBezTo>
                  <a:cubicBezTo>
                    <a:pt x="402" y="165"/>
                    <a:pt x="402" y="165"/>
                    <a:pt x="402" y="165"/>
                  </a:cubicBezTo>
                  <a:cubicBezTo>
                    <a:pt x="403" y="165"/>
                    <a:pt x="403" y="165"/>
                    <a:pt x="403" y="165"/>
                  </a:cubicBezTo>
                  <a:close/>
                  <a:moveTo>
                    <a:pt x="403" y="187"/>
                  </a:moveTo>
                  <a:cubicBezTo>
                    <a:pt x="403" y="192"/>
                    <a:pt x="403" y="192"/>
                    <a:pt x="403" y="192"/>
                  </a:cubicBezTo>
                  <a:cubicBezTo>
                    <a:pt x="403" y="192"/>
                    <a:pt x="403" y="192"/>
                    <a:pt x="402" y="192"/>
                  </a:cubicBezTo>
                  <a:cubicBezTo>
                    <a:pt x="402" y="185"/>
                    <a:pt x="402" y="185"/>
                    <a:pt x="402" y="185"/>
                  </a:cubicBezTo>
                  <a:cubicBezTo>
                    <a:pt x="403" y="186"/>
                    <a:pt x="403" y="186"/>
                    <a:pt x="403" y="187"/>
                  </a:cubicBezTo>
                  <a:close/>
                  <a:moveTo>
                    <a:pt x="403" y="195"/>
                  </a:moveTo>
                  <a:cubicBezTo>
                    <a:pt x="403" y="200"/>
                    <a:pt x="403" y="200"/>
                    <a:pt x="403" y="200"/>
                  </a:cubicBezTo>
                  <a:cubicBezTo>
                    <a:pt x="402" y="200"/>
                    <a:pt x="402" y="200"/>
                    <a:pt x="402" y="200"/>
                  </a:cubicBezTo>
                  <a:cubicBezTo>
                    <a:pt x="402" y="196"/>
                    <a:pt x="402" y="196"/>
                    <a:pt x="402" y="196"/>
                  </a:cubicBezTo>
                  <a:cubicBezTo>
                    <a:pt x="403" y="195"/>
                    <a:pt x="403" y="195"/>
                    <a:pt x="403" y="195"/>
                  </a:cubicBezTo>
                  <a:close/>
                  <a:moveTo>
                    <a:pt x="403" y="208"/>
                  </a:moveTo>
                  <a:cubicBezTo>
                    <a:pt x="403" y="213"/>
                    <a:pt x="403" y="213"/>
                    <a:pt x="403" y="213"/>
                  </a:cubicBezTo>
                  <a:cubicBezTo>
                    <a:pt x="402" y="213"/>
                    <a:pt x="402" y="213"/>
                    <a:pt x="402" y="213"/>
                  </a:cubicBezTo>
                  <a:cubicBezTo>
                    <a:pt x="402" y="208"/>
                    <a:pt x="402" y="208"/>
                    <a:pt x="402" y="208"/>
                  </a:cubicBezTo>
                  <a:cubicBezTo>
                    <a:pt x="403" y="208"/>
                    <a:pt x="403" y="208"/>
                    <a:pt x="403" y="208"/>
                  </a:cubicBezTo>
                  <a:close/>
                  <a:moveTo>
                    <a:pt x="403" y="220"/>
                  </a:moveTo>
                  <a:cubicBezTo>
                    <a:pt x="403" y="224"/>
                    <a:pt x="403" y="224"/>
                    <a:pt x="403" y="224"/>
                  </a:cubicBezTo>
                  <a:cubicBezTo>
                    <a:pt x="402" y="225"/>
                    <a:pt x="402" y="225"/>
                    <a:pt x="402" y="225"/>
                  </a:cubicBezTo>
                  <a:cubicBezTo>
                    <a:pt x="402" y="221"/>
                    <a:pt x="402" y="221"/>
                    <a:pt x="402" y="221"/>
                  </a:cubicBezTo>
                  <a:cubicBezTo>
                    <a:pt x="403" y="220"/>
                    <a:pt x="403" y="220"/>
                    <a:pt x="403" y="220"/>
                  </a:cubicBezTo>
                  <a:close/>
                  <a:moveTo>
                    <a:pt x="403" y="233"/>
                  </a:moveTo>
                  <a:cubicBezTo>
                    <a:pt x="403" y="237"/>
                    <a:pt x="403" y="237"/>
                    <a:pt x="403" y="237"/>
                  </a:cubicBezTo>
                  <a:cubicBezTo>
                    <a:pt x="402" y="237"/>
                    <a:pt x="402" y="237"/>
                    <a:pt x="402" y="237"/>
                  </a:cubicBezTo>
                  <a:cubicBezTo>
                    <a:pt x="402" y="233"/>
                    <a:pt x="402" y="233"/>
                    <a:pt x="402" y="233"/>
                  </a:cubicBezTo>
                  <a:cubicBezTo>
                    <a:pt x="403" y="233"/>
                    <a:pt x="403" y="233"/>
                    <a:pt x="403" y="233"/>
                  </a:cubicBezTo>
                  <a:close/>
                  <a:moveTo>
                    <a:pt x="403" y="244"/>
                  </a:moveTo>
                  <a:cubicBezTo>
                    <a:pt x="403" y="249"/>
                    <a:pt x="403" y="249"/>
                    <a:pt x="403" y="249"/>
                  </a:cubicBezTo>
                  <a:cubicBezTo>
                    <a:pt x="403" y="249"/>
                    <a:pt x="403" y="249"/>
                    <a:pt x="402" y="250"/>
                  </a:cubicBezTo>
                  <a:cubicBezTo>
                    <a:pt x="402" y="245"/>
                    <a:pt x="402" y="245"/>
                    <a:pt x="402" y="245"/>
                  </a:cubicBezTo>
                  <a:cubicBezTo>
                    <a:pt x="403" y="245"/>
                    <a:pt x="403" y="244"/>
                    <a:pt x="403" y="244"/>
                  </a:cubicBezTo>
                  <a:close/>
                  <a:moveTo>
                    <a:pt x="403" y="257"/>
                  </a:moveTo>
                  <a:cubicBezTo>
                    <a:pt x="403" y="262"/>
                    <a:pt x="403" y="262"/>
                    <a:pt x="403" y="262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2" y="258"/>
                    <a:pt x="402" y="258"/>
                    <a:pt x="402" y="258"/>
                  </a:cubicBezTo>
                  <a:cubicBezTo>
                    <a:pt x="403" y="257"/>
                    <a:pt x="403" y="257"/>
                    <a:pt x="403" y="257"/>
                  </a:cubicBezTo>
                  <a:close/>
                  <a:moveTo>
                    <a:pt x="403" y="269"/>
                  </a:moveTo>
                  <a:cubicBezTo>
                    <a:pt x="403" y="275"/>
                    <a:pt x="403" y="275"/>
                    <a:pt x="403" y="275"/>
                  </a:cubicBezTo>
                  <a:cubicBezTo>
                    <a:pt x="402" y="275"/>
                    <a:pt x="402" y="275"/>
                    <a:pt x="402" y="275"/>
                  </a:cubicBezTo>
                  <a:cubicBezTo>
                    <a:pt x="402" y="270"/>
                    <a:pt x="402" y="270"/>
                    <a:pt x="402" y="270"/>
                  </a:cubicBezTo>
                  <a:cubicBezTo>
                    <a:pt x="403" y="270"/>
                    <a:pt x="403" y="269"/>
                    <a:pt x="403" y="269"/>
                  </a:cubicBezTo>
                  <a:close/>
                  <a:moveTo>
                    <a:pt x="403" y="282"/>
                  </a:moveTo>
                  <a:cubicBezTo>
                    <a:pt x="403" y="287"/>
                    <a:pt x="403" y="287"/>
                    <a:pt x="403" y="287"/>
                  </a:cubicBezTo>
                  <a:cubicBezTo>
                    <a:pt x="403" y="287"/>
                    <a:pt x="403" y="287"/>
                    <a:pt x="402" y="287"/>
                  </a:cubicBezTo>
                  <a:cubicBezTo>
                    <a:pt x="402" y="283"/>
                    <a:pt x="402" y="283"/>
                    <a:pt x="402" y="283"/>
                  </a:cubicBezTo>
                  <a:cubicBezTo>
                    <a:pt x="403" y="283"/>
                    <a:pt x="403" y="283"/>
                    <a:pt x="403" y="282"/>
                  </a:cubicBezTo>
                  <a:close/>
                  <a:moveTo>
                    <a:pt x="403" y="293"/>
                  </a:moveTo>
                  <a:cubicBezTo>
                    <a:pt x="403" y="298"/>
                    <a:pt x="403" y="298"/>
                    <a:pt x="403" y="298"/>
                  </a:cubicBezTo>
                  <a:cubicBezTo>
                    <a:pt x="403" y="298"/>
                    <a:pt x="403" y="298"/>
                    <a:pt x="403" y="298"/>
                  </a:cubicBezTo>
                  <a:cubicBezTo>
                    <a:pt x="403" y="298"/>
                    <a:pt x="403" y="298"/>
                    <a:pt x="403" y="298"/>
                  </a:cubicBezTo>
                  <a:cubicBezTo>
                    <a:pt x="403" y="307"/>
                    <a:pt x="403" y="307"/>
                    <a:pt x="403" y="307"/>
                  </a:cubicBezTo>
                  <a:cubicBezTo>
                    <a:pt x="403" y="306"/>
                    <a:pt x="403" y="306"/>
                    <a:pt x="402" y="305"/>
                  </a:cubicBezTo>
                  <a:cubicBezTo>
                    <a:pt x="402" y="293"/>
                    <a:pt x="402" y="293"/>
                    <a:pt x="402" y="293"/>
                  </a:cubicBezTo>
                  <a:cubicBezTo>
                    <a:pt x="403" y="293"/>
                    <a:pt x="403" y="293"/>
                    <a:pt x="403" y="293"/>
                  </a:cubicBezTo>
                  <a:close/>
                  <a:moveTo>
                    <a:pt x="403" y="308"/>
                  </a:moveTo>
                  <a:cubicBezTo>
                    <a:pt x="403" y="311"/>
                    <a:pt x="403" y="311"/>
                    <a:pt x="403" y="311"/>
                  </a:cubicBezTo>
                  <a:cubicBezTo>
                    <a:pt x="402" y="311"/>
                    <a:pt x="402" y="311"/>
                    <a:pt x="402" y="311"/>
                  </a:cubicBezTo>
                  <a:cubicBezTo>
                    <a:pt x="402" y="308"/>
                    <a:pt x="402" y="308"/>
                    <a:pt x="402" y="308"/>
                  </a:cubicBezTo>
                  <a:cubicBezTo>
                    <a:pt x="403" y="308"/>
                    <a:pt x="403" y="308"/>
                    <a:pt x="403" y="308"/>
                  </a:cubicBezTo>
                  <a:close/>
                  <a:moveTo>
                    <a:pt x="403" y="347"/>
                  </a:moveTo>
                  <a:cubicBezTo>
                    <a:pt x="403" y="437"/>
                    <a:pt x="403" y="437"/>
                    <a:pt x="403" y="437"/>
                  </a:cubicBezTo>
                  <a:cubicBezTo>
                    <a:pt x="402" y="436"/>
                    <a:pt x="402" y="436"/>
                    <a:pt x="402" y="436"/>
                  </a:cubicBezTo>
                  <a:cubicBezTo>
                    <a:pt x="402" y="343"/>
                    <a:pt x="402" y="343"/>
                    <a:pt x="402" y="343"/>
                  </a:cubicBezTo>
                  <a:cubicBezTo>
                    <a:pt x="403" y="347"/>
                    <a:pt x="403" y="347"/>
                    <a:pt x="403" y="347"/>
                  </a:cubicBezTo>
                  <a:close/>
                  <a:moveTo>
                    <a:pt x="403" y="492"/>
                  </a:moveTo>
                  <a:cubicBezTo>
                    <a:pt x="403" y="496"/>
                    <a:pt x="403" y="496"/>
                    <a:pt x="403" y="496"/>
                  </a:cubicBezTo>
                  <a:cubicBezTo>
                    <a:pt x="403" y="496"/>
                    <a:pt x="403" y="496"/>
                    <a:pt x="402" y="496"/>
                  </a:cubicBezTo>
                  <a:cubicBezTo>
                    <a:pt x="402" y="492"/>
                    <a:pt x="402" y="492"/>
                    <a:pt x="402" y="492"/>
                  </a:cubicBezTo>
                  <a:cubicBezTo>
                    <a:pt x="403" y="492"/>
                    <a:pt x="403" y="492"/>
                    <a:pt x="403" y="492"/>
                  </a:cubicBezTo>
                  <a:close/>
                  <a:moveTo>
                    <a:pt x="403" y="500"/>
                  </a:moveTo>
                  <a:cubicBezTo>
                    <a:pt x="403" y="510"/>
                    <a:pt x="403" y="510"/>
                    <a:pt x="403" y="510"/>
                  </a:cubicBezTo>
                  <a:cubicBezTo>
                    <a:pt x="402" y="510"/>
                    <a:pt x="402" y="510"/>
                    <a:pt x="402" y="510"/>
                  </a:cubicBezTo>
                  <a:cubicBezTo>
                    <a:pt x="402" y="497"/>
                    <a:pt x="402" y="497"/>
                    <a:pt x="402" y="497"/>
                  </a:cubicBezTo>
                  <a:cubicBezTo>
                    <a:pt x="402" y="498"/>
                    <a:pt x="403" y="499"/>
                    <a:pt x="403" y="500"/>
                  </a:cubicBezTo>
                  <a:close/>
                  <a:moveTo>
                    <a:pt x="403" y="513"/>
                  </a:moveTo>
                  <a:cubicBezTo>
                    <a:pt x="403" y="518"/>
                    <a:pt x="403" y="518"/>
                    <a:pt x="403" y="518"/>
                  </a:cubicBezTo>
                  <a:cubicBezTo>
                    <a:pt x="403" y="518"/>
                    <a:pt x="403" y="518"/>
                    <a:pt x="402" y="518"/>
                  </a:cubicBezTo>
                  <a:cubicBezTo>
                    <a:pt x="402" y="514"/>
                    <a:pt x="402" y="514"/>
                    <a:pt x="402" y="514"/>
                  </a:cubicBezTo>
                  <a:cubicBezTo>
                    <a:pt x="403" y="514"/>
                    <a:pt x="403" y="513"/>
                    <a:pt x="403" y="513"/>
                  </a:cubicBezTo>
                  <a:close/>
                  <a:moveTo>
                    <a:pt x="403" y="526"/>
                  </a:moveTo>
                  <a:cubicBezTo>
                    <a:pt x="403" y="530"/>
                    <a:pt x="403" y="530"/>
                    <a:pt x="403" y="530"/>
                  </a:cubicBezTo>
                  <a:cubicBezTo>
                    <a:pt x="402" y="531"/>
                    <a:pt x="402" y="531"/>
                    <a:pt x="402" y="531"/>
                  </a:cubicBezTo>
                  <a:cubicBezTo>
                    <a:pt x="402" y="526"/>
                    <a:pt x="402" y="526"/>
                    <a:pt x="402" y="526"/>
                  </a:cubicBezTo>
                  <a:cubicBezTo>
                    <a:pt x="403" y="526"/>
                    <a:pt x="403" y="526"/>
                    <a:pt x="403" y="526"/>
                  </a:cubicBezTo>
                  <a:close/>
                  <a:moveTo>
                    <a:pt x="403" y="537"/>
                  </a:moveTo>
                  <a:cubicBezTo>
                    <a:pt x="403" y="543"/>
                    <a:pt x="403" y="543"/>
                    <a:pt x="403" y="543"/>
                  </a:cubicBezTo>
                  <a:cubicBezTo>
                    <a:pt x="402" y="543"/>
                    <a:pt x="402" y="543"/>
                    <a:pt x="402" y="543"/>
                  </a:cubicBezTo>
                  <a:cubicBezTo>
                    <a:pt x="402" y="538"/>
                    <a:pt x="402" y="538"/>
                    <a:pt x="402" y="538"/>
                  </a:cubicBezTo>
                  <a:cubicBezTo>
                    <a:pt x="403" y="538"/>
                    <a:pt x="403" y="537"/>
                    <a:pt x="403" y="537"/>
                  </a:cubicBezTo>
                  <a:close/>
                  <a:moveTo>
                    <a:pt x="403" y="550"/>
                  </a:moveTo>
                  <a:cubicBezTo>
                    <a:pt x="403" y="555"/>
                    <a:pt x="403" y="555"/>
                    <a:pt x="403" y="555"/>
                  </a:cubicBezTo>
                  <a:cubicBezTo>
                    <a:pt x="403" y="555"/>
                    <a:pt x="403" y="555"/>
                    <a:pt x="402" y="555"/>
                  </a:cubicBezTo>
                  <a:cubicBezTo>
                    <a:pt x="402" y="551"/>
                    <a:pt x="402" y="551"/>
                    <a:pt x="402" y="551"/>
                  </a:cubicBezTo>
                  <a:cubicBezTo>
                    <a:pt x="403" y="550"/>
                    <a:pt x="403" y="550"/>
                    <a:pt x="403" y="550"/>
                  </a:cubicBezTo>
                  <a:close/>
                  <a:moveTo>
                    <a:pt x="403" y="563"/>
                  </a:moveTo>
                  <a:cubicBezTo>
                    <a:pt x="403" y="568"/>
                    <a:pt x="403" y="568"/>
                    <a:pt x="403" y="568"/>
                  </a:cubicBezTo>
                  <a:cubicBezTo>
                    <a:pt x="402" y="568"/>
                    <a:pt x="402" y="568"/>
                    <a:pt x="402" y="568"/>
                  </a:cubicBezTo>
                  <a:cubicBezTo>
                    <a:pt x="402" y="563"/>
                    <a:pt x="402" y="563"/>
                    <a:pt x="402" y="563"/>
                  </a:cubicBezTo>
                  <a:cubicBezTo>
                    <a:pt x="403" y="563"/>
                    <a:pt x="403" y="563"/>
                    <a:pt x="403" y="563"/>
                  </a:cubicBezTo>
                  <a:close/>
                  <a:moveTo>
                    <a:pt x="403" y="575"/>
                  </a:moveTo>
                  <a:cubicBezTo>
                    <a:pt x="403" y="580"/>
                    <a:pt x="403" y="580"/>
                    <a:pt x="403" y="580"/>
                  </a:cubicBezTo>
                  <a:cubicBezTo>
                    <a:pt x="402" y="580"/>
                    <a:pt x="402" y="580"/>
                    <a:pt x="402" y="580"/>
                  </a:cubicBezTo>
                  <a:cubicBezTo>
                    <a:pt x="402" y="576"/>
                    <a:pt x="402" y="576"/>
                    <a:pt x="402" y="576"/>
                  </a:cubicBezTo>
                  <a:cubicBezTo>
                    <a:pt x="403" y="576"/>
                    <a:pt x="403" y="575"/>
                    <a:pt x="403" y="575"/>
                  </a:cubicBezTo>
                  <a:close/>
                  <a:moveTo>
                    <a:pt x="403" y="588"/>
                  </a:moveTo>
                  <a:cubicBezTo>
                    <a:pt x="403" y="593"/>
                    <a:pt x="403" y="593"/>
                    <a:pt x="403" y="593"/>
                  </a:cubicBezTo>
                  <a:cubicBezTo>
                    <a:pt x="402" y="593"/>
                    <a:pt x="402" y="593"/>
                    <a:pt x="402" y="593"/>
                  </a:cubicBezTo>
                  <a:cubicBezTo>
                    <a:pt x="402" y="588"/>
                    <a:pt x="402" y="588"/>
                    <a:pt x="402" y="588"/>
                  </a:cubicBezTo>
                  <a:cubicBezTo>
                    <a:pt x="403" y="588"/>
                    <a:pt x="403" y="588"/>
                    <a:pt x="403" y="588"/>
                  </a:cubicBezTo>
                  <a:close/>
                  <a:moveTo>
                    <a:pt x="403" y="599"/>
                  </a:moveTo>
                  <a:cubicBezTo>
                    <a:pt x="403" y="605"/>
                    <a:pt x="403" y="605"/>
                    <a:pt x="403" y="605"/>
                  </a:cubicBezTo>
                  <a:cubicBezTo>
                    <a:pt x="403" y="605"/>
                    <a:pt x="403" y="605"/>
                    <a:pt x="402" y="605"/>
                  </a:cubicBezTo>
                  <a:cubicBezTo>
                    <a:pt x="402" y="601"/>
                    <a:pt x="402" y="601"/>
                    <a:pt x="402" y="601"/>
                  </a:cubicBezTo>
                  <a:cubicBezTo>
                    <a:pt x="403" y="600"/>
                    <a:pt x="403" y="600"/>
                    <a:pt x="403" y="599"/>
                  </a:cubicBezTo>
                  <a:close/>
                  <a:moveTo>
                    <a:pt x="403" y="611"/>
                  </a:moveTo>
                  <a:cubicBezTo>
                    <a:pt x="403" y="617"/>
                    <a:pt x="403" y="617"/>
                    <a:pt x="403" y="617"/>
                  </a:cubicBezTo>
                  <a:cubicBezTo>
                    <a:pt x="403" y="617"/>
                    <a:pt x="403" y="617"/>
                    <a:pt x="402" y="617"/>
                  </a:cubicBezTo>
                  <a:cubicBezTo>
                    <a:pt x="402" y="611"/>
                    <a:pt x="402" y="611"/>
                    <a:pt x="402" y="611"/>
                  </a:cubicBezTo>
                  <a:cubicBezTo>
                    <a:pt x="403" y="611"/>
                    <a:pt x="403" y="611"/>
                    <a:pt x="403" y="611"/>
                  </a:cubicBezTo>
                  <a:close/>
                  <a:moveTo>
                    <a:pt x="403" y="626"/>
                  </a:moveTo>
                  <a:cubicBezTo>
                    <a:pt x="403" y="639"/>
                    <a:pt x="403" y="639"/>
                    <a:pt x="403" y="639"/>
                  </a:cubicBezTo>
                  <a:cubicBezTo>
                    <a:pt x="402" y="639"/>
                    <a:pt x="402" y="639"/>
                    <a:pt x="402" y="639"/>
                  </a:cubicBezTo>
                  <a:cubicBezTo>
                    <a:pt x="402" y="624"/>
                    <a:pt x="402" y="624"/>
                    <a:pt x="402" y="624"/>
                  </a:cubicBezTo>
                  <a:cubicBezTo>
                    <a:pt x="403" y="625"/>
                    <a:pt x="403" y="625"/>
                    <a:pt x="403" y="626"/>
                  </a:cubicBezTo>
                  <a:close/>
                  <a:moveTo>
                    <a:pt x="403" y="749"/>
                  </a:moveTo>
                  <a:cubicBezTo>
                    <a:pt x="403" y="756"/>
                    <a:pt x="403" y="756"/>
                    <a:pt x="403" y="756"/>
                  </a:cubicBezTo>
                  <a:cubicBezTo>
                    <a:pt x="403" y="756"/>
                    <a:pt x="403" y="756"/>
                    <a:pt x="402" y="757"/>
                  </a:cubicBezTo>
                  <a:cubicBezTo>
                    <a:pt x="402" y="749"/>
                    <a:pt x="402" y="749"/>
                    <a:pt x="402" y="749"/>
                  </a:cubicBezTo>
                  <a:cubicBezTo>
                    <a:pt x="403" y="749"/>
                    <a:pt x="403" y="749"/>
                    <a:pt x="403" y="749"/>
                  </a:cubicBezTo>
                  <a:close/>
                  <a:moveTo>
                    <a:pt x="403" y="766"/>
                  </a:moveTo>
                  <a:cubicBezTo>
                    <a:pt x="403" y="781"/>
                    <a:pt x="403" y="781"/>
                    <a:pt x="403" y="781"/>
                  </a:cubicBezTo>
                  <a:cubicBezTo>
                    <a:pt x="402" y="779"/>
                    <a:pt x="402" y="779"/>
                    <a:pt x="402" y="779"/>
                  </a:cubicBezTo>
                  <a:cubicBezTo>
                    <a:pt x="402" y="764"/>
                    <a:pt x="402" y="764"/>
                    <a:pt x="402" y="764"/>
                  </a:cubicBezTo>
                  <a:lnTo>
                    <a:pt x="403" y="766"/>
                  </a:lnTo>
                  <a:close/>
                  <a:moveTo>
                    <a:pt x="402" y="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402" y="9"/>
                    <a:pt x="402" y="9"/>
                    <a:pt x="402" y="9"/>
                  </a:cubicBezTo>
                  <a:cubicBezTo>
                    <a:pt x="402" y="9"/>
                    <a:pt x="402" y="9"/>
                    <a:pt x="402" y="9"/>
                  </a:cubicBezTo>
                  <a:cubicBezTo>
                    <a:pt x="402" y="0"/>
                    <a:pt x="402" y="0"/>
                    <a:pt x="402" y="0"/>
                  </a:cubicBezTo>
                  <a:close/>
                  <a:moveTo>
                    <a:pt x="402" y="794"/>
                  </a:moveTo>
                  <a:cubicBezTo>
                    <a:pt x="402" y="794"/>
                    <a:pt x="402" y="794"/>
                    <a:pt x="402" y="794"/>
                  </a:cubicBezTo>
                  <a:cubicBezTo>
                    <a:pt x="402" y="786"/>
                    <a:pt x="402" y="786"/>
                    <a:pt x="402" y="786"/>
                  </a:cubicBezTo>
                  <a:cubicBezTo>
                    <a:pt x="402" y="786"/>
                    <a:pt x="402" y="786"/>
                    <a:pt x="402" y="786"/>
                  </a:cubicBezTo>
                  <a:cubicBezTo>
                    <a:pt x="402" y="794"/>
                    <a:pt x="402" y="794"/>
                    <a:pt x="402" y="794"/>
                  </a:cubicBezTo>
                  <a:close/>
                  <a:moveTo>
                    <a:pt x="402" y="32"/>
                  </a:moveTo>
                  <a:cubicBezTo>
                    <a:pt x="402" y="46"/>
                    <a:pt x="402" y="46"/>
                    <a:pt x="402" y="46"/>
                  </a:cubicBezTo>
                  <a:cubicBezTo>
                    <a:pt x="402" y="46"/>
                    <a:pt x="402" y="46"/>
                    <a:pt x="402" y="46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402" y="32"/>
                    <a:pt x="402" y="32"/>
                    <a:pt x="402" y="32"/>
                  </a:cubicBezTo>
                  <a:close/>
                  <a:moveTo>
                    <a:pt x="402" y="165"/>
                  </a:moveTo>
                  <a:cubicBezTo>
                    <a:pt x="402" y="171"/>
                    <a:pt x="402" y="171"/>
                    <a:pt x="402" y="171"/>
                  </a:cubicBezTo>
                  <a:cubicBezTo>
                    <a:pt x="402" y="171"/>
                    <a:pt x="402" y="171"/>
                    <a:pt x="402" y="171"/>
                  </a:cubicBezTo>
                  <a:cubicBezTo>
                    <a:pt x="402" y="165"/>
                    <a:pt x="402" y="165"/>
                    <a:pt x="402" y="165"/>
                  </a:cubicBezTo>
                  <a:cubicBezTo>
                    <a:pt x="402" y="165"/>
                    <a:pt x="402" y="165"/>
                    <a:pt x="402" y="165"/>
                  </a:cubicBezTo>
                  <a:close/>
                  <a:moveTo>
                    <a:pt x="402" y="185"/>
                  </a:moveTo>
                  <a:cubicBezTo>
                    <a:pt x="402" y="192"/>
                    <a:pt x="402" y="192"/>
                    <a:pt x="402" y="192"/>
                  </a:cubicBezTo>
                  <a:cubicBezTo>
                    <a:pt x="402" y="192"/>
                    <a:pt x="402" y="192"/>
                    <a:pt x="402" y="192"/>
                  </a:cubicBezTo>
                  <a:cubicBezTo>
                    <a:pt x="402" y="185"/>
                    <a:pt x="402" y="185"/>
                    <a:pt x="402" y="185"/>
                  </a:cubicBezTo>
                  <a:cubicBezTo>
                    <a:pt x="402" y="185"/>
                    <a:pt x="402" y="185"/>
                    <a:pt x="402" y="185"/>
                  </a:cubicBezTo>
                  <a:close/>
                  <a:moveTo>
                    <a:pt x="402" y="196"/>
                  </a:moveTo>
                  <a:cubicBezTo>
                    <a:pt x="402" y="200"/>
                    <a:pt x="402" y="200"/>
                    <a:pt x="402" y="200"/>
                  </a:cubicBezTo>
                  <a:cubicBezTo>
                    <a:pt x="402" y="200"/>
                    <a:pt x="402" y="200"/>
                    <a:pt x="402" y="200"/>
                  </a:cubicBezTo>
                  <a:cubicBezTo>
                    <a:pt x="402" y="196"/>
                    <a:pt x="402" y="196"/>
                    <a:pt x="402" y="196"/>
                  </a:cubicBezTo>
                  <a:cubicBezTo>
                    <a:pt x="402" y="196"/>
                    <a:pt x="402" y="196"/>
                    <a:pt x="402" y="196"/>
                  </a:cubicBezTo>
                  <a:close/>
                  <a:moveTo>
                    <a:pt x="402" y="208"/>
                  </a:moveTo>
                  <a:cubicBezTo>
                    <a:pt x="402" y="213"/>
                    <a:pt x="402" y="213"/>
                    <a:pt x="402" y="213"/>
                  </a:cubicBezTo>
                  <a:cubicBezTo>
                    <a:pt x="402" y="213"/>
                    <a:pt x="402" y="213"/>
                    <a:pt x="402" y="213"/>
                  </a:cubicBezTo>
                  <a:cubicBezTo>
                    <a:pt x="402" y="208"/>
                    <a:pt x="402" y="208"/>
                    <a:pt x="402" y="208"/>
                  </a:cubicBezTo>
                  <a:cubicBezTo>
                    <a:pt x="402" y="208"/>
                    <a:pt x="402" y="208"/>
                    <a:pt x="402" y="208"/>
                  </a:cubicBezTo>
                  <a:close/>
                  <a:moveTo>
                    <a:pt x="402" y="221"/>
                  </a:moveTo>
                  <a:cubicBezTo>
                    <a:pt x="402" y="225"/>
                    <a:pt x="402" y="225"/>
                    <a:pt x="402" y="225"/>
                  </a:cubicBezTo>
                  <a:cubicBezTo>
                    <a:pt x="402" y="225"/>
                    <a:pt x="402" y="225"/>
                    <a:pt x="402" y="225"/>
                  </a:cubicBezTo>
                  <a:cubicBezTo>
                    <a:pt x="402" y="221"/>
                    <a:pt x="402" y="221"/>
                    <a:pt x="402" y="221"/>
                  </a:cubicBezTo>
                  <a:cubicBezTo>
                    <a:pt x="402" y="221"/>
                    <a:pt x="402" y="221"/>
                    <a:pt x="402" y="221"/>
                  </a:cubicBezTo>
                  <a:close/>
                  <a:moveTo>
                    <a:pt x="402" y="233"/>
                  </a:moveTo>
                  <a:cubicBezTo>
                    <a:pt x="402" y="237"/>
                    <a:pt x="402" y="237"/>
                    <a:pt x="402" y="237"/>
                  </a:cubicBezTo>
                  <a:cubicBezTo>
                    <a:pt x="402" y="238"/>
                    <a:pt x="402" y="238"/>
                    <a:pt x="402" y="238"/>
                  </a:cubicBezTo>
                  <a:cubicBezTo>
                    <a:pt x="402" y="233"/>
                    <a:pt x="402" y="233"/>
                    <a:pt x="402" y="233"/>
                  </a:cubicBezTo>
                  <a:cubicBezTo>
                    <a:pt x="402" y="233"/>
                    <a:pt x="402" y="233"/>
                    <a:pt x="402" y="233"/>
                  </a:cubicBezTo>
                  <a:close/>
                  <a:moveTo>
                    <a:pt x="402" y="245"/>
                  </a:moveTo>
                  <a:cubicBezTo>
                    <a:pt x="402" y="250"/>
                    <a:pt x="402" y="250"/>
                    <a:pt x="402" y="250"/>
                  </a:cubicBezTo>
                  <a:cubicBezTo>
                    <a:pt x="402" y="250"/>
                    <a:pt x="402" y="250"/>
                    <a:pt x="402" y="250"/>
                  </a:cubicBezTo>
                  <a:cubicBezTo>
                    <a:pt x="402" y="245"/>
                    <a:pt x="402" y="245"/>
                    <a:pt x="402" y="245"/>
                  </a:cubicBezTo>
                  <a:cubicBezTo>
                    <a:pt x="402" y="245"/>
                    <a:pt x="402" y="245"/>
                    <a:pt x="402" y="245"/>
                  </a:cubicBezTo>
                  <a:close/>
                  <a:moveTo>
                    <a:pt x="402" y="258"/>
                  </a:moveTo>
                  <a:cubicBezTo>
                    <a:pt x="402" y="262"/>
                    <a:pt x="402" y="262"/>
                    <a:pt x="402" y="262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2" y="258"/>
                    <a:pt x="402" y="258"/>
                    <a:pt x="402" y="258"/>
                  </a:cubicBezTo>
                  <a:cubicBezTo>
                    <a:pt x="402" y="258"/>
                    <a:pt x="402" y="258"/>
                    <a:pt x="402" y="258"/>
                  </a:cubicBezTo>
                  <a:close/>
                  <a:moveTo>
                    <a:pt x="402" y="270"/>
                  </a:moveTo>
                  <a:cubicBezTo>
                    <a:pt x="402" y="275"/>
                    <a:pt x="402" y="275"/>
                    <a:pt x="402" y="275"/>
                  </a:cubicBezTo>
                  <a:cubicBezTo>
                    <a:pt x="402" y="275"/>
                    <a:pt x="402" y="275"/>
                    <a:pt x="402" y="275"/>
                  </a:cubicBezTo>
                  <a:cubicBezTo>
                    <a:pt x="402" y="270"/>
                    <a:pt x="402" y="270"/>
                    <a:pt x="402" y="270"/>
                  </a:cubicBezTo>
                  <a:cubicBezTo>
                    <a:pt x="402" y="270"/>
                    <a:pt x="402" y="270"/>
                    <a:pt x="402" y="270"/>
                  </a:cubicBezTo>
                  <a:close/>
                  <a:moveTo>
                    <a:pt x="402" y="283"/>
                  </a:moveTo>
                  <a:cubicBezTo>
                    <a:pt x="402" y="287"/>
                    <a:pt x="402" y="287"/>
                    <a:pt x="402" y="287"/>
                  </a:cubicBezTo>
                  <a:cubicBezTo>
                    <a:pt x="402" y="287"/>
                    <a:pt x="402" y="287"/>
                    <a:pt x="402" y="287"/>
                  </a:cubicBezTo>
                  <a:cubicBezTo>
                    <a:pt x="402" y="283"/>
                    <a:pt x="402" y="283"/>
                    <a:pt x="402" y="283"/>
                  </a:cubicBezTo>
                  <a:cubicBezTo>
                    <a:pt x="402" y="283"/>
                    <a:pt x="402" y="283"/>
                    <a:pt x="402" y="283"/>
                  </a:cubicBezTo>
                  <a:close/>
                  <a:moveTo>
                    <a:pt x="402" y="293"/>
                  </a:moveTo>
                  <a:cubicBezTo>
                    <a:pt x="402" y="305"/>
                    <a:pt x="402" y="305"/>
                    <a:pt x="402" y="305"/>
                  </a:cubicBezTo>
                  <a:cubicBezTo>
                    <a:pt x="402" y="304"/>
                    <a:pt x="402" y="304"/>
                    <a:pt x="402" y="304"/>
                  </a:cubicBezTo>
                  <a:cubicBezTo>
                    <a:pt x="402" y="293"/>
                    <a:pt x="402" y="293"/>
                    <a:pt x="402" y="293"/>
                  </a:cubicBezTo>
                  <a:cubicBezTo>
                    <a:pt x="402" y="293"/>
                    <a:pt x="402" y="293"/>
                    <a:pt x="402" y="293"/>
                  </a:cubicBezTo>
                  <a:close/>
                  <a:moveTo>
                    <a:pt x="402" y="308"/>
                  </a:moveTo>
                  <a:cubicBezTo>
                    <a:pt x="402" y="311"/>
                    <a:pt x="402" y="311"/>
                    <a:pt x="402" y="311"/>
                  </a:cubicBezTo>
                  <a:cubicBezTo>
                    <a:pt x="402" y="311"/>
                    <a:pt x="402" y="311"/>
                    <a:pt x="402" y="311"/>
                  </a:cubicBezTo>
                  <a:cubicBezTo>
                    <a:pt x="402" y="308"/>
                    <a:pt x="402" y="308"/>
                    <a:pt x="402" y="308"/>
                  </a:cubicBezTo>
                  <a:cubicBezTo>
                    <a:pt x="402" y="308"/>
                    <a:pt x="402" y="308"/>
                    <a:pt x="402" y="308"/>
                  </a:cubicBezTo>
                  <a:close/>
                  <a:moveTo>
                    <a:pt x="402" y="343"/>
                  </a:moveTo>
                  <a:cubicBezTo>
                    <a:pt x="402" y="436"/>
                    <a:pt x="402" y="436"/>
                    <a:pt x="402" y="436"/>
                  </a:cubicBezTo>
                  <a:cubicBezTo>
                    <a:pt x="402" y="435"/>
                    <a:pt x="402" y="435"/>
                    <a:pt x="402" y="435"/>
                  </a:cubicBezTo>
                  <a:cubicBezTo>
                    <a:pt x="402" y="342"/>
                    <a:pt x="402" y="342"/>
                    <a:pt x="402" y="342"/>
                  </a:cubicBezTo>
                  <a:cubicBezTo>
                    <a:pt x="402" y="343"/>
                    <a:pt x="402" y="343"/>
                    <a:pt x="402" y="343"/>
                  </a:cubicBezTo>
                  <a:close/>
                  <a:moveTo>
                    <a:pt x="402" y="492"/>
                  </a:moveTo>
                  <a:cubicBezTo>
                    <a:pt x="402" y="496"/>
                    <a:pt x="402" y="496"/>
                    <a:pt x="402" y="496"/>
                  </a:cubicBezTo>
                  <a:cubicBezTo>
                    <a:pt x="402" y="496"/>
                    <a:pt x="402" y="496"/>
                    <a:pt x="402" y="496"/>
                  </a:cubicBezTo>
                  <a:cubicBezTo>
                    <a:pt x="402" y="492"/>
                    <a:pt x="402" y="492"/>
                    <a:pt x="402" y="492"/>
                  </a:cubicBezTo>
                  <a:cubicBezTo>
                    <a:pt x="402" y="492"/>
                    <a:pt x="402" y="492"/>
                    <a:pt x="402" y="492"/>
                  </a:cubicBezTo>
                  <a:close/>
                  <a:moveTo>
                    <a:pt x="402" y="497"/>
                  </a:moveTo>
                  <a:cubicBezTo>
                    <a:pt x="402" y="510"/>
                    <a:pt x="402" y="510"/>
                    <a:pt x="402" y="510"/>
                  </a:cubicBezTo>
                  <a:cubicBezTo>
                    <a:pt x="402" y="510"/>
                    <a:pt x="402" y="510"/>
                    <a:pt x="402" y="510"/>
                  </a:cubicBezTo>
                  <a:cubicBezTo>
                    <a:pt x="402" y="507"/>
                    <a:pt x="402" y="507"/>
                    <a:pt x="402" y="507"/>
                  </a:cubicBezTo>
                  <a:cubicBezTo>
                    <a:pt x="402" y="507"/>
                    <a:pt x="402" y="507"/>
                    <a:pt x="402" y="507"/>
                  </a:cubicBezTo>
                  <a:cubicBezTo>
                    <a:pt x="402" y="506"/>
                    <a:pt x="402" y="506"/>
                    <a:pt x="402" y="506"/>
                  </a:cubicBezTo>
                  <a:cubicBezTo>
                    <a:pt x="402" y="496"/>
                    <a:pt x="402" y="496"/>
                    <a:pt x="402" y="496"/>
                  </a:cubicBezTo>
                  <a:cubicBezTo>
                    <a:pt x="402" y="497"/>
                    <a:pt x="402" y="497"/>
                    <a:pt x="402" y="497"/>
                  </a:cubicBezTo>
                  <a:close/>
                  <a:moveTo>
                    <a:pt x="402" y="514"/>
                  </a:moveTo>
                  <a:cubicBezTo>
                    <a:pt x="402" y="518"/>
                    <a:pt x="402" y="518"/>
                    <a:pt x="402" y="518"/>
                  </a:cubicBezTo>
                  <a:cubicBezTo>
                    <a:pt x="402" y="518"/>
                    <a:pt x="402" y="518"/>
                    <a:pt x="402" y="518"/>
                  </a:cubicBezTo>
                  <a:cubicBezTo>
                    <a:pt x="402" y="514"/>
                    <a:pt x="402" y="514"/>
                    <a:pt x="402" y="514"/>
                  </a:cubicBezTo>
                  <a:cubicBezTo>
                    <a:pt x="402" y="514"/>
                    <a:pt x="402" y="514"/>
                    <a:pt x="402" y="514"/>
                  </a:cubicBezTo>
                  <a:close/>
                  <a:moveTo>
                    <a:pt x="402" y="526"/>
                  </a:moveTo>
                  <a:cubicBezTo>
                    <a:pt x="402" y="531"/>
                    <a:pt x="402" y="531"/>
                    <a:pt x="402" y="531"/>
                  </a:cubicBezTo>
                  <a:cubicBezTo>
                    <a:pt x="402" y="531"/>
                    <a:pt x="402" y="531"/>
                    <a:pt x="402" y="531"/>
                  </a:cubicBezTo>
                  <a:cubicBezTo>
                    <a:pt x="402" y="526"/>
                    <a:pt x="402" y="526"/>
                    <a:pt x="402" y="526"/>
                  </a:cubicBezTo>
                  <a:cubicBezTo>
                    <a:pt x="402" y="526"/>
                    <a:pt x="402" y="526"/>
                    <a:pt x="402" y="526"/>
                  </a:cubicBezTo>
                  <a:close/>
                  <a:moveTo>
                    <a:pt x="402" y="538"/>
                  </a:moveTo>
                  <a:cubicBezTo>
                    <a:pt x="402" y="543"/>
                    <a:pt x="402" y="543"/>
                    <a:pt x="402" y="543"/>
                  </a:cubicBezTo>
                  <a:cubicBezTo>
                    <a:pt x="402" y="543"/>
                    <a:pt x="402" y="543"/>
                    <a:pt x="402" y="543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538"/>
                    <a:pt x="402" y="538"/>
                    <a:pt x="402" y="538"/>
                  </a:cubicBezTo>
                  <a:close/>
                  <a:moveTo>
                    <a:pt x="402" y="551"/>
                  </a:moveTo>
                  <a:cubicBezTo>
                    <a:pt x="402" y="555"/>
                    <a:pt x="402" y="555"/>
                    <a:pt x="402" y="555"/>
                  </a:cubicBezTo>
                  <a:cubicBezTo>
                    <a:pt x="402" y="555"/>
                    <a:pt x="402" y="555"/>
                    <a:pt x="402" y="555"/>
                  </a:cubicBezTo>
                  <a:cubicBezTo>
                    <a:pt x="402" y="551"/>
                    <a:pt x="402" y="551"/>
                    <a:pt x="402" y="551"/>
                  </a:cubicBezTo>
                  <a:cubicBezTo>
                    <a:pt x="402" y="551"/>
                    <a:pt x="402" y="551"/>
                    <a:pt x="402" y="551"/>
                  </a:cubicBezTo>
                  <a:close/>
                  <a:moveTo>
                    <a:pt x="402" y="563"/>
                  </a:moveTo>
                  <a:cubicBezTo>
                    <a:pt x="402" y="568"/>
                    <a:pt x="402" y="568"/>
                    <a:pt x="402" y="568"/>
                  </a:cubicBezTo>
                  <a:cubicBezTo>
                    <a:pt x="402" y="568"/>
                    <a:pt x="402" y="568"/>
                    <a:pt x="402" y="568"/>
                  </a:cubicBezTo>
                  <a:cubicBezTo>
                    <a:pt x="402" y="563"/>
                    <a:pt x="402" y="563"/>
                    <a:pt x="402" y="563"/>
                  </a:cubicBezTo>
                  <a:cubicBezTo>
                    <a:pt x="402" y="563"/>
                    <a:pt x="402" y="563"/>
                    <a:pt x="402" y="563"/>
                  </a:cubicBezTo>
                  <a:close/>
                  <a:moveTo>
                    <a:pt x="402" y="576"/>
                  </a:moveTo>
                  <a:cubicBezTo>
                    <a:pt x="402" y="580"/>
                    <a:pt x="402" y="580"/>
                    <a:pt x="402" y="580"/>
                  </a:cubicBezTo>
                  <a:cubicBezTo>
                    <a:pt x="402" y="580"/>
                    <a:pt x="402" y="580"/>
                    <a:pt x="402" y="580"/>
                  </a:cubicBezTo>
                  <a:cubicBezTo>
                    <a:pt x="402" y="576"/>
                    <a:pt x="402" y="576"/>
                    <a:pt x="402" y="576"/>
                  </a:cubicBezTo>
                  <a:cubicBezTo>
                    <a:pt x="402" y="576"/>
                    <a:pt x="402" y="576"/>
                    <a:pt x="402" y="576"/>
                  </a:cubicBezTo>
                  <a:close/>
                  <a:moveTo>
                    <a:pt x="402" y="588"/>
                  </a:moveTo>
                  <a:cubicBezTo>
                    <a:pt x="402" y="593"/>
                    <a:pt x="402" y="593"/>
                    <a:pt x="402" y="593"/>
                  </a:cubicBezTo>
                  <a:cubicBezTo>
                    <a:pt x="402" y="593"/>
                    <a:pt x="402" y="593"/>
                    <a:pt x="402" y="593"/>
                  </a:cubicBezTo>
                  <a:cubicBezTo>
                    <a:pt x="402" y="588"/>
                    <a:pt x="402" y="588"/>
                    <a:pt x="402" y="588"/>
                  </a:cubicBezTo>
                  <a:cubicBezTo>
                    <a:pt x="402" y="588"/>
                    <a:pt x="402" y="588"/>
                    <a:pt x="402" y="588"/>
                  </a:cubicBezTo>
                  <a:close/>
                  <a:moveTo>
                    <a:pt x="402" y="601"/>
                  </a:moveTo>
                  <a:cubicBezTo>
                    <a:pt x="402" y="605"/>
                    <a:pt x="402" y="605"/>
                    <a:pt x="402" y="605"/>
                  </a:cubicBezTo>
                  <a:cubicBezTo>
                    <a:pt x="402" y="605"/>
                    <a:pt x="402" y="605"/>
                    <a:pt x="402" y="605"/>
                  </a:cubicBezTo>
                  <a:cubicBezTo>
                    <a:pt x="402" y="601"/>
                    <a:pt x="402" y="601"/>
                    <a:pt x="402" y="601"/>
                  </a:cubicBezTo>
                  <a:cubicBezTo>
                    <a:pt x="402" y="601"/>
                    <a:pt x="402" y="601"/>
                    <a:pt x="402" y="601"/>
                  </a:cubicBezTo>
                  <a:close/>
                  <a:moveTo>
                    <a:pt x="402" y="611"/>
                  </a:moveTo>
                  <a:cubicBezTo>
                    <a:pt x="402" y="617"/>
                    <a:pt x="402" y="617"/>
                    <a:pt x="402" y="617"/>
                  </a:cubicBezTo>
                  <a:cubicBezTo>
                    <a:pt x="402" y="617"/>
                    <a:pt x="402" y="617"/>
                    <a:pt x="402" y="617"/>
                  </a:cubicBezTo>
                  <a:cubicBezTo>
                    <a:pt x="402" y="611"/>
                    <a:pt x="402" y="611"/>
                    <a:pt x="402" y="611"/>
                  </a:cubicBezTo>
                  <a:cubicBezTo>
                    <a:pt x="402" y="611"/>
                    <a:pt x="402" y="611"/>
                    <a:pt x="402" y="611"/>
                  </a:cubicBezTo>
                  <a:close/>
                  <a:moveTo>
                    <a:pt x="402" y="624"/>
                  </a:moveTo>
                  <a:cubicBezTo>
                    <a:pt x="402" y="639"/>
                    <a:pt x="402" y="639"/>
                    <a:pt x="402" y="639"/>
                  </a:cubicBezTo>
                  <a:cubicBezTo>
                    <a:pt x="402" y="639"/>
                    <a:pt x="402" y="639"/>
                    <a:pt x="402" y="639"/>
                  </a:cubicBezTo>
                  <a:cubicBezTo>
                    <a:pt x="402" y="624"/>
                    <a:pt x="402" y="624"/>
                    <a:pt x="402" y="624"/>
                  </a:cubicBezTo>
                  <a:cubicBezTo>
                    <a:pt x="402" y="624"/>
                    <a:pt x="402" y="624"/>
                    <a:pt x="402" y="624"/>
                  </a:cubicBezTo>
                  <a:close/>
                  <a:moveTo>
                    <a:pt x="402" y="749"/>
                  </a:moveTo>
                  <a:cubicBezTo>
                    <a:pt x="402" y="757"/>
                    <a:pt x="402" y="757"/>
                    <a:pt x="402" y="757"/>
                  </a:cubicBezTo>
                  <a:cubicBezTo>
                    <a:pt x="402" y="757"/>
                    <a:pt x="402" y="757"/>
                    <a:pt x="402" y="757"/>
                  </a:cubicBezTo>
                  <a:cubicBezTo>
                    <a:pt x="402" y="749"/>
                    <a:pt x="402" y="749"/>
                    <a:pt x="402" y="749"/>
                  </a:cubicBezTo>
                  <a:cubicBezTo>
                    <a:pt x="402" y="749"/>
                    <a:pt x="402" y="749"/>
                    <a:pt x="402" y="749"/>
                  </a:cubicBezTo>
                  <a:close/>
                  <a:moveTo>
                    <a:pt x="402" y="764"/>
                  </a:moveTo>
                  <a:cubicBezTo>
                    <a:pt x="402" y="779"/>
                    <a:pt x="402" y="779"/>
                    <a:pt x="402" y="779"/>
                  </a:cubicBezTo>
                  <a:cubicBezTo>
                    <a:pt x="402" y="778"/>
                    <a:pt x="402" y="778"/>
                    <a:pt x="402" y="778"/>
                  </a:cubicBezTo>
                  <a:cubicBezTo>
                    <a:pt x="402" y="763"/>
                    <a:pt x="402" y="763"/>
                    <a:pt x="402" y="763"/>
                  </a:cubicBezTo>
                  <a:lnTo>
                    <a:pt x="402" y="764"/>
                  </a:lnTo>
                  <a:close/>
                  <a:moveTo>
                    <a:pt x="400" y="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402" y="9"/>
                    <a:pt x="402" y="9"/>
                    <a:pt x="402" y="9"/>
                  </a:cubicBezTo>
                  <a:cubicBezTo>
                    <a:pt x="401" y="9"/>
                    <a:pt x="401" y="9"/>
                    <a:pt x="400" y="9"/>
                  </a:cubicBezTo>
                  <a:cubicBezTo>
                    <a:pt x="400" y="0"/>
                    <a:pt x="400" y="0"/>
                    <a:pt x="400" y="0"/>
                  </a:cubicBezTo>
                  <a:close/>
                  <a:moveTo>
                    <a:pt x="402" y="794"/>
                  </a:moveTo>
                  <a:cubicBezTo>
                    <a:pt x="400" y="794"/>
                    <a:pt x="400" y="794"/>
                    <a:pt x="400" y="794"/>
                  </a:cubicBezTo>
                  <a:cubicBezTo>
                    <a:pt x="400" y="786"/>
                    <a:pt x="400" y="786"/>
                    <a:pt x="400" y="786"/>
                  </a:cubicBezTo>
                  <a:cubicBezTo>
                    <a:pt x="402" y="786"/>
                    <a:pt x="402" y="786"/>
                    <a:pt x="402" y="786"/>
                  </a:cubicBezTo>
                  <a:cubicBezTo>
                    <a:pt x="402" y="794"/>
                    <a:pt x="402" y="794"/>
                    <a:pt x="402" y="794"/>
                  </a:cubicBezTo>
                  <a:close/>
                  <a:moveTo>
                    <a:pt x="402" y="32"/>
                  </a:moveTo>
                  <a:cubicBezTo>
                    <a:pt x="402" y="46"/>
                    <a:pt x="402" y="46"/>
                    <a:pt x="402" y="46"/>
                  </a:cubicBezTo>
                  <a:cubicBezTo>
                    <a:pt x="401" y="46"/>
                    <a:pt x="401" y="46"/>
                    <a:pt x="400" y="46"/>
                  </a:cubicBezTo>
                  <a:cubicBezTo>
                    <a:pt x="400" y="29"/>
                    <a:pt x="400" y="29"/>
                    <a:pt x="400" y="29"/>
                  </a:cubicBezTo>
                  <a:cubicBezTo>
                    <a:pt x="400" y="30"/>
                    <a:pt x="401" y="31"/>
                    <a:pt x="402" y="32"/>
                  </a:cubicBezTo>
                  <a:close/>
                  <a:moveTo>
                    <a:pt x="402" y="165"/>
                  </a:moveTo>
                  <a:cubicBezTo>
                    <a:pt x="402" y="171"/>
                    <a:pt x="402" y="171"/>
                    <a:pt x="402" y="171"/>
                  </a:cubicBezTo>
                  <a:cubicBezTo>
                    <a:pt x="401" y="171"/>
                    <a:pt x="401" y="170"/>
                    <a:pt x="400" y="170"/>
                  </a:cubicBezTo>
                  <a:cubicBezTo>
                    <a:pt x="400" y="165"/>
                    <a:pt x="400" y="165"/>
                    <a:pt x="400" y="165"/>
                  </a:cubicBezTo>
                  <a:cubicBezTo>
                    <a:pt x="402" y="165"/>
                    <a:pt x="402" y="165"/>
                    <a:pt x="402" y="165"/>
                  </a:cubicBezTo>
                  <a:close/>
                  <a:moveTo>
                    <a:pt x="402" y="185"/>
                  </a:moveTo>
                  <a:cubicBezTo>
                    <a:pt x="402" y="192"/>
                    <a:pt x="402" y="192"/>
                    <a:pt x="402" y="192"/>
                  </a:cubicBezTo>
                  <a:cubicBezTo>
                    <a:pt x="401" y="192"/>
                    <a:pt x="401" y="192"/>
                    <a:pt x="400" y="192"/>
                  </a:cubicBezTo>
                  <a:cubicBezTo>
                    <a:pt x="400" y="182"/>
                    <a:pt x="400" y="182"/>
                    <a:pt x="400" y="182"/>
                  </a:cubicBezTo>
                  <a:cubicBezTo>
                    <a:pt x="400" y="183"/>
                    <a:pt x="401" y="184"/>
                    <a:pt x="402" y="185"/>
                  </a:cubicBezTo>
                  <a:close/>
                  <a:moveTo>
                    <a:pt x="402" y="196"/>
                  </a:moveTo>
                  <a:cubicBezTo>
                    <a:pt x="402" y="200"/>
                    <a:pt x="402" y="200"/>
                    <a:pt x="402" y="200"/>
                  </a:cubicBezTo>
                  <a:cubicBezTo>
                    <a:pt x="401" y="200"/>
                    <a:pt x="400" y="200"/>
                    <a:pt x="400" y="200"/>
                  </a:cubicBezTo>
                  <a:cubicBezTo>
                    <a:pt x="400" y="197"/>
                    <a:pt x="400" y="197"/>
                    <a:pt x="400" y="197"/>
                  </a:cubicBezTo>
                  <a:cubicBezTo>
                    <a:pt x="401" y="196"/>
                    <a:pt x="401" y="196"/>
                    <a:pt x="402" y="196"/>
                  </a:cubicBezTo>
                  <a:close/>
                  <a:moveTo>
                    <a:pt x="402" y="208"/>
                  </a:moveTo>
                  <a:cubicBezTo>
                    <a:pt x="402" y="213"/>
                    <a:pt x="402" y="213"/>
                    <a:pt x="402" y="213"/>
                  </a:cubicBezTo>
                  <a:cubicBezTo>
                    <a:pt x="400" y="213"/>
                    <a:pt x="400" y="213"/>
                    <a:pt x="400" y="213"/>
                  </a:cubicBezTo>
                  <a:cubicBezTo>
                    <a:pt x="400" y="209"/>
                    <a:pt x="400" y="209"/>
                    <a:pt x="400" y="209"/>
                  </a:cubicBezTo>
                  <a:cubicBezTo>
                    <a:pt x="402" y="208"/>
                    <a:pt x="402" y="208"/>
                    <a:pt x="402" y="208"/>
                  </a:cubicBezTo>
                  <a:close/>
                  <a:moveTo>
                    <a:pt x="402" y="221"/>
                  </a:moveTo>
                  <a:cubicBezTo>
                    <a:pt x="402" y="225"/>
                    <a:pt x="402" y="225"/>
                    <a:pt x="402" y="225"/>
                  </a:cubicBezTo>
                  <a:cubicBezTo>
                    <a:pt x="401" y="225"/>
                    <a:pt x="400" y="225"/>
                    <a:pt x="400" y="225"/>
                  </a:cubicBezTo>
                  <a:cubicBezTo>
                    <a:pt x="400" y="221"/>
                    <a:pt x="400" y="221"/>
                    <a:pt x="400" y="221"/>
                  </a:cubicBezTo>
                  <a:cubicBezTo>
                    <a:pt x="401" y="221"/>
                    <a:pt x="401" y="221"/>
                    <a:pt x="402" y="221"/>
                  </a:cubicBezTo>
                  <a:close/>
                  <a:moveTo>
                    <a:pt x="402" y="233"/>
                  </a:moveTo>
                  <a:cubicBezTo>
                    <a:pt x="402" y="238"/>
                    <a:pt x="402" y="238"/>
                    <a:pt x="402" y="238"/>
                  </a:cubicBezTo>
                  <a:cubicBezTo>
                    <a:pt x="400" y="238"/>
                    <a:pt x="400" y="238"/>
                    <a:pt x="400" y="238"/>
                  </a:cubicBezTo>
                  <a:cubicBezTo>
                    <a:pt x="400" y="234"/>
                    <a:pt x="400" y="234"/>
                    <a:pt x="400" y="234"/>
                  </a:cubicBezTo>
                  <a:cubicBezTo>
                    <a:pt x="402" y="233"/>
                    <a:pt x="402" y="233"/>
                    <a:pt x="402" y="233"/>
                  </a:cubicBezTo>
                  <a:close/>
                  <a:moveTo>
                    <a:pt x="402" y="245"/>
                  </a:moveTo>
                  <a:cubicBezTo>
                    <a:pt x="402" y="250"/>
                    <a:pt x="402" y="250"/>
                    <a:pt x="402" y="250"/>
                  </a:cubicBezTo>
                  <a:cubicBezTo>
                    <a:pt x="401" y="250"/>
                    <a:pt x="400" y="250"/>
                    <a:pt x="400" y="250"/>
                  </a:cubicBezTo>
                  <a:cubicBezTo>
                    <a:pt x="400" y="246"/>
                    <a:pt x="400" y="246"/>
                    <a:pt x="400" y="246"/>
                  </a:cubicBezTo>
                  <a:cubicBezTo>
                    <a:pt x="401" y="246"/>
                    <a:pt x="401" y="246"/>
                    <a:pt x="402" y="245"/>
                  </a:cubicBezTo>
                  <a:close/>
                  <a:moveTo>
                    <a:pt x="402" y="258"/>
                  </a:moveTo>
                  <a:cubicBezTo>
                    <a:pt x="402" y="262"/>
                    <a:pt x="402" y="262"/>
                    <a:pt x="402" y="262"/>
                  </a:cubicBezTo>
                  <a:cubicBezTo>
                    <a:pt x="401" y="262"/>
                    <a:pt x="400" y="262"/>
                    <a:pt x="400" y="262"/>
                  </a:cubicBezTo>
                  <a:cubicBezTo>
                    <a:pt x="400" y="258"/>
                    <a:pt x="400" y="258"/>
                    <a:pt x="400" y="258"/>
                  </a:cubicBezTo>
                  <a:cubicBezTo>
                    <a:pt x="402" y="258"/>
                    <a:pt x="402" y="258"/>
                    <a:pt x="402" y="258"/>
                  </a:cubicBezTo>
                  <a:close/>
                  <a:moveTo>
                    <a:pt x="402" y="270"/>
                  </a:moveTo>
                  <a:cubicBezTo>
                    <a:pt x="402" y="275"/>
                    <a:pt x="402" y="275"/>
                    <a:pt x="402" y="275"/>
                  </a:cubicBezTo>
                  <a:cubicBezTo>
                    <a:pt x="400" y="275"/>
                    <a:pt x="400" y="275"/>
                    <a:pt x="400" y="275"/>
                  </a:cubicBezTo>
                  <a:cubicBezTo>
                    <a:pt x="400" y="271"/>
                    <a:pt x="400" y="271"/>
                    <a:pt x="400" y="271"/>
                  </a:cubicBezTo>
                  <a:cubicBezTo>
                    <a:pt x="401" y="271"/>
                    <a:pt x="401" y="270"/>
                    <a:pt x="402" y="270"/>
                  </a:cubicBezTo>
                  <a:close/>
                  <a:moveTo>
                    <a:pt x="402" y="283"/>
                  </a:moveTo>
                  <a:cubicBezTo>
                    <a:pt x="402" y="287"/>
                    <a:pt x="402" y="287"/>
                    <a:pt x="402" y="287"/>
                  </a:cubicBezTo>
                  <a:cubicBezTo>
                    <a:pt x="401" y="287"/>
                    <a:pt x="401" y="287"/>
                    <a:pt x="400" y="287"/>
                  </a:cubicBezTo>
                  <a:cubicBezTo>
                    <a:pt x="400" y="284"/>
                    <a:pt x="400" y="284"/>
                    <a:pt x="400" y="284"/>
                  </a:cubicBezTo>
                  <a:cubicBezTo>
                    <a:pt x="401" y="283"/>
                    <a:pt x="401" y="283"/>
                    <a:pt x="402" y="283"/>
                  </a:cubicBezTo>
                  <a:close/>
                  <a:moveTo>
                    <a:pt x="402" y="293"/>
                  </a:moveTo>
                  <a:cubicBezTo>
                    <a:pt x="402" y="304"/>
                    <a:pt x="402" y="304"/>
                    <a:pt x="402" y="304"/>
                  </a:cubicBezTo>
                  <a:cubicBezTo>
                    <a:pt x="401" y="303"/>
                    <a:pt x="401" y="302"/>
                    <a:pt x="400" y="301"/>
                  </a:cubicBezTo>
                  <a:cubicBezTo>
                    <a:pt x="400" y="293"/>
                    <a:pt x="400" y="293"/>
                    <a:pt x="400" y="293"/>
                  </a:cubicBezTo>
                  <a:cubicBezTo>
                    <a:pt x="402" y="293"/>
                    <a:pt x="402" y="293"/>
                    <a:pt x="402" y="293"/>
                  </a:cubicBezTo>
                  <a:close/>
                  <a:moveTo>
                    <a:pt x="402" y="308"/>
                  </a:moveTo>
                  <a:cubicBezTo>
                    <a:pt x="402" y="311"/>
                    <a:pt x="402" y="311"/>
                    <a:pt x="402" y="311"/>
                  </a:cubicBezTo>
                  <a:cubicBezTo>
                    <a:pt x="401" y="311"/>
                    <a:pt x="401" y="311"/>
                    <a:pt x="400" y="311"/>
                  </a:cubicBezTo>
                  <a:cubicBezTo>
                    <a:pt x="400" y="308"/>
                    <a:pt x="400" y="308"/>
                    <a:pt x="400" y="308"/>
                  </a:cubicBezTo>
                  <a:cubicBezTo>
                    <a:pt x="401" y="308"/>
                    <a:pt x="401" y="308"/>
                    <a:pt x="402" y="308"/>
                  </a:cubicBezTo>
                  <a:close/>
                  <a:moveTo>
                    <a:pt x="402" y="342"/>
                  </a:moveTo>
                  <a:cubicBezTo>
                    <a:pt x="402" y="435"/>
                    <a:pt x="402" y="435"/>
                    <a:pt x="402" y="435"/>
                  </a:cubicBezTo>
                  <a:cubicBezTo>
                    <a:pt x="400" y="434"/>
                    <a:pt x="400" y="434"/>
                    <a:pt x="400" y="434"/>
                  </a:cubicBezTo>
                  <a:cubicBezTo>
                    <a:pt x="400" y="336"/>
                    <a:pt x="400" y="336"/>
                    <a:pt x="400" y="336"/>
                  </a:cubicBezTo>
                  <a:cubicBezTo>
                    <a:pt x="400" y="338"/>
                    <a:pt x="401" y="340"/>
                    <a:pt x="402" y="342"/>
                  </a:cubicBezTo>
                  <a:close/>
                  <a:moveTo>
                    <a:pt x="402" y="492"/>
                  </a:moveTo>
                  <a:cubicBezTo>
                    <a:pt x="402" y="496"/>
                    <a:pt x="402" y="496"/>
                    <a:pt x="402" y="496"/>
                  </a:cubicBezTo>
                  <a:cubicBezTo>
                    <a:pt x="402" y="496"/>
                    <a:pt x="402" y="496"/>
                    <a:pt x="402" y="496"/>
                  </a:cubicBezTo>
                  <a:cubicBezTo>
                    <a:pt x="402" y="496"/>
                    <a:pt x="402" y="496"/>
                    <a:pt x="402" y="496"/>
                  </a:cubicBezTo>
                  <a:cubicBezTo>
                    <a:pt x="402" y="506"/>
                    <a:pt x="402" y="506"/>
                    <a:pt x="402" y="506"/>
                  </a:cubicBezTo>
                  <a:cubicBezTo>
                    <a:pt x="401" y="504"/>
                    <a:pt x="401" y="503"/>
                    <a:pt x="400" y="501"/>
                  </a:cubicBezTo>
                  <a:cubicBezTo>
                    <a:pt x="400" y="493"/>
                    <a:pt x="400" y="493"/>
                    <a:pt x="400" y="493"/>
                  </a:cubicBezTo>
                  <a:cubicBezTo>
                    <a:pt x="401" y="492"/>
                    <a:pt x="401" y="492"/>
                    <a:pt x="402" y="492"/>
                  </a:cubicBezTo>
                  <a:close/>
                  <a:moveTo>
                    <a:pt x="402" y="507"/>
                  </a:moveTo>
                  <a:cubicBezTo>
                    <a:pt x="402" y="510"/>
                    <a:pt x="402" y="510"/>
                    <a:pt x="402" y="510"/>
                  </a:cubicBezTo>
                  <a:cubicBezTo>
                    <a:pt x="400" y="510"/>
                    <a:pt x="400" y="510"/>
                    <a:pt x="400" y="510"/>
                  </a:cubicBezTo>
                  <a:cubicBezTo>
                    <a:pt x="400" y="507"/>
                    <a:pt x="400" y="507"/>
                    <a:pt x="400" y="507"/>
                  </a:cubicBezTo>
                  <a:cubicBezTo>
                    <a:pt x="401" y="507"/>
                    <a:pt x="401" y="507"/>
                    <a:pt x="402" y="507"/>
                  </a:cubicBezTo>
                  <a:close/>
                  <a:moveTo>
                    <a:pt x="402" y="514"/>
                  </a:moveTo>
                  <a:cubicBezTo>
                    <a:pt x="402" y="518"/>
                    <a:pt x="402" y="518"/>
                    <a:pt x="402" y="518"/>
                  </a:cubicBezTo>
                  <a:cubicBezTo>
                    <a:pt x="401" y="518"/>
                    <a:pt x="400" y="518"/>
                    <a:pt x="400" y="518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1" y="515"/>
                    <a:pt x="401" y="514"/>
                    <a:pt x="402" y="514"/>
                  </a:cubicBezTo>
                  <a:close/>
                  <a:moveTo>
                    <a:pt x="402" y="526"/>
                  </a:moveTo>
                  <a:cubicBezTo>
                    <a:pt x="402" y="531"/>
                    <a:pt x="402" y="531"/>
                    <a:pt x="402" y="531"/>
                  </a:cubicBezTo>
                  <a:cubicBezTo>
                    <a:pt x="400" y="531"/>
                    <a:pt x="400" y="531"/>
                    <a:pt x="400" y="531"/>
                  </a:cubicBezTo>
                  <a:cubicBezTo>
                    <a:pt x="400" y="526"/>
                    <a:pt x="400" y="526"/>
                    <a:pt x="400" y="526"/>
                  </a:cubicBezTo>
                  <a:cubicBezTo>
                    <a:pt x="402" y="526"/>
                    <a:pt x="402" y="526"/>
                    <a:pt x="402" y="526"/>
                  </a:cubicBezTo>
                  <a:close/>
                  <a:moveTo>
                    <a:pt x="402" y="539"/>
                  </a:moveTo>
                  <a:cubicBezTo>
                    <a:pt x="402" y="543"/>
                    <a:pt x="402" y="543"/>
                    <a:pt x="402" y="543"/>
                  </a:cubicBezTo>
                  <a:cubicBezTo>
                    <a:pt x="400" y="544"/>
                    <a:pt x="400" y="544"/>
                    <a:pt x="400" y="544"/>
                  </a:cubicBezTo>
                  <a:cubicBezTo>
                    <a:pt x="400" y="539"/>
                    <a:pt x="400" y="539"/>
                    <a:pt x="400" y="539"/>
                  </a:cubicBezTo>
                  <a:cubicBezTo>
                    <a:pt x="401" y="539"/>
                    <a:pt x="401" y="539"/>
                    <a:pt x="402" y="539"/>
                  </a:cubicBezTo>
                  <a:close/>
                  <a:moveTo>
                    <a:pt x="402" y="551"/>
                  </a:moveTo>
                  <a:cubicBezTo>
                    <a:pt x="402" y="555"/>
                    <a:pt x="402" y="555"/>
                    <a:pt x="402" y="555"/>
                  </a:cubicBezTo>
                  <a:cubicBezTo>
                    <a:pt x="401" y="555"/>
                    <a:pt x="400" y="555"/>
                    <a:pt x="400" y="556"/>
                  </a:cubicBezTo>
                  <a:cubicBezTo>
                    <a:pt x="400" y="551"/>
                    <a:pt x="400" y="551"/>
                    <a:pt x="400" y="551"/>
                  </a:cubicBezTo>
                  <a:cubicBezTo>
                    <a:pt x="402" y="551"/>
                    <a:pt x="402" y="551"/>
                    <a:pt x="402" y="551"/>
                  </a:cubicBezTo>
                  <a:close/>
                  <a:moveTo>
                    <a:pt x="402" y="563"/>
                  </a:moveTo>
                  <a:cubicBezTo>
                    <a:pt x="402" y="568"/>
                    <a:pt x="402" y="568"/>
                    <a:pt x="402" y="568"/>
                  </a:cubicBezTo>
                  <a:cubicBezTo>
                    <a:pt x="400" y="568"/>
                    <a:pt x="400" y="568"/>
                    <a:pt x="400" y="568"/>
                  </a:cubicBezTo>
                  <a:cubicBezTo>
                    <a:pt x="400" y="564"/>
                    <a:pt x="400" y="564"/>
                    <a:pt x="400" y="564"/>
                  </a:cubicBezTo>
                  <a:cubicBezTo>
                    <a:pt x="402" y="563"/>
                    <a:pt x="402" y="563"/>
                    <a:pt x="402" y="563"/>
                  </a:cubicBezTo>
                  <a:close/>
                  <a:moveTo>
                    <a:pt x="402" y="576"/>
                  </a:moveTo>
                  <a:cubicBezTo>
                    <a:pt x="402" y="580"/>
                    <a:pt x="402" y="580"/>
                    <a:pt x="402" y="580"/>
                  </a:cubicBezTo>
                  <a:cubicBezTo>
                    <a:pt x="401" y="580"/>
                    <a:pt x="400" y="580"/>
                    <a:pt x="400" y="580"/>
                  </a:cubicBezTo>
                  <a:cubicBezTo>
                    <a:pt x="400" y="577"/>
                    <a:pt x="400" y="577"/>
                    <a:pt x="400" y="577"/>
                  </a:cubicBezTo>
                  <a:cubicBezTo>
                    <a:pt x="401" y="576"/>
                    <a:pt x="401" y="576"/>
                    <a:pt x="402" y="576"/>
                  </a:cubicBezTo>
                  <a:close/>
                  <a:moveTo>
                    <a:pt x="402" y="588"/>
                  </a:moveTo>
                  <a:cubicBezTo>
                    <a:pt x="402" y="593"/>
                    <a:pt x="402" y="593"/>
                    <a:pt x="402" y="593"/>
                  </a:cubicBezTo>
                  <a:cubicBezTo>
                    <a:pt x="400" y="593"/>
                    <a:pt x="400" y="593"/>
                    <a:pt x="400" y="593"/>
                  </a:cubicBezTo>
                  <a:cubicBezTo>
                    <a:pt x="400" y="589"/>
                    <a:pt x="400" y="589"/>
                    <a:pt x="400" y="589"/>
                  </a:cubicBezTo>
                  <a:cubicBezTo>
                    <a:pt x="402" y="588"/>
                    <a:pt x="402" y="588"/>
                    <a:pt x="402" y="588"/>
                  </a:cubicBezTo>
                  <a:close/>
                  <a:moveTo>
                    <a:pt x="402" y="601"/>
                  </a:moveTo>
                  <a:cubicBezTo>
                    <a:pt x="402" y="605"/>
                    <a:pt x="402" y="605"/>
                    <a:pt x="402" y="605"/>
                  </a:cubicBezTo>
                  <a:cubicBezTo>
                    <a:pt x="401" y="605"/>
                    <a:pt x="401" y="605"/>
                    <a:pt x="400" y="605"/>
                  </a:cubicBezTo>
                  <a:cubicBezTo>
                    <a:pt x="400" y="602"/>
                    <a:pt x="400" y="602"/>
                    <a:pt x="400" y="602"/>
                  </a:cubicBezTo>
                  <a:cubicBezTo>
                    <a:pt x="401" y="601"/>
                    <a:pt x="401" y="601"/>
                    <a:pt x="402" y="601"/>
                  </a:cubicBezTo>
                  <a:close/>
                  <a:moveTo>
                    <a:pt x="402" y="611"/>
                  </a:moveTo>
                  <a:cubicBezTo>
                    <a:pt x="402" y="617"/>
                    <a:pt x="402" y="617"/>
                    <a:pt x="402" y="617"/>
                  </a:cubicBezTo>
                  <a:cubicBezTo>
                    <a:pt x="401" y="617"/>
                    <a:pt x="401" y="617"/>
                    <a:pt x="400" y="617"/>
                  </a:cubicBezTo>
                  <a:cubicBezTo>
                    <a:pt x="400" y="611"/>
                    <a:pt x="400" y="611"/>
                    <a:pt x="400" y="611"/>
                  </a:cubicBezTo>
                  <a:cubicBezTo>
                    <a:pt x="402" y="611"/>
                    <a:pt x="402" y="611"/>
                    <a:pt x="402" y="611"/>
                  </a:cubicBezTo>
                  <a:close/>
                  <a:moveTo>
                    <a:pt x="402" y="624"/>
                  </a:moveTo>
                  <a:cubicBezTo>
                    <a:pt x="402" y="639"/>
                    <a:pt x="402" y="639"/>
                    <a:pt x="402" y="639"/>
                  </a:cubicBezTo>
                  <a:cubicBezTo>
                    <a:pt x="400" y="639"/>
                    <a:pt x="400" y="639"/>
                    <a:pt x="400" y="639"/>
                  </a:cubicBezTo>
                  <a:cubicBezTo>
                    <a:pt x="400" y="634"/>
                    <a:pt x="400" y="634"/>
                    <a:pt x="400" y="634"/>
                  </a:cubicBezTo>
                  <a:cubicBezTo>
                    <a:pt x="400" y="634"/>
                    <a:pt x="401" y="634"/>
                    <a:pt x="401" y="634"/>
                  </a:cubicBezTo>
                  <a:cubicBezTo>
                    <a:pt x="401" y="633"/>
                    <a:pt x="400" y="632"/>
                    <a:pt x="400" y="631"/>
                  </a:cubicBezTo>
                  <a:cubicBezTo>
                    <a:pt x="400" y="620"/>
                    <a:pt x="400" y="620"/>
                    <a:pt x="400" y="620"/>
                  </a:cubicBezTo>
                  <a:cubicBezTo>
                    <a:pt x="401" y="622"/>
                    <a:pt x="401" y="622"/>
                    <a:pt x="402" y="624"/>
                  </a:cubicBezTo>
                  <a:close/>
                  <a:moveTo>
                    <a:pt x="402" y="749"/>
                  </a:moveTo>
                  <a:cubicBezTo>
                    <a:pt x="402" y="757"/>
                    <a:pt x="402" y="757"/>
                    <a:pt x="402" y="757"/>
                  </a:cubicBezTo>
                  <a:cubicBezTo>
                    <a:pt x="401" y="757"/>
                    <a:pt x="401" y="757"/>
                    <a:pt x="400" y="757"/>
                  </a:cubicBezTo>
                  <a:cubicBezTo>
                    <a:pt x="400" y="749"/>
                    <a:pt x="400" y="749"/>
                    <a:pt x="400" y="749"/>
                  </a:cubicBezTo>
                  <a:cubicBezTo>
                    <a:pt x="401" y="749"/>
                    <a:pt x="401" y="749"/>
                    <a:pt x="402" y="749"/>
                  </a:cubicBezTo>
                  <a:close/>
                  <a:moveTo>
                    <a:pt x="402" y="763"/>
                  </a:moveTo>
                  <a:cubicBezTo>
                    <a:pt x="402" y="778"/>
                    <a:pt x="402" y="778"/>
                    <a:pt x="402" y="778"/>
                  </a:cubicBezTo>
                  <a:cubicBezTo>
                    <a:pt x="401" y="777"/>
                    <a:pt x="400" y="776"/>
                    <a:pt x="400" y="775"/>
                  </a:cubicBezTo>
                  <a:cubicBezTo>
                    <a:pt x="400" y="760"/>
                    <a:pt x="400" y="760"/>
                    <a:pt x="400" y="760"/>
                  </a:cubicBezTo>
                  <a:lnTo>
                    <a:pt x="402" y="763"/>
                  </a:lnTo>
                  <a:close/>
                  <a:moveTo>
                    <a:pt x="393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9"/>
                    <a:pt x="400" y="9"/>
                    <a:pt x="400" y="9"/>
                  </a:cubicBezTo>
                  <a:cubicBezTo>
                    <a:pt x="398" y="9"/>
                    <a:pt x="395" y="8"/>
                    <a:pt x="393" y="8"/>
                  </a:cubicBezTo>
                  <a:cubicBezTo>
                    <a:pt x="393" y="0"/>
                    <a:pt x="393" y="0"/>
                    <a:pt x="393" y="0"/>
                  </a:cubicBezTo>
                  <a:close/>
                  <a:moveTo>
                    <a:pt x="400" y="794"/>
                  </a:moveTo>
                  <a:cubicBezTo>
                    <a:pt x="397" y="794"/>
                    <a:pt x="395" y="793"/>
                    <a:pt x="393" y="793"/>
                  </a:cubicBezTo>
                  <a:cubicBezTo>
                    <a:pt x="393" y="787"/>
                    <a:pt x="393" y="787"/>
                    <a:pt x="393" y="787"/>
                  </a:cubicBezTo>
                  <a:cubicBezTo>
                    <a:pt x="393" y="787"/>
                    <a:pt x="393" y="787"/>
                    <a:pt x="393" y="787"/>
                  </a:cubicBezTo>
                  <a:cubicBezTo>
                    <a:pt x="395" y="787"/>
                    <a:pt x="398" y="787"/>
                    <a:pt x="400" y="786"/>
                  </a:cubicBezTo>
                  <a:cubicBezTo>
                    <a:pt x="400" y="794"/>
                    <a:pt x="400" y="794"/>
                    <a:pt x="400" y="794"/>
                  </a:cubicBezTo>
                  <a:close/>
                  <a:moveTo>
                    <a:pt x="400" y="29"/>
                  </a:moveTo>
                  <a:cubicBezTo>
                    <a:pt x="400" y="46"/>
                    <a:pt x="400" y="46"/>
                    <a:pt x="400" y="46"/>
                  </a:cubicBezTo>
                  <a:cubicBezTo>
                    <a:pt x="397" y="46"/>
                    <a:pt x="395" y="46"/>
                    <a:pt x="393" y="46"/>
                  </a:cubicBezTo>
                  <a:cubicBezTo>
                    <a:pt x="393" y="37"/>
                    <a:pt x="393" y="37"/>
                    <a:pt x="393" y="37"/>
                  </a:cubicBezTo>
                  <a:cubicBezTo>
                    <a:pt x="393" y="37"/>
                    <a:pt x="394" y="37"/>
                    <a:pt x="394" y="37"/>
                  </a:cubicBezTo>
                  <a:cubicBezTo>
                    <a:pt x="394" y="36"/>
                    <a:pt x="393" y="36"/>
                    <a:pt x="393" y="35"/>
                  </a:cubicBezTo>
                  <a:cubicBezTo>
                    <a:pt x="393" y="18"/>
                    <a:pt x="393" y="18"/>
                    <a:pt x="393" y="18"/>
                  </a:cubicBezTo>
                  <a:cubicBezTo>
                    <a:pt x="395" y="20"/>
                    <a:pt x="397" y="24"/>
                    <a:pt x="400" y="29"/>
                  </a:cubicBezTo>
                  <a:close/>
                  <a:moveTo>
                    <a:pt x="400" y="165"/>
                  </a:moveTo>
                  <a:cubicBezTo>
                    <a:pt x="400" y="170"/>
                    <a:pt x="400" y="170"/>
                    <a:pt x="400" y="170"/>
                  </a:cubicBezTo>
                  <a:cubicBezTo>
                    <a:pt x="398" y="170"/>
                    <a:pt x="396" y="170"/>
                    <a:pt x="393" y="170"/>
                  </a:cubicBezTo>
                  <a:cubicBezTo>
                    <a:pt x="393" y="165"/>
                    <a:pt x="393" y="165"/>
                    <a:pt x="393" y="165"/>
                  </a:cubicBezTo>
                  <a:cubicBezTo>
                    <a:pt x="395" y="165"/>
                    <a:pt x="397" y="165"/>
                    <a:pt x="400" y="165"/>
                  </a:cubicBezTo>
                  <a:close/>
                  <a:moveTo>
                    <a:pt x="400" y="182"/>
                  </a:moveTo>
                  <a:cubicBezTo>
                    <a:pt x="400" y="192"/>
                    <a:pt x="400" y="192"/>
                    <a:pt x="400" y="192"/>
                  </a:cubicBezTo>
                  <a:cubicBezTo>
                    <a:pt x="398" y="192"/>
                    <a:pt x="396" y="192"/>
                    <a:pt x="393" y="192"/>
                  </a:cubicBezTo>
                  <a:cubicBezTo>
                    <a:pt x="393" y="188"/>
                    <a:pt x="393" y="188"/>
                    <a:pt x="393" y="188"/>
                  </a:cubicBezTo>
                  <a:cubicBezTo>
                    <a:pt x="395" y="188"/>
                    <a:pt x="395" y="188"/>
                    <a:pt x="395" y="188"/>
                  </a:cubicBezTo>
                  <a:cubicBezTo>
                    <a:pt x="394" y="186"/>
                    <a:pt x="393" y="186"/>
                    <a:pt x="393" y="184"/>
                  </a:cubicBezTo>
                  <a:cubicBezTo>
                    <a:pt x="393" y="173"/>
                    <a:pt x="393" y="173"/>
                    <a:pt x="393" y="173"/>
                  </a:cubicBezTo>
                  <a:cubicBezTo>
                    <a:pt x="395" y="175"/>
                    <a:pt x="397" y="179"/>
                    <a:pt x="400" y="182"/>
                  </a:cubicBezTo>
                  <a:close/>
                  <a:moveTo>
                    <a:pt x="400" y="197"/>
                  </a:moveTo>
                  <a:cubicBezTo>
                    <a:pt x="400" y="200"/>
                    <a:pt x="400" y="200"/>
                    <a:pt x="400" y="200"/>
                  </a:cubicBezTo>
                  <a:cubicBezTo>
                    <a:pt x="397" y="201"/>
                    <a:pt x="395" y="201"/>
                    <a:pt x="393" y="202"/>
                  </a:cubicBezTo>
                  <a:cubicBezTo>
                    <a:pt x="393" y="198"/>
                    <a:pt x="393" y="198"/>
                    <a:pt x="393" y="198"/>
                  </a:cubicBezTo>
                  <a:cubicBezTo>
                    <a:pt x="395" y="198"/>
                    <a:pt x="398" y="198"/>
                    <a:pt x="400" y="197"/>
                  </a:cubicBezTo>
                  <a:close/>
                  <a:moveTo>
                    <a:pt x="400" y="209"/>
                  </a:moveTo>
                  <a:cubicBezTo>
                    <a:pt x="400" y="213"/>
                    <a:pt x="400" y="213"/>
                    <a:pt x="400" y="213"/>
                  </a:cubicBezTo>
                  <a:cubicBezTo>
                    <a:pt x="393" y="215"/>
                    <a:pt x="393" y="215"/>
                    <a:pt x="393" y="215"/>
                  </a:cubicBezTo>
                  <a:cubicBezTo>
                    <a:pt x="393" y="211"/>
                    <a:pt x="393" y="211"/>
                    <a:pt x="393" y="211"/>
                  </a:cubicBezTo>
                  <a:cubicBezTo>
                    <a:pt x="395" y="210"/>
                    <a:pt x="397" y="209"/>
                    <a:pt x="400" y="209"/>
                  </a:cubicBezTo>
                  <a:close/>
                  <a:moveTo>
                    <a:pt x="400" y="221"/>
                  </a:moveTo>
                  <a:cubicBezTo>
                    <a:pt x="400" y="225"/>
                    <a:pt x="400" y="225"/>
                    <a:pt x="400" y="225"/>
                  </a:cubicBezTo>
                  <a:cubicBezTo>
                    <a:pt x="397" y="226"/>
                    <a:pt x="395" y="226"/>
                    <a:pt x="393" y="227"/>
                  </a:cubicBezTo>
                  <a:cubicBezTo>
                    <a:pt x="393" y="223"/>
                    <a:pt x="393" y="223"/>
                    <a:pt x="393" y="223"/>
                  </a:cubicBezTo>
                  <a:cubicBezTo>
                    <a:pt x="396" y="222"/>
                    <a:pt x="398" y="222"/>
                    <a:pt x="400" y="221"/>
                  </a:cubicBezTo>
                  <a:close/>
                  <a:moveTo>
                    <a:pt x="400" y="234"/>
                  </a:moveTo>
                  <a:cubicBezTo>
                    <a:pt x="400" y="238"/>
                    <a:pt x="400" y="238"/>
                    <a:pt x="400" y="238"/>
                  </a:cubicBezTo>
                  <a:cubicBezTo>
                    <a:pt x="393" y="239"/>
                    <a:pt x="393" y="239"/>
                    <a:pt x="393" y="239"/>
                  </a:cubicBezTo>
                  <a:cubicBezTo>
                    <a:pt x="393" y="235"/>
                    <a:pt x="393" y="235"/>
                    <a:pt x="393" y="235"/>
                  </a:cubicBezTo>
                  <a:cubicBezTo>
                    <a:pt x="395" y="235"/>
                    <a:pt x="397" y="234"/>
                    <a:pt x="400" y="234"/>
                  </a:cubicBezTo>
                  <a:close/>
                  <a:moveTo>
                    <a:pt x="400" y="246"/>
                  </a:moveTo>
                  <a:cubicBezTo>
                    <a:pt x="400" y="250"/>
                    <a:pt x="400" y="250"/>
                    <a:pt x="400" y="250"/>
                  </a:cubicBezTo>
                  <a:cubicBezTo>
                    <a:pt x="397" y="251"/>
                    <a:pt x="395" y="251"/>
                    <a:pt x="393" y="252"/>
                  </a:cubicBezTo>
                  <a:cubicBezTo>
                    <a:pt x="393" y="248"/>
                    <a:pt x="393" y="248"/>
                    <a:pt x="393" y="248"/>
                  </a:cubicBezTo>
                  <a:cubicBezTo>
                    <a:pt x="396" y="247"/>
                    <a:pt x="398" y="247"/>
                    <a:pt x="400" y="246"/>
                  </a:cubicBezTo>
                  <a:close/>
                  <a:moveTo>
                    <a:pt x="400" y="258"/>
                  </a:moveTo>
                  <a:cubicBezTo>
                    <a:pt x="400" y="262"/>
                    <a:pt x="400" y="262"/>
                    <a:pt x="400" y="262"/>
                  </a:cubicBezTo>
                  <a:cubicBezTo>
                    <a:pt x="397" y="263"/>
                    <a:pt x="395" y="263"/>
                    <a:pt x="393" y="264"/>
                  </a:cubicBezTo>
                  <a:cubicBezTo>
                    <a:pt x="393" y="260"/>
                    <a:pt x="393" y="260"/>
                    <a:pt x="393" y="260"/>
                  </a:cubicBezTo>
                  <a:cubicBezTo>
                    <a:pt x="395" y="260"/>
                    <a:pt x="397" y="259"/>
                    <a:pt x="400" y="258"/>
                  </a:cubicBezTo>
                  <a:close/>
                  <a:moveTo>
                    <a:pt x="400" y="271"/>
                  </a:moveTo>
                  <a:cubicBezTo>
                    <a:pt x="400" y="275"/>
                    <a:pt x="400" y="275"/>
                    <a:pt x="400" y="275"/>
                  </a:cubicBezTo>
                  <a:cubicBezTo>
                    <a:pt x="397" y="275"/>
                    <a:pt x="395" y="276"/>
                    <a:pt x="393" y="277"/>
                  </a:cubicBezTo>
                  <a:cubicBezTo>
                    <a:pt x="393" y="272"/>
                    <a:pt x="393" y="272"/>
                    <a:pt x="393" y="272"/>
                  </a:cubicBezTo>
                  <a:cubicBezTo>
                    <a:pt x="396" y="272"/>
                    <a:pt x="398" y="272"/>
                    <a:pt x="400" y="271"/>
                  </a:cubicBezTo>
                  <a:close/>
                  <a:moveTo>
                    <a:pt x="400" y="284"/>
                  </a:moveTo>
                  <a:cubicBezTo>
                    <a:pt x="400" y="287"/>
                    <a:pt x="400" y="287"/>
                    <a:pt x="400" y="287"/>
                  </a:cubicBezTo>
                  <a:cubicBezTo>
                    <a:pt x="397" y="288"/>
                    <a:pt x="395" y="288"/>
                    <a:pt x="393" y="289"/>
                  </a:cubicBezTo>
                  <a:cubicBezTo>
                    <a:pt x="393" y="285"/>
                    <a:pt x="393" y="285"/>
                    <a:pt x="393" y="285"/>
                  </a:cubicBezTo>
                  <a:cubicBezTo>
                    <a:pt x="396" y="285"/>
                    <a:pt x="398" y="284"/>
                    <a:pt x="400" y="284"/>
                  </a:cubicBezTo>
                  <a:close/>
                  <a:moveTo>
                    <a:pt x="400" y="293"/>
                  </a:moveTo>
                  <a:cubicBezTo>
                    <a:pt x="400" y="301"/>
                    <a:pt x="400" y="301"/>
                    <a:pt x="400" y="301"/>
                  </a:cubicBezTo>
                  <a:cubicBezTo>
                    <a:pt x="398" y="299"/>
                    <a:pt x="397" y="298"/>
                    <a:pt x="393" y="298"/>
                  </a:cubicBezTo>
                  <a:cubicBezTo>
                    <a:pt x="393" y="293"/>
                    <a:pt x="393" y="293"/>
                    <a:pt x="393" y="293"/>
                  </a:cubicBezTo>
                  <a:cubicBezTo>
                    <a:pt x="400" y="293"/>
                    <a:pt x="400" y="293"/>
                    <a:pt x="400" y="293"/>
                  </a:cubicBezTo>
                  <a:close/>
                  <a:moveTo>
                    <a:pt x="400" y="308"/>
                  </a:moveTo>
                  <a:cubicBezTo>
                    <a:pt x="400" y="311"/>
                    <a:pt x="400" y="311"/>
                    <a:pt x="400" y="311"/>
                  </a:cubicBezTo>
                  <a:cubicBezTo>
                    <a:pt x="397" y="311"/>
                    <a:pt x="395" y="311"/>
                    <a:pt x="393" y="311"/>
                  </a:cubicBezTo>
                  <a:cubicBezTo>
                    <a:pt x="393" y="303"/>
                    <a:pt x="393" y="303"/>
                    <a:pt x="393" y="303"/>
                  </a:cubicBezTo>
                  <a:cubicBezTo>
                    <a:pt x="394" y="305"/>
                    <a:pt x="396" y="308"/>
                    <a:pt x="398" y="308"/>
                  </a:cubicBezTo>
                  <a:cubicBezTo>
                    <a:pt x="400" y="308"/>
                    <a:pt x="400" y="308"/>
                    <a:pt x="400" y="308"/>
                  </a:cubicBezTo>
                  <a:close/>
                  <a:moveTo>
                    <a:pt x="400" y="336"/>
                  </a:moveTo>
                  <a:cubicBezTo>
                    <a:pt x="400" y="434"/>
                    <a:pt x="400" y="434"/>
                    <a:pt x="400" y="434"/>
                  </a:cubicBezTo>
                  <a:cubicBezTo>
                    <a:pt x="396" y="432"/>
                    <a:pt x="396" y="432"/>
                    <a:pt x="396" y="432"/>
                  </a:cubicBezTo>
                  <a:cubicBezTo>
                    <a:pt x="393" y="434"/>
                    <a:pt x="393" y="434"/>
                    <a:pt x="393" y="434"/>
                  </a:cubicBezTo>
                  <a:cubicBezTo>
                    <a:pt x="393" y="338"/>
                    <a:pt x="393" y="338"/>
                    <a:pt x="393" y="338"/>
                  </a:cubicBezTo>
                  <a:cubicBezTo>
                    <a:pt x="396" y="327"/>
                    <a:pt x="396" y="327"/>
                    <a:pt x="396" y="327"/>
                  </a:cubicBezTo>
                  <a:cubicBezTo>
                    <a:pt x="397" y="330"/>
                    <a:pt x="398" y="331"/>
                    <a:pt x="400" y="336"/>
                  </a:cubicBezTo>
                  <a:close/>
                  <a:moveTo>
                    <a:pt x="400" y="493"/>
                  </a:moveTo>
                  <a:cubicBezTo>
                    <a:pt x="400" y="501"/>
                    <a:pt x="400" y="501"/>
                    <a:pt x="400" y="501"/>
                  </a:cubicBezTo>
                  <a:cubicBezTo>
                    <a:pt x="398" y="499"/>
                    <a:pt x="396" y="497"/>
                    <a:pt x="393" y="496"/>
                  </a:cubicBezTo>
                  <a:cubicBezTo>
                    <a:pt x="393" y="493"/>
                    <a:pt x="393" y="493"/>
                    <a:pt x="393" y="493"/>
                  </a:cubicBezTo>
                  <a:cubicBezTo>
                    <a:pt x="397" y="493"/>
                    <a:pt x="397" y="493"/>
                    <a:pt x="397" y="493"/>
                  </a:cubicBezTo>
                  <a:cubicBezTo>
                    <a:pt x="398" y="493"/>
                    <a:pt x="399" y="493"/>
                    <a:pt x="400" y="493"/>
                  </a:cubicBezTo>
                  <a:close/>
                  <a:moveTo>
                    <a:pt x="400" y="507"/>
                  </a:moveTo>
                  <a:cubicBezTo>
                    <a:pt x="400" y="510"/>
                    <a:pt x="400" y="510"/>
                    <a:pt x="400" y="510"/>
                  </a:cubicBezTo>
                  <a:cubicBezTo>
                    <a:pt x="397" y="510"/>
                    <a:pt x="395" y="511"/>
                    <a:pt x="393" y="511"/>
                  </a:cubicBezTo>
                  <a:cubicBezTo>
                    <a:pt x="393" y="503"/>
                    <a:pt x="393" y="503"/>
                    <a:pt x="393" y="503"/>
                  </a:cubicBezTo>
                  <a:cubicBezTo>
                    <a:pt x="394" y="505"/>
                    <a:pt x="395" y="506"/>
                    <a:pt x="398" y="507"/>
                  </a:cubicBezTo>
                  <a:cubicBezTo>
                    <a:pt x="399" y="507"/>
                    <a:pt x="399" y="507"/>
                    <a:pt x="400" y="507"/>
                  </a:cubicBezTo>
                  <a:close/>
                  <a:moveTo>
                    <a:pt x="400" y="515"/>
                  </a:moveTo>
                  <a:cubicBezTo>
                    <a:pt x="400" y="518"/>
                    <a:pt x="400" y="518"/>
                    <a:pt x="400" y="518"/>
                  </a:cubicBezTo>
                  <a:cubicBezTo>
                    <a:pt x="397" y="519"/>
                    <a:pt x="395" y="520"/>
                    <a:pt x="393" y="520"/>
                  </a:cubicBezTo>
                  <a:cubicBezTo>
                    <a:pt x="393" y="516"/>
                    <a:pt x="393" y="516"/>
                    <a:pt x="393" y="516"/>
                  </a:cubicBezTo>
                  <a:cubicBezTo>
                    <a:pt x="395" y="516"/>
                    <a:pt x="398" y="516"/>
                    <a:pt x="400" y="515"/>
                  </a:cubicBezTo>
                  <a:close/>
                  <a:moveTo>
                    <a:pt x="400" y="526"/>
                  </a:moveTo>
                  <a:cubicBezTo>
                    <a:pt x="400" y="531"/>
                    <a:pt x="400" y="531"/>
                    <a:pt x="400" y="531"/>
                  </a:cubicBezTo>
                  <a:cubicBezTo>
                    <a:pt x="393" y="533"/>
                    <a:pt x="393" y="533"/>
                    <a:pt x="393" y="533"/>
                  </a:cubicBezTo>
                  <a:cubicBezTo>
                    <a:pt x="393" y="528"/>
                    <a:pt x="393" y="528"/>
                    <a:pt x="393" y="528"/>
                  </a:cubicBezTo>
                  <a:cubicBezTo>
                    <a:pt x="395" y="528"/>
                    <a:pt x="397" y="527"/>
                    <a:pt x="400" y="526"/>
                  </a:cubicBezTo>
                  <a:close/>
                  <a:moveTo>
                    <a:pt x="400" y="539"/>
                  </a:moveTo>
                  <a:cubicBezTo>
                    <a:pt x="400" y="544"/>
                    <a:pt x="400" y="544"/>
                    <a:pt x="400" y="544"/>
                  </a:cubicBezTo>
                  <a:cubicBezTo>
                    <a:pt x="397" y="544"/>
                    <a:pt x="395" y="545"/>
                    <a:pt x="393" y="545"/>
                  </a:cubicBezTo>
                  <a:cubicBezTo>
                    <a:pt x="393" y="541"/>
                    <a:pt x="393" y="541"/>
                    <a:pt x="393" y="541"/>
                  </a:cubicBezTo>
                  <a:cubicBezTo>
                    <a:pt x="396" y="540"/>
                    <a:pt x="398" y="540"/>
                    <a:pt x="400" y="539"/>
                  </a:cubicBezTo>
                  <a:close/>
                  <a:moveTo>
                    <a:pt x="400" y="551"/>
                  </a:moveTo>
                  <a:cubicBezTo>
                    <a:pt x="400" y="556"/>
                    <a:pt x="400" y="556"/>
                    <a:pt x="400" y="556"/>
                  </a:cubicBezTo>
                  <a:cubicBezTo>
                    <a:pt x="397" y="556"/>
                    <a:pt x="395" y="556"/>
                    <a:pt x="393" y="557"/>
                  </a:cubicBezTo>
                  <a:cubicBezTo>
                    <a:pt x="393" y="553"/>
                    <a:pt x="393" y="553"/>
                    <a:pt x="393" y="553"/>
                  </a:cubicBezTo>
                  <a:cubicBezTo>
                    <a:pt x="395" y="552"/>
                    <a:pt x="397" y="552"/>
                    <a:pt x="400" y="551"/>
                  </a:cubicBezTo>
                  <a:close/>
                  <a:moveTo>
                    <a:pt x="400" y="564"/>
                  </a:moveTo>
                  <a:cubicBezTo>
                    <a:pt x="400" y="568"/>
                    <a:pt x="400" y="568"/>
                    <a:pt x="400" y="568"/>
                  </a:cubicBezTo>
                  <a:cubicBezTo>
                    <a:pt x="397" y="569"/>
                    <a:pt x="395" y="569"/>
                    <a:pt x="393" y="569"/>
                  </a:cubicBezTo>
                  <a:cubicBezTo>
                    <a:pt x="393" y="565"/>
                    <a:pt x="393" y="565"/>
                    <a:pt x="393" y="565"/>
                  </a:cubicBezTo>
                  <a:cubicBezTo>
                    <a:pt x="400" y="564"/>
                    <a:pt x="400" y="564"/>
                    <a:pt x="400" y="564"/>
                  </a:cubicBezTo>
                  <a:close/>
                  <a:moveTo>
                    <a:pt x="400" y="577"/>
                  </a:moveTo>
                  <a:cubicBezTo>
                    <a:pt x="400" y="580"/>
                    <a:pt x="400" y="580"/>
                    <a:pt x="400" y="580"/>
                  </a:cubicBezTo>
                  <a:cubicBezTo>
                    <a:pt x="397" y="581"/>
                    <a:pt x="395" y="581"/>
                    <a:pt x="393" y="582"/>
                  </a:cubicBezTo>
                  <a:cubicBezTo>
                    <a:pt x="393" y="578"/>
                    <a:pt x="393" y="578"/>
                    <a:pt x="393" y="578"/>
                  </a:cubicBezTo>
                  <a:cubicBezTo>
                    <a:pt x="396" y="577"/>
                    <a:pt x="398" y="577"/>
                    <a:pt x="400" y="577"/>
                  </a:cubicBezTo>
                  <a:close/>
                  <a:moveTo>
                    <a:pt x="400" y="589"/>
                  </a:moveTo>
                  <a:cubicBezTo>
                    <a:pt x="400" y="593"/>
                    <a:pt x="400" y="593"/>
                    <a:pt x="400" y="593"/>
                  </a:cubicBezTo>
                  <a:cubicBezTo>
                    <a:pt x="397" y="594"/>
                    <a:pt x="395" y="594"/>
                    <a:pt x="393" y="595"/>
                  </a:cubicBezTo>
                  <a:cubicBezTo>
                    <a:pt x="393" y="591"/>
                    <a:pt x="393" y="591"/>
                    <a:pt x="393" y="591"/>
                  </a:cubicBezTo>
                  <a:cubicBezTo>
                    <a:pt x="395" y="590"/>
                    <a:pt x="397" y="590"/>
                    <a:pt x="400" y="589"/>
                  </a:cubicBezTo>
                  <a:close/>
                  <a:moveTo>
                    <a:pt x="400" y="602"/>
                  </a:moveTo>
                  <a:cubicBezTo>
                    <a:pt x="400" y="605"/>
                    <a:pt x="400" y="605"/>
                    <a:pt x="400" y="605"/>
                  </a:cubicBezTo>
                  <a:cubicBezTo>
                    <a:pt x="397" y="606"/>
                    <a:pt x="395" y="607"/>
                    <a:pt x="393" y="607"/>
                  </a:cubicBezTo>
                  <a:cubicBezTo>
                    <a:pt x="393" y="603"/>
                    <a:pt x="393" y="603"/>
                    <a:pt x="393" y="603"/>
                  </a:cubicBezTo>
                  <a:cubicBezTo>
                    <a:pt x="396" y="603"/>
                    <a:pt x="398" y="602"/>
                    <a:pt x="400" y="602"/>
                  </a:cubicBezTo>
                  <a:close/>
                  <a:moveTo>
                    <a:pt x="400" y="611"/>
                  </a:moveTo>
                  <a:cubicBezTo>
                    <a:pt x="400" y="617"/>
                    <a:pt x="400" y="617"/>
                    <a:pt x="400" y="617"/>
                  </a:cubicBezTo>
                  <a:cubicBezTo>
                    <a:pt x="400" y="618"/>
                    <a:pt x="399" y="618"/>
                    <a:pt x="398" y="618"/>
                  </a:cubicBezTo>
                  <a:cubicBezTo>
                    <a:pt x="399" y="619"/>
                    <a:pt x="400" y="620"/>
                    <a:pt x="400" y="620"/>
                  </a:cubicBezTo>
                  <a:cubicBezTo>
                    <a:pt x="400" y="631"/>
                    <a:pt x="400" y="631"/>
                    <a:pt x="400" y="631"/>
                  </a:cubicBezTo>
                  <a:cubicBezTo>
                    <a:pt x="397" y="626"/>
                    <a:pt x="395" y="623"/>
                    <a:pt x="393" y="620"/>
                  </a:cubicBezTo>
                  <a:cubicBezTo>
                    <a:pt x="393" y="612"/>
                    <a:pt x="393" y="612"/>
                    <a:pt x="393" y="612"/>
                  </a:cubicBezTo>
                  <a:cubicBezTo>
                    <a:pt x="395" y="612"/>
                    <a:pt x="397" y="612"/>
                    <a:pt x="400" y="611"/>
                  </a:cubicBezTo>
                  <a:close/>
                  <a:moveTo>
                    <a:pt x="400" y="634"/>
                  </a:moveTo>
                  <a:cubicBezTo>
                    <a:pt x="400" y="639"/>
                    <a:pt x="400" y="639"/>
                    <a:pt x="400" y="639"/>
                  </a:cubicBezTo>
                  <a:cubicBezTo>
                    <a:pt x="397" y="639"/>
                    <a:pt x="395" y="639"/>
                    <a:pt x="393" y="639"/>
                  </a:cubicBezTo>
                  <a:cubicBezTo>
                    <a:pt x="393" y="634"/>
                    <a:pt x="393" y="634"/>
                    <a:pt x="393" y="634"/>
                  </a:cubicBezTo>
                  <a:cubicBezTo>
                    <a:pt x="395" y="634"/>
                    <a:pt x="397" y="634"/>
                    <a:pt x="400" y="634"/>
                  </a:cubicBezTo>
                  <a:close/>
                  <a:moveTo>
                    <a:pt x="400" y="749"/>
                  </a:moveTo>
                  <a:cubicBezTo>
                    <a:pt x="400" y="757"/>
                    <a:pt x="400" y="757"/>
                    <a:pt x="400" y="757"/>
                  </a:cubicBezTo>
                  <a:cubicBezTo>
                    <a:pt x="400" y="757"/>
                    <a:pt x="399" y="757"/>
                    <a:pt x="398" y="757"/>
                  </a:cubicBezTo>
                  <a:cubicBezTo>
                    <a:pt x="400" y="760"/>
                    <a:pt x="400" y="760"/>
                    <a:pt x="400" y="760"/>
                  </a:cubicBezTo>
                  <a:cubicBezTo>
                    <a:pt x="400" y="775"/>
                    <a:pt x="400" y="775"/>
                    <a:pt x="400" y="775"/>
                  </a:cubicBezTo>
                  <a:cubicBezTo>
                    <a:pt x="397" y="771"/>
                    <a:pt x="395" y="768"/>
                    <a:pt x="393" y="765"/>
                  </a:cubicBezTo>
                  <a:cubicBezTo>
                    <a:pt x="393" y="750"/>
                    <a:pt x="393" y="750"/>
                    <a:pt x="393" y="750"/>
                  </a:cubicBezTo>
                  <a:cubicBezTo>
                    <a:pt x="395" y="750"/>
                    <a:pt x="397" y="749"/>
                    <a:pt x="400" y="749"/>
                  </a:cubicBezTo>
                  <a:close/>
                  <a:moveTo>
                    <a:pt x="391" y="0"/>
                  </a:moveTo>
                  <a:cubicBezTo>
                    <a:pt x="393" y="0"/>
                    <a:pt x="393" y="0"/>
                    <a:pt x="393" y="0"/>
                  </a:cubicBezTo>
                  <a:cubicBezTo>
                    <a:pt x="393" y="8"/>
                    <a:pt x="393" y="8"/>
                    <a:pt x="393" y="8"/>
                  </a:cubicBezTo>
                  <a:cubicBezTo>
                    <a:pt x="392" y="8"/>
                    <a:pt x="392" y="8"/>
                    <a:pt x="391" y="8"/>
                  </a:cubicBezTo>
                  <a:cubicBezTo>
                    <a:pt x="391" y="0"/>
                    <a:pt x="391" y="0"/>
                    <a:pt x="391" y="0"/>
                  </a:cubicBezTo>
                  <a:close/>
                  <a:moveTo>
                    <a:pt x="393" y="793"/>
                  </a:moveTo>
                  <a:cubicBezTo>
                    <a:pt x="391" y="793"/>
                    <a:pt x="391" y="793"/>
                    <a:pt x="391" y="793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392" y="787"/>
                    <a:pt x="392" y="787"/>
                    <a:pt x="393" y="787"/>
                  </a:cubicBezTo>
                  <a:cubicBezTo>
                    <a:pt x="393" y="793"/>
                    <a:pt x="393" y="793"/>
                    <a:pt x="393" y="793"/>
                  </a:cubicBezTo>
                  <a:close/>
                  <a:moveTo>
                    <a:pt x="393" y="18"/>
                  </a:moveTo>
                  <a:cubicBezTo>
                    <a:pt x="393" y="35"/>
                    <a:pt x="393" y="35"/>
                    <a:pt x="393" y="35"/>
                  </a:cubicBezTo>
                  <a:cubicBezTo>
                    <a:pt x="392" y="34"/>
                    <a:pt x="392" y="33"/>
                    <a:pt x="391" y="32"/>
                  </a:cubicBezTo>
                  <a:cubicBezTo>
                    <a:pt x="391" y="15"/>
                    <a:pt x="391" y="15"/>
                    <a:pt x="391" y="15"/>
                  </a:cubicBezTo>
                  <a:cubicBezTo>
                    <a:pt x="393" y="18"/>
                    <a:pt x="393" y="18"/>
                    <a:pt x="393" y="18"/>
                  </a:cubicBezTo>
                  <a:close/>
                  <a:moveTo>
                    <a:pt x="393" y="37"/>
                  </a:moveTo>
                  <a:cubicBezTo>
                    <a:pt x="393" y="46"/>
                    <a:pt x="393" y="46"/>
                    <a:pt x="393" y="46"/>
                  </a:cubicBezTo>
                  <a:cubicBezTo>
                    <a:pt x="392" y="46"/>
                    <a:pt x="392" y="46"/>
                    <a:pt x="391" y="46"/>
                  </a:cubicBezTo>
                  <a:cubicBezTo>
                    <a:pt x="391" y="38"/>
                    <a:pt x="391" y="38"/>
                    <a:pt x="391" y="38"/>
                  </a:cubicBezTo>
                  <a:cubicBezTo>
                    <a:pt x="392" y="38"/>
                    <a:pt x="392" y="38"/>
                    <a:pt x="393" y="37"/>
                  </a:cubicBezTo>
                  <a:close/>
                  <a:moveTo>
                    <a:pt x="393" y="165"/>
                  </a:moveTo>
                  <a:cubicBezTo>
                    <a:pt x="393" y="170"/>
                    <a:pt x="393" y="170"/>
                    <a:pt x="393" y="170"/>
                  </a:cubicBezTo>
                  <a:cubicBezTo>
                    <a:pt x="392" y="171"/>
                    <a:pt x="392" y="171"/>
                    <a:pt x="391" y="171"/>
                  </a:cubicBezTo>
                  <a:cubicBezTo>
                    <a:pt x="392" y="171"/>
                    <a:pt x="392" y="172"/>
                    <a:pt x="393" y="173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92" y="183"/>
                    <a:pt x="392" y="182"/>
                    <a:pt x="391" y="181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3" y="165"/>
                    <a:pt x="393" y="165"/>
                    <a:pt x="393" y="165"/>
                  </a:cubicBezTo>
                  <a:close/>
                  <a:moveTo>
                    <a:pt x="393" y="188"/>
                  </a:moveTo>
                  <a:cubicBezTo>
                    <a:pt x="393" y="192"/>
                    <a:pt x="393" y="192"/>
                    <a:pt x="393" y="192"/>
                  </a:cubicBezTo>
                  <a:cubicBezTo>
                    <a:pt x="391" y="193"/>
                    <a:pt x="391" y="193"/>
                    <a:pt x="391" y="193"/>
                  </a:cubicBezTo>
                  <a:cubicBezTo>
                    <a:pt x="391" y="188"/>
                    <a:pt x="391" y="188"/>
                    <a:pt x="391" y="188"/>
                  </a:cubicBezTo>
                  <a:cubicBezTo>
                    <a:pt x="393" y="188"/>
                    <a:pt x="393" y="188"/>
                    <a:pt x="393" y="188"/>
                  </a:cubicBezTo>
                  <a:close/>
                  <a:moveTo>
                    <a:pt x="393" y="198"/>
                  </a:moveTo>
                  <a:cubicBezTo>
                    <a:pt x="393" y="202"/>
                    <a:pt x="393" y="202"/>
                    <a:pt x="393" y="202"/>
                  </a:cubicBezTo>
                  <a:cubicBezTo>
                    <a:pt x="392" y="202"/>
                    <a:pt x="392" y="202"/>
                    <a:pt x="391" y="203"/>
                  </a:cubicBezTo>
                  <a:cubicBezTo>
                    <a:pt x="391" y="199"/>
                    <a:pt x="391" y="199"/>
                    <a:pt x="391" y="199"/>
                  </a:cubicBezTo>
                  <a:cubicBezTo>
                    <a:pt x="393" y="198"/>
                    <a:pt x="393" y="198"/>
                    <a:pt x="393" y="198"/>
                  </a:cubicBezTo>
                  <a:close/>
                  <a:moveTo>
                    <a:pt x="393" y="211"/>
                  </a:moveTo>
                  <a:cubicBezTo>
                    <a:pt x="393" y="215"/>
                    <a:pt x="393" y="215"/>
                    <a:pt x="393" y="215"/>
                  </a:cubicBezTo>
                  <a:cubicBezTo>
                    <a:pt x="391" y="215"/>
                    <a:pt x="391" y="215"/>
                    <a:pt x="391" y="215"/>
                  </a:cubicBezTo>
                  <a:cubicBezTo>
                    <a:pt x="391" y="211"/>
                    <a:pt x="391" y="211"/>
                    <a:pt x="391" y="211"/>
                  </a:cubicBezTo>
                  <a:cubicBezTo>
                    <a:pt x="393" y="211"/>
                    <a:pt x="393" y="211"/>
                    <a:pt x="393" y="211"/>
                  </a:cubicBezTo>
                  <a:close/>
                  <a:moveTo>
                    <a:pt x="393" y="223"/>
                  </a:moveTo>
                  <a:cubicBezTo>
                    <a:pt x="393" y="227"/>
                    <a:pt x="393" y="227"/>
                    <a:pt x="393" y="227"/>
                  </a:cubicBezTo>
                  <a:cubicBezTo>
                    <a:pt x="392" y="227"/>
                    <a:pt x="391" y="227"/>
                    <a:pt x="391" y="228"/>
                  </a:cubicBezTo>
                  <a:cubicBezTo>
                    <a:pt x="391" y="223"/>
                    <a:pt x="391" y="223"/>
                    <a:pt x="391" y="223"/>
                  </a:cubicBezTo>
                  <a:cubicBezTo>
                    <a:pt x="393" y="223"/>
                    <a:pt x="393" y="223"/>
                    <a:pt x="393" y="223"/>
                  </a:cubicBezTo>
                  <a:close/>
                  <a:moveTo>
                    <a:pt x="393" y="235"/>
                  </a:moveTo>
                  <a:cubicBezTo>
                    <a:pt x="393" y="239"/>
                    <a:pt x="393" y="239"/>
                    <a:pt x="393" y="239"/>
                  </a:cubicBezTo>
                  <a:cubicBezTo>
                    <a:pt x="391" y="240"/>
                    <a:pt x="391" y="240"/>
                    <a:pt x="391" y="240"/>
                  </a:cubicBezTo>
                  <a:cubicBezTo>
                    <a:pt x="391" y="236"/>
                    <a:pt x="391" y="236"/>
                    <a:pt x="391" y="236"/>
                  </a:cubicBezTo>
                  <a:cubicBezTo>
                    <a:pt x="393" y="235"/>
                    <a:pt x="393" y="235"/>
                    <a:pt x="393" y="235"/>
                  </a:cubicBezTo>
                  <a:close/>
                  <a:moveTo>
                    <a:pt x="393" y="248"/>
                  </a:moveTo>
                  <a:cubicBezTo>
                    <a:pt x="393" y="252"/>
                    <a:pt x="393" y="252"/>
                    <a:pt x="393" y="252"/>
                  </a:cubicBezTo>
                  <a:cubicBezTo>
                    <a:pt x="392" y="252"/>
                    <a:pt x="392" y="253"/>
                    <a:pt x="391" y="253"/>
                  </a:cubicBezTo>
                  <a:cubicBezTo>
                    <a:pt x="391" y="248"/>
                    <a:pt x="391" y="248"/>
                    <a:pt x="391" y="248"/>
                  </a:cubicBezTo>
                  <a:cubicBezTo>
                    <a:pt x="392" y="248"/>
                    <a:pt x="392" y="248"/>
                    <a:pt x="393" y="248"/>
                  </a:cubicBezTo>
                  <a:close/>
                  <a:moveTo>
                    <a:pt x="393" y="260"/>
                  </a:moveTo>
                  <a:cubicBezTo>
                    <a:pt x="393" y="264"/>
                    <a:pt x="393" y="264"/>
                    <a:pt x="393" y="264"/>
                  </a:cubicBezTo>
                  <a:cubicBezTo>
                    <a:pt x="392" y="264"/>
                    <a:pt x="392" y="265"/>
                    <a:pt x="391" y="265"/>
                  </a:cubicBezTo>
                  <a:cubicBezTo>
                    <a:pt x="391" y="261"/>
                    <a:pt x="391" y="261"/>
                    <a:pt x="391" y="261"/>
                  </a:cubicBezTo>
                  <a:cubicBezTo>
                    <a:pt x="393" y="260"/>
                    <a:pt x="393" y="260"/>
                    <a:pt x="393" y="260"/>
                  </a:cubicBezTo>
                  <a:close/>
                  <a:moveTo>
                    <a:pt x="393" y="272"/>
                  </a:moveTo>
                  <a:cubicBezTo>
                    <a:pt x="393" y="277"/>
                    <a:pt x="393" y="277"/>
                    <a:pt x="393" y="277"/>
                  </a:cubicBezTo>
                  <a:cubicBezTo>
                    <a:pt x="392" y="277"/>
                    <a:pt x="392" y="277"/>
                    <a:pt x="391" y="277"/>
                  </a:cubicBezTo>
                  <a:cubicBezTo>
                    <a:pt x="391" y="273"/>
                    <a:pt x="391" y="273"/>
                    <a:pt x="391" y="273"/>
                  </a:cubicBezTo>
                  <a:cubicBezTo>
                    <a:pt x="392" y="272"/>
                    <a:pt x="392" y="272"/>
                    <a:pt x="393" y="272"/>
                  </a:cubicBezTo>
                  <a:close/>
                  <a:moveTo>
                    <a:pt x="393" y="285"/>
                  </a:moveTo>
                  <a:cubicBezTo>
                    <a:pt x="393" y="289"/>
                    <a:pt x="393" y="289"/>
                    <a:pt x="393" y="289"/>
                  </a:cubicBezTo>
                  <a:cubicBezTo>
                    <a:pt x="392" y="289"/>
                    <a:pt x="392" y="290"/>
                    <a:pt x="391" y="290"/>
                  </a:cubicBezTo>
                  <a:cubicBezTo>
                    <a:pt x="391" y="285"/>
                    <a:pt x="391" y="285"/>
                    <a:pt x="391" y="285"/>
                  </a:cubicBezTo>
                  <a:cubicBezTo>
                    <a:pt x="393" y="285"/>
                    <a:pt x="393" y="285"/>
                    <a:pt x="393" y="285"/>
                  </a:cubicBezTo>
                  <a:close/>
                  <a:moveTo>
                    <a:pt x="393" y="293"/>
                  </a:moveTo>
                  <a:cubicBezTo>
                    <a:pt x="393" y="298"/>
                    <a:pt x="393" y="298"/>
                    <a:pt x="393" y="298"/>
                  </a:cubicBezTo>
                  <a:cubicBezTo>
                    <a:pt x="392" y="298"/>
                    <a:pt x="392" y="298"/>
                    <a:pt x="391" y="298"/>
                  </a:cubicBezTo>
                  <a:cubicBezTo>
                    <a:pt x="391" y="293"/>
                    <a:pt x="391" y="293"/>
                    <a:pt x="391" y="293"/>
                  </a:cubicBezTo>
                  <a:cubicBezTo>
                    <a:pt x="393" y="293"/>
                    <a:pt x="393" y="293"/>
                    <a:pt x="393" y="293"/>
                  </a:cubicBezTo>
                  <a:close/>
                  <a:moveTo>
                    <a:pt x="393" y="303"/>
                  </a:moveTo>
                  <a:cubicBezTo>
                    <a:pt x="393" y="311"/>
                    <a:pt x="393" y="311"/>
                    <a:pt x="393" y="311"/>
                  </a:cubicBezTo>
                  <a:cubicBezTo>
                    <a:pt x="392" y="312"/>
                    <a:pt x="392" y="312"/>
                    <a:pt x="391" y="312"/>
                  </a:cubicBezTo>
                  <a:cubicBezTo>
                    <a:pt x="391" y="308"/>
                    <a:pt x="391" y="308"/>
                    <a:pt x="391" y="308"/>
                  </a:cubicBezTo>
                  <a:cubicBezTo>
                    <a:pt x="392" y="308"/>
                    <a:pt x="392" y="308"/>
                    <a:pt x="392" y="308"/>
                  </a:cubicBezTo>
                  <a:cubicBezTo>
                    <a:pt x="391" y="306"/>
                    <a:pt x="391" y="306"/>
                    <a:pt x="391" y="306"/>
                  </a:cubicBezTo>
                  <a:cubicBezTo>
                    <a:pt x="391" y="299"/>
                    <a:pt x="391" y="299"/>
                    <a:pt x="391" y="299"/>
                  </a:cubicBezTo>
                  <a:cubicBezTo>
                    <a:pt x="392" y="300"/>
                    <a:pt x="392" y="302"/>
                    <a:pt x="393" y="303"/>
                  </a:cubicBezTo>
                  <a:close/>
                  <a:moveTo>
                    <a:pt x="393" y="338"/>
                  </a:moveTo>
                  <a:cubicBezTo>
                    <a:pt x="393" y="434"/>
                    <a:pt x="393" y="434"/>
                    <a:pt x="393" y="434"/>
                  </a:cubicBezTo>
                  <a:cubicBezTo>
                    <a:pt x="391" y="435"/>
                    <a:pt x="391" y="435"/>
                    <a:pt x="391" y="435"/>
                  </a:cubicBezTo>
                  <a:cubicBezTo>
                    <a:pt x="391" y="343"/>
                    <a:pt x="391" y="343"/>
                    <a:pt x="391" y="343"/>
                  </a:cubicBezTo>
                  <a:cubicBezTo>
                    <a:pt x="393" y="338"/>
                    <a:pt x="393" y="338"/>
                    <a:pt x="393" y="338"/>
                  </a:cubicBezTo>
                  <a:close/>
                  <a:moveTo>
                    <a:pt x="393" y="493"/>
                  </a:moveTo>
                  <a:cubicBezTo>
                    <a:pt x="393" y="496"/>
                    <a:pt x="393" y="496"/>
                    <a:pt x="393" y="496"/>
                  </a:cubicBezTo>
                  <a:cubicBezTo>
                    <a:pt x="392" y="496"/>
                    <a:pt x="392" y="496"/>
                    <a:pt x="391" y="496"/>
                  </a:cubicBezTo>
                  <a:cubicBezTo>
                    <a:pt x="391" y="492"/>
                    <a:pt x="391" y="492"/>
                    <a:pt x="391" y="492"/>
                  </a:cubicBezTo>
                  <a:cubicBezTo>
                    <a:pt x="393" y="493"/>
                    <a:pt x="393" y="493"/>
                    <a:pt x="393" y="493"/>
                  </a:cubicBezTo>
                  <a:close/>
                  <a:moveTo>
                    <a:pt x="393" y="503"/>
                  </a:moveTo>
                  <a:cubicBezTo>
                    <a:pt x="393" y="511"/>
                    <a:pt x="393" y="511"/>
                    <a:pt x="393" y="511"/>
                  </a:cubicBezTo>
                  <a:cubicBezTo>
                    <a:pt x="391" y="511"/>
                    <a:pt x="391" y="511"/>
                    <a:pt x="391" y="511"/>
                  </a:cubicBezTo>
                  <a:cubicBezTo>
                    <a:pt x="391" y="498"/>
                    <a:pt x="391" y="498"/>
                    <a:pt x="391" y="498"/>
                  </a:cubicBezTo>
                  <a:cubicBezTo>
                    <a:pt x="392" y="500"/>
                    <a:pt x="392" y="501"/>
                    <a:pt x="393" y="503"/>
                  </a:cubicBezTo>
                  <a:close/>
                  <a:moveTo>
                    <a:pt x="393" y="516"/>
                  </a:moveTo>
                  <a:cubicBezTo>
                    <a:pt x="393" y="520"/>
                    <a:pt x="393" y="520"/>
                    <a:pt x="393" y="520"/>
                  </a:cubicBezTo>
                  <a:cubicBezTo>
                    <a:pt x="392" y="520"/>
                    <a:pt x="392" y="521"/>
                    <a:pt x="391" y="521"/>
                  </a:cubicBezTo>
                  <a:cubicBezTo>
                    <a:pt x="391" y="516"/>
                    <a:pt x="391" y="516"/>
                    <a:pt x="391" y="516"/>
                  </a:cubicBezTo>
                  <a:cubicBezTo>
                    <a:pt x="392" y="516"/>
                    <a:pt x="392" y="516"/>
                    <a:pt x="393" y="516"/>
                  </a:cubicBezTo>
                  <a:close/>
                  <a:moveTo>
                    <a:pt x="393" y="528"/>
                  </a:moveTo>
                  <a:cubicBezTo>
                    <a:pt x="393" y="533"/>
                    <a:pt x="393" y="533"/>
                    <a:pt x="393" y="533"/>
                  </a:cubicBezTo>
                  <a:cubicBezTo>
                    <a:pt x="391" y="533"/>
                    <a:pt x="391" y="533"/>
                    <a:pt x="391" y="533"/>
                  </a:cubicBezTo>
                  <a:cubicBezTo>
                    <a:pt x="391" y="529"/>
                    <a:pt x="391" y="529"/>
                    <a:pt x="391" y="529"/>
                  </a:cubicBezTo>
                  <a:cubicBezTo>
                    <a:pt x="393" y="528"/>
                    <a:pt x="393" y="528"/>
                    <a:pt x="393" y="528"/>
                  </a:cubicBezTo>
                  <a:close/>
                  <a:moveTo>
                    <a:pt x="393" y="541"/>
                  </a:moveTo>
                  <a:cubicBezTo>
                    <a:pt x="393" y="545"/>
                    <a:pt x="393" y="545"/>
                    <a:pt x="393" y="545"/>
                  </a:cubicBezTo>
                  <a:cubicBezTo>
                    <a:pt x="391" y="546"/>
                    <a:pt x="391" y="546"/>
                    <a:pt x="391" y="546"/>
                  </a:cubicBezTo>
                  <a:cubicBezTo>
                    <a:pt x="391" y="541"/>
                    <a:pt x="391" y="541"/>
                    <a:pt x="391" y="541"/>
                  </a:cubicBezTo>
                  <a:cubicBezTo>
                    <a:pt x="392" y="541"/>
                    <a:pt x="392" y="541"/>
                    <a:pt x="393" y="541"/>
                  </a:cubicBezTo>
                  <a:close/>
                  <a:moveTo>
                    <a:pt x="393" y="553"/>
                  </a:moveTo>
                  <a:cubicBezTo>
                    <a:pt x="393" y="557"/>
                    <a:pt x="393" y="557"/>
                    <a:pt x="393" y="557"/>
                  </a:cubicBezTo>
                  <a:cubicBezTo>
                    <a:pt x="392" y="557"/>
                    <a:pt x="392" y="558"/>
                    <a:pt x="391" y="558"/>
                  </a:cubicBezTo>
                  <a:cubicBezTo>
                    <a:pt x="391" y="554"/>
                    <a:pt x="391" y="554"/>
                    <a:pt x="391" y="554"/>
                  </a:cubicBezTo>
                  <a:cubicBezTo>
                    <a:pt x="393" y="553"/>
                    <a:pt x="393" y="553"/>
                    <a:pt x="393" y="553"/>
                  </a:cubicBezTo>
                  <a:close/>
                  <a:moveTo>
                    <a:pt x="393" y="565"/>
                  </a:moveTo>
                  <a:cubicBezTo>
                    <a:pt x="393" y="569"/>
                    <a:pt x="393" y="569"/>
                    <a:pt x="393" y="569"/>
                  </a:cubicBezTo>
                  <a:cubicBezTo>
                    <a:pt x="392" y="570"/>
                    <a:pt x="392" y="570"/>
                    <a:pt x="391" y="571"/>
                  </a:cubicBezTo>
                  <a:cubicBezTo>
                    <a:pt x="391" y="566"/>
                    <a:pt x="391" y="566"/>
                    <a:pt x="391" y="566"/>
                  </a:cubicBezTo>
                  <a:cubicBezTo>
                    <a:pt x="393" y="565"/>
                    <a:pt x="393" y="565"/>
                    <a:pt x="393" y="565"/>
                  </a:cubicBezTo>
                  <a:close/>
                  <a:moveTo>
                    <a:pt x="393" y="578"/>
                  </a:moveTo>
                  <a:cubicBezTo>
                    <a:pt x="393" y="582"/>
                    <a:pt x="393" y="582"/>
                    <a:pt x="393" y="582"/>
                  </a:cubicBezTo>
                  <a:cubicBezTo>
                    <a:pt x="392" y="582"/>
                    <a:pt x="391" y="583"/>
                    <a:pt x="391" y="583"/>
                  </a:cubicBezTo>
                  <a:cubicBezTo>
                    <a:pt x="391" y="579"/>
                    <a:pt x="391" y="579"/>
                    <a:pt x="391" y="579"/>
                  </a:cubicBezTo>
                  <a:cubicBezTo>
                    <a:pt x="393" y="578"/>
                    <a:pt x="393" y="578"/>
                    <a:pt x="393" y="578"/>
                  </a:cubicBezTo>
                  <a:close/>
                  <a:moveTo>
                    <a:pt x="393" y="591"/>
                  </a:moveTo>
                  <a:cubicBezTo>
                    <a:pt x="393" y="595"/>
                    <a:pt x="393" y="595"/>
                    <a:pt x="393" y="595"/>
                  </a:cubicBezTo>
                  <a:cubicBezTo>
                    <a:pt x="391" y="595"/>
                    <a:pt x="391" y="595"/>
                    <a:pt x="391" y="595"/>
                  </a:cubicBezTo>
                  <a:cubicBezTo>
                    <a:pt x="391" y="591"/>
                    <a:pt x="391" y="591"/>
                    <a:pt x="391" y="591"/>
                  </a:cubicBezTo>
                  <a:cubicBezTo>
                    <a:pt x="393" y="591"/>
                    <a:pt x="393" y="591"/>
                    <a:pt x="393" y="591"/>
                  </a:cubicBezTo>
                  <a:close/>
                  <a:moveTo>
                    <a:pt x="393" y="603"/>
                  </a:moveTo>
                  <a:cubicBezTo>
                    <a:pt x="393" y="607"/>
                    <a:pt x="393" y="607"/>
                    <a:pt x="393" y="607"/>
                  </a:cubicBezTo>
                  <a:cubicBezTo>
                    <a:pt x="392" y="607"/>
                    <a:pt x="392" y="607"/>
                    <a:pt x="391" y="608"/>
                  </a:cubicBezTo>
                  <a:cubicBezTo>
                    <a:pt x="391" y="603"/>
                    <a:pt x="391" y="603"/>
                    <a:pt x="391" y="603"/>
                  </a:cubicBezTo>
                  <a:cubicBezTo>
                    <a:pt x="392" y="603"/>
                    <a:pt x="392" y="603"/>
                    <a:pt x="393" y="603"/>
                  </a:cubicBezTo>
                  <a:close/>
                  <a:moveTo>
                    <a:pt x="393" y="612"/>
                  </a:moveTo>
                  <a:cubicBezTo>
                    <a:pt x="393" y="620"/>
                    <a:pt x="393" y="620"/>
                    <a:pt x="393" y="620"/>
                  </a:cubicBezTo>
                  <a:cubicBezTo>
                    <a:pt x="392" y="620"/>
                    <a:pt x="392" y="619"/>
                    <a:pt x="391" y="619"/>
                  </a:cubicBezTo>
                  <a:cubicBezTo>
                    <a:pt x="391" y="612"/>
                    <a:pt x="391" y="612"/>
                    <a:pt x="391" y="612"/>
                  </a:cubicBezTo>
                  <a:cubicBezTo>
                    <a:pt x="393" y="612"/>
                    <a:pt x="393" y="612"/>
                    <a:pt x="393" y="612"/>
                  </a:cubicBezTo>
                  <a:close/>
                  <a:moveTo>
                    <a:pt x="393" y="634"/>
                  </a:moveTo>
                  <a:cubicBezTo>
                    <a:pt x="393" y="639"/>
                    <a:pt x="393" y="639"/>
                    <a:pt x="393" y="639"/>
                  </a:cubicBezTo>
                  <a:cubicBezTo>
                    <a:pt x="391" y="639"/>
                    <a:pt x="391" y="639"/>
                    <a:pt x="391" y="639"/>
                  </a:cubicBezTo>
                  <a:cubicBezTo>
                    <a:pt x="391" y="634"/>
                    <a:pt x="391" y="634"/>
                    <a:pt x="391" y="634"/>
                  </a:cubicBezTo>
                  <a:cubicBezTo>
                    <a:pt x="391" y="634"/>
                    <a:pt x="392" y="634"/>
                    <a:pt x="392" y="634"/>
                  </a:cubicBezTo>
                  <a:cubicBezTo>
                    <a:pt x="393" y="634"/>
                    <a:pt x="393" y="634"/>
                    <a:pt x="393" y="634"/>
                  </a:cubicBezTo>
                  <a:close/>
                  <a:moveTo>
                    <a:pt x="393" y="750"/>
                  </a:moveTo>
                  <a:cubicBezTo>
                    <a:pt x="393" y="765"/>
                    <a:pt x="393" y="765"/>
                    <a:pt x="393" y="765"/>
                  </a:cubicBezTo>
                  <a:cubicBezTo>
                    <a:pt x="392" y="764"/>
                    <a:pt x="392" y="763"/>
                    <a:pt x="391" y="763"/>
                  </a:cubicBezTo>
                  <a:cubicBezTo>
                    <a:pt x="391" y="751"/>
                    <a:pt x="391" y="751"/>
                    <a:pt x="391" y="751"/>
                  </a:cubicBezTo>
                  <a:cubicBezTo>
                    <a:pt x="392" y="751"/>
                    <a:pt x="392" y="750"/>
                    <a:pt x="393" y="750"/>
                  </a:cubicBezTo>
                  <a:close/>
                  <a:moveTo>
                    <a:pt x="391" y="694"/>
                  </a:moveTo>
                  <a:cubicBezTo>
                    <a:pt x="391" y="685"/>
                    <a:pt x="391" y="685"/>
                    <a:pt x="391" y="685"/>
                  </a:cubicBezTo>
                  <a:cubicBezTo>
                    <a:pt x="391" y="688"/>
                    <a:pt x="391" y="691"/>
                    <a:pt x="391" y="694"/>
                  </a:cubicBezTo>
                  <a:close/>
                  <a:moveTo>
                    <a:pt x="387" y="0"/>
                  </a:moveTo>
                  <a:cubicBezTo>
                    <a:pt x="391" y="0"/>
                    <a:pt x="391" y="0"/>
                    <a:pt x="391" y="0"/>
                  </a:cubicBezTo>
                  <a:cubicBezTo>
                    <a:pt x="391" y="8"/>
                    <a:pt x="391" y="8"/>
                    <a:pt x="391" y="8"/>
                  </a:cubicBezTo>
                  <a:cubicBezTo>
                    <a:pt x="390" y="8"/>
                    <a:pt x="389" y="9"/>
                    <a:pt x="387" y="9"/>
                  </a:cubicBezTo>
                  <a:cubicBezTo>
                    <a:pt x="388" y="10"/>
                    <a:pt x="389" y="11"/>
                    <a:pt x="391" y="15"/>
                  </a:cubicBezTo>
                  <a:cubicBezTo>
                    <a:pt x="391" y="32"/>
                    <a:pt x="391" y="32"/>
                    <a:pt x="391" y="32"/>
                  </a:cubicBezTo>
                  <a:cubicBezTo>
                    <a:pt x="390" y="29"/>
                    <a:pt x="388" y="27"/>
                    <a:pt x="387" y="25"/>
                  </a:cubicBezTo>
                  <a:cubicBezTo>
                    <a:pt x="387" y="0"/>
                    <a:pt x="387" y="0"/>
                    <a:pt x="387" y="0"/>
                  </a:cubicBezTo>
                  <a:close/>
                  <a:moveTo>
                    <a:pt x="391" y="793"/>
                  </a:moveTo>
                  <a:cubicBezTo>
                    <a:pt x="390" y="793"/>
                    <a:pt x="388" y="793"/>
                    <a:pt x="387" y="793"/>
                  </a:cubicBezTo>
                  <a:cubicBezTo>
                    <a:pt x="387" y="784"/>
                    <a:pt x="387" y="784"/>
                    <a:pt x="387" y="784"/>
                  </a:cubicBezTo>
                  <a:cubicBezTo>
                    <a:pt x="388" y="785"/>
                    <a:pt x="389" y="786"/>
                    <a:pt x="391" y="786"/>
                  </a:cubicBezTo>
                  <a:cubicBezTo>
                    <a:pt x="391" y="793"/>
                    <a:pt x="391" y="793"/>
                    <a:pt x="391" y="793"/>
                  </a:cubicBezTo>
                  <a:close/>
                  <a:moveTo>
                    <a:pt x="391" y="38"/>
                  </a:moveTo>
                  <a:cubicBezTo>
                    <a:pt x="391" y="46"/>
                    <a:pt x="391" y="46"/>
                    <a:pt x="391" y="46"/>
                  </a:cubicBezTo>
                  <a:cubicBezTo>
                    <a:pt x="390" y="46"/>
                    <a:pt x="389" y="47"/>
                    <a:pt x="389" y="47"/>
                  </a:cubicBezTo>
                  <a:cubicBezTo>
                    <a:pt x="387" y="47"/>
                    <a:pt x="387" y="47"/>
                    <a:pt x="387" y="47"/>
                  </a:cubicBezTo>
                  <a:cubicBezTo>
                    <a:pt x="387" y="39"/>
                    <a:pt x="387" y="39"/>
                    <a:pt x="387" y="39"/>
                  </a:cubicBezTo>
                  <a:cubicBezTo>
                    <a:pt x="388" y="39"/>
                    <a:pt x="390" y="39"/>
                    <a:pt x="391" y="38"/>
                  </a:cubicBezTo>
                  <a:close/>
                  <a:moveTo>
                    <a:pt x="391" y="165"/>
                  </a:moveTo>
                  <a:cubicBezTo>
                    <a:pt x="391" y="181"/>
                    <a:pt x="391" y="181"/>
                    <a:pt x="391" y="181"/>
                  </a:cubicBezTo>
                  <a:cubicBezTo>
                    <a:pt x="390" y="178"/>
                    <a:pt x="388" y="176"/>
                    <a:pt x="387" y="174"/>
                  </a:cubicBezTo>
                  <a:cubicBezTo>
                    <a:pt x="387" y="165"/>
                    <a:pt x="387" y="165"/>
                    <a:pt x="387" y="165"/>
                  </a:cubicBezTo>
                  <a:cubicBezTo>
                    <a:pt x="388" y="165"/>
                    <a:pt x="390" y="165"/>
                    <a:pt x="391" y="165"/>
                  </a:cubicBezTo>
                  <a:close/>
                  <a:moveTo>
                    <a:pt x="391" y="188"/>
                  </a:moveTo>
                  <a:cubicBezTo>
                    <a:pt x="391" y="193"/>
                    <a:pt x="391" y="193"/>
                    <a:pt x="391" y="193"/>
                  </a:cubicBezTo>
                  <a:cubicBezTo>
                    <a:pt x="388" y="193"/>
                    <a:pt x="388" y="193"/>
                    <a:pt x="388" y="193"/>
                  </a:cubicBezTo>
                  <a:cubicBezTo>
                    <a:pt x="388" y="195"/>
                    <a:pt x="388" y="197"/>
                    <a:pt x="387" y="199"/>
                  </a:cubicBezTo>
                  <a:cubicBezTo>
                    <a:pt x="389" y="199"/>
                    <a:pt x="390" y="199"/>
                    <a:pt x="391" y="199"/>
                  </a:cubicBezTo>
                  <a:cubicBezTo>
                    <a:pt x="391" y="203"/>
                    <a:pt x="391" y="203"/>
                    <a:pt x="391" y="203"/>
                  </a:cubicBezTo>
                  <a:cubicBezTo>
                    <a:pt x="389" y="205"/>
                    <a:pt x="388" y="207"/>
                    <a:pt x="387" y="212"/>
                  </a:cubicBezTo>
                  <a:cubicBezTo>
                    <a:pt x="389" y="212"/>
                    <a:pt x="390" y="211"/>
                    <a:pt x="391" y="211"/>
                  </a:cubicBezTo>
                  <a:cubicBezTo>
                    <a:pt x="391" y="215"/>
                    <a:pt x="391" y="215"/>
                    <a:pt x="391" y="215"/>
                  </a:cubicBezTo>
                  <a:cubicBezTo>
                    <a:pt x="389" y="216"/>
                    <a:pt x="389" y="216"/>
                    <a:pt x="389" y="216"/>
                  </a:cubicBezTo>
                  <a:cubicBezTo>
                    <a:pt x="388" y="218"/>
                    <a:pt x="388" y="221"/>
                    <a:pt x="387" y="224"/>
                  </a:cubicBezTo>
                  <a:cubicBezTo>
                    <a:pt x="391" y="223"/>
                    <a:pt x="391" y="223"/>
                    <a:pt x="391" y="223"/>
                  </a:cubicBezTo>
                  <a:cubicBezTo>
                    <a:pt x="391" y="228"/>
                    <a:pt x="391" y="228"/>
                    <a:pt x="391" y="228"/>
                  </a:cubicBezTo>
                  <a:cubicBezTo>
                    <a:pt x="389" y="229"/>
                    <a:pt x="388" y="232"/>
                    <a:pt x="387" y="237"/>
                  </a:cubicBezTo>
                  <a:cubicBezTo>
                    <a:pt x="389" y="236"/>
                    <a:pt x="390" y="236"/>
                    <a:pt x="391" y="236"/>
                  </a:cubicBezTo>
                  <a:cubicBezTo>
                    <a:pt x="391" y="240"/>
                    <a:pt x="391" y="240"/>
                    <a:pt x="391" y="240"/>
                  </a:cubicBezTo>
                  <a:cubicBezTo>
                    <a:pt x="389" y="241"/>
                    <a:pt x="389" y="241"/>
                    <a:pt x="389" y="241"/>
                  </a:cubicBezTo>
                  <a:cubicBezTo>
                    <a:pt x="388" y="243"/>
                    <a:pt x="388" y="246"/>
                    <a:pt x="387" y="249"/>
                  </a:cubicBezTo>
                  <a:cubicBezTo>
                    <a:pt x="389" y="248"/>
                    <a:pt x="390" y="248"/>
                    <a:pt x="391" y="248"/>
                  </a:cubicBezTo>
                  <a:cubicBezTo>
                    <a:pt x="391" y="253"/>
                    <a:pt x="391" y="253"/>
                    <a:pt x="391" y="253"/>
                  </a:cubicBezTo>
                  <a:cubicBezTo>
                    <a:pt x="389" y="254"/>
                    <a:pt x="388" y="257"/>
                    <a:pt x="387" y="262"/>
                  </a:cubicBezTo>
                  <a:cubicBezTo>
                    <a:pt x="391" y="261"/>
                    <a:pt x="391" y="261"/>
                    <a:pt x="391" y="261"/>
                  </a:cubicBezTo>
                  <a:cubicBezTo>
                    <a:pt x="391" y="265"/>
                    <a:pt x="391" y="265"/>
                    <a:pt x="391" y="265"/>
                  </a:cubicBezTo>
                  <a:cubicBezTo>
                    <a:pt x="389" y="266"/>
                    <a:pt x="388" y="269"/>
                    <a:pt x="387" y="273"/>
                  </a:cubicBezTo>
                  <a:cubicBezTo>
                    <a:pt x="389" y="273"/>
                    <a:pt x="390" y="273"/>
                    <a:pt x="391" y="273"/>
                  </a:cubicBezTo>
                  <a:cubicBezTo>
                    <a:pt x="391" y="277"/>
                    <a:pt x="391" y="277"/>
                    <a:pt x="391" y="277"/>
                  </a:cubicBezTo>
                  <a:cubicBezTo>
                    <a:pt x="389" y="279"/>
                    <a:pt x="388" y="281"/>
                    <a:pt x="387" y="286"/>
                  </a:cubicBezTo>
                  <a:cubicBezTo>
                    <a:pt x="391" y="285"/>
                    <a:pt x="391" y="285"/>
                    <a:pt x="391" y="285"/>
                  </a:cubicBezTo>
                  <a:cubicBezTo>
                    <a:pt x="391" y="290"/>
                    <a:pt x="391" y="290"/>
                    <a:pt x="391" y="290"/>
                  </a:cubicBezTo>
                  <a:cubicBezTo>
                    <a:pt x="390" y="291"/>
                    <a:pt x="389" y="292"/>
                    <a:pt x="389" y="293"/>
                  </a:cubicBezTo>
                  <a:cubicBezTo>
                    <a:pt x="391" y="293"/>
                    <a:pt x="391" y="293"/>
                    <a:pt x="391" y="293"/>
                  </a:cubicBezTo>
                  <a:cubicBezTo>
                    <a:pt x="391" y="298"/>
                    <a:pt x="391" y="298"/>
                    <a:pt x="391" y="298"/>
                  </a:cubicBezTo>
                  <a:cubicBezTo>
                    <a:pt x="391" y="298"/>
                    <a:pt x="391" y="298"/>
                    <a:pt x="390" y="298"/>
                  </a:cubicBezTo>
                  <a:cubicBezTo>
                    <a:pt x="391" y="298"/>
                    <a:pt x="391" y="299"/>
                    <a:pt x="391" y="299"/>
                  </a:cubicBezTo>
                  <a:cubicBezTo>
                    <a:pt x="391" y="306"/>
                    <a:pt x="391" y="306"/>
                    <a:pt x="391" y="306"/>
                  </a:cubicBezTo>
                  <a:cubicBezTo>
                    <a:pt x="389" y="304"/>
                    <a:pt x="388" y="302"/>
                    <a:pt x="387" y="301"/>
                  </a:cubicBezTo>
                  <a:cubicBezTo>
                    <a:pt x="387" y="188"/>
                    <a:pt x="387" y="188"/>
                    <a:pt x="387" y="188"/>
                  </a:cubicBezTo>
                  <a:cubicBezTo>
                    <a:pt x="391" y="188"/>
                    <a:pt x="391" y="188"/>
                    <a:pt x="391" y="188"/>
                  </a:cubicBezTo>
                  <a:close/>
                  <a:moveTo>
                    <a:pt x="391" y="308"/>
                  </a:moveTo>
                  <a:cubicBezTo>
                    <a:pt x="391" y="312"/>
                    <a:pt x="391" y="312"/>
                    <a:pt x="391" y="312"/>
                  </a:cubicBezTo>
                  <a:cubicBezTo>
                    <a:pt x="390" y="312"/>
                    <a:pt x="388" y="312"/>
                    <a:pt x="387" y="312"/>
                  </a:cubicBezTo>
                  <a:cubicBezTo>
                    <a:pt x="387" y="308"/>
                    <a:pt x="387" y="308"/>
                    <a:pt x="387" y="308"/>
                  </a:cubicBezTo>
                  <a:cubicBezTo>
                    <a:pt x="388" y="308"/>
                    <a:pt x="390" y="308"/>
                    <a:pt x="391" y="308"/>
                  </a:cubicBezTo>
                  <a:close/>
                  <a:moveTo>
                    <a:pt x="391" y="343"/>
                  </a:moveTo>
                  <a:cubicBezTo>
                    <a:pt x="391" y="435"/>
                    <a:pt x="391" y="435"/>
                    <a:pt x="391" y="435"/>
                  </a:cubicBezTo>
                  <a:cubicBezTo>
                    <a:pt x="387" y="438"/>
                    <a:pt x="387" y="438"/>
                    <a:pt x="387" y="438"/>
                  </a:cubicBezTo>
                  <a:cubicBezTo>
                    <a:pt x="387" y="356"/>
                    <a:pt x="387" y="356"/>
                    <a:pt x="387" y="356"/>
                  </a:cubicBezTo>
                  <a:cubicBezTo>
                    <a:pt x="391" y="343"/>
                    <a:pt x="391" y="343"/>
                    <a:pt x="391" y="343"/>
                  </a:cubicBezTo>
                  <a:close/>
                  <a:moveTo>
                    <a:pt x="391" y="492"/>
                  </a:moveTo>
                  <a:cubicBezTo>
                    <a:pt x="391" y="496"/>
                    <a:pt x="391" y="496"/>
                    <a:pt x="391" y="496"/>
                  </a:cubicBezTo>
                  <a:cubicBezTo>
                    <a:pt x="391" y="496"/>
                    <a:pt x="390" y="496"/>
                    <a:pt x="390" y="496"/>
                  </a:cubicBezTo>
                  <a:cubicBezTo>
                    <a:pt x="390" y="497"/>
                    <a:pt x="391" y="498"/>
                    <a:pt x="391" y="498"/>
                  </a:cubicBezTo>
                  <a:cubicBezTo>
                    <a:pt x="391" y="511"/>
                    <a:pt x="391" y="511"/>
                    <a:pt x="391" y="511"/>
                  </a:cubicBezTo>
                  <a:cubicBezTo>
                    <a:pt x="387" y="511"/>
                    <a:pt x="387" y="511"/>
                    <a:pt x="387" y="511"/>
                  </a:cubicBezTo>
                  <a:cubicBezTo>
                    <a:pt x="387" y="513"/>
                    <a:pt x="387" y="515"/>
                    <a:pt x="387" y="517"/>
                  </a:cubicBezTo>
                  <a:cubicBezTo>
                    <a:pt x="388" y="517"/>
                    <a:pt x="390" y="517"/>
                    <a:pt x="391" y="516"/>
                  </a:cubicBezTo>
                  <a:cubicBezTo>
                    <a:pt x="391" y="521"/>
                    <a:pt x="391" y="521"/>
                    <a:pt x="391" y="521"/>
                  </a:cubicBezTo>
                  <a:cubicBezTo>
                    <a:pt x="389" y="522"/>
                    <a:pt x="388" y="525"/>
                    <a:pt x="387" y="530"/>
                  </a:cubicBezTo>
                  <a:cubicBezTo>
                    <a:pt x="389" y="529"/>
                    <a:pt x="390" y="529"/>
                    <a:pt x="391" y="529"/>
                  </a:cubicBezTo>
                  <a:cubicBezTo>
                    <a:pt x="391" y="533"/>
                    <a:pt x="391" y="533"/>
                    <a:pt x="391" y="533"/>
                  </a:cubicBezTo>
                  <a:cubicBezTo>
                    <a:pt x="389" y="533"/>
                    <a:pt x="389" y="533"/>
                    <a:pt x="389" y="533"/>
                  </a:cubicBezTo>
                  <a:cubicBezTo>
                    <a:pt x="388" y="536"/>
                    <a:pt x="388" y="539"/>
                    <a:pt x="387" y="541"/>
                  </a:cubicBezTo>
                  <a:cubicBezTo>
                    <a:pt x="389" y="541"/>
                    <a:pt x="390" y="541"/>
                    <a:pt x="391" y="541"/>
                  </a:cubicBezTo>
                  <a:cubicBezTo>
                    <a:pt x="391" y="546"/>
                    <a:pt x="391" y="546"/>
                    <a:pt x="391" y="546"/>
                  </a:cubicBezTo>
                  <a:cubicBezTo>
                    <a:pt x="390" y="546"/>
                    <a:pt x="390" y="546"/>
                    <a:pt x="390" y="546"/>
                  </a:cubicBezTo>
                  <a:cubicBezTo>
                    <a:pt x="388" y="549"/>
                    <a:pt x="388" y="549"/>
                    <a:pt x="387" y="554"/>
                  </a:cubicBezTo>
                  <a:cubicBezTo>
                    <a:pt x="389" y="554"/>
                    <a:pt x="390" y="554"/>
                    <a:pt x="391" y="554"/>
                  </a:cubicBezTo>
                  <a:cubicBezTo>
                    <a:pt x="391" y="558"/>
                    <a:pt x="391" y="558"/>
                    <a:pt x="391" y="558"/>
                  </a:cubicBezTo>
                  <a:cubicBezTo>
                    <a:pt x="389" y="560"/>
                    <a:pt x="388" y="562"/>
                    <a:pt x="387" y="566"/>
                  </a:cubicBezTo>
                  <a:cubicBezTo>
                    <a:pt x="391" y="566"/>
                    <a:pt x="391" y="566"/>
                    <a:pt x="391" y="566"/>
                  </a:cubicBezTo>
                  <a:cubicBezTo>
                    <a:pt x="391" y="571"/>
                    <a:pt x="391" y="571"/>
                    <a:pt x="391" y="571"/>
                  </a:cubicBezTo>
                  <a:cubicBezTo>
                    <a:pt x="389" y="572"/>
                    <a:pt x="388" y="575"/>
                    <a:pt x="387" y="579"/>
                  </a:cubicBezTo>
                  <a:cubicBezTo>
                    <a:pt x="391" y="579"/>
                    <a:pt x="391" y="579"/>
                    <a:pt x="391" y="579"/>
                  </a:cubicBezTo>
                  <a:cubicBezTo>
                    <a:pt x="391" y="583"/>
                    <a:pt x="391" y="583"/>
                    <a:pt x="391" y="583"/>
                  </a:cubicBezTo>
                  <a:cubicBezTo>
                    <a:pt x="389" y="585"/>
                    <a:pt x="388" y="587"/>
                    <a:pt x="387" y="592"/>
                  </a:cubicBezTo>
                  <a:cubicBezTo>
                    <a:pt x="391" y="591"/>
                    <a:pt x="391" y="591"/>
                    <a:pt x="391" y="591"/>
                  </a:cubicBezTo>
                  <a:cubicBezTo>
                    <a:pt x="391" y="595"/>
                    <a:pt x="391" y="595"/>
                    <a:pt x="391" y="595"/>
                  </a:cubicBezTo>
                  <a:cubicBezTo>
                    <a:pt x="389" y="596"/>
                    <a:pt x="389" y="596"/>
                    <a:pt x="389" y="596"/>
                  </a:cubicBezTo>
                  <a:cubicBezTo>
                    <a:pt x="388" y="598"/>
                    <a:pt x="388" y="601"/>
                    <a:pt x="387" y="604"/>
                  </a:cubicBezTo>
                  <a:cubicBezTo>
                    <a:pt x="389" y="604"/>
                    <a:pt x="390" y="603"/>
                    <a:pt x="391" y="603"/>
                  </a:cubicBezTo>
                  <a:cubicBezTo>
                    <a:pt x="391" y="608"/>
                    <a:pt x="391" y="608"/>
                    <a:pt x="391" y="608"/>
                  </a:cubicBezTo>
                  <a:cubicBezTo>
                    <a:pt x="391" y="608"/>
                    <a:pt x="390" y="608"/>
                    <a:pt x="390" y="608"/>
                  </a:cubicBezTo>
                  <a:cubicBezTo>
                    <a:pt x="390" y="610"/>
                    <a:pt x="390" y="611"/>
                    <a:pt x="390" y="612"/>
                  </a:cubicBezTo>
                  <a:cubicBezTo>
                    <a:pt x="391" y="612"/>
                    <a:pt x="391" y="612"/>
                    <a:pt x="391" y="612"/>
                  </a:cubicBezTo>
                  <a:cubicBezTo>
                    <a:pt x="391" y="619"/>
                    <a:pt x="391" y="619"/>
                    <a:pt x="391" y="619"/>
                  </a:cubicBezTo>
                  <a:cubicBezTo>
                    <a:pt x="390" y="618"/>
                    <a:pt x="389" y="617"/>
                    <a:pt x="387" y="617"/>
                  </a:cubicBezTo>
                  <a:cubicBezTo>
                    <a:pt x="387" y="506"/>
                    <a:pt x="387" y="506"/>
                    <a:pt x="387" y="506"/>
                  </a:cubicBezTo>
                  <a:cubicBezTo>
                    <a:pt x="388" y="506"/>
                    <a:pt x="389" y="505"/>
                    <a:pt x="390" y="505"/>
                  </a:cubicBezTo>
                  <a:cubicBezTo>
                    <a:pt x="389" y="504"/>
                    <a:pt x="388" y="502"/>
                    <a:pt x="387" y="500"/>
                  </a:cubicBezTo>
                  <a:cubicBezTo>
                    <a:pt x="387" y="491"/>
                    <a:pt x="387" y="491"/>
                    <a:pt x="387" y="491"/>
                  </a:cubicBezTo>
                  <a:cubicBezTo>
                    <a:pt x="391" y="492"/>
                    <a:pt x="391" y="492"/>
                    <a:pt x="391" y="492"/>
                  </a:cubicBezTo>
                  <a:close/>
                  <a:moveTo>
                    <a:pt x="391" y="634"/>
                  </a:moveTo>
                  <a:cubicBezTo>
                    <a:pt x="391" y="639"/>
                    <a:pt x="391" y="639"/>
                    <a:pt x="391" y="639"/>
                  </a:cubicBezTo>
                  <a:cubicBezTo>
                    <a:pt x="387" y="639"/>
                    <a:pt x="387" y="639"/>
                    <a:pt x="387" y="639"/>
                  </a:cubicBezTo>
                  <a:cubicBezTo>
                    <a:pt x="387" y="630"/>
                    <a:pt x="387" y="630"/>
                    <a:pt x="387" y="630"/>
                  </a:cubicBezTo>
                  <a:cubicBezTo>
                    <a:pt x="388" y="631"/>
                    <a:pt x="389" y="632"/>
                    <a:pt x="391" y="634"/>
                  </a:cubicBezTo>
                  <a:close/>
                  <a:moveTo>
                    <a:pt x="391" y="685"/>
                  </a:moveTo>
                  <a:cubicBezTo>
                    <a:pt x="391" y="694"/>
                    <a:pt x="391" y="694"/>
                    <a:pt x="391" y="694"/>
                  </a:cubicBezTo>
                  <a:cubicBezTo>
                    <a:pt x="390" y="698"/>
                    <a:pt x="389" y="701"/>
                    <a:pt x="387" y="704"/>
                  </a:cubicBezTo>
                  <a:cubicBezTo>
                    <a:pt x="387" y="675"/>
                    <a:pt x="387" y="675"/>
                    <a:pt x="387" y="675"/>
                  </a:cubicBezTo>
                  <a:cubicBezTo>
                    <a:pt x="389" y="678"/>
                    <a:pt x="390" y="681"/>
                    <a:pt x="391" y="685"/>
                  </a:cubicBezTo>
                  <a:close/>
                  <a:moveTo>
                    <a:pt x="391" y="751"/>
                  </a:moveTo>
                  <a:cubicBezTo>
                    <a:pt x="391" y="763"/>
                    <a:pt x="391" y="763"/>
                    <a:pt x="391" y="763"/>
                  </a:cubicBezTo>
                  <a:cubicBezTo>
                    <a:pt x="390" y="761"/>
                    <a:pt x="388" y="760"/>
                    <a:pt x="387" y="759"/>
                  </a:cubicBezTo>
                  <a:cubicBezTo>
                    <a:pt x="387" y="749"/>
                    <a:pt x="387" y="749"/>
                    <a:pt x="387" y="749"/>
                  </a:cubicBezTo>
                  <a:cubicBezTo>
                    <a:pt x="388" y="749"/>
                    <a:pt x="389" y="750"/>
                    <a:pt x="390" y="751"/>
                  </a:cubicBezTo>
                  <a:lnTo>
                    <a:pt x="391" y="751"/>
                  </a:lnTo>
                  <a:close/>
                  <a:moveTo>
                    <a:pt x="380" y="2"/>
                  </a:moveTo>
                  <a:cubicBezTo>
                    <a:pt x="382" y="1"/>
                    <a:pt x="384" y="1"/>
                    <a:pt x="386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25"/>
                    <a:pt x="387" y="25"/>
                    <a:pt x="387" y="25"/>
                  </a:cubicBezTo>
                  <a:cubicBezTo>
                    <a:pt x="385" y="22"/>
                    <a:pt x="383" y="19"/>
                    <a:pt x="380" y="16"/>
                  </a:cubicBezTo>
                  <a:cubicBezTo>
                    <a:pt x="380" y="2"/>
                    <a:pt x="380" y="2"/>
                    <a:pt x="380" y="2"/>
                  </a:cubicBezTo>
                  <a:close/>
                  <a:moveTo>
                    <a:pt x="387" y="793"/>
                  </a:moveTo>
                  <a:cubicBezTo>
                    <a:pt x="385" y="793"/>
                    <a:pt x="383" y="793"/>
                    <a:pt x="380" y="793"/>
                  </a:cubicBezTo>
                  <a:cubicBezTo>
                    <a:pt x="380" y="780"/>
                    <a:pt x="380" y="780"/>
                    <a:pt x="380" y="780"/>
                  </a:cubicBezTo>
                  <a:cubicBezTo>
                    <a:pt x="382" y="781"/>
                    <a:pt x="384" y="783"/>
                    <a:pt x="387" y="784"/>
                  </a:cubicBezTo>
                  <a:cubicBezTo>
                    <a:pt x="387" y="793"/>
                    <a:pt x="387" y="793"/>
                    <a:pt x="387" y="793"/>
                  </a:cubicBezTo>
                  <a:close/>
                  <a:moveTo>
                    <a:pt x="387" y="39"/>
                  </a:moveTo>
                  <a:cubicBezTo>
                    <a:pt x="387" y="47"/>
                    <a:pt x="387" y="47"/>
                    <a:pt x="387" y="47"/>
                  </a:cubicBezTo>
                  <a:cubicBezTo>
                    <a:pt x="380" y="46"/>
                    <a:pt x="380" y="46"/>
                    <a:pt x="380" y="46"/>
                  </a:cubicBezTo>
                  <a:cubicBezTo>
                    <a:pt x="380" y="39"/>
                    <a:pt x="380" y="39"/>
                    <a:pt x="380" y="39"/>
                  </a:cubicBezTo>
                  <a:cubicBezTo>
                    <a:pt x="383" y="39"/>
                    <a:pt x="385" y="39"/>
                    <a:pt x="387" y="39"/>
                  </a:cubicBezTo>
                  <a:close/>
                  <a:moveTo>
                    <a:pt x="387" y="165"/>
                  </a:moveTo>
                  <a:cubicBezTo>
                    <a:pt x="387" y="174"/>
                    <a:pt x="387" y="174"/>
                    <a:pt x="387" y="174"/>
                  </a:cubicBezTo>
                  <a:cubicBezTo>
                    <a:pt x="385" y="172"/>
                    <a:pt x="383" y="171"/>
                    <a:pt x="380" y="170"/>
                  </a:cubicBezTo>
                  <a:cubicBezTo>
                    <a:pt x="380" y="165"/>
                    <a:pt x="380" y="165"/>
                    <a:pt x="380" y="165"/>
                  </a:cubicBezTo>
                  <a:cubicBezTo>
                    <a:pt x="383" y="165"/>
                    <a:pt x="385" y="165"/>
                    <a:pt x="387" y="165"/>
                  </a:cubicBezTo>
                  <a:close/>
                  <a:moveTo>
                    <a:pt x="387" y="188"/>
                  </a:moveTo>
                  <a:cubicBezTo>
                    <a:pt x="387" y="301"/>
                    <a:pt x="387" y="301"/>
                    <a:pt x="387" y="301"/>
                  </a:cubicBezTo>
                  <a:cubicBezTo>
                    <a:pt x="385" y="300"/>
                    <a:pt x="383" y="299"/>
                    <a:pt x="380" y="299"/>
                  </a:cubicBezTo>
                  <a:cubicBezTo>
                    <a:pt x="380" y="295"/>
                    <a:pt x="380" y="295"/>
                    <a:pt x="380" y="295"/>
                  </a:cubicBezTo>
                  <a:cubicBezTo>
                    <a:pt x="381" y="295"/>
                    <a:pt x="383" y="295"/>
                    <a:pt x="384" y="295"/>
                  </a:cubicBezTo>
                  <a:cubicBezTo>
                    <a:pt x="384" y="260"/>
                    <a:pt x="384" y="226"/>
                    <a:pt x="384" y="192"/>
                  </a:cubicBezTo>
                  <a:cubicBezTo>
                    <a:pt x="383" y="192"/>
                    <a:pt x="382" y="192"/>
                    <a:pt x="380" y="192"/>
                  </a:cubicBezTo>
                  <a:cubicBezTo>
                    <a:pt x="380" y="182"/>
                    <a:pt x="380" y="182"/>
                    <a:pt x="380" y="182"/>
                  </a:cubicBezTo>
                  <a:cubicBezTo>
                    <a:pt x="385" y="188"/>
                    <a:pt x="385" y="188"/>
                    <a:pt x="385" y="188"/>
                  </a:cubicBezTo>
                  <a:cubicBezTo>
                    <a:pt x="387" y="188"/>
                    <a:pt x="387" y="188"/>
                    <a:pt x="387" y="188"/>
                  </a:cubicBezTo>
                  <a:close/>
                  <a:moveTo>
                    <a:pt x="387" y="308"/>
                  </a:moveTo>
                  <a:cubicBezTo>
                    <a:pt x="387" y="312"/>
                    <a:pt x="387" y="312"/>
                    <a:pt x="387" y="312"/>
                  </a:cubicBezTo>
                  <a:cubicBezTo>
                    <a:pt x="385" y="312"/>
                    <a:pt x="383" y="313"/>
                    <a:pt x="380" y="313"/>
                  </a:cubicBezTo>
                  <a:cubicBezTo>
                    <a:pt x="380" y="303"/>
                    <a:pt x="380" y="303"/>
                    <a:pt x="380" y="303"/>
                  </a:cubicBezTo>
                  <a:cubicBezTo>
                    <a:pt x="381" y="304"/>
                    <a:pt x="383" y="306"/>
                    <a:pt x="385" y="308"/>
                  </a:cubicBezTo>
                  <a:cubicBezTo>
                    <a:pt x="387" y="308"/>
                    <a:pt x="387" y="308"/>
                    <a:pt x="387" y="308"/>
                  </a:cubicBezTo>
                  <a:close/>
                  <a:moveTo>
                    <a:pt x="387" y="356"/>
                  </a:moveTo>
                  <a:cubicBezTo>
                    <a:pt x="387" y="438"/>
                    <a:pt x="387" y="438"/>
                    <a:pt x="387" y="438"/>
                  </a:cubicBezTo>
                  <a:cubicBezTo>
                    <a:pt x="380" y="443"/>
                    <a:pt x="380" y="443"/>
                    <a:pt x="380" y="443"/>
                  </a:cubicBezTo>
                  <a:cubicBezTo>
                    <a:pt x="380" y="375"/>
                    <a:pt x="380" y="375"/>
                    <a:pt x="380" y="375"/>
                  </a:cubicBezTo>
                  <a:cubicBezTo>
                    <a:pt x="387" y="356"/>
                    <a:pt x="387" y="356"/>
                    <a:pt x="387" y="356"/>
                  </a:cubicBezTo>
                  <a:close/>
                  <a:moveTo>
                    <a:pt x="387" y="491"/>
                  </a:moveTo>
                  <a:cubicBezTo>
                    <a:pt x="387" y="500"/>
                    <a:pt x="387" y="500"/>
                    <a:pt x="387" y="500"/>
                  </a:cubicBezTo>
                  <a:cubicBezTo>
                    <a:pt x="384" y="495"/>
                    <a:pt x="384" y="495"/>
                    <a:pt x="384" y="495"/>
                  </a:cubicBezTo>
                  <a:cubicBezTo>
                    <a:pt x="383" y="495"/>
                    <a:pt x="382" y="495"/>
                    <a:pt x="380" y="495"/>
                  </a:cubicBezTo>
                  <a:cubicBezTo>
                    <a:pt x="380" y="490"/>
                    <a:pt x="380" y="490"/>
                    <a:pt x="380" y="490"/>
                  </a:cubicBezTo>
                  <a:cubicBezTo>
                    <a:pt x="387" y="491"/>
                    <a:pt x="387" y="491"/>
                    <a:pt x="387" y="491"/>
                  </a:cubicBezTo>
                  <a:close/>
                  <a:moveTo>
                    <a:pt x="387" y="506"/>
                  </a:moveTo>
                  <a:cubicBezTo>
                    <a:pt x="387" y="617"/>
                    <a:pt x="387" y="617"/>
                    <a:pt x="387" y="617"/>
                  </a:cubicBezTo>
                  <a:cubicBezTo>
                    <a:pt x="385" y="616"/>
                    <a:pt x="383" y="616"/>
                    <a:pt x="380" y="616"/>
                  </a:cubicBezTo>
                  <a:cubicBezTo>
                    <a:pt x="380" y="611"/>
                    <a:pt x="380" y="611"/>
                    <a:pt x="380" y="611"/>
                  </a:cubicBezTo>
                  <a:cubicBezTo>
                    <a:pt x="382" y="611"/>
                    <a:pt x="383" y="611"/>
                    <a:pt x="384" y="611"/>
                  </a:cubicBezTo>
                  <a:cubicBezTo>
                    <a:pt x="384" y="577"/>
                    <a:pt x="384" y="543"/>
                    <a:pt x="384" y="510"/>
                  </a:cubicBezTo>
                  <a:cubicBezTo>
                    <a:pt x="380" y="509"/>
                    <a:pt x="380" y="509"/>
                    <a:pt x="380" y="509"/>
                  </a:cubicBezTo>
                  <a:cubicBezTo>
                    <a:pt x="380" y="501"/>
                    <a:pt x="380" y="501"/>
                    <a:pt x="380" y="501"/>
                  </a:cubicBezTo>
                  <a:cubicBezTo>
                    <a:pt x="381" y="503"/>
                    <a:pt x="382" y="505"/>
                    <a:pt x="384" y="506"/>
                  </a:cubicBezTo>
                  <a:cubicBezTo>
                    <a:pt x="385" y="506"/>
                    <a:pt x="386" y="506"/>
                    <a:pt x="387" y="506"/>
                  </a:cubicBezTo>
                  <a:close/>
                  <a:moveTo>
                    <a:pt x="387" y="630"/>
                  </a:moveTo>
                  <a:cubicBezTo>
                    <a:pt x="387" y="639"/>
                    <a:pt x="387" y="639"/>
                    <a:pt x="387" y="639"/>
                  </a:cubicBezTo>
                  <a:cubicBezTo>
                    <a:pt x="380" y="639"/>
                    <a:pt x="380" y="639"/>
                    <a:pt x="380" y="639"/>
                  </a:cubicBezTo>
                  <a:cubicBezTo>
                    <a:pt x="380" y="632"/>
                    <a:pt x="380" y="632"/>
                    <a:pt x="380" y="632"/>
                  </a:cubicBezTo>
                  <a:cubicBezTo>
                    <a:pt x="381" y="632"/>
                    <a:pt x="381" y="632"/>
                    <a:pt x="381" y="632"/>
                  </a:cubicBezTo>
                  <a:cubicBezTo>
                    <a:pt x="381" y="632"/>
                    <a:pt x="380" y="631"/>
                    <a:pt x="380" y="631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383" y="623"/>
                    <a:pt x="384" y="626"/>
                    <a:pt x="387" y="630"/>
                  </a:cubicBezTo>
                  <a:close/>
                  <a:moveTo>
                    <a:pt x="387" y="675"/>
                  </a:moveTo>
                  <a:cubicBezTo>
                    <a:pt x="387" y="704"/>
                    <a:pt x="387" y="704"/>
                    <a:pt x="387" y="704"/>
                  </a:cubicBezTo>
                  <a:cubicBezTo>
                    <a:pt x="385" y="707"/>
                    <a:pt x="383" y="709"/>
                    <a:pt x="380" y="711"/>
                  </a:cubicBezTo>
                  <a:cubicBezTo>
                    <a:pt x="380" y="672"/>
                    <a:pt x="380" y="672"/>
                    <a:pt x="380" y="672"/>
                  </a:cubicBezTo>
                  <a:cubicBezTo>
                    <a:pt x="382" y="673"/>
                    <a:pt x="384" y="673"/>
                    <a:pt x="387" y="674"/>
                  </a:cubicBezTo>
                  <a:cubicBezTo>
                    <a:pt x="387" y="675"/>
                    <a:pt x="387" y="675"/>
                    <a:pt x="387" y="675"/>
                  </a:cubicBezTo>
                  <a:close/>
                  <a:moveTo>
                    <a:pt x="387" y="749"/>
                  </a:moveTo>
                  <a:cubicBezTo>
                    <a:pt x="387" y="759"/>
                    <a:pt x="387" y="759"/>
                    <a:pt x="387" y="759"/>
                  </a:cubicBezTo>
                  <a:cubicBezTo>
                    <a:pt x="385" y="758"/>
                    <a:pt x="383" y="757"/>
                    <a:pt x="380" y="757"/>
                  </a:cubicBezTo>
                  <a:cubicBezTo>
                    <a:pt x="380" y="747"/>
                    <a:pt x="380" y="747"/>
                    <a:pt x="380" y="747"/>
                  </a:cubicBezTo>
                  <a:cubicBezTo>
                    <a:pt x="383" y="748"/>
                    <a:pt x="385" y="748"/>
                    <a:pt x="387" y="749"/>
                  </a:cubicBezTo>
                  <a:close/>
                  <a:moveTo>
                    <a:pt x="379" y="2"/>
                  </a:moveTo>
                  <a:cubicBezTo>
                    <a:pt x="379" y="2"/>
                    <a:pt x="380" y="2"/>
                    <a:pt x="380" y="2"/>
                  </a:cubicBezTo>
                  <a:cubicBezTo>
                    <a:pt x="380" y="16"/>
                    <a:pt x="380" y="16"/>
                    <a:pt x="380" y="16"/>
                  </a:cubicBezTo>
                  <a:cubicBezTo>
                    <a:pt x="380" y="16"/>
                    <a:pt x="379" y="15"/>
                    <a:pt x="379" y="15"/>
                  </a:cubicBezTo>
                  <a:cubicBezTo>
                    <a:pt x="379" y="2"/>
                    <a:pt x="379" y="2"/>
                    <a:pt x="379" y="2"/>
                  </a:cubicBezTo>
                  <a:close/>
                  <a:moveTo>
                    <a:pt x="380" y="793"/>
                  </a:moveTo>
                  <a:cubicBezTo>
                    <a:pt x="379" y="793"/>
                    <a:pt x="379" y="793"/>
                    <a:pt x="379" y="793"/>
                  </a:cubicBezTo>
                  <a:cubicBezTo>
                    <a:pt x="379" y="778"/>
                    <a:pt x="379" y="778"/>
                    <a:pt x="379" y="778"/>
                  </a:cubicBezTo>
                  <a:cubicBezTo>
                    <a:pt x="379" y="779"/>
                    <a:pt x="380" y="779"/>
                    <a:pt x="380" y="780"/>
                  </a:cubicBezTo>
                  <a:cubicBezTo>
                    <a:pt x="380" y="793"/>
                    <a:pt x="380" y="793"/>
                    <a:pt x="380" y="793"/>
                  </a:cubicBezTo>
                  <a:close/>
                  <a:moveTo>
                    <a:pt x="380" y="39"/>
                  </a:moveTo>
                  <a:cubicBezTo>
                    <a:pt x="380" y="46"/>
                    <a:pt x="380" y="46"/>
                    <a:pt x="380" y="46"/>
                  </a:cubicBezTo>
                  <a:cubicBezTo>
                    <a:pt x="379" y="46"/>
                    <a:pt x="379" y="46"/>
                    <a:pt x="379" y="46"/>
                  </a:cubicBezTo>
                  <a:cubicBezTo>
                    <a:pt x="379" y="39"/>
                    <a:pt x="379" y="39"/>
                    <a:pt x="379" y="39"/>
                  </a:cubicBezTo>
                  <a:cubicBezTo>
                    <a:pt x="379" y="39"/>
                    <a:pt x="379" y="39"/>
                    <a:pt x="379" y="39"/>
                  </a:cubicBezTo>
                  <a:cubicBezTo>
                    <a:pt x="380" y="39"/>
                    <a:pt x="380" y="39"/>
                    <a:pt x="380" y="39"/>
                  </a:cubicBezTo>
                  <a:close/>
                  <a:moveTo>
                    <a:pt x="380" y="165"/>
                  </a:moveTo>
                  <a:cubicBezTo>
                    <a:pt x="380" y="170"/>
                    <a:pt x="380" y="170"/>
                    <a:pt x="380" y="170"/>
                  </a:cubicBezTo>
                  <a:cubicBezTo>
                    <a:pt x="380" y="170"/>
                    <a:pt x="379" y="170"/>
                    <a:pt x="379" y="170"/>
                  </a:cubicBezTo>
                  <a:cubicBezTo>
                    <a:pt x="379" y="165"/>
                    <a:pt x="379" y="165"/>
                    <a:pt x="379" y="165"/>
                  </a:cubicBezTo>
                  <a:cubicBezTo>
                    <a:pt x="380" y="165"/>
                    <a:pt x="380" y="165"/>
                    <a:pt x="380" y="165"/>
                  </a:cubicBezTo>
                  <a:close/>
                  <a:moveTo>
                    <a:pt x="380" y="182"/>
                  </a:moveTo>
                  <a:cubicBezTo>
                    <a:pt x="380" y="192"/>
                    <a:pt x="380" y="192"/>
                    <a:pt x="380" y="192"/>
                  </a:cubicBezTo>
                  <a:cubicBezTo>
                    <a:pt x="380" y="192"/>
                    <a:pt x="379" y="192"/>
                    <a:pt x="379" y="192"/>
                  </a:cubicBezTo>
                  <a:cubicBezTo>
                    <a:pt x="379" y="181"/>
                    <a:pt x="379" y="181"/>
                    <a:pt x="379" y="181"/>
                  </a:cubicBezTo>
                  <a:cubicBezTo>
                    <a:pt x="380" y="182"/>
                    <a:pt x="380" y="182"/>
                    <a:pt x="380" y="182"/>
                  </a:cubicBezTo>
                  <a:close/>
                  <a:moveTo>
                    <a:pt x="380" y="295"/>
                  </a:moveTo>
                  <a:cubicBezTo>
                    <a:pt x="380" y="299"/>
                    <a:pt x="380" y="299"/>
                    <a:pt x="380" y="299"/>
                  </a:cubicBezTo>
                  <a:cubicBezTo>
                    <a:pt x="380" y="299"/>
                    <a:pt x="379" y="299"/>
                    <a:pt x="379" y="299"/>
                  </a:cubicBezTo>
                  <a:cubicBezTo>
                    <a:pt x="379" y="296"/>
                    <a:pt x="379" y="296"/>
                    <a:pt x="379" y="296"/>
                  </a:cubicBezTo>
                  <a:cubicBezTo>
                    <a:pt x="380" y="295"/>
                    <a:pt x="380" y="295"/>
                    <a:pt x="380" y="295"/>
                  </a:cubicBezTo>
                  <a:close/>
                  <a:moveTo>
                    <a:pt x="380" y="303"/>
                  </a:moveTo>
                  <a:cubicBezTo>
                    <a:pt x="380" y="313"/>
                    <a:pt x="380" y="313"/>
                    <a:pt x="380" y="313"/>
                  </a:cubicBezTo>
                  <a:cubicBezTo>
                    <a:pt x="379" y="313"/>
                    <a:pt x="379" y="313"/>
                    <a:pt x="379" y="313"/>
                  </a:cubicBezTo>
                  <a:cubicBezTo>
                    <a:pt x="379" y="310"/>
                    <a:pt x="379" y="310"/>
                    <a:pt x="379" y="310"/>
                  </a:cubicBezTo>
                  <a:cubicBezTo>
                    <a:pt x="379" y="310"/>
                    <a:pt x="380" y="309"/>
                    <a:pt x="380" y="309"/>
                  </a:cubicBezTo>
                  <a:cubicBezTo>
                    <a:pt x="379" y="307"/>
                    <a:pt x="379" y="307"/>
                    <a:pt x="379" y="307"/>
                  </a:cubicBezTo>
                  <a:cubicBezTo>
                    <a:pt x="379" y="302"/>
                    <a:pt x="379" y="302"/>
                    <a:pt x="379" y="302"/>
                  </a:cubicBezTo>
                  <a:cubicBezTo>
                    <a:pt x="379" y="302"/>
                    <a:pt x="380" y="302"/>
                    <a:pt x="380" y="303"/>
                  </a:cubicBezTo>
                  <a:close/>
                  <a:moveTo>
                    <a:pt x="380" y="375"/>
                  </a:moveTo>
                  <a:cubicBezTo>
                    <a:pt x="380" y="443"/>
                    <a:pt x="380" y="443"/>
                    <a:pt x="380" y="443"/>
                  </a:cubicBezTo>
                  <a:cubicBezTo>
                    <a:pt x="379" y="444"/>
                    <a:pt x="379" y="444"/>
                    <a:pt x="379" y="444"/>
                  </a:cubicBezTo>
                  <a:cubicBezTo>
                    <a:pt x="379" y="377"/>
                    <a:pt x="379" y="377"/>
                    <a:pt x="379" y="377"/>
                  </a:cubicBezTo>
                  <a:cubicBezTo>
                    <a:pt x="380" y="377"/>
                    <a:pt x="380" y="377"/>
                    <a:pt x="380" y="377"/>
                  </a:cubicBezTo>
                  <a:cubicBezTo>
                    <a:pt x="380" y="375"/>
                    <a:pt x="380" y="375"/>
                    <a:pt x="380" y="375"/>
                  </a:cubicBezTo>
                  <a:close/>
                  <a:moveTo>
                    <a:pt x="380" y="490"/>
                  </a:moveTo>
                  <a:cubicBezTo>
                    <a:pt x="380" y="495"/>
                    <a:pt x="380" y="495"/>
                    <a:pt x="380" y="495"/>
                  </a:cubicBezTo>
                  <a:cubicBezTo>
                    <a:pt x="379" y="495"/>
                    <a:pt x="379" y="495"/>
                    <a:pt x="379" y="495"/>
                  </a:cubicBezTo>
                  <a:cubicBezTo>
                    <a:pt x="379" y="490"/>
                    <a:pt x="379" y="490"/>
                    <a:pt x="379" y="490"/>
                  </a:cubicBezTo>
                  <a:cubicBezTo>
                    <a:pt x="380" y="490"/>
                    <a:pt x="380" y="490"/>
                    <a:pt x="380" y="490"/>
                  </a:cubicBezTo>
                  <a:close/>
                  <a:moveTo>
                    <a:pt x="380" y="501"/>
                  </a:moveTo>
                  <a:cubicBezTo>
                    <a:pt x="380" y="509"/>
                    <a:pt x="380" y="509"/>
                    <a:pt x="380" y="509"/>
                  </a:cubicBezTo>
                  <a:cubicBezTo>
                    <a:pt x="379" y="509"/>
                    <a:pt x="379" y="509"/>
                    <a:pt x="379" y="509"/>
                  </a:cubicBezTo>
                  <a:cubicBezTo>
                    <a:pt x="379" y="497"/>
                    <a:pt x="379" y="497"/>
                    <a:pt x="379" y="497"/>
                  </a:cubicBezTo>
                  <a:cubicBezTo>
                    <a:pt x="379" y="499"/>
                    <a:pt x="380" y="500"/>
                    <a:pt x="380" y="501"/>
                  </a:cubicBezTo>
                  <a:close/>
                  <a:moveTo>
                    <a:pt x="380" y="611"/>
                  </a:moveTo>
                  <a:cubicBezTo>
                    <a:pt x="380" y="616"/>
                    <a:pt x="380" y="616"/>
                    <a:pt x="380" y="616"/>
                  </a:cubicBezTo>
                  <a:cubicBezTo>
                    <a:pt x="380" y="616"/>
                    <a:pt x="380" y="616"/>
                    <a:pt x="379" y="616"/>
                  </a:cubicBezTo>
                  <a:cubicBezTo>
                    <a:pt x="380" y="616"/>
                    <a:pt x="380" y="617"/>
                    <a:pt x="380" y="618"/>
                  </a:cubicBezTo>
                  <a:cubicBezTo>
                    <a:pt x="380" y="631"/>
                    <a:pt x="380" y="631"/>
                    <a:pt x="380" y="631"/>
                  </a:cubicBezTo>
                  <a:cubicBezTo>
                    <a:pt x="380" y="630"/>
                    <a:pt x="379" y="629"/>
                    <a:pt x="379" y="628"/>
                  </a:cubicBezTo>
                  <a:cubicBezTo>
                    <a:pt x="379" y="612"/>
                    <a:pt x="379" y="612"/>
                    <a:pt x="379" y="612"/>
                  </a:cubicBezTo>
                  <a:cubicBezTo>
                    <a:pt x="380" y="611"/>
                    <a:pt x="380" y="611"/>
                    <a:pt x="380" y="611"/>
                  </a:cubicBezTo>
                  <a:close/>
                  <a:moveTo>
                    <a:pt x="380" y="632"/>
                  </a:moveTo>
                  <a:cubicBezTo>
                    <a:pt x="380" y="639"/>
                    <a:pt x="380" y="639"/>
                    <a:pt x="380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3"/>
                    <a:pt x="379" y="633"/>
                    <a:pt x="379" y="633"/>
                  </a:cubicBezTo>
                  <a:cubicBezTo>
                    <a:pt x="380" y="632"/>
                    <a:pt x="380" y="632"/>
                    <a:pt x="380" y="632"/>
                  </a:cubicBezTo>
                  <a:close/>
                  <a:moveTo>
                    <a:pt x="380" y="672"/>
                  </a:moveTo>
                  <a:cubicBezTo>
                    <a:pt x="380" y="711"/>
                    <a:pt x="380" y="711"/>
                    <a:pt x="380" y="711"/>
                  </a:cubicBezTo>
                  <a:cubicBezTo>
                    <a:pt x="380" y="711"/>
                    <a:pt x="380" y="711"/>
                    <a:pt x="379" y="712"/>
                  </a:cubicBezTo>
                  <a:cubicBezTo>
                    <a:pt x="379" y="712"/>
                    <a:pt x="379" y="712"/>
                    <a:pt x="379" y="712"/>
                  </a:cubicBezTo>
                  <a:cubicBezTo>
                    <a:pt x="379" y="699"/>
                    <a:pt x="379" y="699"/>
                    <a:pt x="379" y="699"/>
                  </a:cubicBezTo>
                  <a:cubicBezTo>
                    <a:pt x="379" y="699"/>
                    <a:pt x="380" y="698"/>
                    <a:pt x="380" y="698"/>
                  </a:cubicBezTo>
                  <a:cubicBezTo>
                    <a:pt x="380" y="697"/>
                    <a:pt x="380" y="697"/>
                    <a:pt x="380" y="696"/>
                  </a:cubicBezTo>
                  <a:cubicBezTo>
                    <a:pt x="379" y="696"/>
                    <a:pt x="379" y="696"/>
                    <a:pt x="379" y="696"/>
                  </a:cubicBezTo>
                  <a:cubicBezTo>
                    <a:pt x="379" y="688"/>
                    <a:pt x="379" y="688"/>
                    <a:pt x="379" y="688"/>
                  </a:cubicBezTo>
                  <a:cubicBezTo>
                    <a:pt x="379" y="688"/>
                    <a:pt x="380" y="688"/>
                    <a:pt x="380" y="687"/>
                  </a:cubicBezTo>
                  <a:cubicBezTo>
                    <a:pt x="380" y="685"/>
                    <a:pt x="380" y="682"/>
                    <a:pt x="379" y="680"/>
                  </a:cubicBezTo>
                  <a:cubicBezTo>
                    <a:pt x="379" y="672"/>
                    <a:pt x="379" y="672"/>
                    <a:pt x="379" y="672"/>
                  </a:cubicBezTo>
                  <a:cubicBezTo>
                    <a:pt x="379" y="672"/>
                    <a:pt x="380" y="672"/>
                    <a:pt x="380" y="672"/>
                  </a:cubicBezTo>
                  <a:close/>
                  <a:moveTo>
                    <a:pt x="380" y="747"/>
                  </a:moveTo>
                  <a:cubicBezTo>
                    <a:pt x="380" y="757"/>
                    <a:pt x="380" y="757"/>
                    <a:pt x="380" y="757"/>
                  </a:cubicBezTo>
                  <a:cubicBezTo>
                    <a:pt x="380" y="757"/>
                    <a:pt x="379" y="757"/>
                    <a:pt x="379" y="757"/>
                  </a:cubicBezTo>
                  <a:cubicBezTo>
                    <a:pt x="379" y="747"/>
                    <a:pt x="379" y="747"/>
                    <a:pt x="379" y="747"/>
                  </a:cubicBezTo>
                  <a:cubicBezTo>
                    <a:pt x="379" y="747"/>
                    <a:pt x="380" y="747"/>
                    <a:pt x="380" y="747"/>
                  </a:cubicBezTo>
                  <a:close/>
                  <a:moveTo>
                    <a:pt x="376" y="2"/>
                  </a:moveTo>
                  <a:cubicBezTo>
                    <a:pt x="377" y="2"/>
                    <a:pt x="378" y="2"/>
                    <a:pt x="379" y="2"/>
                  </a:cubicBezTo>
                  <a:cubicBezTo>
                    <a:pt x="379" y="15"/>
                    <a:pt x="379" y="15"/>
                    <a:pt x="379" y="15"/>
                  </a:cubicBezTo>
                  <a:cubicBezTo>
                    <a:pt x="378" y="14"/>
                    <a:pt x="377" y="13"/>
                    <a:pt x="376" y="13"/>
                  </a:cubicBezTo>
                  <a:cubicBezTo>
                    <a:pt x="376" y="2"/>
                    <a:pt x="376" y="2"/>
                    <a:pt x="376" y="2"/>
                  </a:cubicBezTo>
                  <a:close/>
                  <a:moveTo>
                    <a:pt x="379" y="793"/>
                  </a:moveTo>
                  <a:cubicBezTo>
                    <a:pt x="376" y="793"/>
                    <a:pt x="376" y="793"/>
                    <a:pt x="376" y="793"/>
                  </a:cubicBezTo>
                  <a:cubicBezTo>
                    <a:pt x="376" y="775"/>
                    <a:pt x="376" y="775"/>
                    <a:pt x="376" y="775"/>
                  </a:cubicBezTo>
                  <a:cubicBezTo>
                    <a:pt x="377" y="776"/>
                    <a:pt x="378" y="777"/>
                    <a:pt x="379" y="778"/>
                  </a:cubicBezTo>
                  <a:cubicBezTo>
                    <a:pt x="379" y="793"/>
                    <a:pt x="379" y="793"/>
                    <a:pt x="379" y="793"/>
                  </a:cubicBezTo>
                  <a:close/>
                  <a:moveTo>
                    <a:pt x="379" y="39"/>
                  </a:moveTo>
                  <a:cubicBezTo>
                    <a:pt x="379" y="46"/>
                    <a:pt x="379" y="46"/>
                    <a:pt x="379" y="46"/>
                  </a:cubicBezTo>
                  <a:cubicBezTo>
                    <a:pt x="376" y="46"/>
                    <a:pt x="376" y="46"/>
                    <a:pt x="376" y="46"/>
                  </a:cubicBezTo>
                  <a:cubicBezTo>
                    <a:pt x="376" y="37"/>
                    <a:pt x="376" y="37"/>
                    <a:pt x="376" y="37"/>
                  </a:cubicBezTo>
                  <a:cubicBezTo>
                    <a:pt x="377" y="38"/>
                    <a:pt x="378" y="38"/>
                    <a:pt x="379" y="39"/>
                  </a:cubicBezTo>
                  <a:close/>
                  <a:moveTo>
                    <a:pt x="379" y="165"/>
                  </a:moveTo>
                  <a:cubicBezTo>
                    <a:pt x="379" y="170"/>
                    <a:pt x="379" y="170"/>
                    <a:pt x="379" y="170"/>
                  </a:cubicBezTo>
                  <a:cubicBezTo>
                    <a:pt x="378" y="170"/>
                    <a:pt x="377" y="170"/>
                    <a:pt x="376" y="170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79" y="165"/>
                    <a:pt x="379" y="165"/>
                    <a:pt x="379" y="165"/>
                  </a:cubicBezTo>
                  <a:close/>
                  <a:moveTo>
                    <a:pt x="379" y="181"/>
                  </a:moveTo>
                  <a:cubicBezTo>
                    <a:pt x="379" y="192"/>
                    <a:pt x="379" y="192"/>
                    <a:pt x="379" y="192"/>
                  </a:cubicBezTo>
                  <a:cubicBezTo>
                    <a:pt x="378" y="192"/>
                    <a:pt x="377" y="192"/>
                    <a:pt x="376" y="193"/>
                  </a:cubicBezTo>
                  <a:cubicBezTo>
                    <a:pt x="376" y="177"/>
                    <a:pt x="376" y="177"/>
                    <a:pt x="376" y="177"/>
                  </a:cubicBezTo>
                  <a:cubicBezTo>
                    <a:pt x="379" y="181"/>
                    <a:pt x="379" y="181"/>
                    <a:pt x="379" y="181"/>
                  </a:cubicBezTo>
                  <a:close/>
                  <a:moveTo>
                    <a:pt x="379" y="296"/>
                  </a:moveTo>
                  <a:cubicBezTo>
                    <a:pt x="379" y="299"/>
                    <a:pt x="379" y="299"/>
                    <a:pt x="379" y="299"/>
                  </a:cubicBezTo>
                  <a:cubicBezTo>
                    <a:pt x="378" y="299"/>
                    <a:pt x="378" y="299"/>
                    <a:pt x="378" y="299"/>
                  </a:cubicBezTo>
                  <a:cubicBezTo>
                    <a:pt x="378" y="300"/>
                    <a:pt x="378" y="301"/>
                    <a:pt x="379" y="302"/>
                  </a:cubicBezTo>
                  <a:cubicBezTo>
                    <a:pt x="379" y="307"/>
                    <a:pt x="379" y="307"/>
                    <a:pt x="379" y="307"/>
                  </a:cubicBezTo>
                  <a:cubicBezTo>
                    <a:pt x="378" y="306"/>
                    <a:pt x="377" y="305"/>
                    <a:pt x="376" y="304"/>
                  </a:cubicBezTo>
                  <a:cubicBezTo>
                    <a:pt x="376" y="296"/>
                    <a:pt x="376" y="296"/>
                    <a:pt x="376" y="296"/>
                  </a:cubicBezTo>
                  <a:cubicBezTo>
                    <a:pt x="377" y="296"/>
                    <a:pt x="378" y="296"/>
                    <a:pt x="379" y="296"/>
                  </a:cubicBezTo>
                  <a:close/>
                  <a:moveTo>
                    <a:pt x="379" y="310"/>
                  </a:moveTo>
                  <a:cubicBezTo>
                    <a:pt x="379" y="313"/>
                    <a:pt x="379" y="313"/>
                    <a:pt x="379" y="313"/>
                  </a:cubicBezTo>
                  <a:cubicBezTo>
                    <a:pt x="378" y="313"/>
                    <a:pt x="377" y="314"/>
                    <a:pt x="376" y="314"/>
                  </a:cubicBezTo>
                  <a:cubicBezTo>
                    <a:pt x="376" y="310"/>
                    <a:pt x="376" y="310"/>
                    <a:pt x="376" y="310"/>
                  </a:cubicBezTo>
                  <a:cubicBezTo>
                    <a:pt x="378" y="310"/>
                    <a:pt x="378" y="310"/>
                    <a:pt x="379" y="310"/>
                  </a:cubicBezTo>
                  <a:close/>
                  <a:moveTo>
                    <a:pt x="379" y="377"/>
                  </a:moveTo>
                  <a:cubicBezTo>
                    <a:pt x="379" y="444"/>
                    <a:pt x="379" y="444"/>
                    <a:pt x="379" y="444"/>
                  </a:cubicBezTo>
                  <a:cubicBezTo>
                    <a:pt x="376" y="446"/>
                    <a:pt x="376" y="446"/>
                    <a:pt x="376" y="446"/>
                  </a:cubicBezTo>
                  <a:cubicBezTo>
                    <a:pt x="376" y="377"/>
                    <a:pt x="376" y="377"/>
                    <a:pt x="376" y="377"/>
                  </a:cubicBezTo>
                  <a:cubicBezTo>
                    <a:pt x="379" y="377"/>
                    <a:pt x="379" y="377"/>
                    <a:pt x="379" y="377"/>
                  </a:cubicBezTo>
                  <a:close/>
                  <a:moveTo>
                    <a:pt x="379" y="490"/>
                  </a:moveTo>
                  <a:cubicBezTo>
                    <a:pt x="379" y="495"/>
                    <a:pt x="379" y="495"/>
                    <a:pt x="379" y="495"/>
                  </a:cubicBezTo>
                  <a:cubicBezTo>
                    <a:pt x="378" y="495"/>
                    <a:pt x="378" y="495"/>
                    <a:pt x="378" y="495"/>
                  </a:cubicBezTo>
                  <a:cubicBezTo>
                    <a:pt x="378" y="496"/>
                    <a:pt x="379" y="497"/>
                    <a:pt x="379" y="497"/>
                  </a:cubicBezTo>
                  <a:cubicBezTo>
                    <a:pt x="379" y="509"/>
                    <a:pt x="379" y="509"/>
                    <a:pt x="379" y="509"/>
                  </a:cubicBezTo>
                  <a:cubicBezTo>
                    <a:pt x="376" y="508"/>
                    <a:pt x="376" y="508"/>
                    <a:pt x="376" y="508"/>
                  </a:cubicBezTo>
                  <a:cubicBezTo>
                    <a:pt x="376" y="505"/>
                    <a:pt x="376" y="505"/>
                    <a:pt x="376" y="505"/>
                  </a:cubicBezTo>
                  <a:cubicBezTo>
                    <a:pt x="377" y="505"/>
                    <a:pt x="377" y="505"/>
                    <a:pt x="377" y="505"/>
                  </a:cubicBezTo>
                  <a:cubicBezTo>
                    <a:pt x="376" y="504"/>
                    <a:pt x="376" y="504"/>
                    <a:pt x="376" y="504"/>
                  </a:cubicBezTo>
                  <a:cubicBezTo>
                    <a:pt x="376" y="489"/>
                    <a:pt x="376" y="489"/>
                    <a:pt x="376" y="489"/>
                  </a:cubicBezTo>
                  <a:cubicBezTo>
                    <a:pt x="379" y="490"/>
                    <a:pt x="379" y="490"/>
                    <a:pt x="379" y="490"/>
                  </a:cubicBezTo>
                  <a:close/>
                  <a:moveTo>
                    <a:pt x="379" y="612"/>
                  </a:moveTo>
                  <a:cubicBezTo>
                    <a:pt x="379" y="628"/>
                    <a:pt x="379" y="628"/>
                    <a:pt x="379" y="628"/>
                  </a:cubicBezTo>
                  <a:cubicBezTo>
                    <a:pt x="378" y="626"/>
                    <a:pt x="377" y="624"/>
                    <a:pt x="376" y="623"/>
                  </a:cubicBezTo>
                  <a:cubicBezTo>
                    <a:pt x="376" y="612"/>
                    <a:pt x="376" y="612"/>
                    <a:pt x="376" y="612"/>
                  </a:cubicBezTo>
                  <a:cubicBezTo>
                    <a:pt x="379" y="612"/>
                    <a:pt x="379" y="612"/>
                    <a:pt x="379" y="612"/>
                  </a:cubicBezTo>
                  <a:close/>
                  <a:moveTo>
                    <a:pt x="379" y="633"/>
                  </a:moveTo>
                  <a:cubicBezTo>
                    <a:pt x="379" y="639"/>
                    <a:pt x="379" y="639"/>
                    <a:pt x="379" y="639"/>
                  </a:cubicBezTo>
                  <a:cubicBezTo>
                    <a:pt x="376" y="639"/>
                    <a:pt x="376" y="639"/>
                    <a:pt x="376" y="639"/>
                  </a:cubicBezTo>
                  <a:cubicBezTo>
                    <a:pt x="376" y="633"/>
                    <a:pt x="376" y="633"/>
                    <a:pt x="376" y="633"/>
                  </a:cubicBezTo>
                  <a:cubicBezTo>
                    <a:pt x="377" y="633"/>
                    <a:pt x="378" y="633"/>
                    <a:pt x="379" y="633"/>
                  </a:cubicBezTo>
                  <a:close/>
                  <a:moveTo>
                    <a:pt x="379" y="672"/>
                  </a:moveTo>
                  <a:cubicBezTo>
                    <a:pt x="379" y="680"/>
                    <a:pt x="379" y="680"/>
                    <a:pt x="379" y="680"/>
                  </a:cubicBezTo>
                  <a:cubicBezTo>
                    <a:pt x="379" y="679"/>
                    <a:pt x="378" y="679"/>
                    <a:pt x="378" y="679"/>
                  </a:cubicBezTo>
                  <a:cubicBezTo>
                    <a:pt x="377" y="679"/>
                    <a:pt x="377" y="679"/>
                    <a:pt x="376" y="679"/>
                  </a:cubicBezTo>
                  <a:cubicBezTo>
                    <a:pt x="376" y="672"/>
                    <a:pt x="376" y="672"/>
                    <a:pt x="376" y="672"/>
                  </a:cubicBezTo>
                  <a:cubicBezTo>
                    <a:pt x="377" y="672"/>
                    <a:pt x="378" y="672"/>
                    <a:pt x="379" y="672"/>
                  </a:cubicBezTo>
                  <a:close/>
                  <a:moveTo>
                    <a:pt x="379" y="688"/>
                  </a:moveTo>
                  <a:cubicBezTo>
                    <a:pt x="379" y="696"/>
                    <a:pt x="379" y="696"/>
                    <a:pt x="379" y="696"/>
                  </a:cubicBezTo>
                  <a:cubicBezTo>
                    <a:pt x="378" y="697"/>
                    <a:pt x="377" y="697"/>
                    <a:pt x="376" y="697"/>
                  </a:cubicBezTo>
                  <a:cubicBezTo>
                    <a:pt x="376" y="690"/>
                    <a:pt x="376" y="690"/>
                    <a:pt x="376" y="690"/>
                  </a:cubicBezTo>
                  <a:cubicBezTo>
                    <a:pt x="378" y="689"/>
                    <a:pt x="378" y="689"/>
                    <a:pt x="379" y="688"/>
                  </a:cubicBezTo>
                  <a:close/>
                  <a:moveTo>
                    <a:pt x="379" y="699"/>
                  </a:moveTo>
                  <a:cubicBezTo>
                    <a:pt x="379" y="712"/>
                    <a:pt x="379" y="712"/>
                    <a:pt x="379" y="712"/>
                  </a:cubicBezTo>
                  <a:cubicBezTo>
                    <a:pt x="376" y="712"/>
                    <a:pt x="376" y="712"/>
                    <a:pt x="376" y="712"/>
                  </a:cubicBezTo>
                  <a:cubicBezTo>
                    <a:pt x="376" y="702"/>
                    <a:pt x="376" y="702"/>
                    <a:pt x="376" y="702"/>
                  </a:cubicBezTo>
                  <a:cubicBezTo>
                    <a:pt x="377" y="702"/>
                    <a:pt x="378" y="700"/>
                    <a:pt x="379" y="699"/>
                  </a:cubicBezTo>
                  <a:close/>
                  <a:moveTo>
                    <a:pt x="379" y="747"/>
                  </a:moveTo>
                  <a:cubicBezTo>
                    <a:pt x="379" y="757"/>
                    <a:pt x="379" y="757"/>
                    <a:pt x="379" y="757"/>
                  </a:cubicBezTo>
                  <a:cubicBezTo>
                    <a:pt x="378" y="756"/>
                    <a:pt x="377" y="756"/>
                    <a:pt x="376" y="756"/>
                  </a:cubicBezTo>
                  <a:cubicBezTo>
                    <a:pt x="376" y="747"/>
                    <a:pt x="376" y="747"/>
                    <a:pt x="376" y="747"/>
                  </a:cubicBezTo>
                  <a:cubicBezTo>
                    <a:pt x="377" y="747"/>
                    <a:pt x="378" y="747"/>
                    <a:pt x="379" y="747"/>
                  </a:cubicBezTo>
                  <a:close/>
                  <a:moveTo>
                    <a:pt x="373" y="2"/>
                  </a:moveTo>
                  <a:cubicBezTo>
                    <a:pt x="374" y="2"/>
                    <a:pt x="375" y="2"/>
                    <a:pt x="376" y="2"/>
                  </a:cubicBezTo>
                  <a:cubicBezTo>
                    <a:pt x="376" y="13"/>
                    <a:pt x="376" y="13"/>
                    <a:pt x="376" y="13"/>
                  </a:cubicBezTo>
                  <a:cubicBezTo>
                    <a:pt x="375" y="12"/>
                    <a:pt x="374" y="11"/>
                    <a:pt x="373" y="10"/>
                  </a:cubicBezTo>
                  <a:cubicBezTo>
                    <a:pt x="373" y="2"/>
                    <a:pt x="373" y="2"/>
                    <a:pt x="373" y="2"/>
                  </a:cubicBezTo>
                  <a:close/>
                  <a:moveTo>
                    <a:pt x="376" y="793"/>
                  </a:moveTo>
                  <a:cubicBezTo>
                    <a:pt x="375" y="793"/>
                    <a:pt x="374" y="793"/>
                    <a:pt x="373" y="793"/>
                  </a:cubicBezTo>
                  <a:cubicBezTo>
                    <a:pt x="373" y="768"/>
                    <a:pt x="373" y="768"/>
                    <a:pt x="373" y="768"/>
                  </a:cubicBezTo>
                  <a:cubicBezTo>
                    <a:pt x="374" y="771"/>
                    <a:pt x="375" y="773"/>
                    <a:pt x="376" y="775"/>
                  </a:cubicBezTo>
                  <a:cubicBezTo>
                    <a:pt x="376" y="793"/>
                    <a:pt x="376" y="793"/>
                    <a:pt x="376" y="793"/>
                  </a:cubicBezTo>
                  <a:close/>
                  <a:moveTo>
                    <a:pt x="376" y="37"/>
                  </a:moveTo>
                  <a:cubicBezTo>
                    <a:pt x="376" y="46"/>
                    <a:pt x="376" y="46"/>
                    <a:pt x="376" y="46"/>
                  </a:cubicBezTo>
                  <a:cubicBezTo>
                    <a:pt x="373" y="46"/>
                    <a:pt x="373" y="46"/>
                    <a:pt x="373" y="46"/>
                  </a:cubicBezTo>
                  <a:cubicBezTo>
                    <a:pt x="373" y="35"/>
                    <a:pt x="373" y="35"/>
                    <a:pt x="373" y="35"/>
                  </a:cubicBezTo>
                  <a:cubicBezTo>
                    <a:pt x="374" y="36"/>
                    <a:pt x="375" y="37"/>
                    <a:pt x="376" y="37"/>
                  </a:cubicBezTo>
                  <a:close/>
                  <a:moveTo>
                    <a:pt x="376" y="166"/>
                  </a:moveTo>
                  <a:cubicBezTo>
                    <a:pt x="376" y="170"/>
                    <a:pt x="376" y="170"/>
                    <a:pt x="376" y="170"/>
                  </a:cubicBezTo>
                  <a:cubicBezTo>
                    <a:pt x="375" y="170"/>
                    <a:pt x="374" y="171"/>
                    <a:pt x="373" y="171"/>
                  </a:cubicBezTo>
                  <a:cubicBezTo>
                    <a:pt x="373" y="166"/>
                    <a:pt x="373" y="166"/>
                    <a:pt x="373" y="166"/>
                  </a:cubicBezTo>
                  <a:cubicBezTo>
                    <a:pt x="376" y="166"/>
                    <a:pt x="376" y="166"/>
                    <a:pt x="376" y="166"/>
                  </a:cubicBezTo>
                  <a:close/>
                  <a:moveTo>
                    <a:pt x="376" y="177"/>
                  </a:moveTo>
                  <a:cubicBezTo>
                    <a:pt x="376" y="193"/>
                    <a:pt x="376" y="193"/>
                    <a:pt x="376" y="193"/>
                  </a:cubicBezTo>
                  <a:cubicBezTo>
                    <a:pt x="375" y="193"/>
                    <a:pt x="374" y="193"/>
                    <a:pt x="373" y="194"/>
                  </a:cubicBezTo>
                  <a:cubicBezTo>
                    <a:pt x="373" y="188"/>
                    <a:pt x="373" y="188"/>
                    <a:pt x="373" y="188"/>
                  </a:cubicBezTo>
                  <a:cubicBezTo>
                    <a:pt x="375" y="188"/>
                    <a:pt x="375" y="188"/>
                    <a:pt x="375" y="188"/>
                  </a:cubicBezTo>
                  <a:cubicBezTo>
                    <a:pt x="375" y="187"/>
                    <a:pt x="375" y="187"/>
                    <a:pt x="373" y="183"/>
                  </a:cubicBezTo>
                  <a:cubicBezTo>
                    <a:pt x="373" y="174"/>
                    <a:pt x="373" y="174"/>
                    <a:pt x="373" y="174"/>
                  </a:cubicBezTo>
                  <a:cubicBezTo>
                    <a:pt x="376" y="177"/>
                    <a:pt x="376" y="177"/>
                    <a:pt x="376" y="177"/>
                  </a:cubicBezTo>
                  <a:close/>
                  <a:moveTo>
                    <a:pt x="376" y="296"/>
                  </a:moveTo>
                  <a:cubicBezTo>
                    <a:pt x="376" y="304"/>
                    <a:pt x="376" y="304"/>
                    <a:pt x="376" y="304"/>
                  </a:cubicBezTo>
                  <a:cubicBezTo>
                    <a:pt x="375" y="303"/>
                    <a:pt x="374" y="302"/>
                    <a:pt x="373" y="302"/>
                  </a:cubicBezTo>
                  <a:cubicBezTo>
                    <a:pt x="373" y="297"/>
                    <a:pt x="373" y="297"/>
                    <a:pt x="373" y="297"/>
                  </a:cubicBezTo>
                  <a:cubicBezTo>
                    <a:pt x="374" y="297"/>
                    <a:pt x="375" y="296"/>
                    <a:pt x="376" y="296"/>
                  </a:cubicBezTo>
                  <a:close/>
                  <a:moveTo>
                    <a:pt x="376" y="310"/>
                  </a:moveTo>
                  <a:cubicBezTo>
                    <a:pt x="376" y="314"/>
                    <a:pt x="376" y="314"/>
                    <a:pt x="376" y="314"/>
                  </a:cubicBezTo>
                  <a:cubicBezTo>
                    <a:pt x="375" y="314"/>
                    <a:pt x="374" y="315"/>
                    <a:pt x="373" y="315"/>
                  </a:cubicBezTo>
                  <a:cubicBezTo>
                    <a:pt x="373" y="311"/>
                    <a:pt x="373" y="311"/>
                    <a:pt x="373" y="311"/>
                  </a:cubicBezTo>
                  <a:cubicBezTo>
                    <a:pt x="373" y="311"/>
                    <a:pt x="373" y="311"/>
                    <a:pt x="373" y="311"/>
                  </a:cubicBezTo>
                  <a:cubicBezTo>
                    <a:pt x="375" y="311"/>
                    <a:pt x="376" y="311"/>
                    <a:pt x="376" y="310"/>
                  </a:cubicBezTo>
                  <a:close/>
                  <a:moveTo>
                    <a:pt x="376" y="377"/>
                  </a:moveTo>
                  <a:cubicBezTo>
                    <a:pt x="376" y="446"/>
                    <a:pt x="376" y="446"/>
                    <a:pt x="376" y="446"/>
                  </a:cubicBezTo>
                  <a:cubicBezTo>
                    <a:pt x="373" y="448"/>
                    <a:pt x="373" y="448"/>
                    <a:pt x="373" y="448"/>
                  </a:cubicBezTo>
                  <a:cubicBezTo>
                    <a:pt x="373" y="377"/>
                    <a:pt x="373" y="377"/>
                    <a:pt x="373" y="377"/>
                  </a:cubicBezTo>
                  <a:cubicBezTo>
                    <a:pt x="376" y="377"/>
                    <a:pt x="376" y="377"/>
                    <a:pt x="376" y="377"/>
                  </a:cubicBezTo>
                  <a:close/>
                  <a:moveTo>
                    <a:pt x="376" y="489"/>
                  </a:moveTo>
                  <a:cubicBezTo>
                    <a:pt x="376" y="504"/>
                    <a:pt x="376" y="504"/>
                    <a:pt x="376" y="504"/>
                  </a:cubicBezTo>
                  <a:cubicBezTo>
                    <a:pt x="375" y="501"/>
                    <a:pt x="374" y="498"/>
                    <a:pt x="373" y="495"/>
                  </a:cubicBezTo>
                  <a:cubicBezTo>
                    <a:pt x="373" y="489"/>
                    <a:pt x="373" y="489"/>
                    <a:pt x="373" y="489"/>
                  </a:cubicBezTo>
                  <a:cubicBezTo>
                    <a:pt x="376" y="489"/>
                    <a:pt x="376" y="489"/>
                    <a:pt x="376" y="489"/>
                  </a:cubicBezTo>
                  <a:close/>
                  <a:moveTo>
                    <a:pt x="376" y="505"/>
                  </a:moveTo>
                  <a:cubicBezTo>
                    <a:pt x="376" y="508"/>
                    <a:pt x="376" y="508"/>
                    <a:pt x="376" y="508"/>
                  </a:cubicBezTo>
                  <a:cubicBezTo>
                    <a:pt x="375" y="508"/>
                    <a:pt x="374" y="507"/>
                    <a:pt x="373" y="507"/>
                  </a:cubicBezTo>
                  <a:cubicBezTo>
                    <a:pt x="373" y="505"/>
                    <a:pt x="373" y="505"/>
                    <a:pt x="373" y="505"/>
                  </a:cubicBezTo>
                  <a:cubicBezTo>
                    <a:pt x="373" y="505"/>
                    <a:pt x="373" y="505"/>
                    <a:pt x="373" y="505"/>
                  </a:cubicBezTo>
                  <a:cubicBezTo>
                    <a:pt x="376" y="505"/>
                    <a:pt x="376" y="505"/>
                    <a:pt x="376" y="505"/>
                  </a:cubicBezTo>
                  <a:close/>
                  <a:moveTo>
                    <a:pt x="376" y="612"/>
                  </a:moveTo>
                  <a:cubicBezTo>
                    <a:pt x="376" y="623"/>
                    <a:pt x="376" y="623"/>
                    <a:pt x="376" y="623"/>
                  </a:cubicBezTo>
                  <a:cubicBezTo>
                    <a:pt x="375" y="621"/>
                    <a:pt x="374" y="620"/>
                    <a:pt x="373" y="618"/>
                  </a:cubicBezTo>
                  <a:cubicBezTo>
                    <a:pt x="373" y="611"/>
                    <a:pt x="373" y="611"/>
                    <a:pt x="373" y="611"/>
                  </a:cubicBezTo>
                  <a:cubicBezTo>
                    <a:pt x="374" y="612"/>
                    <a:pt x="374" y="612"/>
                    <a:pt x="374" y="612"/>
                  </a:cubicBezTo>
                  <a:cubicBezTo>
                    <a:pt x="376" y="612"/>
                    <a:pt x="376" y="612"/>
                    <a:pt x="376" y="612"/>
                  </a:cubicBezTo>
                  <a:close/>
                  <a:moveTo>
                    <a:pt x="376" y="633"/>
                  </a:moveTo>
                  <a:cubicBezTo>
                    <a:pt x="376" y="639"/>
                    <a:pt x="376" y="639"/>
                    <a:pt x="376" y="639"/>
                  </a:cubicBezTo>
                  <a:cubicBezTo>
                    <a:pt x="374" y="639"/>
                    <a:pt x="374" y="639"/>
                    <a:pt x="374" y="639"/>
                  </a:cubicBezTo>
                  <a:cubicBezTo>
                    <a:pt x="374" y="639"/>
                    <a:pt x="374" y="639"/>
                    <a:pt x="373" y="639"/>
                  </a:cubicBezTo>
                  <a:cubicBezTo>
                    <a:pt x="373" y="633"/>
                    <a:pt x="373" y="633"/>
                    <a:pt x="373" y="633"/>
                  </a:cubicBezTo>
                  <a:cubicBezTo>
                    <a:pt x="374" y="633"/>
                    <a:pt x="375" y="633"/>
                    <a:pt x="376" y="633"/>
                  </a:cubicBezTo>
                  <a:close/>
                  <a:moveTo>
                    <a:pt x="376" y="672"/>
                  </a:moveTo>
                  <a:cubicBezTo>
                    <a:pt x="376" y="679"/>
                    <a:pt x="376" y="679"/>
                    <a:pt x="376" y="679"/>
                  </a:cubicBezTo>
                  <a:cubicBezTo>
                    <a:pt x="376" y="679"/>
                    <a:pt x="375" y="679"/>
                    <a:pt x="373" y="680"/>
                  </a:cubicBezTo>
                  <a:cubicBezTo>
                    <a:pt x="373" y="672"/>
                    <a:pt x="373" y="672"/>
                    <a:pt x="373" y="672"/>
                  </a:cubicBezTo>
                  <a:cubicBezTo>
                    <a:pt x="374" y="672"/>
                    <a:pt x="375" y="672"/>
                    <a:pt x="376" y="672"/>
                  </a:cubicBezTo>
                  <a:close/>
                  <a:moveTo>
                    <a:pt x="376" y="690"/>
                  </a:moveTo>
                  <a:cubicBezTo>
                    <a:pt x="376" y="697"/>
                    <a:pt x="376" y="697"/>
                    <a:pt x="376" y="697"/>
                  </a:cubicBezTo>
                  <a:cubicBezTo>
                    <a:pt x="375" y="697"/>
                    <a:pt x="374" y="697"/>
                    <a:pt x="373" y="697"/>
                  </a:cubicBezTo>
                  <a:cubicBezTo>
                    <a:pt x="373" y="687"/>
                    <a:pt x="373" y="687"/>
                    <a:pt x="373" y="687"/>
                  </a:cubicBezTo>
                  <a:cubicBezTo>
                    <a:pt x="373" y="688"/>
                    <a:pt x="374" y="689"/>
                    <a:pt x="374" y="690"/>
                  </a:cubicBezTo>
                  <a:cubicBezTo>
                    <a:pt x="375" y="690"/>
                    <a:pt x="376" y="690"/>
                    <a:pt x="376" y="690"/>
                  </a:cubicBezTo>
                  <a:close/>
                  <a:moveTo>
                    <a:pt x="376" y="702"/>
                  </a:moveTo>
                  <a:cubicBezTo>
                    <a:pt x="376" y="712"/>
                    <a:pt x="376" y="712"/>
                    <a:pt x="376" y="712"/>
                  </a:cubicBezTo>
                  <a:cubicBezTo>
                    <a:pt x="373" y="712"/>
                    <a:pt x="373" y="712"/>
                    <a:pt x="373" y="712"/>
                  </a:cubicBezTo>
                  <a:cubicBezTo>
                    <a:pt x="373" y="703"/>
                    <a:pt x="373" y="703"/>
                    <a:pt x="373" y="703"/>
                  </a:cubicBezTo>
                  <a:cubicBezTo>
                    <a:pt x="374" y="703"/>
                    <a:pt x="375" y="703"/>
                    <a:pt x="376" y="703"/>
                  </a:cubicBezTo>
                  <a:cubicBezTo>
                    <a:pt x="376" y="702"/>
                    <a:pt x="376" y="702"/>
                    <a:pt x="376" y="702"/>
                  </a:cubicBezTo>
                  <a:close/>
                  <a:moveTo>
                    <a:pt x="376" y="747"/>
                  </a:moveTo>
                  <a:cubicBezTo>
                    <a:pt x="376" y="756"/>
                    <a:pt x="376" y="756"/>
                    <a:pt x="376" y="756"/>
                  </a:cubicBezTo>
                  <a:cubicBezTo>
                    <a:pt x="375" y="756"/>
                    <a:pt x="374" y="756"/>
                    <a:pt x="373" y="756"/>
                  </a:cubicBezTo>
                  <a:cubicBezTo>
                    <a:pt x="373" y="747"/>
                    <a:pt x="373" y="747"/>
                    <a:pt x="373" y="747"/>
                  </a:cubicBezTo>
                  <a:cubicBezTo>
                    <a:pt x="374" y="747"/>
                    <a:pt x="375" y="747"/>
                    <a:pt x="376" y="747"/>
                  </a:cubicBezTo>
                  <a:close/>
                  <a:moveTo>
                    <a:pt x="373" y="551"/>
                  </a:moveTo>
                  <a:cubicBezTo>
                    <a:pt x="373" y="544"/>
                    <a:pt x="373" y="544"/>
                    <a:pt x="373" y="544"/>
                  </a:cubicBezTo>
                  <a:cubicBezTo>
                    <a:pt x="374" y="545"/>
                    <a:pt x="376" y="546"/>
                    <a:pt x="376" y="548"/>
                  </a:cubicBezTo>
                  <a:cubicBezTo>
                    <a:pt x="375" y="549"/>
                    <a:pt x="374" y="550"/>
                    <a:pt x="373" y="551"/>
                  </a:cubicBezTo>
                  <a:close/>
                  <a:moveTo>
                    <a:pt x="373" y="264"/>
                  </a:moveTo>
                  <a:cubicBezTo>
                    <a:pt x="373" y="258"/>
                    <a:pt x="373" y="258"/>
                    <a:pt x="373" y="258"/>
                  </a:cubicBezTo>
                  <a:cubicBezTo>
                    <a:pt x="375" y="258"/>
                    <a:pt x="375" y="258"/>
                    <a:pt x="375" y="258"/>
                  </a:cubicBezTo>
                  <a:cubicBezTo>
                    <a:pt x="375" y="260"/>
                    <a:pt x="375" y="261"/>
                    <a:pt x="375" y="263"/>
                  </a:cubicBezTo>
                  <a:cubicBezTo>
                    <a:pt x="374" y="264"/>
                    <a:pt x="374" y="264"/>
                    <a:pt x="373" y="264"/>
                  </a:cubicBezTo>
                  <a:close/>
                  <a:moveTo>
                    <a:pt x="370" y="2"/>
                  </a:moveTo>
                  <a:cubicBezTo>
                    <a:pt x="371" y="2"/>
                    <a:pt x="372" y="2"/>
                    <a:pt x="373" y="2"/>
                  </a:cubicBezTo>
                  <a:cubicBezTo>
                    <a:pt x="373" y="10"/>
                    <a:pt x="373" y="10"/>
                    <a:pt x="373" y="10"/>
                  </a:cubicBezTo>
                  <a:cubicBezTo>
                    <a:pt x="372" y="10"/>
                    <a:pt x="371" y="9"/>
                    <a:pt x="370" y="9"/>
                  </a:cubicBezTo>
                  <a:cubicBezTo>
                    <a:pt x="370" y="2"/>
                    <a:pt x="370" y="2"/>
                    <a:pt x="370" y="2"/>
                  </a:cubicBezTo>
                  <a:close/>
                  <a:moveTo>
                    <a:pt x="373" y="793"/>
                  </a:moveTo>
                  <a:cubicBezTo>
                    <a:pt x="372" y="793"/>
                    <a:pt x="371" y="793"/>
                    <a:pt x="370" y="793"/>
                  </a:cubicBezTo>
                  <a:cubicBezTo>
                    <a:pt x="370" y="785"/>
                    <a:pt x="370" y="785"/>
                    <a:pt x="370" y="785"/>
                  </a:cubicBezTo>
                  <a:cubicBezTo>
                    <a:pt x="370" y="785"/>
                    <a:pt x="371" y="785"/>
                    <a:pt x="372" y="784"/>
                  </a:cubicBezTo>
                  <a:cubicBezTo>
                    <a:pt x="371" y="783"/>
                    <a:pt x="370" y="781"/>
                    <a:pt x="370" y="780"/>
                  </a:cubicBezTo>
                  <a:cubicBezTo>
                    <a:pt x="370" y="760"/>
                    <a:pt x="370" y="760"/>
                    <a:pt x="370" y="760"/>
                  </a:cubicBezTo>
                  <a:cubicBezTo>
                    <a:pt x="371" y="763"/>
                    <a:pt x="372" y="766"/>
                    <a:pt x="373" y="768"/>
                  </a:cubicBezTo>
                  <a:cubicBezTo>
                    <a:pt x="373" y="793"/>
                    <a:pt x="373" y="793"/>
                    <a:pt x="373" y="793"/>
                  </a:cubicBezTo>
                  <a:close/>
                  <a:moveTo>
                    <a:pt x="373" y="35"/>
                  </a:moveTo>
                  <a:cubicBezTo>
                    <a:pt x="373" y="46"/>
                    <a:pt x="373" y="46"/>
                    <a:pt x="373" y="46"/>
                  </a:cubicBezTo>
                  <a:cubicBezTo>
                    <a:pt x="370" y="46"/>
                    <a:pt x="370" y="46"/>
                    <a:pt x="370" y="46"/>
                  </a:cubicBezTo>
                  <a:cubicBezTo>
                    <a:pt x="370" y="32"/>
                    <a:pt x="370" y="32"/>
                    <a:pt x="370" y="32"/>
                  </a:cubicBezTo>
                  <a:cubicBezTo>
                    <a:pt x="371" y="33"/>
                    <a:pt x="372" y="34"/>
                    <a:pt x="373" y="35"/>
                  </a:cubicBezTo>
                  <a:close/>
                  <a:moveTo>
                    <a:pt x="373" y="166"/>
                  </a:moveTo>
                  <a:cubicBezTo>
                    <a:pt x="373" y="171"/>
                    <a:pt x="373" y="171"/>
                    <a:pt x="373" y="171"/>
                  </a:cubicBezTo>
                  <a:cubicBezTo>
                    <a:pt x="372" y="171"/>
                    <a:pt x="372" y="171"/>
                    <a:pt x="371" y="172"/>
                  </a:cubicBezTo>
                  <a:cubicBezTo>
                    <a:pt x="373" y="174"/>
                    <a:pt x="373" y="174"/>
                    <a:pt x="373" y="174"/>
                  </a:cubicBezTo>
                  <a:cubicBezTo>
                    <a:pt x="373" y="183"/>
                    <a:pt x="373" y="183"/>
                    <a:pt x="373" y="183"/>
                  </a:cubicBezTo>
                  <a:cubicBezTo>
                    <a:pt x="372" y="182"/>
                    <a:pt x="371" y="180"/>
                    <a:pt x="370" y="177"/>
                  </a:cubicBezTo>
                  <a:cubicBezTo>
                    <a:pt x="370" y="166"/>
                    <a:pt x="370" y="166"/>
                    <a:pt x="370" y="166"/>
                  </a:cubicBezTo>
                  <a:cubicBezTo>
                    <a:pt x="371" y="166"/>
                    <a:pt x="371" y="166"/>
                    <a:pt x="371" y="166"/>
                  </a:cubicBezTo>
                  <a:cubicBezTo>
                    <a:pt x="373" y="166"/>
                    <a:pt x="373" y="166"/>
                    <a:pt x="373" y="166"/>
                  </a:cubicBezTo>
                  <a:close/>
                  <a:moveTo>
                    <a:pt x="373" y="188"/>
                  </a:moveTo>
                  <a:cubicBezTo>
                    <a:pt x="373" y="194"/>
                    <a:pt x="373" y="194"/>
                    <a:pt x="373" y="194"/>
                  </a:cubicBezTo>
                  <a:cubicBezTo>
                    <a:pt x="372" y="194"/>
                    <a:pt x="372" y="194"/>
                    <a:pt x="372" y="194"/>
                  </a:cubicBezTo>
                  <a:cubicBezTo>
                    <a:pt x="371" y="194"/>
                    <a:pt x="370" y="194"/>
                    <a:pt x="370" y="194"/>
                  </a:cubicBezTo>
                  <a:cubicBezTo>
                    <a:pt x="370" y="188"/>
                    <a:pt x="370" y="188"/>
                    <a:pt x="370" y="188"/>
                  </a:cubicBezTo>
                  <a:cubicBezTo>
                    <a:pt x="371" y="188"/>
                    <a:pt x="372" y="188"/>
                    <a:pt x="373" y="188"/>
                  </a:cubicBezTo>
                  <a:close/>
                  <a:moveTo>
                    <a:pt x="373" y="258"/>
                  </a:moveTo>
                  <a:cubicBezTo>
                    <a:pt x="373" y="264"/>
                    <a:pt x="373" y="264"/>
                    <a:pt x="373" y="264"/>
                  </a:cubicBezTo>
                  <a:cubicBezTo>
                    <a:pt x="372" y="265"/>
                    <a:pt x="371" y="266"/>
                    <a:pt x="370" y="266"/>
                  </a:cubicBezTo>
                  <a:cubicBezTo>
                    <a:pt x="370" y="257"/>
                    <a:pt x="370" y="257"/>
                    <a:pt x="370" y="257"/>
                  </a:cubicBezTo>
                  <a:cubicBezTo>
                    <a:pt x="371" y="258"/>
                    <a:pt x="372" y="258"/>
                    <a:pt x="373" y="258"/>
                  </a:cubicBezTo>
                  <a:close/>
                  <a:moveTo>
                    <a:pt x="373" y="297"/>
                  </a:moveTo>
                  <a:cubicBezTo>
                    <a:pt x="373" y="302"/>
                    <a:pt x="373" y="302"/>
                    <a:pt x="373" y="302"/>
                  </a:cubicBezTo>
                  <a:cubicBezTo>
                    <a:pt x="372" y="302"/>
                    <a:pt x="371" y="302"/>
                    <a:pt x="370" y="302"/>
                  </a:cubicBezTo>
                  <a:cubicBezTo>
                    <a:pt x="370" y="298"/>
                    <a:pt x="370" y="298"/>
                    <a:pt x="370" y="298"/>
                  </a:cubicBezTo>
                  <a:cubicBezTo>
                    <a:pt x="371" y="298"/>
                    <a:pt x="372" y="297"/>
                    <a:pt x="373" y="297"/>
                  </a:cubicBezTo>
                  <a:close/>
                  <a:moveTo>
                    <a:pt x="373" y="311"/>
                  </a:moveTo>
                  <a:cubicBezTo>
                    <a:pt x="373" y="315"/>
                    <a:pt x="373" y="315"/>
                    <a:pt x="373" y="315"/>
                  </a:cubicBezTo>
                  <a:cubicBezTo>
                    <a:pt x="372" y="315"/>
                    <a:pt x="371" y="315"/>
                    <a:pt x="370" y="316"/>
                  </a:cubicBezTo>
                  <a:cubicBezTo>
                    <a:pt x="370" y="308"/>
                    <a:pt x="370" y="308"/>
                    <a:pt x="370" y="308"/>
                  </a:cubicBezTo>
                  <a:cubicBezTo>
                    <a:pt x="373" y="311"/>
                    <a:pt x="373" y="311"/>
                    <a:pt x="373" y="311"/>
                  </a:cubicBezTo>
                  <a:close/>
                  <a:moveTo>
                    <a:pt x="373" y="377"/>
                  </a:moveTo>
                  <a:cubicBezTo>
                    <a:pt x="373" y="448"/>
                    <a:pt x="373" y="448"/>
                    <a:pt x="373" y="448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370" y="377"/>
                    <a:pt x="370" y="377"/>
                    <a:pt x="370" y="377"/>
                  </a:cubicBezTo>
                  <a:cubicBezTo>
                    <a:pt x="373" y="377"/>
                    <a:pt x="373" y="377"/>
                    <a:pt x="373" y="377"/>
                  </a:cubicBezTo>
                  <a:close/>
                  <a:moveTo>
                    <a:pt x="373" y="489"/>
                  </a:moveTo>
                  <a:cubicBezTo>
                    <a:pt x="373" y="495"/>
                    <a:pt x="373" y="495"/>
                    <a:pt x="373" y="495"/>
                  </a:cubicBezTo>
                  <a:cubicBezTo>
                    <a:pt x="372" y="493"/>
                    <a:pt x="372" y="493"/>
                    <a:pt x="372" y="493"/>
                  </a:cubicBezTo>
                  <a:cubicBezTo>
                    <a:pt x="370" y="492"/>
                    <a:pt x="370" y="492"/>
                    <a:pt x="370" y="492"/>
                  </a:cubicBezTo>
                  <a:cubicBezTo>
                    <a:pt x="370" y="488"/>
                    <a:pt x="370" y="488"/>
                    <a:pt x="370" y="488"/>
                  </a:cubicBezTo>
                  <a:cubicBezTo>
                    <a:pt x="373" y="489"/>
                    <a:pt x="373" y="489"/>
                    <a:pt x="373" y="489"/>
                  </a:cubicBezTo>
                  <a:close/>
                  <a:moveTo>
                    <a:pt x="373" y="505"/>
                  </a:moveTo>
                  <a:cubicBezTo>
                    <a:pt x="373" y="507"/>
                    <a:pt x="373" y="507"/>
                    <a:pt x="373" y="507"/>
                  </a:cubicBezTo>
                  <a:cubicBezTo>
                    <a:pt x="372" y="507"/>
                    <a:pt x="371" y="507"/>
                    <a:pt x="370" y="506"/>
                  </a:cubicBezTo>
                  <a:cubicBezTo>
                    <a:pt x="370" y="501"/>
                    <a:pt x="370" y="501"/>
                    <a:pt x="370" y="501"/>
                  </a:cubicBezTo>
                  <a:cubicBezTo>
                    <a:pt x="370" y="502"/>
                    <a:pt x="372" y="503"/>
                    <a:pt x="373" y="505"/>
                  </a:cubicBezTo>
                  <a:close/>
                  <a:moveTo>
                    <a:pt x="373" y="544"/>
                  </a:moveTo>
                  <a:cubicBezTo>
                    <a:pt x="373" y="551"/>
                    <a:pt x="373" y="551"/>
                    <a:pt x="373" y="551"/>
                  </a:cubicBezTo>
                  <a:cubicBezTo>
                    <a:pt x="372" y="551"/>
                    <a:pt x="371" y="552"/>
                    <a:pt x="370" y="552"/>
                  </a:cubicBezTo>
                  <a:cubicBezTo>
                    <a:pt x="370" y="543"/>
                    <a:pt x="370" y="543"/>
                    <a:pt x="370" y="543"/>
                  </a:cubicBezTo>
                  <a:cubicBezTo>
                    <a:pt x="371" y="543"/>
                    <a:pt x="372" y="543"/>
                    <a:pt x="373" y="544"/>
                  </a:cubicBezTo>
                  <a:close/>
                  <a:moveTo>
                    <a:pt x="373" y="611"/>
                  </a:moveTo>
                  <a:cubicBezTo>
                    <a:pt x="373" y="618"/>
                    <a:pt x="373" y="618"/>
                    <a:pt x="373" y="618"/>
                  </a:cubicBezTo>
                  <a:cubicBezTo>
                    <a:pt x="372" y="618"/>
                    <a:pt x="371" y="617"/>
                    <a:pt x="370" y="616"/>
                  </a:cubicBezTo>
                  <a:cubicBezTo>
                    <a:pt x="370" y="610"/>
                    <a:pt x="370" y="610"/>
                    <a:pt x="370" y="610"/>
                  </a:cubicBezTo>
                  <a:cubicBezTo>
                    <a:pt x="371" y="611"/>
                    <a:pt x="372" y="611"/>
                    <a:pt x="373" y="611"/>
                  </a:cubicBezTo>
                  <a:close/>
                  <a:moveTo>
                    <a:pt x="373" y="633"/>
                  </a:moveTo>
                  <a:cubicBezTo>
                    <a:pt x="373" y="639"/>
                    <a:pt x="373" y="639"/>
                    <a:pt x="373" y="639"/>
                  </a:cubicBezTo>
                  <a:cubicBezTo>
                    <a:pt x="372" y="639"/>
                    <a:pt x="371" y="638"/>
                    <a:pt x="370" y="638"/>
                  </a:cubicBezTo>
                  <a:cubicBezTo>
                    <a:pt x="370" y="632"/>
                    <a:pt x="370" y="632"/>
                    <a:pt x="370" y="632"/>
                  </a:cubicBezTo>
                  <a:cubicBezTo>
                    <a:pt x="370" y="632"/>
                    <a:pt x="371" y="633"/>
                    <a:pt x="372" y="633"/>
                  </a:cubicBezTo>
                  <a:cubicBezTo>
                    <a:pt x="373" y="633"/>
                    <a:pt x="373" y="633"/>
                    <a:pt x="373" y="633"/>
                  </a:cubicBezTo>
                  <a:close/>
                  <a:moveTo>
                    <a:pt x="373" y="672"/>
                  </a:moveTo>
                  <a:cubicBezTo>
                    <a:pt x="373" y="680"/>
                    <a:pt x="373" y="680"/>
                    <a:pt x="373" y="680"/>
                  </a:cubicBezTo>
                  <a:cubicBezTo>
                    <a:pt x="373" y="680"/>
                    <a:pt x="373" y="680"/>
                    <a:pt x="373" y="680"/>
                  </a:cubicBezTo>
                  <a:cubicBezTo>
                    <a:pt x="373" y="683"/>
                    <a:pt x="372" y="685"/>
                    <a:pt x="373" y="687"/>
                  </a:cubicBezTo>
                  <a:cubicBezTo>
                    <a:pt x="373" y="697"/>
                    <a:pt x="373" y="697"/>
                    <a:pt x="373" y="697"/>
                  </a:cubicBezTo>
                  <a:cubicBezTo>
                    <a:pt x="372" y="697"/>
                    <a:pt x="371" y="697"/>
                    <a:pt x="370" y="696"/>
                  </a:cubicBezTo>
                  <a:cubicBezTo>
                    <a:pt x="370" y="672"/>
                    <a:pt x="370" y="672"/>
                    <a:pt x="370" y="672"/>
                  </a:cubicBezTo>
                  <a:cubicBezTo>
                    <a:pt x="371" y="672"/>
                    <a:pt x="372" y="672"/>
                    <a:pt x="373" y="672"/>
                  </a:cubicBezTo>
                  <a:close/>
                  <a:moveTo>
                    <a:pt x="373" y="703"/>
                  </a:moveTo>
                  <a:cubicBezTo>
                    <a:pt x="373" y="712"/>
                    <a:pt x="373" y="712"/>
                    <a:pt x="373" y="712"/>
                  </a:cubicBezTo>
                  <a:cubicBezTo>
                    <a:pt x="372" y="712"/>
                    <a:pt x="371" y="712"/>
                    <a:pt x="370" y="712"/>
                  </a:cubicBezTo>
                  <a:cubicBezTo>
                    <a:pt x="370" y="703"/>
                    <a:pt x="370" y="703"/>
                    <a:pt x="370" y="703"/>
                  </a:cubicBezTo>
                  <a:cubicBezTo>
                    <a:pt x="371" y="703"/>
                    <a:pt x="372" y="703"/>
                    <a:pt x="373" y="703"/>
                  </a:cubicBezTo>
                  <a:close/>
                  <a:moveTo>
                    <a:pt x="373" y="747"/>
                  </a:moveTo>
                  <a:cubicBezTo>
                    <a:pt x="373" y="756"/>
                    <a:pt x="373" y="756"/>
                    <a:pt x="373" y="756"/>
                  </a:cubicBezTo>
                  <a:cubicBezTo>
                    <a:pt x="372" y="756"/>
                    <a:pt x="371" y="756"/>
                    <a:pt x="370" y="755"/>
                  </a:cubicBezTo>
                  <a:cubicBezTo>
                    <a:pt x="370" y="747"/>
                    <a:pt x="370" y="747"/>
                    <a:pt x="370" y="747"/>
                  </a:cubicBezTo>
                  <a:cubicBezTo>
                    <a:pt x="371" y="747"/>
                    <a:pt x="372" y="747"/>
                    <a:pt x="373" y="747"/>
                  </a:cubicBezTo>
                  <a:close/>
                  <a:moveTo>
                    <a:pt x="370" y="529"/>
                  </a:moveTo>
                  <a:cubicBezTo>
                    <a:pt x="370" y="522"/>
                    <a:pt x="370" y="522"/>
                    <a:pt x="370" y="522"/>
                  </a:cubicBezTo>
                  <a:cubicBezTo>
                    <a:pt x="371" y="524"/>
                    <a:pt x="371" y="526"/>
                    <a:pt x="370" y="529"/>
                  </a:cubicBezTo>
                  <a:close/>
                  <a:moveTo>
                    <a:pt x="370" y="129"/>
                  </a:moveTo>
                  <a:cubicBezTo>
                    <a:pt x="370" y="121"/>
                    <a:pt x="370" y="121"/>
                    <a:pt x="370" y="121"/>
                  </a:cubicBezTo>
                  <a:cubicBezTo>
                    <a:pt x="370" y="122"/>
                    <a:pt x="371" y="122"/>
                    <a:pt x="372" y="122"/>
                  </a:cubicBezTo>
                  <a:cubicBezTo>
                    <a:pt x="372" y="124"/>
                    <a:pt x="371" y="127"/>
                    <a:pt x="370" y="129"/>
                  </a:cubicBezTo>
                  <a:close/>
                  <a:moveTo>
                    <a:pt x="366" y="2"/>
                  </a:moveTo>
                  <a:cubicBezTo>
                    <a:pt x="368" y="2"/>
                    <a:pt x="369" y="2"/>
                    <a:pt x="370" y="2"/>
                  </a:cubicBezTo>
                  <a:cubicBezTo>
                    <a:pt x="370" y="9"/>
                    <a:pt x="370" y="9"/>
                    <a:pt x="370" y="9"/>
                  </a:cubicBezTo>
                  <a:cubicBezTo>
                    <a:pt x="369" y="9"/>
                    <a:pt x="368" y="8"/>
                    <a:pt x="366" y="8"/>
                  </a:cubicBezTo>
                  <a:cubicBezTo>
                    <a:pt x="366" y="2"/>
                    <a:pt x="366" y="2"/>
                    <a:pt x="366" y="2"/>
                  </a:cubicBezTo>
                  <a:close/>
                  <a:moveTo>
                    <a:pt x="370" y="793"/>
                  </a:moveTo>
                  <a:cubicBezTo>
                    <a:pt x="369" y="792"/>
                    <a:pt x="368" y="792"/>
                    <a:pt x="366" y="792"/>
                  </a:cubicBezTo>
                  <a:cubicBezTo>
                    <a:pt x="366" y="786"/>
                    <a:pt x="366" y="786"/>
                    <a:pt x="366" y="786"/>
                  </a:cubicBezTo>
                  <a:cubicBezTo>
                    <a:pt x="368" y="785"/>
                    <a:pt x="369" y="785"/>
                    <a:pt x="370" y="785"/>
                  </a:cubicBezTo>
                  <a:cubicBezTo>
                    <a:pt x="370" y="793"/>
                    <a:pt x="370" y="793"/>
                    <a:pt x="370" y="793"/>
                  </a:cubicBezTo>
                  <a:close/>
                  <a:moveTo>
                    <a:pt x="370" y="32"/>
                  </a:moveTo>
                  <a:cubicBezTo>
                    <a:pt x="370" y="46"/>
                    <a:pt x="370" y="46"/>
                    <a:pt x="370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8" y="46"/>
                    <a:pt x="367" y="46"/>
                    <a:pt x="366" y="46"/>
                  </a:cubicBezTo>
                  <a:cubicBezTo>
                    <a:pt x="366" y="29"/>
                    <a:pt x="366" y="29"/>
                    <a:pt x="366" y="29"/>
                  </a:cubicBezTo>
                  <a:cubicBezTo>
                    <a:pt x="368" y="30"/>
                    <a:pt x="368" y="31"/>
                    <a:pt x="370" y="32"/>
                  </a:cubicBezTo>
                  <a:close/>
                  <a:moveTo>
                    <a:pt x="370" y="121"/>
                  </a:moveTo>
                  <a:cubicBezTo>
                    <a:pt x="370" y="129"/>
                    <a:pt x="370" y="129"/>
                    <a:pt x="370" y="129"/>
                  </a:cubicBezTo>
                  <a:cubicBezTo>
                    <a:pt x="369" y="131"/>
                    <a:pt x="368" y="133"/>
                    <a:pt x="366" y="134"/>
                  </a:cubicBezTo>
                  <a:cubicBezTo>
                    <a:pt x="366" y="121"/>
                    <a:pt x="366" y="121"/>
                    <a:pt x="366" y="121"/>
                  </a:cubicBezTo>
                  <a:cubicBezTo>
                    <a:pt x="368" y="121"/>
                    <a:pt x="369" y="121"/>
                    <a:pt x="370" y="121"/>
                  </a:cubicBezTo>
                  <a:close/>
                  <a:moveTo>
                    <a:pt x="370" y="166"/>
                  </a:moveTo>
                  <a:cubicBezTo>
                    <a:pt x="370" y="177"/>
                    <a:pt x="370" y="177"/>
                    <a:pt x="370" y="177"/>
                  </a:cubicBezTo>
                  <a:cubicBezTo>
                    <a:pt x="369" y="176"/>
                    <a:pt x="369" y="176"/>
                    <a:pt x="369" y="176"/>
                  </a:cubicBezTo>
                  <a:cubicBezTo>
                    <a:pt x="368" y="175"/>
                    <a:pt x="367" y="175"/>
                    <a:pt x="366" y="175"/>
                  </a:cubicBezTo>
                  <a:cubicBezTo>
                    <a:pt x="366" y="166"/>
                    <a:pt x="366" y="166"/>
                    <a:pt x="366" y="166"/>
                  </a:cubicBezTo>
                  <a:cubicBezTo>
                    <a:pt x="368" y="166"/>
                    <a:pt x="368" y="166"/>
                    <a:pt x="370" y="166"/>
                  </a:cubicBezTo>
                  <a:close/>
                  <a:moveTo>
                    <a:pt x="370" y="188"/>
                  </a:moveTo>
                  <a:cubicBezTo>
                    <a:pt x="370" y="194"/>
                    <a:pt x="370" y="194"/>
                    <a:pt x="370" y="194"/>
                  </a:cubicBezTo>
                  <a:cubicBezTo>
                    <a:pt x="369" y="194"/>
                    <a:pt x="368" y="194"/>
                    <a:pt x="366" y="194"/>
                  </a:cubicBezTo>
                  <a:cubicBezTo>
                    <a:pt x="366" y="188"/>
                    <a:pt x="366" y="188"/>
                    <a:pt x="366" y="188"/>
                  </a:cubicBezTo>
                  <a:cubicBezTo>
                    <a:pt x="368" y="188"/>
                    <a:pt x="369" y="188"/>
                    <a:pt x="370" y="188"/>
                  </a:cubicBezTo>
                  <a:close/>
                  <a:moveTo>
                    <a:pt x="370" y="257"/>
                  </a:moveTo>
                  <a:cubicBezTo>
                    <a:pt x="370" y="266"/>
                    <a:pt x="370" y="266"/>
                    <a:pt x="370" y="266"/>
                  </a:cubicBezTo>
                  <a:cubicBezTo>
                    <a:pt x="369" y="266"/>
                    <a:pt x="368" y="267"/>
                    <a:pt x="366" y="268"/>
                  </a:cubicBezTo>
                  <a:cubicBezTo>
                    <a:pt x="366" y="257"/>
                    <a:pt x="366" y="257"/>
                    <a:pt x="366" y="257"/>
                  </a:cubicBezTo>
                  <a:cubicBezTo>
                    <a:pt x="370" y="257"/>
                    <a:pt x="370" y="257"/>
                    <a:pt x="370" y="257"/>
                  </a:cubicBezTo>
                  <a:close/>
                  <a:moveTo>
                    <a:pt x="370" y="298"/>
                  </a:moveTo>
                  <a:cubicBezTo>
                    <a:pt x="370" y="302"/>
                    <a:pt x="370" y="302"/>
                    <a:pt x="370" y="302"/>
                  </a:cubicBezTo>
                  <a:cubicBezTo>
                    <a:pt x="369" y="302"/>
                    <a:pt x="368" y="302"/>
                    <a:pt x="366" y="302"/>
                  </a:cubicBezTo>
                  <a:cubicBezTo>
                    <a:pt x="366" y="299"/>
                    <a:pt x="366" y="299"/>
                    <a:pt x="366" y="299"/>
                  </a:cubicBezTo>
                  <a:cubicBezTo>
                    <a:pt x="368" y="298"/>
                    <a:pt x="369" y="298"/>
                    <a:pt x="370" y="298"/>
                  </a:cubicBezTo>
                  <a:close/>
                  <a:moveTo>
                    <a:pt x="370" y="308"/>
                  </a:moveTo>
                  <a:cubicBezTo>
                    <a:pt x="370" y="316"/>
                    <a:pt x="370" y="316"/>
                    <a:pt x="370" y="316"/>
                  </a:cubicBezTo>
                  <a:cubicBezTo>
                    <a:pt x="369" y="316"/>
                    <a:pt x="368" y="316"/>
                    <a:pt x="366" y="317"/>
                  </a:cubicBezTo>
                  <a:cubicBezTo>
                    <a:pt x="366" y="314"/>
                    <a:pt x="366" y="314"/>
                    <a:pt x="366" y="314"/>
                  </a:cubicBezTo>
                  <a:cubicBezTo>
                    <a:pt x="367" y="314"/>
                    <a:pt x="368" y="313"/>
                    <a:pt x="369" y="313"/>
                  </a:cubicBezTo>
                  <a:cubicBezTo>
                    <a:pt x="368" y="312"/>
                    <a:pt x="367" y="310"/>
                    <a:pt x="366" y="309"/>
                  </a:cubicBezTo>
                  <a:cubicBezTo>
                    <a:pt x="366" y="304"/>
                    <a:pt x="366" y="304"/>
                    <a:pt x="366" y="304"/>
                  </a:cubicBezTo>
                  <a:cubicBezTo>
                    <a:pt x="370" y="308"/>
                    <a:pt x="370" y="308"/>
                    <a:pt x="370" y="308"/>
                  </a:cubicBezTo>
                  <a:close/>
                  <a:moveTo>
                    <a:pt x="370" y="377"/>
                  </a:moveTo>
                  <a:cubicBezTo>
                    <a:pt x="370" y="450"/>
                    <a:pt x="370" y="450"/>
                    <a:pt x="370" y="450"/>
                  </a:cubicBezTo>
                  <a:cubicBezTo>
                    <a:pt x="366" y="453"/>
                    <a:pt x="366" y="453"/>
                    <a:pt x="366" y="453"/>
                  </a:cubicBezTo>
                  <a:cubicBezTo>
                    <a:pt x="366" y="417"/>
                    <a:pt x="366" y="417"/>
                    <a:pt x="366" y="417"/>
                  </a:cubicBezTo>
                  <a:cubicBezTo>
                    <a:pt x="368" y="411"/>
                    <a:pt x="368" y="411"/>
                    <a:pt x="368" y="411"/>
                  </a:cubicBezTo>
                  <a:cubicBezTo>
                    <a:pt x="366" y="410"/>
                    <a:pt x="366" y="410"/>
                    <a:pt x="366" y="410"/>
                  </a:cubicBezTo>
                  <a:cubicBezTo>
                    <a:pt x="366" y="378"/>
                    <a:pt x="366" y="378"/>
                    <a:pt x="366" y="378"/>
                  </a:cubicBezTo>
                  <a:cubicBezTo>
                    <a:pt x="370" y="377"/>
                    <a:pt x="370" y="377"/>
                    <a:pt x="370" y="377"/>
                  </a:cubicBezTo>
                  <a:close/>
                  <a:moveTo>
                    <a:pt x="370" y="488"/>
                  </a:moveTo>
                  <a:cubicBezTo>
                    <a:pt x="370" y="492"/>
                    <a:pt x="370" y="492"/>
                    <a:pt x="370" y="492"/>
                  </a:cubicBezTo>
                  <a:cubicBezTo>
                    <a:pt x="366" y="491"/>
                    <a:pt x="366" y="491"/>
                    <a:pt x="366" y="491"/>
                  </a:cubicBezTo>
                  <a:cubicBezTo>
                    <a:pt x="366" y="487"/>
                    <a:pt x="366" y="487"/>
                    <a:pt x="366" y="487"/>
                  </a:cubicBezTo>
                  <a:cubicBezTo>
                    <a:pt x="370" y="488"/>
                    <a:pt x="370" y="488"/>
                    <a:pt x="370" y="488"/>
                  </a:cubicBezTo>
                  <a:close/>
                  <a:moveTo>
                    <a:pt x="370" y="501"/>
                  </a:moveTo>
                  <a:cubicBezTo>
                    <a:pt x="368" y="499"/>
                    <a:pt x="367" y="496"/>
                    <a:pt x="366" y="491"/>
                  </a:cubicBezTo>
                  <a:cubicBezTo>
                    <a:pt x="366" y="505"/>
                    <a:pt x="366" y="505"/>
                    <a:pt x="366" y="505"/>
                  </a:cubicBezTo>
                  <a:cubicBezTo>
                    <a:pt x="368" y="506"/>
                    <a:pt x="369" y="506"/>
                    <a:pt x="370" y="506"/>
                  </a:cubicBezTo>
                  <a:cubicBezTo>
                    <a:pt x="370" y="501"/>
                    <a:pt x="370" y="501"/>
                    <a:pt x="370" y="501"/>
                  </a:cubicBezTo>
                  <a:close/>
                  <a:moveTo>
                    <a:pt x="370" y="522"/>
                  </a:moveTo>
                  <a:cubicBezTo>
                    <a:pt x="370" y="529"/>
                    <a:pt x="370" y="529"/>
                    <a:pt x="370" y="529"/>
                  </a:cubicBezTo>
                  <a:cubicBezTo>
                    <a:pt x="369" y="530"/>
                    <a:pt x="368" y="532"/>
                    <a:pt x="366" y="533"/>
                  </a:cubicBezTo>
                  <a:cubicBezTo>
                    <a:pt x="366" y="521"/>
                    <a:pt x="366" y="521"/>
                    <a:pt x="366" y="521"/>
                  </a:cubicBezTo>
                  <a:cubicBezTo>
                    <a:pt x="369" y="521"/>
                    <a:pt x="369" y="521"/>
                    <a:pt x="369" y="521"/>
                  </a:cubicBezTo>
                  <a:cubicBezTo>
                    <a:pt x="369" y="521"/>
                    <a:pt x="370" y="522"/>
                    <a:pt x="370" y="522"/>
                  </a:cubicBezTo>
                  <a:close/>
                  <a:moveTo>
                    <a:pt x="370" y="543"/>
                  </a:moveTo>
                  <a:cubicBezTo>
                    <a:pt x="370" y="552"/>
                    <a:pt x="370" y="552"/>
                    <a:pt x="370" y="552"/>
                  </a:cubicBezTo>
                  <a:cubicBezTo>
                    <a:pt x="369" y="553"/>
                    <a:pt x="368" y="553"/>
                    <a:pt x="366" y="553"/>
                  </a:cubicBezTo>
                  <a:cubicBezTo>
                    <a:pt x="366" y="542"/>
                    <a:pt x="366" y="542"/>
                    <a:pt x="366" y="542"/>
                  </a:cubicBezTo>
                  <a:cubicBezTo>
                    <a:pt x="368" y="542"/>
                    <a:pt x="369" y="543"/>
                    <a:pt x="370" y="543"/>
                  </a:cubicBezTo>
                  <a:close/>
                  <a:moveTo>
                    <a:pt x="370" y="610"/>
                  </a:moveTo>
                  <a:cubicBezTo>
                    <a:pt x="370" y="616"/>
                    <a:pt x="370" y="616"/>
                    <a:pt x="370" y="616"/>
                  </a:cubicBezTo>
                  <a:cubicBezTo>
                    <a:pt x="369" y="616"/>
                    <a:pt x="368" y="615"/>
                    <a:pt x="366" y="615"/>
                  </a:cubicBezTo>
                  <a:cubicBezTo>
                    <a:pt x="366" y="609"/>
                    <a:pt x="366" y="609"/>
                    <a:pt x="366" y="609"/>
                  </a:cubicBezTo>
                  <a:cubicBezTo>
                    <a:pt x="368" y="610"/>
                    <a:pt x="369" y="610"/>
                    <a:pt x="370" y="610"/>
                  </a:cubicBezTo>
                  <a:close/>
                  <a:moveTo>
                    <a:pt x="370" y="632"/>
                  </a:moveTo>
                  <a:cubicBezTo>
                    <a:pt x="370" y="638"/>
                    <a:pt x="370" y="638"/>
                    <a:pt x="370" y="638"/>
                  </a:cubicBezTo>
                  <a:cubicBezTo>
                    <a:pt x="369" y="638"/>
                    <a:pt x="368" y="638"/>
                    <a:pt x="366" y="637"/>
                  </a:cubicBezTo>
                  <a:cubicBezTo>
                    <a:pt x="366" y="628"/>
                    <a:pt x="366" y="628"/>
                    <a:pt x="366" y="628"/>
                  </a:cubicBezTo>
                  <a:cubicBezTo>
                    <a:pt x="367" y="630"/>
                    <a:pt x="368" y="631"/>
                    <a:pt x="370" y="632"/>
                  </a:cubicBezTo>
                  <a:close/>
                  <a:moveTo>
                    <a:pt x="370" y="672"/>
                  </a:moveTo>
                  <a:cubicBezTo>
                    <a:pt x="370" y="696"/>
                    <a:pt x="370" y="696"/>
                    <a:pt x="370" y="696"/>
                  </a:cubicBezTo>
                  <a:cubicBezTo>
                    <a:pt x="368" y="696"/>
                    <a:pt x="367" y="695"/>
                    <a:pt x="366" y="694"/>
                  </a:cubicBezTo>
                  <a:cubicBezTo>
                    <a:pt x="366" y="674"/>
                    <a:pt x="366" y="674"/>
                    <a:pt x="366" y="674"/>
                  </a:cubicBezTo>
                  <a:cubicBezTo>
                    <a:pt x="367" y="673"/>
                    <a:pt x="368" y="673"/>
                    <a:pt x="370" y="672"/>
                  </a:cubicBezTo>
                  <a:close/>
                  <a:moveTo>
                    <a:pt x="370" y="703"/>
                  </a:moveTo>
                  <a:cubicBezTo>
                    <a:pt x="370" y="712"/>
                    <a:pt x="370" y="712"/>
                    <a:pt x="370" y="712"/>
                  </a:cubicBezTo>
                  <a:cubicBezTo>
                    <a:pt x="369" y="712"/>
                    <a:pt x="368" y="712"/>
                    <a:pt x="366" y="712"/>
                  </a:cubicBezTo>
                  <a:cubicBezTo>
                    <a:pt x="366" y="702"/>
                    <a:pt x="366" y="702"/>
                    <a:pt x="366" y="702"/>
                  </a:cubicBezTo>
                  <a:cubicBezTo>
                    <a:pt x="368" y="703"/>
                    <a:pt x="369" y="703"/>
                    <a:pt x="370" y="703"/>
                  </a:cubicBezTo>
                  <a:close/>
                  <a:moveTo>
                    <a:pt x="370" y="747"/>
                  </a:moveTo>
                  <a:cubicBezTo>
                    <a:pt x="370" y="755"/>
                    <a:pt x="370" y="755"/>
                    <a:pt x="370" y="755"/>
                  </a:cubicBezTo>
                  <a:cubicBezTo>
                    <a:pt x="369" y="755"/>
                    <a:pt x="368" y="755"/>
                    <a:pt x="368" y="755"/>
                  </a:cubicBezTo>
                  <a:cubicBezTo>
                    <a:pt x="368" y="757"/>
                    <a:pt x="369" y="759"/>
                    <a:pt x="370" y="760"/>
                  </a:cubicBezTo>
                  <a:cubicBezTo>
                    <a:pt x="370" y="780"/>
                    <a:pt x="370" y="780"/>
                    <a:pt x="370" y="780"/>
                  </a:cubicBezTo>
                  <a:cubicBezTo>
                    <a:pt x="368" y="777"/>
                    <a:pt x="367" y="775"/>
                    <a:pt x="366" y="773"/>
                  </a:cubicBezTo>
                  <a:cubicBezTo>
                    <a:pt x="366" y="747"/>
                    <a:pt x="366" y="747"/>
                    <a:pt x="366" y="747"/>
                  </a:cubicBezTo>
                  <a:cubicBezTo>
                    <a:pt x="368" y="747"/>
                    <a:pt x="369" y="747"/>
                    <a:pt x="370" y="747"/>
                  </a:cubicBezTo>
                  <a:close/>
                  <a:moveTo>
                    <a:pt x="366" y="579"/>
                  </a:moveTo>
                  <a:cubicBezTo>
                    <a:pt x="366" y="572"/>
                    <a:pt x="366" y="572"/>
                    <a:pt x="366" y="572"/>
                  </a:cubicBezTo>
                  <a:cubicBezTo>
                    <a:pt x="369" y="574"/>
                    <a:pt x="368" y="576"/>
                    <a:pt x="366" y="579"/>
                  </a:cubicBezTo>
                  <a:close/>
                  <a:moveTo>
                    <a:pt x="360" y="2"/>
                  </a:moveTo>
                  <a:cubicBezTo>
                    <a:pt x="362" y="2"/>
                    <a:pt x="364" y="2"/>
                    <a:pt x="366" y="2"/>
                  </a:cubicBezTo>
                  <a:cubicBezTo>
                    <a:pt x="366" y="8"/>
                    <a:pt x="366" y="8"/>
                    <a:pt x="366" y="8"/>
                  </a:cubicBezTo>
                  <a:cubicBezTo>
                    <a:pt x="364" y="8"/>
                    <a:pt x="362" y="8"/>
                    <a:pt x="360" y="9"/>
                  </a:cubicBezTo>
                  <a:cubicBezTo>
                    <a:pt x="360" y="2"/>
                    <a:pt x="360" y="2"/>
                    <a:pt x="360" y="2"/>
                  </a:cubicBezTo>
                  <a:close/>
                  <a:moveTo>
                    <a:pt x="366" y="792"/>
                  </a:moveTo>
                  <a:cubicBezTo>
                    <a:pt x="364" y="792"/>
                    <a:pt x="362" y="792"/>
                    <a:pt x="360" y="792"/>
                  </a:cubicBezTo>
                  <a:cubicBezTo>
                    <a:pt x="360" y="785"/>
                    <a:pt x="360" y="785"/>
                    <a:pt x="360" y="785"/>
                  </a:cubicBezTo>
                  <a:cubicBezTo>
                    <a:pt x="361" y="785"/>
                    <a:pt x="363" y="786"/>
                    <a:pt x="364" y="786"/>
                  </a:cubicBezTo>
                  <a:cubicBezTo>
                    <a:pt x="365" y="786"/>
                    <a:pt x="366" y="786"/>
                    <a:pt x="366" y="786"/>
                  </a:cubicBezTo>
                  <a:cubicBezTo>
                    <a:pt x="366" y="792"/>
                    <a:pt x="366" y="792"/>
                    <a:pt x="366" y="792"/>
                  </a:cubicBezTo>
                  <a:close/>
                  <a:moveTo>
                    <a:pt x="366" y="29"/>
                  </a:moveTo>
                  <a:cubicBezTo>
                    <a:pt x="366" y="46"/>
                    <a:pt x="366" y="46"/>
                    <a:pt x="366" y="46"/>
                  </a:cubicBezTo>
                  <a:cubicBezTo>
                    <a:pt x="364" y="47"/>
                    <a:pt x="362" y="47"/>
                    <a:pt x="360" y="48"/>
                  </a:cubicBezTo>
                  <a:cubicBezTo>
                    <a:pt x="360" y="40"/>
                    <a:pt x="360" y="40"/>
                    <a:pt x="360" y="40"/>
                  </a:cubicBezTo>
                  <a:cubicBezTo>
                    <a:pt x="362" y="39"/>
                    <a:pt x="362" y="39"/>
                    <a:pt x="362" y="39"/>
                  </a:cubicBezTo>
                  <a:cubicBezTo>
                    <a:pt x="361" y="38"/>
                    <a:pt x="361" y="37"/>
                    <a:pt x="360" y="35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2" y="23"/>
                    <a:pt x="364" y="26"/>
                    <a:pt x="366" y="29"/>
                  </a:cubicBezTo>
                  <a:close/>
                  <a:moveTo>
                    <a:pt x="366" y="121"/>
                  </a:moveTo>
                  <a:cubicBezTo>
                    <a:pt x="366" y="134"/>
                    <a:pt x="366" y="134"/>
                    <a:pt x="366" y="134"/>
                  </a:cubicBezTo>
                  <a:cubicBezTo>
                    <a:pt x="365" y="136"/>
                    <a:pt x="363" y="137"/>
                    <a:pt x="360" y="138"/>
                  </a:cubicBezTo>
                  <a:cubicBezTo>
                    <a:pt x="360" y="120"/>
                    <a:pt x="360" y="120"/>
                    <a:pt x="360" y="120"/>
                  </a:cubicBezTo>
                  <a:cubicBezTo>
                    <a:pt x="362" y="121"/>
                    <a:pt x="364" y="121"/>
                    <a:pt x="366" y="121"/>
                  </a:cubicBezTo>
                  <a:close/>
                  <a:moveTo>
                    <a:pt x="366" y="166"/>
                  </a:moveTo>
                  <a:cubicBezTo>
                    <a:pt x="366" y="175"/>
                    <a:pt x="366" y="175"/>
                    <a:pt x="366" y="175"/>
                  </a:cubicBezTo>
                  <a:cubicBezTo>
                    <a:pt x="364" y="174"/>
                    <a:pt x="362" y="173"/>
                    <a:pt x="360" y="173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62" y="167"/>
                    <a:pt x="364" y="167"/>
                    <a:pt x="366" y="166"/>
                  </a:cubicBezTo>
                  <a:close/>
                  <a:moveTo>
                    <a:pt x="366" y="188"/>
                  </a:moveTo>
                  <a:cubicBezTo>
                    <a:pt x="366" y="194"/>
                    <a:pt x="366" y="194"/>
                    <a:pt x="366" y="194"/>
                  </a:cubicBezTo>
                  <a:cubicBezTo>
                    <a:pt x="364" y="194"/>
                    <a:pt x="362" y="194"/>
                    <a:pt x="360" y="195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364" y="189"/>
                    <a:pt x="364" y="189"/>
                    <a:pt x="364" y="189"/>
                  </a:cubicBezTo>
                  <a:cubicBezTo>
                    <a:pt x="366" y="188"/>
                    <a:pt x="366" y="188"/>
                    <a:pt x="366" y="188"/>
                  </a:cubicBezTo>
                  <a:close/>
                  <a:moveTo>
                    <a:pt x="366" y="257"/>
                  </a:moveTo>
                  <a:cubicBezTo>
                    <a:pt x="366" y="268"/>
                    <a:pt x="366" y="268"/>
                    <a:pt x="366" y="268"/>
                  </a:cubicBezTo>
                  <a:cubicBezTo>
                    <a:pt x="365" y="268"/>
                    <a:pt x="364" y="269"/>
                    <a:pt x="362" y="270"/>
                  </a:cubicBezTo>
                  <a:cubicBezTo>
                    <a:pt x="362" y="274"/>
                    <a:pt x="361" y="278"/>
                    <a:pt x="360" y="283"/>
                  </a:cubicBezTo>
                  <a:cubicBezTo>
                    <a:pt x="360" y="246"/>
                    <a:pt x="360" y="246"/>
                    <a:pt x="360" y="246"/>
                  </a:cubicBezTo>
                  <a:cubicBezTo>
                    <a:pt x="361" y="246"/>
                    <a:pt x="361" y="246"/>
                    <a:pt x="361" y="246"/>
                  </a:cubicBezTo>
                  <a:cubicBezTo>
                    <a:pt x="361" y="250"/>
                    <a:pt x="361" y="253"/>
                    <a:pt x="361" y="257"/>
                  </a:cubicBezTo>
                  <a:cubicBezTo>
                    <a:pt x="363" y="257"/>
                    <a:pt x="365" y="257"/>
                    <a:pt x="366" y="257"/>
                  </a:cubicBezTo>
                  <a:close/>
                  <a:moveTo>
                    <a:pt x="366" y="299"/>
                  </a:moveTo>
                  <a:cubicBezTo>
                    <a:pt x="366" y="302"/>
                    <a:pt x="366" y="302"/>
                    <a:pt x="366" y="302"/>
                  </a:cubicBezTo>
                  <a:cubicBezTo>
                    <a:pt x="366" y="302"/>
                    <a:pt x="365" y="302"/>
                    <a:pt x="364" y="302"/>
                  </a:cubicBezTo>
                  <a:cubicBezTo>
                    <a:pt x="365" y="303"/>
                    <a:pt x="366" y="304"/>
                    <a:pt x="366" y="304"/>
                  </a:cubicBezTo>
                  <a:cubicBezTo>
                    <a:pt x="366" y="309"/>
                    <a:pt x="366" y="309"/>
                    <a:pt x="366" y="309"/>
                  </a:cubicBezTo>
                  <a:cubicBezTo>
                    <a:pt x="365" y="308"/>
                    <a:pt x="363" y="306"/>
                    <a:pt x="360" y="306"/>
                  </a:cubicBezTo>
                  <a:cubicBezTo>
                    <a:pt x="360" y="301"/>
                    <a:pt x="360" y="301"/>
                    <a:pt x="360" y="301"/>
                  </a:cubicBezTo>
                  <a:cubicBezTo>
                    <a:pt x="362" y="300"/>
                    <a:pt x="364" y="299"/>
                    <a:pt x="366" y="299"/>
                  </a:cubicBezTo>
                  <a:close/>
                  <a:moveTo>
                    <a:pt x="366" y="314"/>
                  </a:moveTo>
                  <a:cubicBezTo>
                    <a:pt x="366" y="317"/>
                    <a:pt x="366" y="317"/>
                    <a:pt x="366" y="317"/>
                  </a:cubicBezTo>
                  <a:cubicBezTo>
                    <a:pt x="364" y="317"/>
                    <a:pt x="362" y="318"/>
                    <a:pt x="360" y="319"/>
                  </a:cubicBezTo>
                  <a:cubicBezTo>
                    <a:pt x="360" y="313"/>
                    <a:pt x="360" y="313"/>
                    <a:pt x="360" y="313"/>
                  </a:cubicBezTo>
                  <a:cubicBezTo>
                    <a:pt x="363" y="315"/>
                    <a:pt x="363" y="315"/>
                    <a:pt x="363" y="315"/>
                  </a:cubicBezTo>
                  <a:cubicBezTo>
                    <a:pt x="364" y="314"/>
                    <a:pt x="365" y="314"/>
                    <a:pt x="366" y="314"/>
                  </a:cubicBezTo>
                  <a:close/>
                  <a:moveTo>
                    <a:pt x="366" y="378"/>
                  </a:moveTo>
                  <a:cubicBezTo>
                    <a:pt x="366" y="410"/>
                    <a:pt x="366" y="410"/>
                    <a:pt x="366" y="410"/>
                  </a:cubicBezTo>
                  <a:cubicBezTo>
                    <a:pt x="360" y="405"/>
                    <a:pt x="360" y="405"/>
                    <a:pt x="360" y="405"/>
                  </a:cubicBezTo>
                  <a:cubicBezTo>
                    <a:pt x="360" y="378"/>
                    <a:pt x="360" y="378"/>
                    <a:pt x="360" y="378"/>
                  </a:cubicBezTo>
                  <a:cubicBezTo>
                    <a:pt x="366" y="378"/>
                    <a:pt x="366" y="378"/>
                    <a:pt x="366" y="378"/>
                  </a:cubicBezTo>
                  <a:close/>
                  <a:moveTo>
                    <a:pt x="366" y="417"/>
                  </a:moveTo>
                  <a:cubicBezTo>
                    <a:pt x="366" y="453"/>
                    <a:pt x="366" y="453"/>
                    <a:pt x="366" y="453"/>
                  </a:cubicBezTo>
                  <a:cubicBezTo>
                    <a:pt x="360" y="457"/>
                    <a:pt x="360" y="457"/>
                    <a:pt x="360" y="457"/>
                  </a:cubicBezTo>
                  <a:cubicBezTo>
                    <a:pt x="360" y="436"/>
                    <a:pt x="360" y="436"/>
                    <a:pt x="360" y="436"/>
                  </a:cubicBezTo>
                  <a:cubicBezTo>
                    <a:pt x="362" y="430"/>
                    <a:pt x="364" y="423"/>
                    <a:pt x="366" y="417"/>
                  </a:cubicBezTo>
                  <a:close/>
                  <a:moveTo>
                    <a:pt x="366" y="487"/>
                  </a:moveTo>
                  <a:cubicBezTo>
                    <a:pt x="366" y="491"/>
                    <a:pt x="366" y="491"/>
                    <a:pt x="366" y="491"/>
                  </a:cubicBezTo>
                  <a:cubicBezTo>
                    <a:pt x="366" y="505"/>
                    <a:pt x="366" y="505"/>
                    <a:pt x="366" y="505"/>
                  </a:cubicBezTo>
                  <a:cubicBezTo>
                    <a:pt x="364" y="505"/>
                    <a:pt x="362" y="504"/>
                    <a:pt x="360" y="504"/>
                  </a:cubicBezTo>
                  <a:cubicBezTo>
                    <a:pt x="360" y="501"/>
                    <a:pt x="360" y="501"/>
                    <a:pt x="360" y="501"/>
                  </a:cubicBezTo>
                  <a:cubicBezTo>
                    <a:pt x="361" y="501"/>
                    <a:pt x="361" y="501"/>
                    <a:pt x="361" y="502"/>
                  </a:cubicBezTo>
                  <a:cubicBezTo>
                    <a:pt x="362" y="502"/>
                    <a:pt x="363" y="502"/>
                    <a:pt x="364" y="502"/>
                  </a:cubicBezTo>
                  <a:cubicBezTo>
                    <a:pt x="364" y="497"/>
                    <a:pt x="363" y="493"/>
                    <a:pt x="360" y="490"/>
                  </a:cubicBezTo>
                  <a:cubicBezTo>
                    <a:pt x="360" y="485"/>
                    <a:pt x="360" y="485"/>
                    <a:pt x="360" y="485"/>
                  </a:cubicBezTo>
                  <a:cubicBezTo>
                    <a:pt x="361" y="486"/>
                    <a:pt x="363" y="486"/>
                    <a:pt x="364" y="487"/>
                  </a:cubicBezTo>
                  <a:cubicBezTo>
                    <a:pt x="366" y="487"/>
                    <a:pt x="366" y="487"/>
                    <a:pt x="366" y="487"/>
                  </a:cubicBezTo>
                  <a:close/>
                  <a:moveTo>
                    <a:pt x="366" y="521"/>
                  </a:moveTo>
                  <a:cubicBezTo>
                    <a:pt x="366" y="533"/>
                    <a:pt x="366" y="533"/>
                    <a:pt x="366" y="533"/>
                  </a:cubicBezTo>
                  <a:cubicBezTo>
                    <a:pt x="364" y="536"/>
                    <a:pt x="362" y="539"/>
                    <a:pt x="362" y="542"/>
                  </a:cubicBezTo>
                  <a:cubicBezTo>
                    <a:pt x="364" y="542"/>
                    <a:pt x="365" y="542"/>
                    <a:pt x="366" y="542"/>
                  </a:cubicBezTo>
                  <a:cubicBezTo>
                    <a:pt x="366" y="553"/>
                    <a:pt x="366" y="553"/>
                    <a:pt x="366" y="553"/>
                  </a:cubicBezTo>
                  <a:cubicBezTo>
                    <a:pt x="365" y="554"/>
                    <a:pt x="363" y="554"/>
                    <a:pt x="360" y="554"/>
                  </a:cubicBezTo>
                  <a:cubicBezTo>
                    <a:pt x="360" y="525"/>
                    <a:pt x="360" y="525"/>
                    <a:pt x="360" y="525"/>
                  </a:cubicBezTo>
                  <a:cubicBezTo>
                    <a:pt x="361" y="524"/>
                    <a:pt x="362" y="522"/>
                    <a:pt x="362" y="521"/>
                  </a:cubicBezTo>
                  <a:cubicBezTo>
                    <a:pt x="366" y="521"/>
                    <a:pt x="366" y="521"/>
                    <a:pt x="366" y="521"/>
                  </a:cubicBezTo>
                  <a:close/>
                  <a:moveTo>
                    <a:pt x="366" y="572"/>
                  </a:moveTo>
                  <a:cubicBezTo>
                    <a:pt x="366" y="579"/>
                    <a:pt x="366" y="579"/>
                    <a:pt x="366" y="579"/>
                  </a:cubicBezTo>
                  <a:cubicBezTo>
                    <a:pt x="365" y="583"/>
                    <a:pt x="362" y="587"/>
                    <a:pt x="361" y="592"/>
                  </a:cubicBezTo>
                  <a:cubicBezTo>
                    <a:pt x="360" y="592"/>
                    <a:pt x="360" y="592"/>
                    <a:pt x="360" y="592"/>
                  </a:cubicBezTo>
                  <a:cubicBezTo>
                    <a:pt x="360" y="569"/>
                    <a:pt x="360" y="569"/>
                    <a:pt x="360" y="569"/>
                  </a:cubicBezTo>
                  <a:cubicBezTo>
                    <a:pt x="363" y="570"/>
                    <a:pt x="365" y="571"/>
                    <a:pt x="366" y="572"/>
                  </a:cubicBezTo>
                  <a:close/>
                  <a:moveTo>
                    <a:pt x="366" y="609"/>
                  </a:moveTo>
                  <a:cubicBezTo>
                    <a:pt x="366" y="615"/>
                    <a:pt x="366" y="615"/>
                    <a:pt x="366" y="615"/>
                  </a:cubicBezTo>
                  <a:cubicBezTo>
                    <a:pt x="365" y="615"/>
                    <a:pt x="363" y="614"/>
                    <a:pt x="361" y="614"/>
                  </a:cubicBezTo>
                  <a:cubicBezTo>
                    <a:pt x="363" y="619"/>
                    <a:pt x="364" y="624"/>
                    <a:pt x="366" y="628"/>
                  </a:cubicBezTo>
                  <a:cubicBezTo>
                    <a:pt x="366" y="637"/>
                    <a:pt x="366" y="637"/>
                    <a:pt x="366" y="637"/>
                  </a:cubicBezTo>
                  <a:cubicBezTo>
                    <a:pt x="364" y="637"/>
                    <a:pt x="362" y="637"/>
                    <a:pt x="360" y="637"/>
                  </a:cubicBezTo>
                  <a:cubicBezTo>
                    <a:pt x="360" y="631"/>
                    <a:pt x="360" y="631"/>
                    <a:pt x="360" y="631"/>
                  </a:cubicBezTo>
                  <a:cubicBezTo>
                    <a:pt x="360" y="631"/>
                    <a:pt x="360" y="631"/>
                    <a:pt x="360" y="631"/>
                  </a:cubicBezTo>
                  <a:cubicBezTo>
                    <a:pt x="360" y="631"/>
                    <a:pt x="360" y="631"/>
                    <a:pt x="360" y="631"/>
                  </a:cubicBezTo>
                  <a:cubicBezTo>
                    <a:pt x="360" y="608"/>
                    <a:pt x="360" y="608"/>
                    <a:pt x="360" y="608"/>
                  </a:cubicBezTo>
                  <a:cubicBezTo>
                    <a:pt x="362" y="608"/>
                    <a:pt x="364" y="609"/>
                    <a:pt x="366" y="609"/>
                  </a:cubicBezTo>
                  <a:close/>
                  <a:moveTo>
                    <a:pt x="366" y="674"/>
                  </a:moveTo>
                  <a:cubicBezTo>
                    <a:pt x="366" y="694"/>
                    <a:pt x="366" y="694"/>
                    <a:pt x="366" y="694"/>
                  </a:cubicBezTo>
                  <a:cubicBezTo>
                    <a:pt x="360" y="690"/>
                    <a:pt x="359" y="679"/>
                    <a:pt x="366" y="674"/>
                  </a:cubicBezTo>
                  <a:close/>
                  <a:moveTo>
                    <a:pt x="366" y="702"/>
                  </a:moveTo>
                  <a:cubicBezTo>
                    <a:pt x="366" y="712"/>
                    <a:pt x="366" y="712"/>
                    <a:pt x="366" y="712"/>
                  </a:cubicBezTo>
                  <a:cubicBezTo>
                    <a:pt x="364" y="711"/>
                    <a:pt x="362" y="711"/>
                    <a:pt x="360" y="710"/>
                  </a:cubicBezTo>
                  <a:cubicBezTo>
                    <a:pt x="362" y="702"/>
                    <a:pt x="362" y="702"/>
                    <a:pt x="364" y="700"/>
                  </a:cubicBezTo>
                  <a:cubicBezTo>
                    <a:pt x="364" y="701"/>
                    <a:pt x="366" y="702"/>
                    <a:pt x="366" y="702"/>
                  </a:cubicBezTo>
                  <a:close/>
                  <a:moveTo>
                    <a:pt x="366" y="747"/>
                  </a:moveTo>
                  <a:cubicBezTo>
                    <a:pt x="366" y="773"/>
                    <a:pt x="366" y="773"/>
                    <a:pt x="366" y="773"/>
                  </a:cubicBezTo>
                  <a:cubicBezTo>
                    <a:pt x="364" y="769"/>
                    <a:pt x="362" y="765"/>
                    <a:pt x="360" y="762"/>
                  </a:cubicBezTo>
                  <a:cubicBezTo>
                    <a:pt x="360" y="748"/>
                    <a:pt x="360" y="748"/>
                    <a:pt x="360" y="748"/>
                  </a:cubicBezTo>
                  <a:cubicBezTo>
                    <a:pt x="362" y="748"/>
                    <a:pt x="364" y="748"/>
                    <a:pt x="366" y="747"/>
                  </a:cubicBezTo>
                  <a:close/>
                  <a:moveTo>
                    <a:pt x="354" y="3"/>
                  </a:moveTo>
                  <a:cubicBezTo>
                    <a:pt x="355" y="3"/>
                    <a:pt x="356" y="2"/>
                    <a:pt x="357" y="2"/>
                  </a:cubicBezTo>
                  <a:cubicBezTo>
                    <a:pt x="358" y="2"/>
                    <a:pt x="359" y="2"/>
                    <a:pt x="360" y="2"/>
                  </a:cubicBezTo>
                  <a:cubicBezTo>
                    <a:pt x="360" y="9"/>
                    <a:pt x="360" y="9"/>
                    <a:pt x="360" y="9"/>
                  </a:cubicBezTo>
                  <a:cubicBezTo>
                    <a:pt x="358" y="9"/>
                    <a:pt x="356" y="10"/>
                    <a:pt x="354" y="12"/>
                  </a:cubicBezTo>
                  <a:cubicBezTo>
                    <a:pt x="354" y="3"/>
                    <a:pt x="354" y="3"/>
                    <a:pt x="354" y="3"/>
                  </a:cubicBezTo>
                  <a:close/>
                  <a:moveTo>
                    <a:pt x="360" y="792"/>
                  </a:moveTo>
                  <a:cubicBezTo>
                    <a:pt x="358" y="791"/>
                    <a:pt x="356" y="791"/>
                    <a:pt x="354" y="791"/>
                  </a:cubicBezTo>
                  <a:cubicBezTo>
                    <a:pt x="354" y="782"/>
                    <a:pt x="354" y="782"/>
                    <a:pt x="354" y="782"/>
                  </a:cubicBezTo>
                  <a:cubicBezTo>
                    <a:pt x="356" y="783"/>
                    <a:pt x="358" y="784"/>
                    <a:pt x="360" y="785"/>
                  </a:cubicBezTo>
                  <a:cubicBezTo>
                    <a:pt x="360" y="792"/>
                    <a:pt x="360" y="792"/>
                    <a:pt x="360" y="792"/>
                  </a:cubicBezTo>
                  <a:close/>
                  <a:moveTo>
                    <a:pt x="360" y="21"/>
                  </a:moveTo>
                  <a:cubicBezTo>
                    <a:pt x="360" y="35"/>
                    <a:pt x="360" y="35"/>
                    <a:pt x="360" y="35"/>
                  </a:cubicBezTo>
                  <a:cubicBezTo>
                    <a:pt x="359" y="31"/>
                    <a:pt x="356" y="27"/>
                    <a:pt x="354" y="24"/>
                  </a:cubicBezTo>
                  <a:cubicBezTo>
                    <a:pt x="354" y="12"/>
                    <a:pt x="354" y="12"/>
                    <a:pt x="354" y="12"/>
                  </a:cubicBezTo>
                  <a:cubicBezTo>
                    <a:pt x="356" y="15"/>
                    <a:pt x="358" y="18"/>
                    <a:pt x="360" y="21"/>
                  </a:cubicBezTo>
                  <a:close/>
                  <a:moveTo>
                    <a:pt x="360" y="40"/>
                  </a:moveTo>
                  <a:cubicBezTo>
                    <a:pt x="360" y="48"/>
                    <a:pt x="360" y="48"/>
                    <a:pt x="360" y="48"/>
                  </a:cubicBezTo>
                  <a:cubicBezTo>
                    <a:pt x="358" y="48"/>
                    <a:pt x="356" y="48"/>
                    <a:pt x="354" y="49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7" y="41"/>
                    <a:pt x="358" y="41"/>
                    <a:pt x="360" y="40"/>
                  </a:cubicBezTo>
                  <a:close/>
                  <a:moveTo>
                    <a:pt x="360" y="120"/>
                  </a:moveTo>
                  <a:cubicBezTo>
                    <a:pt x="360" y="138"/>
                    <a:pt x="360" y="138"/>
                    <a:pt x="360" y="138"/>
                  </a:cubicBezTo>
                  <a:cubicBezTo>
                    <a:pt x="358" y="139"/>
                    <a:pt x="356" y="139"/>
                    <a:pt x="354" y="139"/>
                  </a:cubicBezTo>
                  <a:cubicBezTo>
                    <a:pt x="354" y="120"/>
                    <a:pt x="354" y="120"/>
                    <a:pt x="354" y="120"/>
                  </a:cubicBezTo>
                  <a:cubicBezTo>
                    <a:pt x="356" y="120"/>
                    <a:pt x="358" y="120"/>
                    <a:pt x="360" y="120"/>
                  </a:cubicBezTo>
                  <a:close/>
                  <a:moveTo>
                    <a:pt x="360" y="167"/>
                  </a:moveTo>
                  <a:cubicBezTo>
                    <a:pt x="360" y="173"/>
                    <a:pt x="360" y="173"/>
                    <a:pt x="360" y="173"/>
                  </a:cubicBezTo>
                  <a:cubicBezTo>
                    <a:pt x="358" y="173"/>
                    <a:pt x="356" y="173"/>
                    <a:pt x="354" y="173"/>
                  </a:cubicBezTo>
                  <a:cubicBezTo>
                    <a:pt x="354" y="169"/>
                    <a:pt x="354" y="169"/>
                    <a:pt x="354" y="169"/>
                  </a:cubicBezTo>
                  <a:cubicBezTo>
                    <a:pt x="356" y="168"/>
                    <a:pt x="358" y="168"/>
                    <a:pt x="360" y="167"/>
                  </a:cubicBezTo>
                  <a:close/>
                  <a:moveTo>
                    <a:pt x="360" y="184"/>
                  </a:moveTo>
                  <a:cubicBezTo>
                    <a:pt x="360" y="195"/>
                    <a:pt x="360" y="195"/>
                    <a:pt x="360" y="195"/>
                  </a:cubicBezTo>
                  <a:cubicBezTo>
                    <a:pt x="358" y="195"/>
                    <a:pt x="356" y="195"/>
                    <a:pt x="354" y="196"/>
                  </a:cubicBezTo>
                  <a:cubicBezTo>
                    <a:pt x="354" y="191"/>
                    <a:pt x="354" y="191"/>
                    <a:pt x="354" y="191"/>
                  </a:cubicBezTo>
                  <a:cubicBezTo>
                    <a:pt x="355" y="191"/>
                    <a:pt x="356" y="191"/>
                    <a:pt x="357" y="191"/>
                  </a:cubicBezTo>
                  <a:cubicBezTo>
                    <a:pt x="356" y="188"/>
                    <a:pt x="355" y="186"/>
                    <a:pt x="354" y="185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60" y="184"/>
                    <a:pt x="360" y="184"/>
                    <a:pt x="360" y="184"/>
                  </a:cubicBezTo>
                  <a:close/>
                  <a:moveTo>
                    <a:pt x="360" y="246"/>
                  </a:moveTo>
                  <a:cubicBezTo>
                    <a:pt x="360" y="283"/>
                    <a:pt x="360" y="283"/>
                    <a:pt x="360" y="283"/>
                  </a:cubicBezTo>
                  <a:cubicBezTo>
                    <a:pt x="359" y="287"/>
                    <a:pt x="357" y="291"/>
                    <a:pt x="354" y="293"/>
                  </a:cubicBezTo>
                  <a:cubicBezTo>
                    <a:pt x="354" y="220"/>
                    <a:pt x="354" y="220"/>
                    <a:pt x="354" y="220"/>
                  </a:cubicBezTo>
                  <a:cubicBezTo>
                    <a:pt x="355" y="220"/>
                    <a:pt x="355" y="220"/>
                    <a:pt x="355" y="220"/>
                  </a:cubicBezTo>
                  <a:cubicBezTo>
                    <a:pt x="356" y="220"/>
                    <a:pt x="357" y="221"/>
                    <a:pt x="357" y="221"/>
                  </a:cubicBezTo>
                  <a:cubicBezTo>
                    <a:pt x="357" y="230"/>
                    <a:pt x="358" y="238"/>
                    <a:pt x="358" y="246"/>
                  </a:cubicBezTo>
                  <a:cubicBezTo>
                    <a:pt x="360" y="246"/>
                    <a:pt x="360" y="246"/>
                    <a:pt x="360" y="246"/>
                  </a:cubicBezTo>
                  <a:close/>
                  <a:moveTo>
                    <a:pt x="360" y="301"/>
                  </a:moveTo>
                  <a:cubicBezTo>
                    <a:pt x="360" y="306"/>
                    <a:pt x="360" y="306"/>
                    <a:pt x="360" y="306"/>
                  </a:cubicBezTo>
                  <a:cubicBezTo>
                    <a:pt x="358" y="305"/>
                    <a:pt x="356" y="306"/>
                    <a:pt x="354" y="306"/>
                  </a:cubicBezTo>
                  <a:cubicBezTo>
                    <a:pt x="354" y="303"/>
                    <a:pt x="354" y="303"/>
                    <a:pt x="354" y="303"/>
                  </a:cubicBezTo>
                  <a:cubicBezTo>
                    <a:pt x="356" y="302"/>
                    <a:pt x="358" y="301"/>
                    <a:pt x="360" y="301"/>
                  </a:cubicBezTo>
                  <a:close/>
                  <a:moveTo>
                    <a:pt x="360" y="313"/>
                  </a:moveTo>
                  <a:cubicBezTo>
                    <a:pt x="360" y="319"/>
                    <a:pt x="360" y="319"/>
                    <a:pt x="360" y="319"/>
                  </a:cubicBezTo>
                  <a:cubicBezTo>
                    <a:pt x="358" y="320"/>
                    <a:pt x="356" y="321"/>
                    <a:pt x="354" y="322"/>
                  </a:cubicBezTo>
                  <a:cubicBezTo>
                    <a:pt x="354" y="318"/>
                    <a:pt x="354" y="318"/>
                    <a:pt x="354" y="318"/>
                  </a:cubicBezTo>
                  <a:cubicBezTo>
                    <a:pt x="355" y="318"/>
                    <a:pt x="356" y="317"/>
                    <a:pt x="358" y="316"/>
                  </a:cubicBezTo>
                  <a:cubicBezTo>
                    <a:pt x="357" y="315"/>
                    <a:pt x="355" y="315"/>
                    <a:pt x="354" y="314"/>
                  </a:cubicBezTo>
                  <a:cubicBezTo>
                    <a:pt x="354" y="308"/>
                    <a:pt x="354" y="308"/>
                    <a:pt x="354" y="308"/>
                  </a:cubicBezTo>
                  <a:cubicBezTo>
                    <a:pt x="356" y="310"/>
                    <a:pt x="357" y="311"/>
                    <a:pt x="360" y="313"/>
                  </a:cubicBezTo>
                  <a:close/>
                  <a:moveTo>
                    <a:pt x="360" y="378"/>
                  </a:moveTo>
                  <a:cubicBezTo>
                    <a:pt x="360" y="405"/>
                    <a:pt x="360" y="405"/>
                    <a:pt x="360" y="405"/>
                  </a:cubicBezTo>
                  <a:cubicBezTo>
                    <a:pt x="354" y="400"/>
                    <a:pt x="354" y="400"/>
                    <a:pt x="354" y="400"/>
                  </a:cubicBezTo>
                  <a:cubicBezTo>
                    <a:pt x="354" y="378"/>
                    <a:pt x="354" y="378"/>
                    <a:pt x="354" y="378"/>
                  </a:cubicBezTo>
                  <a:cubicBezTo>
                    <a:pt x="360" y="378"/>
                    <a:pt x="360" y="378"/>
                    <a:pt x="360" y="378"/>
                  </a:cubicBezTo>
                  <a:close/>
                  <a:moveTo>
                    <a:pt x="360" y="436"/>
                  </a:moveTo>
                  <a:cubicBezTo>
                    <a:pt x="360" y="457"/>
                    <a:pt x="360" y="457"/>
                    <a:pt x="360" y="457"/>
                  </a:cubicBezTo>
                  <a:cubicBezTo>
                    <a:pt x="354" y="462"/>
                    <a:pt x="354" y="462"/>
                    <a:pt x="354" y="462"/>
                  </a:cubicBezTo>
                  <a:cubicBezTo>
                    <a:pt x="354" y="457"/>
                    <a:pt x="354" y="457"/>
                    <a:pt x="354" y="457"/>
                  </a:cubicBezTo>
                  <a:cubicBezTo>
                    <a:pt x="356" y="450"/>
                    <a:pt x="358" y="443"/>
                    <a:pt x="360" y="436"/>
                  </a:cubicBezTo>
                  <a:close/>
                  <a:moveTo>
                    <a:pt x="360" y="485"/>
                  </a:moveTo>
                  <a:cubicBezTo>
                    <a:pt x="360" y="490"/>
                    <a:pt x="360" y="490"/>
                    <a:pt x="360" y="490"/>
                  </a:cubicBezTo>
                  <a:cubicBezTo>
                    <a:pt x="359" y="489"/>
                    <a:pt x="358" y="488"/>
                    <a:pt x="357" y="486"/>
                  </a:cubicBezTo>
                  <a:cubicBezTo>
                    <a:pt x="357" y="490"/>
                    <a:pt x="357" y="494"/>
                    <a:pt x="357" y="497"/>
                  </a:cubicBezTo>
                  <a:cubicBezTo>
                    <a:pt x="358" y="498"/>
                    <a:pt x="359" y="499"/>
                    <a:pt x="360" y="501"/>
                  </a:cubicBezTo>
                  <a:cubicBezTo>
                    <a:pt x="360" y="504"/>
                    <a:pt x="360" y="504"/>
                    <a:pt x="360" y="504"/>
                  </a:cubicBezTo>
                  <a:cubicBezTo>
                    <a:pt x="358" y="503"/>
                    <a:pt x="356" y="502"/>
                    <a:pt x="354" y="501"/>
                  </a:cubicBezTo>
                  <a:cubicBezTo>
                    <a:pt x="354" y="482"/>
                    <a:pt x="354" y="482"/>
                    <a:pt x="354" y="482"/>
                  </a:cubicBezTo>
                  <a:cubicBezTo>
                    <a:pt x="356" y="483"/>
                    <a:pt x="358" y="484"/>
                    <a:pt x="360" y="485"/>
                  </a:cubicBezTo>
                  <a:close/>
                  <a:moveTo>
                    <a:pt x="360" y="525"/>
                  </a:moveTo>
                  <a:cubicBezTo>
                    <a:pt x="360" y="554"/>
                    <a:pt x="360" y="554"/>
                    <a:pt x="360" y="554"/>
                  </a:cubicBezTo>
                  <a:cubicBezTo>
                    <a:pt x="359" y="554"/>
                    <a:pt x="359" y="554"/>
                    <a:pt x="359" y="554"/>
                  </a:cubicBezTo>
                  <a:cubicBezTo>
                    <a:pt x="356" y="559"/>
                    <a:pt x="357" y="561"/>
                    <a:pt x="357" y="568"/>
                  </a:cubicBezTo>
                  <a:cubicBezTo>
                    <a:pt x="358" y="568"/>
                    <a:pt x="359" y="569"/>
                    <a:pt x="360" y="569"/>
                  </a:cubicBezTo>
                  <a:cubicBezTo>
                    <a:pt x="360" y="592"/>
                    <a:pt x="360" y="592"/>
                    <a:pt x="360" y="592"/>
                  </a:cubicBezTo>
                  <a:cubicBezTo>
                    <a:pt x="358" y="593"/>
                    <a:pt x="358" y="593"/>
                    <a:pt x="355" y="591"/>
                  </a:cubicBezTo>
                  <a:cubicBezTo>
                    <a:pt x="355" y="588"/>
                    <a:pt x="354" y="584"/>
                    <a:pt x="354" y="581"/>
                  </a:cubicBezTo>
                  <a:cubicBezTo>
                    <a:pt x="354" y="540"/>
                    <a:pt x="354" y="540"/>
                    <a:pt x="354" y="540"/>
                  </a:cubicBezTo>
                  <a:cubicBezTo>
                    <a:pt x="356" y="535"/>
                    <a:pt x="358" y="530"/>
                    <a:pt x="360" y="525"/>
                  </a:cubicBezTo>
                  <a:close/>
                  <a:moveTo>
                    <a:pt x="360" y="608"/>
                  </a:moveTo>
                  <a:cubicBezTo>
                    <a:pt x="360" y="631"/>
                    <a:pt x="360" y="631"/>
                    <a:pt x="360" y="631"/>
                  </a:cubicBezTo>
                  <a:cubicBezTo>
                    <a:pt x="358" y="624"/>
                    <a:pt x="357" y="619"/>
                    <a:pt x="354" y="616"/>
                  </a:cubicBezTo>
                  <a:cubicBezTo>
                    <a:pt x="354" y="607"/>
                    <a:pt x="354" y="607"/>
                    <a:pt x="354" y="607"/>
                  </a:cubicBezTo>
                  <a:cubicBezTo>
                    <a:pt x="356" y="607"/>
                    <a:pt x="358" y="607"/>
                    <a:pt x="360" y="608"/>
                  </a:cubicBezTo>
                  <a:close/>
                  <a:moveTo>
                    <a:pt x="360" y="631"/>
                  </a:moveTo>
                  <a:cubicBezTo>
                    <a:pt x="360" y="637"/>
                    <a:pt x="360" y="637"/>
                    <a:pt x="360" y="637"/>
                  </a:cubicBezTo>
                  <a:cubicBezTo>
                    <a:pt x="358" y="636"/>
                    <a:pt x="356" y="636"/>
                    <a:pt x="354" y="636"/>
                  </a:cubicBezTo>
                  <a:cubicBezTo>
                    <a:pt x="354" y="631"/>
                    <a:pt x="354" y="631"/>
                    <a:pt x="354" y="631"/>
                  </a:cubicBezTo>
                  <a:cubicBezTo>
                    <a:pt x="355" y="631"/>
                    <a:pt x="355" y="631"/>
                    <a:pt x="355" y="631"/>
                  </a:cubicBezTo>
                  <a:cubicBezTo>
                    <a:pt x="360" y="631"/>
                    <a:pt x="360" y="631"/>
                    <a:pt x="360" y="631"/>
                  </a:cubicBezTo>
                  <a:close/>
                  <a:moveTo>
                    <a:pt x="360" y="748"/>
                  </a:moveTo>
                  <a:cubicBezTo>
                    <a:pt x="360" y="762"/>
                    <a:pt x="360" y="762"/>
                    <a:pt x="360" y="762"/>
                  </a:cubicBezTo>
                  <a:cubicBezTo>
                    <a:pt x="359" y="759"/>
                    <a:pt x="357" y="757"/>
                    <a:pt x="354" y="756"/>
                  </a:cubicBezTo>
                  <a:cubicBezTo>
                    <a:pt x="354" y="747"/>
                    <a:pt x="354" y="747"/>
                    <a:pt x="354" y="747"/>
                  </a:cubicBezTo>
                  <a:cubicBezTo>
                    <a:pt x="355" y="747"/>
                    <a:pt x="357" y="747"/>
                    <a:pt x="358" y="748"/>
                  </a:cubicBezTo>
                  <a:cubicBezTo>
                    <a:pt x="359" y="748"/>
                    <a:pt x="359" y="748"/>
                    <a:pt x="360" y="748"/>
                  </a:cubicBezTo>
                  <a:close/>
                  <a:moveTo>
                    <a:pt x="354" y="217"/>
                  </a:moveTo>
                  <a:cubicBezTo>
                    <a:pt x="354" y="209"/>
                    <a:pt x="354" y="209"/>
                    <a:pt x="354" y="209"/>
                  </a:cubicBezTo>
                  <a:cubicBezTo>
                    <a:pt x="355" y="209"/>
                    <a:pt x="355" y="209"/>
                    <a:pt x="355" y="209"/>
                  </a:cubicBezTo>
                  <a:cubicBezTo>
                    <a:pt x="356" y="211"/>
                    <a:pt x="356" y="211"/>
                    <a:pt x="356" y="215"/>
                  </a:cubicBezTo>
                  <a:cubicBezTo>
                    <a:pt x="356" y="215"/>
                    <a:pt x="355" y="216"/>
                    <a:pt x="354" y="217"/>
                  </a:cubicBezTo>
                  <a:close/>
                  <a:moveTo>
                    <a:pt x="349" y="4"/>
                  </a:moveTo>
                  <a:cubicBezTo>
                    <a:pt x="350" y="3"/>
                    <a:pt x="352" y="3"/>
                    <a:pt x="354" y="3"/>
                  </a:cubicBezTo>
                  <a:cubicBezTo>
                    <a:pt x="354" y="12"/>
                    <a:pt x="354" y="12"/>
                    <a:pt x="354" y="12"/>
                  </a:cubicBezTo>
                  <a:cubicBezTo>
                    <a:pt x="354" y="12"/>
                    <a:pt x="354" y="12"/>
                    <a:pt x="354" y="12"/>
                  </a:cubicBezTo>
                  <a:cubicBezTo>
                    <a:pt x="354" y="12"/>
                    <a:pt x="354" y="12"/>
                    <a:pt x="354" y="12"/>
                  </a:cubicBezTo>
                  <a:cubicBezTo>
                    <a:pt x="354" y="24"/>
                    <a:pt x="354" y="24"/>
                    <a:pt x="354" y="24"/>
                  </a:cubicBezTo>
                  <a:cubicBezTo>
                    <a:pt x="352" y="22"/>
                    <a:pt x="351" y="20"/>
                    <a:pt x="349" y="19"/>
                  </a:cubicBezTo>
                  <a:cubicBezTo>
                    <a:pt x="349" y="4"/>
                    <a:pt x="349" y="4"/>
                    <a:pt x="349" y="4"/>
                  </a:cubicBezTo>
                  <a:close/>
                  <a:moveTo>
                    <a:pt x="354" y="791"/>
                  </a:moveTo>
                  <a:cubicBezTo>
                    <a:pt x="352" y="791"/>
                    <a:pt x="350" y="791"/>
                    <a:pt x="349" y="791"/>
                  </a:cubicBezTo>
                  <a:cubicBezTo>
                    <a:pt x="349" y="778"/>
                    <a:pt x="349" y="778"/>
                    <a:pt x="349" y="778"/>
                  </a:cubicBezTo>
                  <a:cubicBezTo>
                    <a:pt x="350" y="780"/>
                    <a:pt x="352" y="781"/>
                    <a:pt x="354" y="782"/>
                  </a:cubicBezTo>
                  <a:cubicBezTo>
                    <a:pt x="354" y="791"/>
                    <a:pt x="354" y="791"/>
                    <a:pt x="354" y="791"/>
                  </a:cubicBezTo>
                  <a:close/>
                  <a:moveTo>
                    <a:pt x="354" y="41"/>
                  </a:moveTo>
                  <a:cubicBezTo>
                    <a:pt x="354" y="49"/>
                    <a:pt x="354" y="49"/>
                    <a:pt x="354" y="49"/>
                  </a:cubicBezTo>
                  <a:cubicBezTo>
                    <a:pt x="352" y="49"/>
                    <a:pt x="350" y="49"/>
                    <a:pt x="349" y="49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51" y="41"/>
                    <a:pt x="353" y="41"/>
                    <a:pt x="354" y="41"/>
                  </a:cubicBezTo>
                  <a:close/>
                  <a:moveTo>
                    <a:pt x="354" y="120"/>
                  </a:moveTo>
                  <a:cubicBezTo>
                    <a:pt x="354" y="139"/>
                    <a:pt x="354" y="139"/>
                    <a:pt x="354" y="139"/>
                  </a:cubicBezTo>
                  <a:cubicBezTo>
                    <a:pt x="352" y="140"/>
                    <a:pt x="351" y="140"/>
                    <a:pt x="349" y="140"/>
                  </a:cubicBezTo>
                  <a:cubicBezTo>
                    <a:pt x="349" y="119"/>
                    <a:pt x="349" y="119"/>
                    <a:pt x="349" y="119"/>
                  </a:cubicBezTo>
                  <a:cubicBezTo>
                    <a:pt x="350" y="119"/>
                    <a:pt x="352" y="119"/>
                    <a:pt x="354" y="120"/>
                  </a:cubicBezTo>
                  <a:close/>
                  <a:moveTo>
                    <a:pt x="354" y="169"/>
                  </a:moveTo>
                  <a:cubicBezTo>
                    <a:pt x="354" y="173"/>
                    <a:pt x="354" y="173"/>
                    <a:pt x="354" y="173"/>
                  </a:cubicBezTo>
                  <a:cubicBezTo>
                    <a:pt x="353" y="174"/>
                    <a:pt x="352" y="174"/>
                    <a:pt x="351" y="174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85"/>
                    <a:pt x="354" y="185"/>
                    <a:pt x="354" y="185"/>
                  </a:cubicBezTo>
                  <a:cubicBezTo>
                    <a:pt x="352" y="183"/>
                    <a:pt x="351" y="181"/>
                    <a:pt x="349" y="180"/>
                  </a:cubicBezTo>
                  <a:cubicBezTo>
                    <a:pt x="349" y="169"/>
                    <a:pt x="349" y="169"/>
                    <a:pt x="349" y="169"/>
                  </a:cubicBezTo>
                  <a:cubicBezTo>
                    <a:pt x="350" y="169"/>
                    <a:pt x="352" y="169"/>
                    <a:pt x="354" y="169"/>
                  </a:cubicBezTo>
                  <a:close/>
                  <a:moveTo>
                    <a:pt x="354" y="191"/>
                  </a:moveTo>
                  <a:cubicBezTo>
                    <a:pt x="354" y="196"/>
                    <a:pt x="354" y="196"/>
                    <a:pt x="354" y="196"/>
                  </a:cubicBezTo>
                  <a:cubicBezTo>
                    <a:pt x="352" y="196"/>
                    <a:pt x="350" y="196"/>
                    <a:pt x="349" y="197"/>
                  </a:cubicBezTo>
                  <a:cubicBezTo>
                    <a:pt x="349" y="192"/>
                    <a:pt x="349" y="192"/>
                    <a:pt x="349" y="192"/>
                  </a:cubicBezTo>
                  <a:cubicBezTo>
                    <a:pt x="350" y="192"/>
                    <a:pt x="352" y="192"/>
                    <a:pt x="354" y="191"/>
                  </a:cubicBezTo>
                  <a:close/>
                  <a:moveTo>
                    <a:pt x="354" y="209"/>
                  </a:moveTo>
                  <a:cubicBezTo>
                    <a:pt x="354" y="217"/>
                    <a:pt x="354" y="217"/>
                    <a:pt x="354" y="217"/>
                  </a:cubicBezTo>
                  <a:cubicBezTo>
                    <a:pt x="352" y="218"/>
                    <a:pt x="351" y="219"/>
                    <a:pt x="349" y="220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51" y="209"/>
                    <a:pt x="352" y="209"/>
                    <a:pt x="354" y="209"/>
                  </a:cubicBezTo>
                  <a:close/>
                  <a:moveTo>
                    <a:pt x="354" y="220"/>
                  </a:moveTo>
                  <a:cubicBezTo>
                    <a:pt x="354" y="293"/>
                    <a:pt x="354" y="293"/>
                    <a:pt x="354" y="293"/>
                  </a:cubicBezTo>
                  <a:cubicBezTo>
                    <a:pt x="353" y="294"/>
                    <a:pt x="351" y="295"/>
                    <a:pt x="349" y="295"/>
                  </a:cubicBezTo>
                  <a:cubicBezTo>
                    <a:pt x="349" y="283"/>
                    <a:pt x="349" y="283"/>
                    <a:pt x="349" y="283"/>
                  </a:cubicBezTo>
                  <a:cubicBezTo>
                    <a:pt x="351" y="281"/>
                    <a:pt x="353" y="278"/>
                    <a:pt x="353" y="273"/>
                  </a:cubicBezTo>
                  <a:cubicBezTo>
                    <a:pt x="352" y="274"/>
                    <a:pt x="350" y="274"/>
                    <a:pt x="349" y="275"/>
                  </a:cubicBezTo>
                  <a:cubicBezTo>
                    <a:pt x="349" y="242"/>
                    <a:pt x="349" y="242"/>
                    <a:pt x="349" y="242"/>
                  </a:cubicBezTo>
                  <a:cubicBezTo>
                    <a:pt x="350" y="241"/>
                    <a:pt x="350" y="241"/>
                    <a:pt x="350" y="241"/>
                  </a:cubicBezTo>
                  <a:cubicBezTo>
                    <a:pt x="349" y="241"/>
                    <a:pt x="349" y="241"/>
                    <a:pt x="349" y="241"/>
                  </a:cubicBezTo>
                  <a:cubicBezTo>
                    <a:pt x="349" y="222"/>
                    <a:pt x="349" y="222"/>
                    <a:pt x="349" y="222"/>
                  </a:cubicBezTo>
                  <a:cubicBezTo>
                    <a:pt x="350" y="222"/>
                    <a:pt x="352" y="221"/>
                    <a:pt x="354" y="220"/>
                  </a:cubicBezTo>
                  <a:close/>
                  <a:moveTo>
                    <a:pt x="354" y="303"/>
                  </a:moveTo>
                  <a:cubicBezTo>
                    <a:pt x="354" y="306"/>
                    <a:pt x="354" y="306"/>
                    <a:pt x="354" y="306"/>
                  </a:cubicBezTo>
                  <a:cubicBezTo>
                    <a:pt x="353" y="306"/>
                    <a:pt x="353" y="306"/>
                    <a:pt x="352" y="307"/>
                  </a:cubicBezTo>
                  <a:cubicBezTo>
                    <a:pt x="353" y="308"/>
                    <a:pt x="353" y="308"/>
                    <a:pt x="354" y="308"/>
                  </a:cubicBezTo>
                  <a:cubicBezTo>
                    <a:pt x="354" y="314"/>
                    <a:pt x="354" y="314"/>
                    <a:pt x="354" y="314"/>
                  </a:cubicBezTo>
                  <a:cubicBezTo>
                    <a:pt x="352" y="313"/>
                    <a:pt x="350" y="312"/>
                    <a:pt x="349" y="311"/>
                  </a:cubicBezTo>
                  <a:cubicBezTo>
                    <a:pt x="349" y="305"/>
                    <a:pt x="349" y="305"/>
                    <a:pt x="349" y="305"/>
                  </a:cubicBezTo>
                  <a:cubicBezTo>
                    <a:pt x="350" y="304"/>
                    <a:pt x="352" y="304"/>
                    <a:pt x="354" y="303"/>
                  </a:cubicBezTo>
                  <a:close/>
                  <a:moveTo>
                    <a:pt x="354" y="318"/>
                  </a:moveTo>
                  <a:cubicBezTo>
                    <a:pt x="354" y="322"/>
                    <a:pt x="354" y="322"/>
                    <a:pt x="354" y="322"/>
                  </a:cubicBezTo>
                  <a:cubicBezTo>
                    <a:pt x="352" y="323"/>
                    <a:pt x="350" y="325"/>
                    <a:pt x="349" y="326"/>
                  </a:cubicBezTo>
                  <a:cubicBezTo>
                    <a:pt x="349" y="319"/>
                    <a:pt x="349" y="319"/>
                    <a:pt x="349" y="319"/>
                  </a:cubicBezTo>
                  <a:cubicBezTo>
                    <a:pt x="350" y="319"/>
                    <a:pt x="350" y="319"/>
                    <a:pt x="350" y="319"/>
                  </a:cubicBezTo>
                  <a:cubicBezTo>
                    <a:pt x="352" y="319"/>
                    <a:pt x="353" y="319"/>
                    <a:pt x="354" y="318"/>
                  </a:cubicBezTo>
                  <a:close/>
                  <a:moveTo>
                    <a:pt x="354" y="378"/>
                  </a:moveTo>
                  <a:cubicBezTo>
                    <a:pt x="354" y="400"/>
                    <a:pt x="354" y="400"/>
                    <a:pt x="354" y="400"/>
                  </a:cubicBezTo>
                  <a:cubicBezTo>
                    <a:pt x="349" y="396"/>
                    <a:pt x="349" y="396"/>
                    <a:pt x="349" y="396"/>
                  </a:cubicBezTo>
                  <a:cubicBezTo>
                    <a:pt x="349" y="378"/>
                    <a:pt x="349" y="378"/>
                    <a:pt x="349" y="378"/>
                  </a:cubicBezTo>
                  <a:cubicBezTo>
                    <a:pt x="354" y="378"/>
                    <a:pt x="354" y="378"/>
                    <a:pt x="354" y="378"/>
                  </a:cubicBezTo>
                  <a:close/>
                  <a:moveTo>
                    <a:pt x="354" y="457"/>
                  </a:moveTo>
                  <a:cubicBezTo>
                    <a:pt x="354" y="462"/>
                    <a:pt x="354" y="462"/>
                    <a:pt x="354" y="462"/>
                  </a:cubicBezTo>
                  <a:cubicBezTo>
                    <a:pt x="352" y="463"/>
                    <a:pt x="352" y="463"/>
                    <a:pt x="352" y="463"/>
                  </a:cubicBezTo>
                  <a:cubicBezTo>
                    <a:pt x="354" y="457"/>
                    <a:pt x="354" y="457"/>
                    <a:pt x="354" y="457"/>
                  </a:cubicBezTo>
                  <a:close/>
                  <a:moveTo>
                    <a:pt x="354" y="482"/>
                  </a:moveTo>
                  <a:cubicBezTo>
                    <a:pt x="354" y="501"/>
                    <a:pt x="354" y="501"/>
                    <a:pt x="354" y="501"/>
                  </a:cubicBezTo>
                  <a:cubicBezTo>
                    <a:pt x="352" y="501"/>
                    <a:pt x="350" y="500"/>
                    <a:pt x="349" y="499"/>
                  </a:cubicBezTo>
                  <a:cubicBezTo>
                    <a:pt x="349" y="496"/>
                    <a:pt x="349" y="496"/>
                    <a:pt x="349" y="496"/>
                  </a:cubicBezTo>
                  <a:cubicBezTo>
                    <a:pt x="349" y="496"/>
                    <a:pt x="349" y="497"/>
                    <a:pt x="350" y="497"/>
                  </a:cubicBezTo>
                  <a:cubicBezTo>
                    <a:pt x="351" y="497"/>
                    <a:pt x="351" y="497"/>
                    <a:pt x="352" y="497"/>
                  </a:cubicBezTo>
                  <a:cubicBezTo>
                    <a:pt x="351" y="491"/>
                    <a:pt x="352" y="487"/>
                    <a:pt x="349" y="483"/>
                  </a:cubicBezTo>
                  <a:cubicBezTo>
                    <a:pt x="349" y="479"/>
                    <a:pt x="349" y="479"/>
                    <a:pt x="349" y="479"/>
                  </a:cubicBezTo>
                  <a:cubicBezTo>
                    <a:pt x="350" y="480"/>
                    <a:pt x="352" y="481"/>
                    <a:pt x="354" y="482"/>
                  </a:cubicBezTo>
                  <a:close/>
                  <a:moveTo>
                    <a:pt x="354" y="540"/>
                  </a:moveTo>
                  <a:cubicBezTo>
                    <a:pt x="354" y="581"/>
                    <a:pt x="354" y="581"/>
                    <a:pt x="354" y="581"/>
                  </a:cubicBezTo>
                  <a:cubicBezTo>
                    <a:pt x="354" y="579"/>
                    <a:pt x="354" y="579"/>
                    <a:pt x="354" y="579"/>
                  </a:cubicBezTo>
                  <a:cubicBezTo>
                    <a:pt x="352" y="579"/>
                    <a:pt x="350" y="578"/>
                    <a:pt x="349" y="578"/>
                  </a:cubicBezTo>
                  <a:cubicBezTo>
                    <a:pt x="349" y="556"/>
                    <a:pt x="349" y="556"/>
                    <a:pt x="349" y="556"/>
                  </a:cubicBezTo>
                  <a:cubicBezTo>
                    <a:pt x="351" y="551"/>
                    <a:pt x="352" y="546"/>
                    <a:pt x="354" y="540"/>
                  </a:cubicBezTo>
                  <a:close/>
                  <a:moveTo>
                    <a:pt x="354" y="607"/>
                  </a:moveTo>
                  <a:cubicBezTo>
                    <a:pt x="354" y="616"/>
                    <a:pt x="354" y="616"/>
                    <a:pt x="354" y="616"/>
                  </a:cubicBezTo>
                  <a:cubicBezTo>
                    <a:pt x="353" y="614"/>
                    <a:pt x="351" y="613"/>
                    <a:pt x="349" y="612"/>
                  </a:cubicBezTo>
                  <a:cubicBezTo>
                    <a:pt x="349" y="606"/>
                    <a:pt x="349" y="606"/>
                    <a:pt x="349" y="606"/>
                  </a:cubicBezTo>
                  <a:cubicBezTo>
                    <a:pt x="350" y="606"/>
                    <a:pt x="352" y="606"/>
                    <a:pt x="354" y="607"/>
                  </a:cubicBezTo>
                  <a:close/>
                  <a:moveTo>
                    <a:pt x="354" y="631"/>
                  </a:moveTo>
                  <a:cubicBezTo>
                    <a:pt x="354" y="636"/>
                    <a:pt x="354" y="636"/>
                    <a:pt x="354" y="636"/>
                  </a:cubicBezTo>
                  <a:cubicBezTo>
                    <a:pt x="352" y="636"/>
                    <a:pt x="350" y="635"/>
                    <a:pt x="349" y="635"/>
                  </a:cubicBezTo>
                  <a:cubicBezTo>
                    <a:pt x="349" y="628"/>
                    <a:pt x="349" y="628"/>
                    <a:pt x="349" y="628"/>
                  </a:cubicBezTo>
                  <a:cubicBezTo>
                    <a:pt x="350" y="629"/>
                    <a:pt x="352" y="630"/>
                    <a:pt x="354" y="631"/>
                  </a:cubicBezTo>
                  <a:close/>
                  <a:moveTo>
                    <a:pt x="354" y="747"/>
                  </a:moveTo>
                  <a:cubicBezTo>
                    <a:pt x="354" y="756"/>
                    <a:pt x="354" y="756"/>
                    <a:pt x="354" y="756"/>
                  </a:cubicBezTo>
                  <a:cubicBezTo>
                    <a:pt x="352" y="755"/>
                    <a:pt x="351" y="755"/>
                    <a:pt x="349" y="754"/>
                  </a:cubicBezTo>
                  <a:cubicBezTo>
                    <a:pt x="349" y="745"/>
                    <a:pt x="349" y="745"/>
                    <a:pt x="349" y="745"/>
                  </a:cubicBezTo>
                  <a:cubicBezTo>
                    <a:pt x="350" y="746"/>
                    <a:pt x="352" y="746"/>
                    <a:pt x="354" y="747"/>
                  </a:cubicBezTo>
                  <a:close/>
                  <a:moveTo>
                    <a:pt x="344" y="5"/>
                  </a:moveTo>
                  <a:cubicBezTo>
                    <a:pt x="345" y="4"/>
                    <a:pt x="347" y="4"/>
                    <a:pt x="349" y="4"/>
                  </a:cubicBezTo>
                  <a:cubicBezTo>
                    <a:pt x="349" y="19"/>
                    <a:pt x="349" y="19"/>
                    <a:pt x="349" y="19"/>
                  </a:cubicBezTo>
                  <a:cubicBezTo>
                    <a:pt x="347" y="18"/>
                    <a:pt x="346" y="17"/>
                    <a:pt x="344" y="16"/>
                  </a:cubicBezTo>
                  <a:cubicBezTo>
                    <a:pt x="344" y="5"/>
                    <a:pt x="344" y="5"/>
                    <a:pt x="344" y="5"/>
                  </a:cubicBezTo>
                  <a:close/>
                  <a:moveTo>
                    <a:pt x="349" y="791"/>
                  </a:moveTo>
                  <a:cubicBezTo>
                    <a:pt x="347" y="791"/>
                    <a:pt x="345" y="790"/>
                    <a:pt x="344" y="790"/>
                  </a:cubicBezTo>
                  <a:cubicBezTo>
                    <a:pt x="344" y="772"/>
                    <a:pt x="344" y="772"/>
                    <a:pt x="344" y="772"/>
                  </a:cubicBezTo>
                  <a:cubicBezTo>
                    <a:pt x="345" y="774"/>
                    <a:pt x="347" y="776"/>
                    <a:pt x="349" y="778"/>
                  </a:cubicBezTo>
                  <a:cubicBezTo>
                    <a:pt x="349" y="791"/>
                    <a:pt x="349" y="791"/>
                    <a:pt x="349" y="791"/>
                  </a:cubicBezTo>
                  <a:close/>
                  <a:moveTo>
                    <a:pt x="349" y="42"/>
                  </a:moveTo>
                  <a:cubicBezTo>
                    <a:pt x="349" y="49"/>
                    <a:pt x="349" y="49"/>
                    <a:pt x="349" y="49"/>
                  </a:cubicBezTo>
                  <a:cubicBezTo>
                    <a:pt x="344" y="50"/>
                    <a:pt x="344" y="50"/>
                    <a:pt x="344" y="50"/>
                  </a:cubicBezTo>
                  <a:cubicBezTo>
                    <a:pt x="344" y="41"/>
                    <a:pt x="344" y="41"/>
                    <a:pt x="344" y="41"/>
                  </a:cubicBezTo>
                  <a:cubicBezTo>
                    <a:pt x="344" y="41"/>
                    <a:pt x="345" y="41"/>
                    <a:pt x="345" y="42"/>
                  </a:cubicBezTo>
                  <a:cubicBezTo>
                    <a:pt x="349" y="42"/>
                    <a:pt x="349" y="42"/>
                    <a:pt x="349" y="42"/>
                  </a:cubicBezTo>
                  <a:close/>
                  <a:moveTo>
                    <a:pt x="349" y="119"/>
                  </a:moveTo>
                  <a:cubicBezTo>
                    <a:pt x="349" y="140"/>
                    <a:pt x="349" y="140"/>
                    <a:pt x="349" y="140"/>
                  </a:cubicBezTo>
                  <a:cubicBezTo>
                    <a:pt x="347" y="140"/>
                    <a:pt x="346" y="140"/>
                    <a:pt x="344" y="140"/>
                  </a:cubicBezTo>
                  <a:cubicBezTo>
                    <a:pt x="344" y="118"/>
                    <a:pt x="344" y="118"/>
                    <a:pt x="344" y="118"/>
                  </a:cubicBezTo>
                  <a:cubicBezTo>
                    <a:pt x="345" y="118"/>
                    <a:pt x="347" y="118"/>
                    <a:pt x="349" y="119"/>
                  </a:cubicBezTo>
                  <a:close/>
                  <a:moveTo>
                    <a:pt x="349" y="169"/>
                  </a:moveTo>
                  <a:cubicBezTo>
                    <a:pt x="349" y="180"/>
                    <a:pt x="349" y="180"/>
                    <a:pt x="349" y="180"/>
                  </a:cubicBezTo>
                  <a:cubicBezTo>
                    <a:pt x="347" y="179"/>
                    <a:pt x="346" y="179"/>
                    <a:pt x="344" y="179"/>
                  </a:cubicBezTo>
                  <a:cubicBezTo>
                    <a:pt x="344" y="171"/>
                    <a:pt x="344" y="171"/>
                    <a:pt x="344" y="171"/>
                  </a:cubicBezTo>
                  <a:cubicBezTo>
                    <a:pt x="345" y="170"/>
                    <a:pt x="347" y="170"/>
                    <a:pt x="349" y="169"/>
                  </a:cubicBezTo>
                  <a:close/>
                  <a:moveTo>
                    <a:pt x="349" y="192"/>
                  </a:moveTo>
                  <a:cubicBezTo>
                    <a:pt x="349" y="197"/>
                    <a:pt x="349" y="197"/>
                    <a:pt x="349" y="197"/>
                  </a:cubicBezTo>
                  <a:cubicBezTo>
                    <a:pt x="347" y="197"/>
                    <a:pt x="345" y="198"/>
                    <a:pt x="344" y="198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5" y="191"/>
                    <a:pt x="346" y="192"/>
                    <a:pt x="346" y="192"/>
                  </a:cubicBezTo>
                  <a:cubicBezTo>
                    <a:pt x="349" y="192"/>
                    <a:pt x="349" y="192"/>
                    <a:pt x="349" y="192"/>
                  </a:cubicBezTo>
                  <a:close/>
                  <a:moveTo>
                    <a:pt x="349" y="210"/>
                  </a:moveTo>
                  <a:cubicBezTo>
                    <a:pt x="349" y="220"/>
                    <a:pt x="349" y="220"/>
                    <a:pt x="349" y="220"/>
                  </a:cubicBezTo>
                  <a:cubicBezTo>
                    <a:pt x="347" y="220"/>
                    <a:pt x="346" y="221"/>
                    <a:pt x="344" y="222"/>
                  </a:cubicBezTo>
                  <a:cubicBezTo>
                    <a:pt x="344" y="211"/>
                    <a:pt x="344" y="211"/>
                    <a:pt x="344" y="211"/>
                  </a:cubicBezTo>
                  <a:cubicBezTo>
                    <a:pt x="346" y="210"/>
                    <a:pt x="347" y="210"/>
                    <a:pt x="349" y="210"/>
                  </a:cubicBezTo>
                  <a:close/>
                  <a:moveTo>
                    <a:pt x="349" y="222"/>
                  </a:moveTo>
                  <a:cubicBezTo>
                    <a:pt x="349" y="241"/>
                    <a:pt x="349" y="241"/>
                    <a:pt x="349" y="241"/>
                  </a:cubicBezTo>
                  <a:cubicBezTo>
                    <a:pt x="347" y="241"/>
                    <a:pt x="346" y="241"/>
                    <a:pt x="344" y="241"/>
                  </a:cubicBezTo>
                  <a:cubicBezTo>
                    <a:pt x="344" y="234"/>
                    <a:pt x="344" y="234"/>
                    <a:pt x="344" y="234"/>
                  </a:cubicBezTo>
                  <a:cubicBezTo>
                    <a:pt x="345" y="234"/>
                    <a:pt x="346" y="233"/>
                    <a:pt x="348" y="233"/>
                  </a:cubicBezTo>
                  <a:cubicBezTo>
                    <a:pt x="348" y="232"/>
                    <a:pt x="348" y="232"/>
                    <a:pt x="348" y="231"/>
                  </a:cubicBezTo>
                  <a:cubicBezTo>
                    <a:pt x="346" y="231"/>
                    <a:pt x="345" y="232"/>
                    <a:pt x="344" y="232"/>
                  </a:cubicBezTo>
                  <a:cubicBezTo>
                    <a:pt x="344" y="224"/>
                    <a:pt x="344" y="224"/>
                    <a:pt x="344" y="224"/>
                  </a:cubicBezTo>
                  <a:cubicBezTo>
                    <a:pt x="349" y="222"/>
                    <a:pt x="349" y="222"/>
                    <a:pt x="349" y="222"/>
                  </a:cubicBezTo>
                  <a:close/>
                  <a:moveTo>
                    <a:pt x="349" y="242"/>
                  </a:moveTo>
                  <a:cubicBezTo>
                    <a:pt x="349" y="275"/>
                    <a:pt x="349" y="275"/>
                    <a:pt x="349" y="275"/>
                  </a:cubicBezTo>
                  <a:cubicBezTo>
                    <a:pt x="347" y="275"/>
                    <a:pt x="345" y="276"/>
                    <a:pt x="344" y="277"/>
                  </a:cubicBezTo>
                  <a:cubicBezTo>
                    <a:pt x="344" y="267"/>
                    <a:pt x="344" y="267"/>
                    <a:pt x="344" y="267"/>
                  </a:cubicBezTo>
                  <a:cubicBezTo>
                    <a:pt x="344" y="267"/>
                    <a:pt x="344" y="267"/>
                    <a:pt x="344" y="267"/>
                  </a:cubicBezTo>
                  <a:cubicBezTo>
                    <a:pt x="344" y="267"/>
                    <a:pt x="344" y="267"/>
                    <a:pt x="344" y="267"/>
                  </a:cubicBezTo>
                  <a:cubicBezTo>
                    <a:pt x="344" y="245"/>
                    <a:pt x="344" y="245"/>
                    <a:pt x="344" y="245"/>
                  </a:cubicBezTo>
                  <a:cubicBezTo>
                    <a:pt x="345" y="244"/>
                    <a:pt x="347" y="243"/>
                    <a:pt x="349" y="242"/>
                  </a:cubicBezTo>
                  <a:close/>
                  <a:moveTo>
                    <a:pt x="349" y="283"/>
                  </a:moveTo>
                  <a:cubicBezTo>
                    <a:pt x="349" y="295"/>
                    <a:pt x="349" y="295"/>
                    <a:pt x="349" y="295"/>
                  </a:cubicBezTo>
                  <a:cubicBezTo>
                    <a:pt x="348" y="295"/>
                    <a:pt x="347" y="295"/>
                    <a:pt x="346" y="295"/>
                  </a:cubicBezTo>
                  <a:cubicBezTo>
                    <a:pt x="345" y="295"/>
                    <a:pt x="345" y="294"/>
                    <a:pt x="344" y="294"/>
                  </a:cubicBezTo>
                  <a:cubicBezTo>
                    <a:pt x="344" y="285"/>
                    <a:pt x="344" y="285"/>
                    <a:pt x="344" y="285"/>
                  </a:cubicBezTo>
                  <a:cubicBezTo>
                    <a:pt x="346" y="284"/>
                    <a:pt x="347" y="283"/>
                    <a:pt x="349" y="283"/>
                  </a:cubicBezTo>
                  <a:close/>
                  <a:moveTo>
                    <a:pt x="349" y="305"/>
                  </a:moveTo>
                  <a:cubicBezTo>
                    <a:pt x="349" y="311"/>
                    <a:pt x="349" y="311"/>
                    <a:pt x="349" y="311"/>
                  </a:cubicBezTo>
                  <a:cubicBezTo>
                    <a:pt x="347" y="311"/>
                    <a:pt x="345" y="311"/>
                    <a:pt x="344" y="312"/>
                  </a:cubicBezTo>
                  <a:cubicBezTo>
                    <a:pt x="344" y="307"/>
                    <a:pt x="344" y="307"/>
                    <a:pt x="344" y="307"/>
                  </a:cubicBezTo>
                  <a:cubicBezTo>
                    <a:pt x="346" y="306"/>
                    <a:pt x="347" y="306"/>
                    <a:pt x="349" y="305"/>
                  </a:cubicBezTo>
                  <a:close/>
                  <a:moveTo>
                    <a:pt x="349" y="319"/>
                  </a:moveTo>
                  <a:cubicBezTo>
                    <a:pt x="349" y="326"/>
                    <a:pt x="349" y="326"/>
                    <a:pt x="349" y="326"/>
                  </a:cubicBezTo>
                  <a:cubicBezTo>
                    <a:pt x="348" y="326"/>
                    <a:pt x="348" y="327"/>
                    <a:pt x="348" y="327"/>
                  </a:cubicBezTo>
                  <a:cubicBezTo>
                    <a:pt x="346" y="327"/>
                    <a:pt x="345" y="328"/>
                    <a:pt x="344" y="329"/>
                  </a:cubicBezTo>
                  <a:cubicBezTo>
                    <a:pt x="344" y="324"/>
                    <a:pt x="344" y="324"/>
                    <a:pt x="344" y="324"/>
                  </a:cubicBezTo>
                  <a:cubicBezTo>
                    <a:pt x="345" y="324"/>
                    <a:pt x="346" y="323"/>
                    <a:pt x="348" y="322"/>
                  </a:cubicBezTo>
                  <a:cubicBezTo>
                    <a:pt x="346" y="321"/>
                    <a:pt x="345" y="321"/>
                    <a:pt x="344" y="320"/>
                  </a:cubicBezTo>
                  <a:cubicBezTo>
                    <a:pt x="344" y="316"/>
                    <a:pt x="344" y="316"/>
                    <a:pt x="344" y="316"/>
                  </a:cubicBezTo>
                  <a:cubicBezTo>
                    <a:pt x="345" y="317"/>
                    <a:pt x="347" y="318"/>
                    <a:pt x="349" y="319"/>
                  </a:cubicBezTo>
                  <a:close/>
                  <a:moveTo>
                    <a:pt x="349" y="378"/>
                  </a:moveTo>
                  <a:cubicBezTo>
                    <a:pt x="349" y="396"/>
                    <a:pt x="349" y="396"/>
                    <a:pt x="349" y="396"/>
                  </a:cubicBezTo>
                  <a:cubicBezTo>
                    <a:pt x="344" y="393"/>
                    <a:pt x="344" y="393"/>
                    <a:pt x="344" y="393"/>
                  </a:cubicBezTo>
                  <a:cubicBezTo>
                    <a:pt x="344" y="378"/>
                    <a:pt x="344" y="378"/>
                    <a:pt x="344" y="378"/>
                  </a:cubicBezTo>
                  <a:cubicBezTo>
                    <a:pt x="349" y="378"/>
                    <a:pt x="349" y="378"/>
                    <a:pt x="349" y="378"/>
                  </a:cubicBezTo>
                  <a:close/>
                  <a:moveTo>
                    <a:pt x="349" y="479"/>
                  </a:moveTo>
                  <a:cubicBezTo>
                    <a:pt x="349" y="483"/>
                    <a:pt x="349" y="483"/>
                    <a:pt x="349" y="483"/>
                  </a:cubicBezTo>
                  <a:cubicBezTo>
                    <a:pt x="348" y="482"/>
                    <a:pt x="347" y="481"/>
                    <a:pt x="346" y="481"/>
                  </a:cubicBezTo>
                  <a:cubicBezTo>
                    <a:pt x="345" y="488"/>
                    <a:pt x="344" y="491"/>
                    <a:pt x="349" y="496"/>
                  </a:cubicBezTo>
                  <a:cubicBezTo>
                    <a:pt x="349" y="499"/>
                    <a:pt x="349" y="499"/>
                    <a:pt x="349" y="499"/>
                  </a:cubicBezTo>
                  <a:cubicBezTo>
                    <a:pt x="347" y="498"/>
                    <a:pt x="345" y="498"/>
                    <a:pt x="344" y="497"/>
                  </a:cubicBezTo>
                  <a:cubicBezTo>
                    <a:pt x="344" y="476"/>
                    <a:pt x="344" y="476"/>
                    <a:pt x="344" y="476"/>
                  </a:cubicBezTo>
                  <a:cubicBezTo>
                    <a:pt x="345" y="477"/>
                    <a:pt x="347" y="478"/>
                    <a:pt x="349" y="479"/>
                  </a:cubicBezTo>
                  <a:close/>
                  <a:moveTo>
                    <a:pt x="349" y="556"/>
                  </a:moveTo>
                  <a:cubicBezTo>
                    <a:pt x="349" y="578"/>
                    <a:pt x="349" y="578"/>
                    <a:pt x="349" y="578"/>
                  </a:cubicBezTo>
                  <a:cubicBezTo>
                    <a:pt x="348" y="578"/>
                    <a:pt x="348" y="578"/>
                    <a:pt x="348" y="578"/>
                  </a:cubicBezTo>
                  <a:cubicBezTo>
                    <a:pt x="346" y="582"/>
                    <a:pt x="345" y="585"/>
                    <a:pt x="344" y="588"/>
                  </a:cubicBezTo>
                  <a:cubicBezTo>
                    <a:pt x="344" y="564"/>
                    <a:pt x="344" y="564"/>
                    <a:pt x="344" y="564"/>
                  </a:cubicBezTo>
                  <a:cubicBezTo>
                    <a:pt x="345" y="563"/>
                    <a:pt x="346" y="562"/>
                    <a:pt x="347" y="560"/>
                  </a:cubicBezTo>
                  <a:cubicBezTo>
                    <a:pt x="347" y="559"/>
                    <a:pt x="348" y="558"/>
                    <a:pt x="349" y="556"/>
                  </a:cubicBezTo>
                  <a:close/>
                  <a:moveTo>
                    <a:pt x="349" y="606"/>
                  </a:moveTo>
                  <a:cubicBezTo>
                    <a:pt x="349" y="612"/>
                    <a:pt x="349" y="612"/>
                    <a:pt x="349" y="612"/>
                  </a:cubicBezTo>
                  <a:cubicBezTo>
                    <a:pt x="347" y="611"/>
                    <a:pt x="346" y="611"/>
                    <a:pt x="344" y="610"/>
                  </a:cubicBezTo>
                  <a:cubicBezTo>
                    <a:pt x="344" y="605"/>
                    <a:pt x="344" y="605"/>
                    <a:pt x="344" y="605"/>
                  </a:cubicBezTo>
                  <a:cubicBezTo>
                    <a:pt x="345" y="605"/>
                    <a:pt x="347" y="606"/>
                    <a:pt x="349" y="606"/>
                  </a:cubicBezTo>
                  <a:close/>
                  <a:moveTo>
                    <a:pt x="349" y="628"/>
                  </a:moveTo>
                  <a:cubicBezTo>
                    <a:pt x="349" y="635"/>
                    <a:pt x="349" y="635"/>
                    <a:pt x="349" y="635"/>
                  </a:cubicBezTo>
                  <a:cubicBezTo>
                    <a:pt x="347" y="635"/>
                    <a:pt x="345" y="634"/>
                    <a:pt x="344" y="634"/>
                  </a:cubicBezTo>
                  <a:cubicBezTo>
                    <a:pt x="344" y="614"/>
                    <a:pt x="344" y="614"/>
                    <a:pt x="344" y="614"/>
                  </a:cubicBezTo>
                  <a:cubicBezTo>
                    <a:pt x="345" y="619"/>
                    <a:pt x="346" y="623"/>
                    <a:pt x="348" y="628"/>
                  </a:cubicBezTo>
                  <a:cubicBezTo>
                    <a:pt x="349" y="628"/>
                    <a:pt x="349" y="628"/>
                    <a:pt x="349" y="628"/>
                  </a:cubicBezTo>
                  <a:close/>
                  <a:moveTo>
                    <a:pt x="349" y="745"/>
                  </a:moveTo>
                  <a:cubicBezTo>
                    <a:pt x="349" y="754"/>
                    <a:pt x="349" y="754"/>
                    <a:pt x="349" y="754"/>
                  </a:cubicBezTo>
                  <a:cubicBezTo>
                    <a:pt x="347" y="753"/>
                    <a:pt x="346" y="753"/>
                    <a:pt x="344" y="753"/>
                  </a:cubicBezTo>
                  <a:cubicBezTo>
                    <a:pt x="344" y="745"/>
                    <a:pt x="344" y="745"/>
                    <a:pt x="344" y="745"/>
                  </a:cubicBezTo>
                  <a:cubicBezTo>
                    <a:pt x="345" y="745"/>
                    <a:pt x="347" y="745"/>
                    <a:pt x="349" y="745"/>
                  </a:cubicBezTo>
                  <a:close/>
                  <a:moveTo>
                    <a:pt x="344" y="685"/>
                  </a:moveTo>
                  <a:cubicBezTo>
                    <a:pt x="344" y="667"/>
                    <a:pt x="344" y="667"/>
                    <a:pt x="344" y="667"/>
                  </a:cubicBezTo>
                  <a:cubicBezTo>
                    <a:pt x="344" y="667"/>
                    <a:pt x="345" y="667"/>
                    <a:pt x="345" y="667"/>
                  </a:cubicBezTo>
                  <a:cubicBezTo>
                    <a:pt x="346" y="671"/>
                    <a:pt x="345" y="678"/>
                    <a:pt x="344" y="685"/>
                  </a:cubicBezTo>
                  <a:close/>
                  <a:moveTo>
                    <a:pt x="344" y="540"/>
                  </a:moveTo>
                  <a:cubicBezTo>
                    <a:pt x="344" y="534"/>
                    <a:pt x="344" y="534"/>
                    <a:pt x="344" y="534"/>
                  </a:cubicBezTo>
                  <a:cubicBezTo>
                    <a:pt x="345" y="534"/>
                    <a:pt x="346" y="534"/>
                    <a:pt x="348" y="535"/>
                  </a:cubicBezTo>
                  <a:cubicBezTo>
                    <a:pt x="347" y="537"/>
                    <a:pt x="346" y="538"/>
                    <a:pt x="344" y="540"/>
                  </a:cubicBezTo>
                  <a:close/>
                  <a:moveTo>
                    <a:pt x="337" y="6"/>
                  </a:moveTo>
                  <a:cubicBezTo>
                    <a:pt x="339" y="5"/>
                    <a:pt x="342" y="5"/>
                    <a:pt x="344" y="5"/>
                  </a:cubicBezTo>
                  <a:cubicBezTo>
                    <a:pt x="344" y="16"/>
                    <a:pt x="344" y="16"/>
                    <a:pt x="344" y="16"/>
                  </a:cubicBezTo>
                  <a:cubicBezTo>
                    <a:pt x="342" y="16"/>
                    <a:pt x="339" y="15"/>
                    <a:pt x="337" y="14"/>
                  </a:cubicBezTo>
                  <a:cubicBezTo>
                    <a:pt x="337" y="6"/>
                    <a:pt x="337" y="6"/>
                    <a:pt x="337" y="6"/>
                  </a:cubicBezTo>
                  <a:close/>
                  <a:moveTo>
                    <a:pt x="344" y="790"/>
                  </a:moveTo>
                  <a:cubicBezTo>
                    <a:pt x="342" y="790"/>
                    <a:pt x="339" y="789"/>
                    <a:pt x="337" y="789"/>
                  </a:cubicBezTo>
                  <a:cubicBezTo>
                    <a:pt x="337" y="781"/>
                    <a:pt x="337" y="781"/>
                    <a:pt x="337" y="781"/>
                  </a:cubicBezTo>
                  <a:cubicBezTo>
                    <a:pt x="338" y="781"/>
                    <a:pt x="338" y="781"/>
                    <a:pt x="338" y="781"/>
                  </a:cubicBezTo>
                  <a:cubicBezTo>
                    <a:pt x="338" y="780"/>
                    <a:pt x="337" y="779"/>
                    <a:pt x="337" y="778"/>
                  </a:cubicBezTo>
                  <a:cubicBezTo>
                    <a:pt x="337" y="755"/>
                    <a:pt x="337" y="755"/>
                    <a:pt x="337" y="755"/>
                  </a:cubicBezTo>
                  <a:cubicBezTo>
                    <a:pt x="340" y="762"/>
                    <a:pt x="342" y="768"/>
                    <a:pt x="344" y="772"/>
                  </a:cubicBezTo>
                  <a:cubicBezTo>
                    <a:pt x="344" y="790"/>
                    <a:pt x="344" y="790"/>
                    <a:pt x="344" y="790"/>
                  </a:cubicBezTo>
                  <a:close/>
                  <a:moveTo>
                    <a:pt x="344" y="41"/>
                  </a:moveTo>
                  <a:cubicBezTo>
                    <a:pt x="344" y="50"/>
                    <a:pt x="344" y="50"/>
                    <a:pt x="344" y="50"/>
                  </a:cubicBezTo>
                  <a:cubicBezTo>
                    <a:pt x="342" y="50"/>
                    <a:pt x="339" y="51"/>
                    <a:pt x="337" y="51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9" y="37"/>
                    <a:pt x="342" y="39"/>
                    <a:pt x="344" y="41"/>
                  </a:cubicBezTo>
                  <a:close/>
                  <a:moveTo>
                    <a:pt x="344" y="118"/>
                  </a:moveTo>
                  <a:cubicBezTo>
                    <a:pt x="344" y="140"/>
                    <a:pt x="344" y="140"/>
                    <a:pt x="344" y="140"/>
                  </a:cubicBezTo>
                  <a:cubicBezTo>
                    <a:pt x="343" y="140"/>
                    <a:pt x="343" y="140"/>
                    <a:pt x="343" y="140"/>
                  </a:cubicBezTo>
                  <a:cubicBezTo>
                    <a:pt x="341" y="139"/>
                    <a:pt x="339" y="137"/>
                    <a:pt x="337" y="136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39" y="117"/>
                    <a:pt x="342" y="117"/>
                    <a:pt x="344" y="118"/>
                  </a:cubicBezTo>
                  <a:close/>
                  <a:moveTo>
                    <a:pt x="344" y="171"/>
                  </a:moveTo>
                  <a:cubicBezTo>
                    <a:pt x="344" y="179"/>
                    <a:pt x="344" y="179"/>
                    <a:pt x="344" y="179"/>
                  </a:cubicBezTo>
                  <a:cubicBezTo>
                    <a:pt x="342" y="178"/>
                    <a:pt x="339" y="178"/>
                    <a:pt x="337" y="178"/>
                  </a:cubicBezTo>
                  <a:cubicBezTo>
                    <a:pt x="337" y="171"/>
                    <a:pt x="337" y="171"/>
                    <a:pt x="337" y="171"/>
                  </a:cubicBezTo>
                  <a:cubicBezTo>
                    <a:pt x="337" y="171"/>
                    <a:pt x="337" y="171"/>
                    <a:pt x="337" y="171"/>
                  </a:cubicBezTo>
                  <a:cubicBezTo>
                    <a:pt x="339" y="171"/>
                    <a:pt x="342" y="171"/>
                    <a:pt x="344" y="171"/>
                  </a:cubicBezTo>
                  <a:close/>
                  <a:moveTo>
                    <a:pt x="344" y="190"/>
                  </a:moveTo>
                  <a:cubicBezTo>
                    <a:pt x="344" y="198"/>
                    <a:pt x="344" y="198"/>
                    <a:pt x="344" y="198"/>
                  </a:cubicBezTo>
                  <a:cubicBezTo>
                    <a:pt x="342" y="199"/>
                    <a:pt x="339" y="200"/>
                    <a:pt x="337" y="201"/>
                  </a:cubicBezTo>
                  <a:cubicBezTo>
                    <a:pt x="337" y="201"/>
                    <a:pt x="337" y="201"/>
                    <a:pt x="337" y="201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8" y="195"/>
                    <a:pt x="338" y="194"/>
                    <a:pt x="339" y="194"/>
                  </a:cubicBezTo>
                  <a:cubicBezTo>
                    <a:pt x="338" y="193"/>
                    <a:pt x="338" y="193"/>
                    <a:pt x="337" y="192"/>
                  </a:cubicBezTo>
                  <a:cubicBezTo>
                    <a:pt x="337" y="185"/>
                    <a:pt x="337" y="185"/>
                    <a:pt x="337" y="185"/>
                  </a:cubicBezTo>
                  <a:cubicBezTo>
                    <a:pt x="339" y="187"/>
                    <a:pt x="342" y="189"/>
                    <a:pt x="344" y="190"/>
                  </a:cubicBezTo>
                  <a:close/>
                  <a:moveTo>
                    <a:pt x="344" y="211"/>
                  </a:moveTo>
                  <a:cubicBezTo>
                    <a:pt x="344" y="222"/>
                    <a:pt x="344" y="222"/>
                    <a:pt x="344" y="222"/>
                  </a:cubicBezTo>
                  <a:cubicBezTo>
                    <a:pt x="342" y="222"/>
                    <a:pt x="339" y="223"/>
                    <a:pt x="337" y="224"/>
                  </a:cubicBezTo>
                  <a:cubicBezTo>
                    <a:pt x="337" y="213"/>
                    <a:pt x="337" y="213"/>
                    <a:pt x="337" y="213"/>
                  </a:cubicBezTo>
                  <a:cubicBezTo>
                    <a:pt x="339" y="212"/>
                    <a:pt x="342" y="211"/>
                    <a:pt x="344" y="211"/>
                  </a:cubicBezTo>
                  <a:close/>
                  <a:moveTo>
                    <a:pt x="344" y="224"/>
                  </a:moveTo>
                  <a:cubicBezTo>
                    <a:pt x="337" y="226"/>
                    <a:pt x="337" y="226"/>
                    <a:pt x="337" y="226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9" y="233"/>
                    <a:pt x="342" y="232"/>
                    <a:pt x="344" y="232"/>
                  </a:cubicBezTo>
                  <a:cubicBezTo>
                    <a:pt x="344" y="224"/>
                    <a:pt x="344" y="224"/>
                    <a:pt x="344" y="224"/>
                  </a:cubicBezTo>
                  <a:close/>
                  <a:moveTo>
                    <a:pt x="344" y="234"/>
                  </a:moveTo>
                  <a:cubicBezTo>
                    <a:pt x="344" y="241"/>
                    <a:pt x="344" y="241"/>
                    <a:pt x="344" y="241"/>
                  </a:cubicBezTo>
                  <a:cubicBezTo>
                    <a:pt x="342" y="242"/>
                    <a:pt x="339" y="243"/>
                    <a:pt x="337" y="244"/>
                  </a:cubicBezTo>
                  <a:cubicBezTo>
                    <a:pt x="337" y="237"/>
                    <a:pt x="337" y="237"/>
                    <a:pt x="337" y="237"/>
                  </a:cubicBezTo>
                  <a:cubicBezTo>
                    <a:pt x="339" y="236"/>
                    <a:pt x="342" y="235"/>
                    <a:pt x="344" y="234"/>
                  </a:cubicBezTo>
                  <a:close/>
                  <a:moveTo>
                    <a:pt x="344" y="245"/>
                  </a:moveTo>
                  <a:cubicBezTo>
                    <a:pt x="344" y="267"/>
                    <a:pt x="344" y="267"/>
                    <a:pt x="344" y="267"/>
                  </a:cubicBezTo>
                  <a:cubicBezTo>
                    <a:pt x="343" y="266"/>
                    <a:pt x="343" y="266"/>
                    <a:pt x="337" y="264"/>
                  </a:cubicBezTo>
                  <a:cubicBezTo>
                    <a:pt x="337" y="248"/>
                    <a:pt x="337" y="248"/>
                    <a:pt x="337" y="248"/>
                  </a:cubicBezTo>
                  <a:cubicBezTo>
                    <a:pt x="339" y="247"/>
                    <a:pt x="342" y="246"/>
                    <a:pt x="344" y="245"/>
                  </a:cubicBezTo>
                  <a:close/>
                  <a:moveTo>
                    <a:pt x="344" y="267"/>
                  </a:moveTo>
                  <a:cubicBezTo>
                    <a:pt x="344" y="277"/>
                    <a:pt x="344" y="277"/>
                    <a:pt x="344" y="277"/>
                  </a:cubicBezTo>
                  <a:cubicBezTo>
                    <a:pt x="342" y="278"/>
                    <a:pt x="340" y="279"/>
                    <a:pt x="337" y="278"/>
                  </a:cubicBezTo>
                  <a:cubicBezTo>
                    <a:pt x="337" y="272"/>
                    <a:pt x="337" y="272"/>
                    <a:pt x="337" y="272"/>
                  </a:cubicBezTo>
                  <a:cubicBezTo>
                    <a:pt x="339" y="269"/>
                    <a:pt x="340" y="269"/>
                    <a:pt x="344" y="267"/>
                  </a:cubicBezTo>
                  <a:close/>
                  <a:moveTo>
                    <a:pt x="344" y="285"/>
                  </a:moveTo>
                  <a:cubicBezTo>
                    <a:pt x="344" y="294"/>
                    <a:pt x="344" y="294"/>
                    <a:pt x="344" y="294"/>
                  </a:cubicBezTo>
                  <a:cubicBezTo>
                    <a:pt x="342" y="292"/>
                    <a:pt x="341" y="290"/>
                    <a:pt x="342" y="286"/>
                  </a:cubicBezTo>
                  <a:cubicBezTo>
                    <a:pt x="342" y="286"/>
                    <a:pt x="343" y="285"/>
                    <a:pt x="344" y="285"/>
                  </a:cubicBezTo>
                  <a:close/>
                  <a:moveTo>
                    <a:pt x="344" y="307"/>
                  </a:moveTo>
                  <a:cubicBezTo>
                    <a:pt x="344" y="312"/>
                    <a:pt x="344" y="312"/>
                    <a:pt x="344" y="312"/>
                  </a:cubicBezTo>
                  <a:cubicBezTo>
                    <a:pt x="343" y="312"/>
                    <a:pt x="342" y="313"/>
                    <a:pt x="340" y="314"/>
                  </a:cubicBezTo>
                  <a:cubicBezTo>
                    <a:pt x="342" y="315"/>
                    <a:pt x="343" y="315"/>
                    <a:pt x="344" y="316"/>
                  </a:cubicBezTo>
                  <a:cubicBezTo>
                    <a:pt x="344" y="320"/>
                    <a:pt x="344" y="320"/>
                    <a:pt x="344" y="320"/>
                  </a:cubicBezTo>
                  <a:cubicBezTo>
                    <a:pt x="341" y="319"/>
                    <a:pt x="339" y="318"/>
                    <a:pt x="337" y="318"/>
                  </a:cubicBezTo>
                  <a:cubicBezTo>
                    <a:pt x="337" y="312"/>
                    <a:pt x="337" y="312"/>
                    <a:pt x="337" y="312"/>
                  </a:cubicBezTo>
                  <a:cubicBezTo>
                    <a:pt x="338" y="311"/>
                    <a:pt x="339" y="310"/>
                    <a:pt x="342" y="308"/>
                  </a:cubicBezTo>
                  <a:cubicBezTo>
                    <a:pt x="342" y="308"/>
                    <a:pt x="343" y="307"/>
                    <a:pt x="344" y="307"/>
                  </a:cubicBezTo>
                  <a:close/>
                  <a:moveTo>
                    <a:pt x="344" y="324"/>
                  </a:moveTo>
                  <a:cubicBezTo>
                    <a:pt x="344" y="329"/>
                    <a:pt x="344" y="329"/>
                    <a:pt x="344" y="329"/>
                  </a:cubicBezTo>
                  <a:cubicBezTo>
                    <a:pt x="341" y="330"/>
                    <a:pt x="339" y="333"/>
                    <a:pt x="337" y="334"/>
                  </a:cubicBezTo>
                  <a:cubicBezTo>
                    <a:pt x="337" y="330"/>
                    <a:pt x="337" y="330"/>
                    <a:pt x="337" y="330"/>
                  </a:cubicBezTo>
                  <a:cubicBezTo>
                    <a:pt x="337" y="330"/>
                    <a:pt x="338" y="330"/>
                    <a:pt x="338" y="329"/>
                  </a:cubicBezTo>
                  <a:cubicBezTo>
                    <a:pt x="337" y="329"/>
                    <a:pt x="337" y="329"/>
                    <a:pt x="337" y="329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41" y="325"/>
                    <a:pt x="342" y="325"/>
                    <a:pt x="344" y="324"/>
                  </a:cubicBezTo>
                  <a:close/>
                  <a:moveTo>
                    <a:pt x="344" y="378"/>
                  </a:moveTo>
                  <a:cubicBezTo>
                    <a:pt x="344" y="393"/>
                    <a:pt x="344" y="393"/>
                    <a:pt x="344" y="393"/>
                  </a:cubicBezTo>
                  <a:cubicBezTo>
                    <a:pt x="337" y="387"/>
                    <a:pt x="337" y="387"/>
                    <a:pt x="337" y="387"/>
                  </a:cubicBezTo>
                  <a:cubicBezTo>
                    <a:pt x="337" y="378"/>
                    <a:pt x="337" y="378"/>
                    <a:pt x="337" y="378"/>
                  </a:cubicBezTo>
                  <a:cubicBezTo>
                    <a:pt x="344" y="378"/>
                    <a:pt x="344" y="378"/>
                    <a:pt x="344" y="378"/>
                  </a:cubicBezTo>
                  <a:close/>
                  <a:moveTo>
                    <a:pt x="344" y="476"/>
                  </a:moveTo>
                  <a:cubicBezTo>
                    <a:pt x="344" y="497"/>
                    <a:pt x="344" y="497"/>
                    <a:pt x="344" y="497"/>
                  </a:cubicBezTo>
                  <a:cubicBezTo>
                    <a:pt x="342" y="495"/>
                    <a:pt x="339" y="494"/>
                    <a:pt x="337" y="493"/>
                  </a:cubicBezTo>
                  <a:cubicBezTo>
                    <a:pt x="337" y="488"/>
                    <a:pt x="337" y="488"/>
                    <a:pt x="337" y="488"/>
                  </a:cubicBezTo>
                  <a:cubicBezTo>
                    <a:pt x="338" y="489"/>
                    <a:pt x="338" y="490"/>
                    <a:pt x="339" y="491"/>
                  </a:cubicBezTo>
                  <a:cubicBezTo>
                    <a:pt x="340" y="484"/>
                    <a:pt x="341" y="479"/>
                    <a:pt x="337" y="474"/>
                  </a:cubicBezTo>
                  <a:cubicBezTo>
                    <a:pt x="337" y="469"/>
                    <a:pt x="337" y="469"/>
                    <a:pt x="337" y="469"/>
                  </a:cubicBezTo>
                  <a:cubicBezTo>
                    <a:pt x="338" y="471"/>
                    <a:pt x="340" y="472"/>
                    <a:pt x="342" y="473"/>
                  </a:cubicBezTo>
                  <a:cubicBezTo>
                    <a:pt x="342" y="474"/>
                    <a:pt x="343" y="475"/>
                    <a:pt x="344" y="476"/>
                  </a:cubicBezTo>
                  <a:close/>
                  <a:moveTo>
                    <a:pt x="344" y="534"/>
                  </a:moveTo>
                  <a:cubicBezTo>
                    <a:pt x="344" y="540"/>
                    <a:pt x="344" y="540"/>
                    <a:pt x="344" y="540"/>
                  </a:cubicBezTo>
                  <a:cubicBezTo>
                    <a:pt x="342" y="542"/>
                    <a:pt x="339" y="543"/>
                    <a:pt x="337" y="545"/>
                  </a:cubicBezTo>
                  <a:cubicBezTo>
                    <a:pt x="337" y="536"/>
                    <a:pt x="337" y="536"/>
                    <a:pt x="337" y="536"/>
                  </a:cubicBezTo>
                  <a:cubicBezTo>
                    <a:pt x="339" y="535"/>
                    <a:pt x="341" y="535"/>
                    <a:pt x="344" y="534"/>
                  </a:cubicBezTo>
                  <a:close/>
                  <a:moveTo>
                    <a:pt x="344" y="564"/>
                  </a:moveTo>
                  <a:cubicBezTo>
                    <a:pt x="344" y="588"/>
                    <a:pt x="344" y="588"/>
                    <a:pt x="344" y="588"/>
                  </a:cubicBezTo>
                  <a:cubicBezTo>
                    <a:pt x="344" y="590"/>
                    <a:pt x="343" y="590"/>
                    <a:pt x="343" y="591"/>
                  </a:cubicBezTo>
                  <a:cubicBezTo>
                    <a:pt x="341" y="592"/>
                    <a:pt x="340" y="593"/>
                    <a:pt x="338" y="593"/>
                  </a:cubicBezTo>
                  <a:cubicBezTo>
                    <a:pt x="338" y="592"/>
                    <a:pt x="337" y="590"/>
                    <a:pt x="337" y="589"/>
                  </a:cubicBezTo>
                  <a:cubicBezTo>
                    <a:pt x="337" y="580"/>
                    <a:pt x="337" y="580"/>
                    <a:pt x="337" y="580"/>
                  </a:cubicBezTo>
                  <a:cubicBezTo>
                    <a:pt x="338" y="580"/>
                    <a:pt x="338" y="580"/>
                    <a:pt x="338" y="580"/>
                  </a:cubicBezTo>
                  <a:cubicBezTo>
                    <a:pt x="340" y="575"/>
                    <a:pt x="341" y="569"/>
                    <a:pt x="344" y="564"/>
                  </a:cubicBezTo>
                  <a:close/>
                  <a:moveTo>
                    <a:pt x="344" y="605"/>
                  </a:moveTo>
                  <a:cubicBezTo>
                    <a:pt x="344" y="610"/>
                    <a:pt x="344" y="610"/>
                    <a:pt x="344" y="610"/>
                  </a:cubicBezTo>
                  <a:cubicBezTo>
                    <a:pt x="344" y="610"/>
                    <a:pt x="343" y="610"/>
                    <a:pt x="343" y="610"/>
                  </a:cubicBezTo>
                  <a:cubicBezTo>
                    <a:pt x="343" y="611"/>
                    <a:pt x="344" y="613"/>
                    <a:pt x="344" y="614"/>
                  </a:cubicBezTo>
                  <a:cubicBezTo>
                    <a:pt x="344" y="634"/>
                    <a:pt x="344" y="634"/>
                    <a:pt x="344" y="634"/>
                  </a:cubicBezTo>
                  <a:cubicBezTo>
                    <a:pt x="342" y="634"/>
                    <a:pt x="339" y="633"/>
                    <a:pt x="337" y="632"/>
                  </a:cubicBezTo>
                  <a:cubicBezTo>
                    <a:pt x="337" y="627"/>
                    <a:pt x="337" y="627"/>
                    <a:pt x="337" y="627"/>
                  </a:cubicBezTo>
                  <a:cubicBezTo>
                    <a:pt x="337" y="627"/>
                    <a:pt x="338" y="627"/>
                    <a:pt x="338" y="628"/>
                  </a:cubicBezTo>
                  <a:cubicBezTo>
                    <a:pt x="339" y="627"/>
                    <a:pt x="340" y="627"/>
                    <a:pt x="341" y="626"/>
                  </a:cubicBezTo>
                  <a:cubicBezTo>
                    <a:pt x="340" y="622"/>
                    <a:pt x="338" y="618"/>
                    <a:pt x="337" y="614"/>
                  </a:cubicBezTo>
                  <a:cubicBezTo>
                    <a:pt x="337" y="604"/>
                    <a:pt x="337" y="604"/>
                    <a:pt x="337" y="604"/>
                  </a:cubicBezTo>
                  <a:cubicBezTo>
                    <a:pt x="337" y="604"/>
                    <a:pt x="338" y="604"/>
                    <a:pt x="338" y="605"/>
                  </a:cubicBezTo>
                  <a:cubicBezTo>
                    <a:pt x="340" y="605"/>
                    <a:pt x="342" y="605"/>
                    <a:pt x="344" y="605"/>
                  </a:cubicBezTo>
                  <a:close/>
                  <a:moveTo>
                    <a:pt x="344" y="667"/>
                  </a:moveTo>
                  <a:cubicBezTo>
                    <a:pt x="344" y="685"/>
                    <a:pt x="344" y="685"/>
                    <a:pt x="344" y="685"/>
                  </a:cubicBezTo>
                  <a:cubicBezTo>
                    <a:pt x="342" y="695"/>
                    <a:pt x="340" y="704"/>
                    <a:pt x="337" y="708"/>
                  </a:cubicBezTo>
                  <a:cubicBezTo>
                    <a:pt x="337" y="708"/>
                    <a:pt x="337" y="708"/>
                    <a:pt x="337" y="708"/>
                  </a:cubicBezTo>
                  <a:cubicBezTo>
                    <a:pt x="337" y="666"/>
                    <a:pt x="337" y="666"/>
                    <a:pt x="337" y="666"/>
                  </a:cubicBezTo>
                  <a:cubicBezTo>
                    <a:pt x="339" y="666"/>
                    <a:pt x="341" y="666"/>
                    <a:pt x="344" y="667"/>
                  </a:cubicBezTo>
                  <a:close/>
                  <a:moveTo>
                    <a:pt x="344" y="745"/>
                  </a:moveTo>
                  <a:cubicBezTo>
                    <a:pt x="344" y="753"/>
                    <a:pt x="344" y="753"/>
                    <a:pt x="344" y="753"/>
                  </a:cubicBezTo>
                  <a:cubicBezTo>
                    <a:pt x="342" y="753"/>
                    <a:pt x="340" y="753"/>
                    <a:pt x="337" y="753"/>
                  </a:cubicBezTo>
                  <a:cubicBezTo>
                    <a:pt x="337" y="745"/>
                    <a:pt x="337" y="745"/>
                    <a:pt x="337" y="745"/>
                  </a:cubicBezTo>
                  <a:cubicBezTo>
                    <a:pt x="339" y="745"/>
                    <a:pt x="342" y="745"/>
                    <a:pt x="344" y="745"/>
                  </a:cubicBezTo>
                  <a:close/>
                  <a:moveTo>
                    <a:pt x="337" y="532"/>
                  </a:moveTo>
                  <a:cubicBezTo>
                    <a:pt x="337" y="522"/>
                    <a:pt x="337" y="522"/>
                    <a:pt x="337" y="522"/>
                  </a:cubicBezTo>
                  <a:cubicBezTo>
                    <a:pt x="343" y="522"/>
                    <a:pt x="343" y="522"/>
                    <a:pt x="343" y="522"/>
                  </a:cubicBezTo>
                  <a:cubicBezTo>
                    <a:pt x="343" y="526"/>
                    <a:pt x="341" y="529"/>
                    <a:pt x="337" y="532"/>
                  </a:cubicBezTo>
                  <a:close/>
                  <a:moveTo>
                    <a:pt x="337" y="517"/>
                  </a:moveTo>
                  <a:cubicBezTo>
                    <a:pt x="337" y="509"/>
                    <a:pt x="337" y="509"/>
                    <a:pt x="337" y="509"/>
                  </a:cubicBezTo>
                  <a:cubicBezTo>
                    <a:pt x="339" y="508"/>
                    <a:pt x="340" y="508"/>
                    <a:pt x="342" y="508"/>
                  </a:cubicBezTo>
                  <a:cubicBezTo>
                    <a:pt x="343" y="511"/>
                    <a:pt x="343" y="513"/>
                    <a:pt x="343" y="516"/>
                  </a:cubicBezTo>
                  <a:cubicBezTo>
                    <a:pt x="341" y="516"/>
                    <a:pt x="339" y="517"/>
                    <a:pt x="337" y="517"/>
                  </a:cubicBezTo>
                  <a:close/>
                  <a:moveTo>
                    <a:pt x="337" y="101"/>
                  </a:moveTo>
                  <a:cubicBezTo>
                    <a:pt x="337" y="84"/>
                    <a:pt x="337" y="84"/>
                    <a:pt x="337" y="84"/>
                  </a:cubicBezTo>
                  <a:cubicBezTo>
                    <a:pt x="338" y="84"/>
                    <a:pt x="338" y="84"/>
                    <a:pt x="339" y="84"/>
                  </a:cubicBezTo>
                  <a:cubicBezTo>
                    <a:pt x="343" y="91"/>
                    <a:pt x="342" y="94"/>
                    <a:pt x="339" y="100"/>
                  </a:cubicBezTo>
                  <a:lnTo>
                    <a:pt x="337" y="101"/>
                  </a:lnTo>
                  <a:close/>
                  <a:moveTo>
                    <a:pt x="328" y="7"/>
                  </a:moveTo>
                  <a:cubicBezTo>
                    <a:pt x="331" y="7"/>
                    <a:pt x="334" y="6"/>
                    <a:pt x="337" y="6"/>
                  </a:cubicBezTo>
                  <a:cubicBezTo>
                    <a:pt x="337" y="14"/>
                    <a:pt x="337" y="14"/>
                    <a:pt x="337" y="14"/>
                  </a:cubicBezTo>
                  <a:cubicBezTo>
                    <a:pt x="334" y="14"/>
                    <a:pt x="331" y="14"/>
                    <a:pt x="328" y="14"/>
                  </a:cubicBezTo>
                  <a:cubicBezTo>
                    <a:pt x="328" y="7"/>
                    <a:pt x="328" y="7"/>
                    <a:pt x="328" y="7"/>
                  </a:cubicBezTo>
                  <a:close/>
                  <a:moveTo>
                    <a:pt x="337" y="789"/>
                  </a:moveTo>
                  <a:cubicBezTo>
                    <a:pt x="334" y="789"/>
                    <a:pt x="331" y="788"/>
                    <a:pt x="328" y="788"/>
                  </a:cubicBezTo>
                  <a:cubicBezTo>
                    <a:pt x="328" y="781"/>
                    <a:pt x="328" y="781"/>
                    <a:pt x="328" y="781"/>
                  </a:cubicBezTo>
                  <a:cubicBezTo>
                    <a:pt x="331" y="781"/>
                    <a:pt x="334" y="781"/>
                    <a:pt x="337" y="781"/>
                  </a:cubicBezTo>
                  <a:cubicBezTo>
                    <a:pt x="337" y="789"/>
                    <a:pt x="337" y="789"/>
                    <a:pt x="337" y="789"/>
                  </a:cubicBezTo>
                  <a:close/>
                  <a:moveTo>
                    <a:pt x="337" y="35"/>
                  </a:moveTo>
                  <a:cubicBezTo>
                    <a:pt x="337" y="51"/>
                    <a:pt x="337" y="51"/>
                    <a:pt x="337" y="51"/>
                  </a:cubicBezTo>
                  <a:cubicBezTo>
                    <a:pt x="334" y="52"/>
                    <a:pt x="331" y="52"/>
                    <a:pt x="328" y="53"/>
                  </a:cubicBezTo>
                  <a:cubicBezTo>
                    <a:pt x="328" y="45"/>
                    <a:pt x="328" y="45"/>
                    <a:pt x="328" y="45"/>
                  </a:cubicBezTo>
                  <a:cubicBezTo>
                    <a:pt x="329" y="44"/>
                    <a:pt x="330" y="44"/>
                    <a:pt x="332" y="43"/>
                  </a:cubicBezTo>
                  <a:cubicBezTo>
                    <a:pt x="330" y="41"/>
                    <a:pt x="329" y="40"/>
                    <a:pt x="328" y="38"/>
                  </a:cubicBezTo>
                  <a:cubicBezTo>
                    <a:pt x="328" y="26"/>
                    <a:pt x="328" y="26"/>
                    <a:pt x="328" y="26"/>
                  </a:cubicBezTo>
                  <a:cubicBezTo>
                    <a:pt x="330" y="29"/>
                    <a:pt x="334" y="33"/>
                    <a:pt x="337" y="35"/>
                  </a:cubicBezTo>
                  <a:close/>
                  <a:moveTo>
                    <a:pt x="337" y="84"/>
                  </a:moveTo>
                  <a:cubicBezTo>
                    <a:pt x="337" y="101"/>
                    <a:pt x="337" y="101"/>
                    <a:pt x="337" y="101"/>
                  </a:cubicBezTo>
                  <a:cubicBezTo>
                    <a:pt x="334" y="102"/>
                    <a:pt x="331" y="103"/>
                    <a:pt x="328" y="103"/>
                  </a:cubicBezTo>
                  <a:cubicBezTo>
                    <a:pt x="328" y="87"/>
                    <a:pt x="328" y="87"/>
                    <a:pt x="328" y="87"/>
                  </a:cubicBezTo>
                  <a:cubicBezTo>
                    <a:pt x="331" y="86"/>
                    <a:pt x="334" y="85"/>
                    <a:pt x="337" y="84"/>
                  </a:cubicBezTo>
                  <a:close/>
                  <a:moveTo>
                    <a:pt x="337" y="116"/>
                  </a:moveTo>
                  <a:cubicBezTo>
                    <a:pt x="337" y="136"/>
                    <a:pt x="337" y="136"/>
                    <a:pt x="337" y="136"/>
                  </a:cubicBezTo>
                  <a:cubicBezTo>
                    <a:pt x="334" y="134"/>
                    <a:pt x="331" y="131"/>
                    <a:pt x="328" y="129"/>
                  </a:cubicBezTo>
                  <a:cubicBezTo>
                    <a:pt x="328" y="113"/>
                    <a:pt x="328" y="113"/>
                    <a:pt x="328" y="113"/>
                  </a:cubicBezTo>
                  <a:cubicBezTo>
                    <a:pt x="331" y="114"/>
                    <a:pt x="334" y="115"/>
                    <a:pt x="337" y="116"/>
                  </a:cubicBezTo>
                  <a:close/>
                  <a:moveTo>
                    <a:pt x="337" y="171"/>
                  </a:moveTo>
                  <a:cubicBezTo>
                    <a:pt x="337" y="178"/>
                    <a:pt x="337" y="178"/>
                    <a:pt x="337" y="178"/>
                  </a:cubicBezTo>
                  <a:cubicBezTo>
                    <a:pt x="335" y="178"/>
                    <a:pt x="334" y="178"/>
                    <a:pt x="332" y="178"/>
                  </a:cubicBezTo>
                  <a:cubicBezTo>
                    <a:pt x="333" y="181"/>
                    <a:pt x="335" y="183"/>
                    <a:pt x="337" y="185"/>
                  </a:cubicBezTo>
                  <a:cubicBezTo>
                    <a:pt x="337" y="192"/>
                    <a:pt x="337" y="192"/>
                    <a:pt x="337" y="192"/>
                  </a:cubicBezTo>
                  <a:cubicBezTo>
                    <a:pt x="333" y="190"/>
                    <a:pt x="330" y="187"/>
                    <a:pt x="328" y="185"/>
                  </a:cubicBezTo>
                  <a:cubicBezTo>
                    <a:pt x="328" y="175"/>
                    <a:pt x="328" y="175"/>
                    <a:pt x="328" y="175"/>
                  </a:cubicBezTo>
                  <a:cubicBezTo>
                    <a:pt x="331" y="174"/>
                    <a:pt x="334" y="173"/>
                    <a:pt x="337" y="171"/>
                  </a:cubicBezTo>
                  <a:close/>
                  <a:moveTo>
                    <a:pt x="337" y="195"/>
                  </a:moveTo>
                  <a:cubicBezTo>
                    <a:pt x="337" y="201"/>
                    <a:pt x="337" y="201"/>
                    <a:pt x="337" y="201"/>
                  </a:cubicBezTo>
                  <a:cubicBezTo>
                    <a:pt x="334" y="202"/>
                    <a:pt x="331" y="202"/>
                    <a:pt x="328" y="203"/>
                  </a:cubicBezTo>
                  <a:cubicBezTo>
                    <a:pt x="328" y="197"/>
                    <a:pt x="328" y="197"/>
                    <a:pt x="328" y="197"/>
                  </a:cubicBezTo>
                  <a:cubicBezTo>
                    <a:pt x="331" y="196"/>
                    <a:pt x="334" y="196"/>
                    <a:pt x="337" y="195"/>
                  </a:cubicBezTo>
                  <a:close/>
                  <a:moveTo>
                    <a:pt x="337" y="213"/>
                  </a:moveTo>
                  <a:cubicBezTo>
                    <a:pt x="337" y="224"/>
                    <a:pt x="337" y="224"/>
                    <a:pt x="337" y="224"/>
                  </a:cubicBezTo>
                  <a:cubicBezTo>
                    <a:pt x="335" y="225"/>
                    <a:pt x="333" y="226"/>
                    <a:pt x="331" y="226"/>
                  </a:cubicBezTo>
                  <a:cubicBezTo>
                    <a:pt x="331" y="227"/>
                    <a:pt x="331" y="228"/>
                    <a:pt x="331" y="229"/>
                  </a:cubicBezTo>
                  <a:cubicBezTo>
                    <a:pt x="337" y="226"/>
                    <a:pt x="337" y="226"/>
                    <a:pt x="337" y="226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4" y="235"/>
                    <a:pt x="330" y="236"/>
                    <a:pt x="328" y="239"/>
                  </a:cubicBezTo>
                  <a:cubicBezTo>
                    <a:pt x="328" y="216"/>
                    <a:pt x="328" y="216"/>
                    <a:pt x="328" y="216"/>
                  </a:cubicBezTo>
                  <a:cubicBezTo>
                    <a:pt x="331" y="215"/>
                    <a:pt x="334" y="214"/>
                    <a:pt x="337" y="213"/>
                  </a:cubicBezTo>
                  <a:close/>
                  <a:moveTo>
                    <a:pt x="337" y="237"/>
                  </a:moveTo>
                  <a:cubicBezTo>
                    <a:pt x="334" y="238"/>
                    <a:pt x="331" y="240"/>
                    <a:pt x="328" y="242"/>
                  </a:cubicBezTo>
                  <a:cubicBezTo>
                    <a:pt x="328" y="260"/>
                    <a:pt x="328" y="260"/>
                    <a:pt x="328" y="260"/>
                  </a:cubicBezTo>
                  <a:cubicBezTo>
                    <a:pt x="329" y="260"/>
                    <a:pt x="331" y="260"/>
                    <a:pt x="332" y="260"/>
                  </a:cubicBezTo>
                  <a:cubicBezTo>
                    <a:pt x="332" y="260"/>
                    <a:pt x="332" y="259"/>
                    <a:pt x="332" y="258"/>
                  </a:cubicBezTo>
                  <a:cubicBezTo>
                    <a:pt x="333" y="258"/>
                    <a:pt x="334" y="258"/>
                    <a:pt x="334" y="258"/>
                  </a:cubicBezTo>
                  <a:cubicBezTo>
                    <a:pt x="335" y="260"/>
                    <a:pt x="335" y="262"/>
                    <a:pt x="335" y="264"/>
                  </a:cubicBezTo>
                  <a:cubicBezTo>
                    <a:pt x="337" y="264"/>
                    <a:pt x="337" y="264"/>
                    <a:pt x="337" y="264"/>
                  </a:cubicBezTo>
                  <a:cubicBezTo>
                    <a:pt x="337" y="248"/>
                    <a:pt x="337" y="248"/>
                    <a:pt x="337" y="248"/>
                  </a:cubicBezTo>
                  <a:cubicBezTo>
                    <a:pt x="335" y="249"/>
                    <a:pt x="332" y="249"/>
                    <a:pt x="330" y="250"/>
                  </a:cubicBezTo>
                  <a:cubicBezTo>
                    <a:pt x="331" y="247"/>
                    <a:pt x="334" y="245"/>
                    <a:pt x="337" y="244"/>
                  </a:cubicBezTo>
                  <a:cubicBezTo>
                    <a:pt x="337" y="237"/>
                    <a:pt x="337" y="237"/>
                    <a:pt x="337" y="237"/>
                  </a:cubicBezTo>
                  <a:close/>
                  <a:moveTo>
                    <a:pt x="337" y="272"/>
                  </a:moveTo>
                  <a:cubicBezTo>
                    <a:pt x="337" y="278"/>
                    <a:pt x="337" y="278"/>
                    <a:pt x="337" y="278"/>
                  </a:cubicBezTo>
                  <a:cubicBezTo>
                    <a:pt x="336" y="278"/>
                    <a:pt x="336" y="277"/>
                    <a:pt x="335" y="277"/>
                  </a:cubicBezTo>
                  <a:cubicBezTo>
                    <a:pt x="335" y="276"/>
                    <a:pt x="335" y="274"/>
                    <a:pt x="335" y="273"/>
                  </a:cubicBezTo>
                  <a:cubicBezTo>
                    <a:pt x="336" y="273"/>
                    <a:pt x="336" y="272"/>
                    <a:pt x="337" y="272"/>
                  </a:cubicBezTo>
                  <a:close/>
                  <a:moveTo>
                    <a:pt x="337" y="312"/>
                  </a:moveTo>
                  <a:cubicBezTo>
                    <a:pt x="337" y="318"/>
                    <a:pt x="337" y="318"/>
                    <a:pt x="337" y="318"/>
                  </a:cubicBezTo>
                  <a:cubicBezTo>
                    <a:pt x="335" y="318"/>
                    <a:pt x="332" y="319"/>
                    <a:pt x="330" y="321"/>
                  </a:cubicBezTo>
                  <a:cubicBezTo>
                    <a:pt x="332" y="322"/>
                    <a:pt x="334" y="323"/>
                    <a:pt x="337" y="325"/>
                  </a:cubicBezTo>
                  <a:cubicBezTo>
                    <a:pt x="337" y="329"/>
                    <a:pt x="337" y="329"/>
                    <a:pt x="337" y="329"/>
                  </a:cubicBezTo>
                  <a:cubicBezTo>
                    <a:pt x="333" y="327"/>
                    <a:pt x="330" y="326"/>
                    <a:pt x="328" y="326"/>
                  </a:cubicBezTo>
                  <a:cubicBezTo>
                    <a:pt x="328" y="316"/>
                    <a:pt x="328" y="316"/>
                    <a:pt x="328" y="316"/>
                  </a:cubicBezTo>
                  <a:cubicBezTo>
                    <a:pt x="329" y="317"/>
                    <a:pt x="329" y="317"/>
                    <a:pt x="329" y="317"/>
                  </a:cubicBezTo>
                  <a:cubicBezTo>
                    <a:pt x="333" y="314"/>
                    <a:pt x="335" y="313"/>
                    <a:pt x="337" y="312"/>
                  </a:cubicBezTo>
                  <a:close/>
                  <a:moveTo>
                    <a:pt x="337" y="330"/>
                  </a:moveTo>
                  <a:cubicBezTo>
                    <a:pt x="337" y="334"/>
                    <a:pt x="337" y="334"/>
                    <a:pt x="337" y="334"/>
                  </a:cubicBezTo>
                  <a:cubicBezTo>
                    <a:pt x="336" y="335"/>
                    <a:pt x="335" y="336"/>
                    <a:pt x="333" y="336"/>
                  </a:cubicBezTo>
                  <a:cubicBezTo>
                    <a:pt x="332" y="339"/>
                    <a:pt x="330" y="342"/>
                    <a:pt x="328" y="344"/>
                  </a:cubicBezTo>
                  <a:cubicBezTo>
                    <a:pt x="328" y="338"/>
                    <a:pt x="328" y="338"/>
                    <a:pt x="328" y="338"/>
                  </a:cubicBezTo>
                  <a:cubicBezTo>
                    <a:pt x="328" y="338"/>
                    <a:pt x="328" y="338"/>
                    <a:pt x="328" y="338"/>
                  </a:cubicBezTo>
                  <a:cubicBezTo>
                    <a:pt x="328" y="337"/>
                    <a:pt x="328" y="337"/>
                    <a:pt x="328" y="337"/>
                  </a:cubicBezTo>
                  <a:cubicBezTo>
                    <a:pt x="328" y="332"/>
                    <a:pt x="328" y="332"/>
                    <a:pt x="328" y="332"/>
                  </a:cubicBezTo>
                  <a:cubicBezTo>
                    <a:pt x="331" y="332"/>
                    <a:pt x="334" y="332"/>
                    <a:pt x="337" y="330"/>
                  </a:cubicBezTo>
                  <a:close/>
                  <a:moveTo>
                    <a:pt x="337" y="378"/>
                  </a:moveTo>
                  <a:cubicBezTo>
                    <a:pt x="337" y="387"/>
                    <a:pt x="337" y="387"/>
                    <a:pt x="337" y="387"/>
                  </a:cubicBezTo>
                  <a:cubicBezTo>
                    <a:pt x="328" y="380"/>
                    <a:pt x="328" y="380"/>
                    <a:pt x="328" y="380"/>
                  </a:cubicBezTo>
                  <a:cubicBezTo>
                    <a:pt x="328" y="378"/>
                    <a:pt x="328" y="378"/>
                    <a:pt x="328" y="378"/>
                  </a:cubicBezTo>
                  <a:cubicBezTo>
                    <a:pt x="337" y="378"/>
                    <a:pt x="337" y="378"/>
                    <a:pt x="337" y="378"/>
                  </a:cubicBezTo>
                  <a:close/>
                  <a:moveTo>
                    <a:pt x="337" y="469"/>
                  </a:moveTo>
                  <a:cubicBezTo>
                    <a:pt x="337" y="474"/>
                    <a:pt x="337" y="474"/>
                    <a:pt x="337" y="474"/>
                  </a:cubicBezTo>
                  <a:cubicBezTo>
                    <a:pt x="337" y="474"/>
                    <a:pt x="336" y="474"/>
                    <a:pt x="336" y="474"/>
                  </a:cubicBezTo>
                  <a:cubicBezTo>
                    <a:pt x="334" y="479"/>
                    <a:pt x="334" y="484"/>
                    <a:pt x="337" y="488"/>
                  </a:cubicBezTo>
                  <a:cubicBezTo>
                    <a:pt x="337" y="493"/>
                    <a:pt x="337" y="493"/>
                    <a:pt x="337" y="493"/>
                  </a:cubicBezTo>
                  <a:cubicBezTo>
                    <a:pt x="335" y="491"/>
                    <a:pt x="333" y="490"/>
                    <a:pt x="331" y="488"/>
                  </a:cubicBezTo>
                  <a:cubicBezTo>
                    <a:pt x="330" y="488"/>
                    <a:pt x="329" y="488"/>
                    <a:pt x="328" y="489"/>
                  </a:cubicBezTo>
                  <a:cubicBezTo>
                    <a:pt x="328" y="482"/>
                    <a:pt x="328" y="482"/>
                    <a:pt x="328" y="482"/>
                  </a:cubicBezTo>
                  <a:cubicBezTo>
                    <a:pt x="328" y="482"/>
                    <a:pt x="328" y="482"/>
                    <a:pt x="329" y="483"/>
                  </a:cubicBezTo>
                  <a:cubicBezTo>
                    <a:pt x="331" y="478"/>
                    <a:pt x="330" y="472"/>
                    <a:pt x="330" y="466"/>
                  </a:cubicBezTo>
                  <a:cubicBezTo>
                    <a:pt x="328" y="466"/>
                    <a:pt x="328" y="466"/>
                    <a:pt x="328" y="466"/>
                  </a:cubicBezTo>
                  <a:cubicBezTo>
                    <a:pt x="328" y="461"/>
                    <a:pt x="328" y="461"/>
                    <a:pt x="328" y="461"/>
                  </a:cubicBezTo>
                  <a:cubicBezTo>
                    <a:pt x="330" y="464"/>
                    <a:pt x="334" y="467"/>
                    <a:pt x="337" y="469"/>
                  </a:cubicBezTo>
                  <a:close/>
                  <a:moveTo>
                    <a:pt x="337" y="509"/>
                  </a:moveTo>
                  <a:cubicBezTo>
                    <a:pt x="337" y="517"/>
                    <a:pt x="337" y="517"/>
                    <a:pt x="337" y="517"/>
                  </a:cubicBezTo>
                  <a:cubicBezTo>
                    <a:pt x="334" y="518"/>
                    <a:pt x="331" y="519"/>
                    <a:pt x="328" y="520"/>
                  </a:cubicBezTo>
                  <a:cubicBezTo>
                    <a:pt x="328" y="511"/>
                    <a:pt x="328" y="511"/>
                    <a:pt x="328" y="511"/>
                  </a:cubicBezTo>
                  <a:cubicBezTo>
                    <a:pt x="331" y="510"/>
                    <a:pt x="334" y="509"/>
                    <a:pt x="337" y="509"/>
                  </a:cubicBezTo>
                  <a:close/>
                  <a:moveTo>
                    <a:pt x="337" y="522"/>
                  </a:moveTo>
                  <a:cubicBezTo>
                    <a:pt x="337" y="532"/>
                    <a:pt x="337" y="532"/>
                    <a:pt x="337" y="532"/>
                  </a:cubicBezTo>
                  <a:cubicBezTo>
                    <a:pt x="334" y="534"/>
                    <a:pt x="331" y="537"/>
                    <a:pt x="328" y="539"/>
                  </a:cubicBezTo>
                  <a:cubicBezTo>
                    <a:pt x="328" y="530"/>
                    <a:pt x="328" y="530"/>
                    <a:pt x="328" y="530"/>
                  </a:cubicBezTo>
                  <a:cubicBezTo>
                    <a:pt x="330" y="527"/>
                    <a:pt x="333" y="525"/>
                    <a:pt x="336" y="522"/>
                  </a:cubicBezTo>
                  <a:cubicBezTo>
                    <a:pt x="337" y="522"/>
                    <a:pt x="337" y="522"/>
                    <a:pt x="337" y="522"/>
                  </a:cubicBezTo>
                  <a:close/>
                  <a:moveTo>
                    <a:pt x="337" y="536"/>
                  </a:moveTo>
                  <a:cubicBezTo>
                    <a:pt x="334" y="538"/>
                    <a:pt x="331" y="541"/>
                    <a:pt x="328" y="545"/>
                  </a:cubicBezTo>
                  <a:cubicBezTo>
                    <a:pt x="328" y="577"/>
                    <a:pt x="328" y="577"/>
                    <a:pt x="328" y="577"/>
                  </a:cubicBezTo>
                  <a:cubicBezTo>
                    <a:pt x="331" y="571"/>
                    <a:pt x="334" y="563"/>
                    <a:pt x="334" y="557"/>
                  </a:cubicBezTo>
                  <a:cubicBezTo>
                    <a:pt x="329" y="552"/>
                    <a:pt x="332" y="549"/>
                    <a:pt x="337" y="545"/>
                  </a:cubicBezTo>
                  <a:cubicBezTo>
                    <a:pt x="337" y="536"/>
                    <a:pt x="337" y="536"/>
                    <a:pt x="337" y="536"/>
                  </a:cubicBezTo>
                  <a:close/>
                  <a:moveTo>
                    <a:pt x="337" y="580"/>
                  </a:moveTo>
                  <a:cubicBezTo>
                    <a:pt x="337" y="589"/>
                    <a:pt x="337" y="589"/>
                    <a:pt x="337" y="589"/>
                  </a:cubicBezTo>
                  <a:cubicBezTo>
                    <a:pt x="336" y="587"/>
                    <a:pt x="336" y="585"/>
                    <a:pt x="336" y="580"/>
                  </a:cubicBezTo>
                  <a:cubicBezTo>
                    <a:pt x="337" y="580"/>
                    <a:pt x="337" y="580"/>
                    <a:pt x="337" y="580"/>
                  </a:cubicBezTo>
                  <a:close/>
                  <a:moveTo>
                    <a:pt x="337" y="604"/>
                  </a:moveTo>
                  <a:cubicBezTo>
                    <a:pt x="337" y="614"/>
                    <a:pt x="337" y="614"/>
                    <a:pt x="337" y="614"/>
                  </a:cubicBezTo>
                  <a:cubicBezTo>
                    <a:pt x="335" y="608"/>
                    <a:pt x="335" y="608"/>
                    <a:pt x="335" y="608"/>
                  </a:cubicBezTo>
                  <a:cubicBezTo>
                    <a:pt x="332" y="607"/>
                    <a:pt x="330" y="607"/>
                    <a:pt x="328" y="606"/>
                  </a:cubicBezTo>
                  <a:cubicBezTo>
                    <a:pt x="328" y="601"/>
                    <a:pt x="328" y="601"/>
                    <a:pt x="328" y="601"/>
                  </a:cubicBezTo>
                  <a:cubicBezTo>
                    <a:pt x="334" y="602"/>
                    <a:pt x="335" y="603"/>
                    <a:pt x="337" y="604"/>
                  </a:cubicBezTo>
                  <a:close/>
                  <a:moveTo>
                    <a:pt x="337" y="627"/>
                  </a:moveTo>
                  <a:cubicBezTo>
                    <a:pt x="337" y="632"/>
                    <a:pt x="337" y="632"/>
                    <a:pt x="337" y="632"/>
                  </a:cubicBezTo>
                  <a:cubicBezTo>
                    <a:pt x="334" y="632"/>
                    <a:pt x="330" y="630"/>
                    <a:pt x="328" y="628"/>
                  </a:cubicBezTo>
                  <a:cubicBezTo>
                    <a:pt x="328" y="619"/>
                    <a:pt x="328" y="619"/>
                    <a:pt x="328" y="619"/>
                  </a:cubicBezTo>
                  <a:cubicBezTo>
                    <a:pt x="329" y="622"/>
                    <a:pt x="332" y="624"/>
                    <a:pt x="337" y="627"/>
                  </a:cubicBezTo>
                  <a:close/>
                  <a:moveTo>
                    <a:pt x="337" y="666"/>
                  </a:moveTo>
                  <a:cubicBezTo>
                    <a:pt x="337" y="708"/>
                    <a:pt x="337" y="708"/>
                    <a:pt x="337" y="708"/>
                  </a:cubicBezTo>
                  <a:cubicBezTo>
                    <a:pt x="334" y="707"/>
                    <a:pt x="331" y="706"/>
                    <a:pt x="328" y="705"/>
                  </a:cubicBezTo>
                  <a:cubicBezTo>
                    <a:pt x="328" y="704"/>
                    <a:pt x="328" y="704"/>
                    <a:pt x="328" y="704"/>
                  </a:cubicBezTo>
                  <a:cubicBezTo>
                    <a:pt x="329" y="695"/>
                    <a:pt x="331" y="686"/>
                    <a:pt x="332" y="677"/>
                  </a:cubicBezTo>
                  <a:cubicBezTo>
                    <a:pt x="331" y="678"/>
                    <a:pt x="329" y="679"/>
                    <a:pt x="328" y="679"/>
                  </a:cubicBezTo>
                  <a:cubicBezTo>
                    <a:pt x="328" y="669"/>
                    <a:pt x="328" y="669"/>
                    <a:pt x="328" y="669"/>
                  </a:cubicBezTo>
                  <a:cubicBezTo>
                    <a:pt x="331" y="668"/>
                    <a:pt x="334" y="667"/>
                    <a:pt x="337" y="666"/>
                  </a:cubicBezTo>
                  <a:close/>
                  <a:moveTo>
                    <a:pt x="337" y="745"/>
                  </a:moveTo>
                  <a:cubicBezTo>
                    <a:pt x="337" y="753"/>
                    <a:pt x="337" y="753"/>
                    <a:pt x="337" y="753"/>
                  </a:cubicBezTo>
                  <a:cubicBezTo>
                    <a:pt x="336" y="753"/>
                    <a:pt x="336" y="753"/>
                    <a:pt x="336" y="753"/>
                  </a:cubicBezTo>
                  <a:cubicBezTo>
                    <a:pt x="336" y="753"/>
                    <a:pt x="337" y="754"/>
                    <a:pt x="337" y="755"/>
                  </a:cubicBezTo>
                  <a:cubicBezTo>
                    <a:pt x="337" y="778"/>
                    <a:pt x="337" y="778"/>
                    <a:pt x="337" y="778"/>
                  </a:cubicBezTo>
                  <a:cubicBezTo>
                    <a:pt x="333" y="768"/>
                    <a:pt x="331" y="762"/>
                    <a:pt x="328" y="757"/>
                  </a:cubicBezTo>
                  <a:cubicBezTo>
                    <a:pt x="328" y="743"/>
                    <a:pt x="328" y="743"/>
                    <a:pt x="328" y="743"/>
                  </a:cubicBezTo>
                  <a:cubicBezTo>
                    <a:pt x="328" y="744"/>
                    <a:pt x="328" y="744"/>
                    <a:pt x="329" y="744"/>
                  </a:cubicBezTo>
                  <a:cubicBezTo>
                    <a:pt x="332" y="744"/>
                    <a:pt x="334" y="744"/>
                    <a:pt x="337" y="745"/>
                  </a:cubicBezTo>
                  <a:close/>
                  <a:moveTo>
                    <a:pt x="321" y="8"/>
                  </a:moveTo>
                  <a:cubicBezTo>
                    <a:pt x="323" y="8"/>
                    <a:pt x="326" y="7"/>
                    <a:pt x="328" y="7"/>
                  </a:cubicBezTo>
                  <a:cubicBezTo>
                    <a:pt x="328" y="14"/>
                    <a:pt x="328" y="14"/>
                    <a:pt x="328" y="14"/>
                  </a:cubicBezTo>
                  <a:cubicBezTo>
                    <a:pt x="326" y="14"/>
                    <a:pt x="324" y="15"/>
                    <a:pt x="321" y="15"/>
                  </a:cubicBezTo>
                  <a:cubicBezTo>
                    <a:pt x="321" y="8"/>
                    <a:pt x="321" y="8"/>
                    <a:pt x="321" y="8"/>
                  </a:cubicBezTo>
                  <a:close/>
                  <a:moveTo>
                    <a:pt x="328" y="788"/>
                  </a:moveTo>
                  <a:cubicBezTo>
                    <a:pt x="326" y="787"/>
                    <a:pt x="323" y="787"/>
                    <a:pt x="321" y="787"/>
                  </a:cubicBezTo>
                  <a:cubicBezTo>
                    <a:pt x="321" y="778"/>
                    <a:pt x="321" y="778"/>
                    <a:pt x="321" y="778"/>
                  </a:cubicBezTo>
                  <a:cubicBezTo>
                    <a:pt x="323" y="779"/>
                    <a:pt x="325" y="780"/>
                    <a:pt x="328" y="781"/>
                  </a:cubicBezTo>
                  <a:cubicBezTo>
                    <a:pt x="328" y="781"/>
                    <a:pt x="328" y="781"/>
                    <a:pt x="328" y="781"/>
                  </a:cubicBezTo>
                  <a:cubicBezTo>
                    <a:pt x="328" y="788"/>
                    <a:pt x="328" y="788"/>
                    <a:pt x="328" y="788"/>
                  </a:cubicBezTo>
                  <a:close/>
                  <a:moveTo>
                    <a:pt x="328" y="26"/>
                  </a:moveTo>
                  <a:cubicBezTo>
                    <a:pt x="328" y="38"/>
                    <a:pt x="328" y="38"/>
                    <a:pt x="328" y="38"/>
                  </a:cubicBezTo>
                  <a:cubicBezTo>
                    <a:pt x="325" y="35"/>
                    <a:pt x="323" y="33"/>
                    <a:pt x="321" y="31"/>
                  </a:cubicBezTo>
                  <a:cubicBezTo>
                    <a:pt x="321" y="18"/>
                    <a:pt x="321" y="18"/>
                    <a:pt x="321" y="18"/>
                  </a:cubicBezTo>
                  <a:cubicBezTo>
                    <a:pt x="323" y="20"/>
                    <a:pt x="325" y="24"/>
                    <a:pt x="328" y="26"/>
                  </a:cubicBezTo>
                  <a:close/>
                  <a:moveTo>
                    <a:pt x="328" y="45"/>
                  </a:moveTo>
                  <a:cubicBezTo>
                    <a:pt x="328" y="53"/>
                    <a:pt x="328" y="53"/>
                    <a:pt x="328" y="53"/>
                  </a:cubicBezTo>
                  <a:cubicBezTo>
                    <a:pt x="326" y="53"/>
                    <a:pt x="323" y="54"/>
                    <a:pt x="321" y="55"/>
                  </a:cubicBezTo>
                  <a:cubicBezTo>
                    <a:pt x="321" y="46"/>
                    <a:pt x="321" y="46"/>
                    <a:pt x="321" y="46"/>
                  </a:cubicBezTo>
                  <a:cubicBezTo>
                    <a:pt x="323" y="46"/>
                    <a:pt x="326" y="45"/>
                    <a:pt x="328" y="45"/>
                  </a:cubicBezTo>
                  <a:close/>
                  <a:moveTo>
                    <a:pt x="328" y="87"/>
                  </a:moveTo>
                  <a:cubicBezTo>
                    <a:pt x="328" y="103"/>
                    <a:pt x="328" y="103"/>
                    <a:pt x="328" y="103"/>
                  </a:cubicBezTo>
                  <a:cubicBezTo>
                    <a:pt x="326" y="104"/>
                    <a:pt x="323" y="104"/>
                    <a:pt x="321" y="105"/>
                  </a:cubicBezTo>
                  <a:cubicBezTo>
                    <a:pt x="321" y="89"/>
                    <a:pt x="321" y="89"/>
                    <a:pt x="321" y="89"/>
                  </a:cubicBezTo>
                  <a:cubicBezTo>
                    <a:pt x="323" y="88"/>
                    <a:pt x="325" y="88"/>
                    <a:pt x="328" y="87"/>
                  </a:cubicBezTo>
                  <a:close/>
                  <a:moveTo>
                    <a:pt x="328" y="113"/>
                  </a:moveTo>
                  <a:cubicBezTo>
                    <a:pt x="328" y="129"/>
                    <a:pt x="328" y="129"/>
                    <a:pt x="328" y="129"/>
                  </a:cubicBezTo>
                  <a:cubicBezTo>
                    <a:pt x="325" y="128"/>
                    <a:pt x="323" y="127"/>
                    <a:pt x="321" y="126"/>
                  </a:cubicBezTo>
                  <a:cubicBezTo>
                    <a:pt x="321" y="111"/>
                    <a:pt x="321" y="111"/>
                    <a:pt x="321" y="111"/>
                  </a:cubicBezTo>
                  <a:cubicBezTo>
                    <a:pt x="323" y="112"/>
                    <a:pt x="326" y="113"/>
                    <a:pt x="328" y="113"/>
                  </a:cubicBezTo>
                  <a:close/>
                  <a:moveTo>
                    <a:pt x="328" y="175"/>
                  </a:moveTo>
                  <a:cubicBezTo>
                    <a:pt x="328" y="185"/>
                    <a:pt x="328" y="185"/>
                    <a:pt x="328" y="185"/>
                  </a:cubicBezTo>
                  <a:cubicBezTo>
                    <a:pt x="326" y="183"/>
                    <a:pt x="324" y="182"/>
                    <a:pt x="321" y="183"/>
                  </a:cubicBezTo>
                  <a:cubicBezTo>
                    <a:pt x="321" y="177"/>
                    <a:pt x="321" y="177"/>
                    <a:pt x="321" y="177"/>
                  </a:cubicBezTo>
                  <a:cubicBezTo>
                    <a:pt x="323" y="176"/>
                    <a:pt x="326" y="176"/>
                    <a:pt x="328" y="175"/>
                  </a:cubicBezTo>
                  <a:close/>
                  <a:moveTo>
                    <a:pt x="328" y="197"/>
                  </a:moveTo>
                  <a:cubicBezTo>
                    <a:pt x="328" y="203"/>
                    <a:pt x="328" y="203"/>
                    <a:pt x="328" y="203"/>
                  </a:cubicBezTo>
                  <a:cubicBezTo>
                    <a:pt x="326" y="204"/>
                    <a:pt x="323" y="205"/>
                    <a:pt x="321" y="205"/>
                  </a:cubicBezTo>
                  <a:cubicBezTo>
                    <a:pt x="321" y="200"/>
                    <a:pt x="321" y="200"/>
                    <a:pt x="321" y="200"/>
                  </a:cubicBezTo>
                  <a:cubicBezTo>
                    <a:pt x="321" y="200"/>
                    <a:pt x="321" y="200"/>
                    <a:pt x="321" y="200"/>
                  </a:cubicBezTo>
                  <a:cubicBezTo>
                    <a:pt x="321" y="200"/>
                    <a:pt x="321" y="200"/>
                    <a:pt x="321" y="200"/>
                  </a:cubicBezTo>
                  <a:cubicBezTo>
                    <a:pt x="321" y="193"/>
                    <a:pt x="321" y="193"/>
                    <a:pt x="321" y="193"/>
                  </a:cubicBezTo>
                  <a:cubicBezTo>
                    <a:pt x="326" y="197"/>
                    <a:pt x="326" y="197"/>
                    <a:pt x="326" y="197"/>
                  </a:cubicBezTo>
                  <a:cubicBezTo>
                    <a:pt x="328" y="197"/>
                    <a:pt x="328" y="197"/>
                    <a:pt x="328" y="197"/>
                  </a:cubicBezTo>
                  <a:close/>
                  <a:moveTo>
                    <a:pt x="328" y="216"/>
                  </a:moveTo>
                  <a:cubicBezTo>
                    <a:pt x="328" y="239"/>
                    <a:pt x="328" y="239"/>
                    <a:pt x="328" y="239"/>
                  </a:cubicBezTo>
                  <a:cubicBezTo>
                    <a:pt x="327" y="240"/>
                    <a:pt x="326" y="241"/>
                    <a:pt x="325" y="243"/>
                  </a:cubicBezTo>
                  <a:cubicBezTo>
                    <a:pt x="326" y="243"/>
                    <a:pt x="327" y="242"/>
                    <a:pt x="328" y="242"/>
                  </a:cubicBezTo>
                  <a:cubicBezTo>
                    <a:pt x="328" y="260"/>
                    <a:pt x="328" y="260"/>
                    <a:pt x="328" y="260"/>
                  </a:cubicBezTo>
                  <a:cubicBezTo>
                    <a:pt x="325" y="259"/>
                    <a:pt x="323" y="257"/>
                    <a:pt x="321" y="255"/>
                  </a:cubicBezTo>
                  <a:cubicBezTo>
                    <a:pt x="321" y="219"/>
                    <a:pt x="321" y="219"/>
                    <a:pt x="321" y="219"/>
                  </a:cubicBezTo>
                  <a:cubicBezTo>
                    <a:pt x="323" y="218"/>
                    <a:pt x="326" y="217"/>
                    <a:pt x="328" y="216"/>
                  </a:cubicBezTo>
                  <a:close/>
                  <a:moveTo>
                    <a:pt x="328" y="316"/>
                  </a:moveTo>
                  <a:cubicBezTo>
                    <a:pt x="328" y="326"/>
                    <a:pt x="328" y="326"/>
                    <a:pt x="328" y="326"/>
                  </a:cubicBezTo>
                  <a:cubicBezTo>
                    <a:pt x="326" y="326"/>
                    <a:pt x="324" y="327"/>
                    <a:pt x="321" y="329"/>
                  </a:cubicBezTo>
                  <a:cubicBezTo>
                    <a:pt x="321" y="325"/>
                    <a:pt x="321" y="325"/>
                    <a:pt x="321" y="325"/>
                  </a:cubicBezTo>
                  <a:cubicBezTo>
                    <a:pt x="324" y="322"/>
                    <a:pt x="325" y="319"/>
                    <a:pt x="321" y="314"/>
                  </a:cubicBezTo>
                  <a:cubicBezTo>
                    <a:pt x="321" y="310"/>
                    <a:pt x="321" y="310"/>
                    <a:pt x="321" y="310"/>
                  </a:cubicBezTo>
                  <a:cubicBezTo>
                    <a:pt x="323" y="312"/>
                    <a:pt x="326" y="314"/>
                    <a:pt x="328" y="316"/>
                  </a:cubicBezTo>
                  <a:close/>
                  <a:moveTo>
                    <a:pt x="328" y="332"/>
                  </a:moveTo>
                  <a:cubicBezTo>
                    <a:pt x="328" y="337"/>
                    <a:pt x="328" y="337"/>
                    <a:pt x="328" y="337"/>
                  </a:cubicBezTo>
                  <a:cubicBezTo>
                    <a:pt x="328" y="337"/>
                    <a:pt x="328" y="336"/>
                    <a:pt x="328" y="336"/>
                  </a:cubicBezTo>
                  <a:cubicBezTo>
                    <a:pt x="325" y="336"/>
                    <a:pt x="323" y="335"/>
                    <a:pt x="321" y="335"/>
                  </a:cubicBezTo>
                  <a:cubicBezTo>
                    <a:pt x="321" y="331"/>
                    <a:pt x="321" y="331"/>
                    <a:pt x="321" y="331"/>
                  </a:cubicBezTo>
                  <a:cubicBezTo>
                    <a:pt x="323" y="332"/>
                    <a:pt x="324" y="332"/>
                    <a:pt x="325" y="332"/>
                  </a:cubicBezTo>
                  <a:cubicBezTo>
                    <a:pt x="326" y="332"/>
                    <a:pt x="327" y="332"/>
                    <a:pt x="328" y="332"/>
                  </a:cubicBezTo>
                  <a:close/>
                  <a:moveTo>
                    <a:pt x="328" y="338"/>
                  </a:moveTo>
                  <a:cubicBezTo>
                    <a:pt x="328" y="344"/>
                    <a:pt x="328" y="344"/>
                    <a:pt x="328" y="344"/>
                  </a:cubicBezTo>
                  <a:cubicBezTo>
                    <a:pt x="326" y="346"/>
                    <a:pt x="325" y="348"/>
                    <a:pt x="323" y="350"/>
                  </a:cubicBezTo>
                  <a:cubicBezTo>
                    <a:pt x="323" y="351"/>
                    <a:pt x="322" y="351"/>
                    <a:pt x="321" y="352"/>
                  </a:cubicBezTo>
                  <a:cubicBezTo>
                    <a:pt x="321" y="341"/>
                    <a:pt x="321" y="341"/>
                    <a:pt x="321" y="341"/>
                  </a:cubicBezTo>
                  <a:cubicBezTo>
                    <a:pt x="324" y="341"/>
                    <a:pt x="325" y="340"/>
                    <a:pt x="328" y="338"/>
                  </a:cubicBezTo>
                  <a:close/>
                  <a:moveTo>
                    <a:pt x="328" y="378"/>
                  </a:moveTo>
                  <a:cubicBezTo>
                    <a:pt x="328" y="380"/>
                    <a:pt x="328" y="380"/>
                    <a:pt x="328" y="380"/>
                  </a:cubicBezTo>
                  <a:cubicBezTo>
                    <a:pt x="325" y="379"/>
                    <a:pt x="325" y="379"/>
                    <a:pt x="325" y="379"/>
                  </a:cubicBezTo>
                  <a:cubicBezTo>
                    <a:pt x="328" y="378"/>
                    <a:pt x="328" y="378"/>
                    <a:pt x="328" y="378"/>
                  </a:cubicBezTo>
                  <a:close/>
                  <a:moveTo>
                    <a:pt x="328" y="461"/>
                  </a:moveTo>
                  <a:cubicBezTo>
                    <a:pt x="328" y="466"/>
                    <a:pt x="328" y="466"/>
                    <a:pt x="328" y="466"/>
                  </a:cubicBezTo>
                  <a:cubicBezTo>
                    <a:pt x="326" y="466"/>
                    <a:pt x="326" y="466"/>
                    <a:pt x="326" y="466"/>
                  </a:cubicBezTo>
                  <a:cubicBezTo>
                    <a:pt x="325" y="474"/>
                    <a:pt x="324" y="476"/>
                    <a:pt x="328" y="482"/>
                  </a:cubicBezTo>
                  <a:cubicBezTo>
                    <a:pt x="328" y="489"/>
                    <a:pt x="328" y="489"/>
                    <a:pt x="328" y="489"/>
                  </a:cubicBezTo>
                  <a:cubicBezTo>
                    <a:pt x="325" y="490"/>
                    <a:pt x="323" y="491"/>
                    <a:pt x="321" y="493"/>
                  </a:cubicBezTo>
                  <a:cubicBezTo>
                    <a:pt x="321" y="485"/>
                    <a:pt x="321" y="485"/>
                    <a:pt x="321" y="485"/>
                  </a:cubicBezTo>
                  <a:cubicBezTo>
                    <a:pt x="323" y="484"/>
                    <a:pt x="324" y="484"/>
                    <a:pt x="325" y="484"/>
                  </a:cubicBezTo>
                  <a:cubicBezTo>
                    <a:pt x="324" y="483"/>
                    <a:pt x="323" y="482"/>
                    <a:pt x="321" y="480"/>
                  </a:cubicBezTo>
                  <a:cubicBezTo>
                    <a:pt x="321" y="468"/>
                    <a:pt x="321" y="468"/>
                    <a:pt x="321" y="468"/>
                  </a:cubicBezTo>
                  <a:cubicBezTo>
                    <a:pt x="322" y="465"/>
                    <a:pt x="323" y="462"/>
                    <a:pt x="321" y="459"/>
                  </a:cubicBezTo>
                  <a:cubicBezTo>
                    <a:pt x="321" y="452"/>
                    <a:pt x="321" y="452"/>
                    <a:pt x="321" y="452"/>
                  </a:cubicBezTo>
                  <a:cubicBezTo>
                    <a:pt x="323" y="455"/>
                    <a:pt x="325" y="458"/>
                    <a:pt x="328" y="461"/>
                  </a:cubicBezTo>
                  <a:close/>
                  <a:moveTo>
                    <a:pt x="328" y="511"/>
                  </a:moveTo>
                  <a:cubicBezTo>
                    <a:pt x="328" y="520"/>
                    <a:pt x="328" y="520"/>
                    <a:pt x="328" y="520"/>
                  </a:cubicBezTo>
                  <a:cubicBezTo>
                    <a:pt x="325" y="522"/>
                    <a:pt x="323" y="523"/>
                    <a:pt x="321" y="524"/>
                  </a:cubicBezTo>
                  <a:cubicBezTo>
                    <a:pt x="321" y="514"/>
                    <a:pt x="321" y="514"/>
                    <a:pt x="321" y="514"/>
                  </a:cubicBezTo>
                  <a:cubicBezTo>
                    <a:pt x="323" y="513"/>
                    <a:pt x="326" y="512"/>
                    <a:pt x="328" y="511"/>
                  </a:cubicBezTo>
                  <a:close/>
                  <a:moveTo>
                    <a:pt x="328" y="530"/>
                  </a:moveTo>
                  <a:cubicBezTo>
                    <a:pt x="328" y="539"/>
                    <a:pt x="328" y="539"/>
                    <a:pt x="328" y="539"/>
                  </a:cubicBezTo>
                  <a:cubicBezTo>
                    <a:pt x="325" y="541"/>
                    <a:pt x="323" y="544"/>
                    <a:pt x="322" y="547"/>
                  </a:cubicBezTo>
                  <a:cubicBezTo>
                    <a:pt x="324" y="547"/>
                    <a:pt x="325" y="547"/>
                    <a:pt x="326" y="547"/>
                  </a:cubicBezTo>
                  <a:cubicBezTo>
                    <a:pt x="327" y="546"/>
                    <a:pt x="327" y="546"/>
                    <a:pt x="328" y="545"/>
                  </a:cubicBezTo>
                  <a:cubicBezTo>
                    <a:pt x="328" y="577"/>
                    <a:pt x="328" y="577"/>
                    <a:pt x="328" y="577"/>
                  </a:cubicBezTo>
                  <a:cubicBezTo>
                    <a:pt x="326" y="581"/>
                    <a:pt x="324" y="584"/>
                    <a:pt x="323" y="588"/>
                  </a:cubicBezTo>
                  <a:cubicBezTo>
                    <a:pt x="321" y="588"/>
                    <a:pt x="321" y="588"/>
                    <a:pt x="321" y="588"/>
                  </a:cubicBezTo>
                  <a:cubicBezTo>
                    <a:pt x="321" y="571"/>
                    <a:pt x="321" y="571"/>
                    <a:pt x="321" y="571"/>
                  </a:cubicBezTo>
                  <a:cubicBezTo>
                    <a:pt x="323" y="568"/>
                    <a:pt x="325" y="566"/>
                    <a:pt x="325" y="562"/>
                  </a:cubicBezTo>
                  <a:cubicBezTo>
                    <a:pt x="324" y="561"/>
                    <a:pt x="323" y="560"/>
                    <a:pt x="321" y="559"/>
                  </a:cubicBezTo>
                  <a:cubicBezTo>
                    <a:pt x="321" y="536"/>
                    <a:pt x="321" y="536"/>
                    <a:pt x="321" y="536"/>
                  </a:cubicBezTo>
                  <a:cubicBezTo>
                    <a:pt x="323" y="534"/>
                    <a:pt x="326" y="532"/>
                    <a:pt x="328" y="530"/>
                  </a:cubicBezTo>
                  <a:close/>
                  <a:moveTo>
                    <a:pt x="328" y="601"/>
                  </a:moveTo>
                  <a:cubicBezTo>
                    <a:pt x="328" y="606"/>
                    <a:pt x="328" y="606"/>
                    <a:pt x="328" y="606"/>
                  </a:cubicBezTo>
                  <a:cubicBezTo>
                    <a:pt x="327" y="606"/>
                    <a:pt x="326" y="605"/>
                    <a:pt x="325" y="605"/>
                  </a:cubicBezTo>
                  <a:cubicBezTo>
                    <a:pt x="326" y="612"/>
                    <a:pt x="326" y="616"/>
                    <a:pt x="328" y="619"/>
                  </a:cubicBezTo>
                  <a:cubicBezTo>
                    <a:pt x="328" y="628"/>
                    <a:pt x="328" y="628"/>
                    <a:pt x="328" y="628"/>
                  </a:cubicBezTo>
                  <a:cubicBezTo>
                    <a:pt x="328" y="628"/>
                    <a:pt x="328" y="628"/>
                    <a:pt x="328" y="628"/>
                  </a:cubicBezTo>
                  <a:cubicBezTo>
                    <a:pt x="325" y="628"/>
                    <a:pt x="323" y="627"/>
                    <a:pt x="321" y="627"/>
                  </a:cubicBezTo>
                  <a:cubicBezTo>
                    <a:pt x="321" y="622"/>
                    <a:pt x="321" y="622"/>
                    <a:pt x="321" y="622"/>
                  </a:cubicBezTo>
                  <a:cubicBezTo>
                    <a:pt x="321" y="622"/>
                    <a:pt x="321" y="622"/>
                    <a:pt x="321" y="622"/>
                  </a:cubicBezTo>
                  <a:cubicBezTo>
                    <a:pt x="321" y="621"/>
                    <a:pt x="321" y="621"/>
                    <a:pt x="321" y="621"/>
                  </a:cubicBezTo>
                  <a:cubicBezTo>
                    <a:pt x="321" y="599"/>
                    <a:pt x="321" y="599"/>
                    <a:pt x="321" y="599"/>
                  </a:cubicBezTo>
                  <a:cubicBezTo>
                    <a:pt x="324" y="600"/>
                    <a:pt x="326" y="600"/>
                    <a:pt x="328" y="601"/>
                  </a:cubicBezTo>
                  <a:close/>
                  <a:moveTo>
                    <a:pt x="328" y="669"/>
                  </a:moveTo>
                  <a:cubicBezTo>
                    <a:pt x="328" y="679"/>
                    <a:pt x="328" y="679"/>
                    <a:pt x="328" y="679"/>
                  </a:cubicBezTo>
                  <a:cubicBezTo>
                    <a:pt x="327" y="680"/>
                    <a:pt x="327" y="680"/>
                    <a:pt x="326" y="680"/>
                  </a:cubicBezTo>
                  <a:cubicBezTo>
                    <a:pt x="325" y="677"/>
                    <a:pt x="323" y="675"/>
                    <a:pt x="322" y="672"/>
                  </a:cubicBezTo>
                  <a:cubicBezTo>
                    <a:pt x="324" y="671"/>
                    <a:pt x="326" y="670"/>
                    <a:pt x="328" y="669"/>
                  </a:cubicBezTo>
                  <a:close/>
                  <a:moveTo>
                    <a:pt x="328" y="704"/>
                  </a:moveTo>
                  <a:cubicBezTo>
                    <a:pt x="328" y="705"/>
                    <a:pt x="328" y="705"/>
                    <a:pt x="328" y="705"/>
                  </a:cubicBezTo>
                  <a:cubicBezTo>
                    <a:pt x="328" y="705"/>
                    <a:pt x="328" y="705"/>
                    <a:pt x="328" y="705"/>
                  </a:cubicBezTo>
                  <a:cubicBezTo>
                    <a:pt x="328" y="704"/>
                    <a:pt x="328" y="704"/>
                    <a:pt x="328" y="704"/>
                  </a:cubicBezTo>
                  <a:close/>
                  <a:moveTo>
                    <a:pt x="328" y="743"/>
                  </a:moveTo>
                  <a:cubicBezTo>
                    <a:pt x="328" y="757"/>
                    <a:pt x="328" y="757"/>
                    <a:pt x="328" y="757"/>
                  </a:cubicBezTo>
                  <a:cubicBezTo>
                    <a:pt x="326" y="754"/>
                    <a:pt x="324" y="752"/>
                    <a:pt x="321" y="750"/>
                  </a:cubicBezTo>
                  <a:cubicBezTo>
                    <a:pt x="321" y="740"/>
                    <a:pt x="321" y="740"/>
                    <a:pt x="321" y="740"/>
                  </a:cubicBezTo>
                  <a:cubicBezTo>
                    <a:pt x="324" y="741"/>
                    <a:pt x="326" y="742"/>
                    <a:pt x="328" y="743"/>
                  </a:cubicBezTo>
                  <a:close/>
                  <a:moveTo>
                    <a:pt x="321" y="296"/>
                  </a:moveTo>
                  <a:cubicBezTo>
                    <a:pt x="321" y="269"/>
                    <a:pt x="321" y="269"/>
                    <a:pt x="321" y="269"/>
                  </a:cubicBezTo>
                  <a:cubicBezTo>
                    <a:pt x="325" y="278"/>
                    <a:pt x="328" y="291"/>
                    <a:pt x="321" y="296"/>
                  </a:cubicBezTo>
                  <a:close/>
                  <a:moveTo>
                    <a:pt x="315" y="10"/>
                  </a:moveTo>
                  <a:cubicBezTo>
                    <a:pt x="317" y="9"/>
                    <a:pt x="319" y="9"/>
                    <a:pt x="321" y="8"/>
                  </a:cubicBezTo>
                  <a:cubicBezTo>
                    <a:pt x="321" y="15"/>
                    <a:pt x="321" y="15"/>
                    <a:pt x="321" y="15"/>
                  </a:cubicBezTo>
                  <a:cubicBezTo>
                    <a:pt x="321" y="16"/>
                    <a:pt x="321" y="16"/>
                    <a:pt x="320" y="16"/>
                  </a:cubicBezTo>
                  <a:cubicBezTo>
                    <a:pt x="321" y="16"/>
                    <a:pt x="321" y="17"/>
                    <a:pt x="321" y="18"/>
                  </a:cubicBezTo>
                  <a:cubicBezTo>
                    <a:pt x="321" y="31"/>
                    <a:pt x="321" y="31"/>
                    <a:pt x="321" y="31"/>
                  </a:cubicBezTo>
                  <a:cubicBezTo>
                    <a:pt x="319" y="29"/>
                    <a:pt x="317" y="27"/>
                    <a:pt x="315" y="25"/>
                  </a:cubicBezTo>
                  <a:cubicBezTo>
                    <a:pt x="315" y="10"/>
                    <a:pt x="315" y="10"/>
                    <a:pt x="315" y="10"/>
                  </a:cubicBezTo>
                  <a:close/>
                  <a:moveTo>
                    <a:pt x="321" y="787"/>
                  </a:moveTo>
                  <a:cubicBezTo>
                    <a:pt x="319" y="787"/>
                    <a:pt x="317" y="786"/>
                    <a:pt x="315" y="786"/>
                  </a:cubicBezTo>
                  <a:cubicBezTo>
                    <a:pt x="315" y="772"/>
                    <a:pt x="315" y="772"/>
                    <a:pt x="315" y="772"/>
                  </a:cubicBezTo>
                  <a:cubicBezTo>
                    <a:pt x="316" y="774"/>
                    <a:pt x="319" y="776"/>
                    <a:pt x="321" y="778"/>
                  </a:cubicBezTo>
                  <a:cubicBezTo>
                    <a:pt x="321" y="787"/>
                    <a:pt x="321" y="787"/>
                    <a:pt x="321" y="787"/>
                  </a:cubicBezTo>
                  <a:close/>
                  <a:moveTo>
                    <a:pt x="321" y="46"/>
                  </a:moveTo>
                  <a:cubicBezTo>
                    <a:pt x="321" y="55"/>
                    <a:pt x="321" y="55"/>
                    <a:pt x="321" y="55"/>
                  </a:cubicBezTo>
                  <a:cubicBezTo>
                    <a:pt x="320" y="55"/>
                    <a:pt x="320" y="55"/>
                    <a:pt x="320" y="55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317" y="47"/>
                    <a:pt x="319" y="47"/>
                    <a:pt x="321" y="46"/>
                  </a:cubicBezTo>
                  <a:close/>
                  <a:moveTo>
                    <a:pt x="321" y="89"/>
                  </a:moveTo>
                  <a:cubicBezTo>
                    <a:pt x="321" y="105"/>
                    <a:pt x="321" y="105"/>
                    <a:pt x="321" y="105"/>
                  </a:cubicBezTo>
                  <a:cubicBezTo>
                    <a:pt x="318" y="106"/>
                    <a:pt x="318" y="106"/>
                    <a:pt x="318" y="106"/>
                  </a:cubicBezTo>
                  <a:cubicBezTo>
                    <a:pt x="317" y="107"/>
                    <a:pt x="317" y="108"/>
                    <a:pt x="317" y="110"/>
                  </a:cubicBezTo>
                  <a:cubicBezTo>
                    <a:pt x="319" y="110"/>
                    <a:pt x="320" y="111"/>
                    <a:pt x="321" y="111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319" y="124"/>
                    <a:pt x="317" y="123"/>
                    <a:pt x="315" y="123"/>
                  </a:cubicBezTo>
                  <a:cubicBezTo>
                    <a:pt x="315" y="92"/>
                    <a:pt x="315" y="92"/>
                    <a:pt x="315" y="92"/>
                  </a:cubicBezTo>
                  <a:cubicBezTo>
                    <a:pt x="317" y="91"/>
                    <a:pt x="319" y="90"/>
                    <a:pt x="321" y="89"/>
                  </a:cubicBezTo>
                  <a:close/>
                  <a:moveTo>
                    <a:pt x="321" y="177"/>
                  </a:moveTo>
                  <a:cubicBezTo>
                    <a:pt x="321" y="183"/>
                    <a:pt x="321" y="183"/>
                    <a:pt x="321" y="183"/>
                  </a:cubicBezTo>
                  <a:cubicBezTo>
                    <a:pt x="320" y="183"/>
                    <a:pt x="317" y="183"/>
                    <a:pt x="315" y="185"/>
                  </a:cubicBezTo>
                  <a:cubicBezTo>
                    <a:pt x="315" y="179"/>
                    <a:pt x="315" y="179"/>
                    <a:pt x="315" y="179"/>
                  </a:cubicBezTo>
                  <a:cubicBezTo>
                    <a:pt x="321" y="177"/>
                    <a:pt x="321" y="177"/>
                    <a:pt x="321" y="177"/>
                  </a:cubicBezTo>
                  <a:close/>
                  <a:moveTo>
                    <a:pt x="321" y="193"/>
                  </a:moveTo>
                  <a:cubicBezTo>
                    <a:pt x="321" y="200"/>
                    <a:pt x="321" y="200"/>
                    <a:pt x="321" y="200"/>
                  </a:cubicBezTo>
                  <a:cubicBezTo>
                    <a:pt x="319" y="198"/>
                    <a:pt x="317" y="196"/>
                    <a:pt x="315" y="195"/>
                  </a:cubicBezTo>
                  <a:cubicBezTo>
                    <a:pt x="315" y="188"/>
                    <a:pt x="315" y="188"/>
                    <a:pt x="315" y="188"/>
                  </a:cubicBezTo>
                  <a:cubicBezTo>
                    <a:pt x="317" y="190"/>
                    <a:pt x="319" y="191"/>
                    <a:pt x="321" y="193"/>
                  </a:cubicBezTo>
                  <a:close/>
                  <a:moveTo>
                    <a:pt x="321" y="200"/>
                  </a:moveTo>
                  <a:cubicBezTo>
                    <a:pt x="321" y="205"/>
                    <a:pt x="321" y="205"/>
                    <a:pt x="321" y="205"/>
                  </a:cubicBezTo>
                  <a:cubicBezTo>
                    <a:pt x="319" y="206"/>
                    <a:pt x="317" y="207"/>
                    <a:pt x="315" y="208"/>
                  </a:cubicBezTo>
                  <a:cubicBezTo>
                    <a:pt x="315" y="203"/>
                    <a:pt x="315" y="203"/>
                    <a:pt x="315" y="203"/>
                  </a:cubicBezTo>
                  <a:cubicBezTo>
                    <a:pt x="318" y="202"/>
                    <a:pt x="319" y="202"/>
                    <a:pt x="321" y="200"/>
                  </a:cubicBezTo>
                  <a:close/>
                  <a:moveTo>
                    <a:pt x="321" y="219"/>
                  </a:moveTo>
                  <a:cubicBezTo>
                    <a:pt x="321" y="255"/>
                    <a:pt x="321" y="255"/>
                    <a:pt x="321" y="255"/>
                  </a:cubicBezTo>
                  <a:cubicBezTo>
                    <a:pt x="318" y="252"/>
                    <a:pt x="316" y="246"/>
                    <a:pt x="316" y="239"/>
                  </a:cubicBezTo>
                  <a:cubicBezTo>
                    <a:pt x="320" y="235"/>
                    <a:pt x="320" y="235"/>
                    <a:pt x="319" y="234"/>
                  </a:cubicBezTo>
                  <a:cubicBezTo>
                    <a:pt x="317" y="234"/>
                    <a:pt x="316" y="234"/>
                    <a:pt x="315" y="235"/>
                  </a:cubicBezTo>
                  <a:cubicBezTo>
                    <a:pt x="315" y="223"/>
                    <a:pt x="315" y="223"/>
                    <a:pt x="315" y="223"/>
                  </a:cubicBezTo>
                  <a:cubicBezTo>
                    <a:pt x="317" y="222"/>
                    <a:pt x="319" y="220"/>
                    <a:pt x="321" y="219"/>
                  </a:cubicBezTo>
                  <a:close/>
                  <a:moveTo>
                    <a:pt x="321" y="269"/>
                  </a:moveTo>
                  <a:cubicBezTo>
                    <a:pt x="321" y="296"/>
                    <a:pt x="321" y="296"/>
                    <a:pt x="321" y="296"/>
                  </a:cubicBezTo>
                  <a:cubicBezTo>
                    <a:pt x="321" y="297"/>
                    <a:pt x="319" y="298"/>
                    <a:pt x="318" y="298"/>
                  </a:cubicBezTo>
                  <a:cubicBezTo>
                    <a:pt x="315" y="291"/>
                    <a:pt x="316" y="283"/>
                    <a:pt x="315" y="275"/>
                  </a:cubicBezTo>
                  <a:cubicBezTo>
                    <a:pt x="315" y="256"/>
                    <a:pt x="315" y="256"/>
                    <a:pt x="315" y="256"/>
                  </a:cubicBezTo>
                  <a:cubicBezTo>
                    <a:pt x="317" y="259"/>
                    <a:pt x="318" y="261"/>
                    <a:pt x="320" y="264"/>
                  </a:cubicBezTo>
                  <a:cubicBezTo>
                    <a:pt x="320" y="265"/>
                    <a:pt x="321" y="267"/>
                    <a:pt x="321" y="269"/>
                  </a:cubicBezTo>
                  <a:close/>
                  <a:moveTo>
                    <a:pt x="321" y="310"/>
                  </a:moveTo>
                  <a:cubicBezTo>
                    <a:pt x="321" y="314"/>
                    <a:pt x="321" y="314"/>
                    <a:pt x="321" y="314"/>
                  </a:cubicBezTo>
                  <a:cubicBezTo>
                    <a:pt x="321" y="314"/>
                    <a:pt x="321" y="314"/>
                    <a:pt x="321" y="313"/>
                  </a:cubicBezTo>
                  <a:cubicBezTo>
                    <a:pt x="319" y="318"/>
                    <a:pt x="316" y="321"/>
                    <a:pt x="315" y="325"/>
                  </a:cubicBezTo>
                  <a:cubicBezTo>
                    <a:pt x="315" y="317"/>
                    <a:pt x="315" y="317"/>
                    <a:pt x="315" y="317"/>
                  </a:cubicBezTo>
                  <a:cubicBezTo>
                    <a:pt x="316" y="314"/>
                    <a:pt x="317" y="312"/>
                    <a:pt x="315" y="308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7" y="305"/>
                    <a:pt x="319" y="307"/>
                    <a:pt x="321" y="310"/>
                  </a:cubicBezTo>
                  <a:close/>
                  <a:moveTo>
                    <a:pt x="321" y="325"/>
                  </a:moveTo>
                  <a:cubicBezTo>
                    <a:pt x="320" y="326"/>
                    <a:pt x="317" y="328"/>
                    <a:pt x="315" y="331"/>
                  </a:cubicBezTo>
                  <a:cubicBezTo>
                    <a:pt x="315" y="337"/>
                    <a:pt x="315" y="337"/>
                    <a:pt x="315" y="337"/>
                  </a:cubicBezTo>
                  <a:cubicBezTo>
                    <a:pt x="317" y="335"/>
                    <a:pt x="319" y="335"/>
                    <a:pt x="321" y="335"/>
                  </a:cubicBezTo>
                  <a:cubicBezTo>
                    <a:pt x="321" y="331"/>
                    <a:pt x="321" y="331"/>
                    <a:pt x="321" y="331"/>
                  </a:cubicBezTo>
                  <a:cubicBezTo>
                    <a:pt x="319" y="330"/>
                    <a:pt x="319" y="330"/>
                    <a:pt x="319" y="330"/>
                  </a:cubicBezTo>
                  <a:cubicBezTo>
                    <a:pt x="320" y="330"/>
                    <a:pt x="321" y="329"/>
                    <a:pt x="321" y="329"/>
                  </a:cubicBezTo>
                  <a:cubicBezTo>
                    <a:pt x="321" y="325"/>
                    <a:pt x="321" y="325"/>
                    <a:pt x="321" y="325"/>
                  </a:cubicBezTo>
                  <a:close/>
                  <a:moveTo>
                    <a:pt x="321" y="341"/>
                  </a:moveTo>
                  <a:cubicBezTo>
                    <a:pt x="321" y="352"/>
                    <a:pt x="321" y="352"/>
                    <a:pt x="321" y="352"/>
                  </a:cubicBezTo>
                  <a:cubicBezTo>
                    <a:pt x="319" y="355"/>
                    <a:pt x="317" y="359"/>
                    <a:pt x="315" y="362"/>
                  </a:cubicBezTo>
                  <a:cubicBezTo>
                    <a:pt x="315" y="351"/>
                    <a:pt x="315" y="351"/>
                    <a:pt x="315" y="351"/>
                  </a:cubicBezTo>
                  <a:cubicBezTo>
                    <a:pt x="317" y="350"/>
                    <a:pt x="319" y="349"/>
                    <a:pt x="321" y="346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5" y="341"/>
                    <a:pt x="315" y="341"/>
                    <a:pt x="315" y="341"/>
                  </a:cubicBezTo>
                  <a:cubicBezTo>
                    <a:pt x="316" y="342"/>
                    <a:pt x="316" y="342"/>
                    <a:pt x="316" y="342"/>
                  </a:cubicBezTo>
                  <a:cubicBezTo>
                    <a:pt x="318" y="341"/>
                    <a:pt x="320" y="341"/>
                    <a:pt x="321" y="341"/>
                  </a:cubicBezTo>
                  <a:close/>
                  <a:moveTo>
                    <a:pt x="321" y="452"/>
                  </a:moveTo>
                  <a:cubicBezTo>
                    <a:pt x="321" y="459"/>
                    <a:pt x="321" y="459"/>
                    <a:pt x="321" y="459"/>
                  </a:cubicBezTo>
                  <a:cubicBezTo>
                    <a:pt x="321" y="458"/>
                    <a:pt x="321" y="457"/>
                    <a:pt x="320" y="456"/>
                  </a:cubicBezTo>
                  <a:cubicBezTo>
                    <a:pt x="316" y="463"/>
                    <a:pt x="314" y="467"/>
                    <a:pt x="319" y="474"/>
                  </a:cubicBezTo>
                  <a:cubicBezTo>
                    <a:pt x="320" y="471"/>
                    <a:pt x="321" y="470"/>
                    <a:pt x="321" y="468"/>
                  </a:cubicBezTo>
                  <a:cubicBezTo>
                    <a:pt x="321" y="480"/>
                    <a:pt x="321" y="480"/>
                    <a:pt x="321" y="480"/>
                  </a:cubicBezTo>
                  <a:cubicBezTo>
                    <a:pt x="319" y="478"/>
                    <a:pt x="317" y="476"/>
                    <a:pt x="315" y="474"/>
                  </a:cubicBezTo>
                  <a:cubicBezTo>
                    <a:pt x="315" y="457"/>
                    <a:pt x="315" y="457"/>
                    <a:pt x="315" y="457"/>
                  </a:cubicBezTo>
                  <a:cubicBezTo>
                    <a:pt x="316" y="454"/>
                    <a:pt x="316" y="452"/>
                    <a:pt x="315" y="448"/>
                  </a:cubicBezTo>
                  <a:cubicBezTo>
                    <a:pt x="315" y="441"/>
                    <a:pt x="315" y="441"/>
                    <a:pt x="315" y="441"/>
                  </a:cubicBezTo>
                  <a:cubicBezTo>
                    <a:pt x="316" y="443"/>
                    <a:pt x="317" y="445"/>
                    <a:pt x="319" y="446"/>
                  </a:cubicBezTo>
                  <a:cubicBezTo>
                    <a:pt x="319" y="448"/>
                    <a:pt x="320" y="450"/>
                    <a:pt x="321" y="452"/>
                  </a:cubicBezTo>
                  <a:close/>
                  <a:moveTo>
                    <a:pt x="321" y="485"/>
                  </a:moveTo>
                  <a:cubicBezTo>
                    <a:pt x="321" y="493"/>
                    <a:pt x="321" y="493"/>
                    <a:pt x="321" y="493"/>
                  </a:cubicBezTo>
                  <a:cubicBezTo>
                    <a:pt x="319" y="496"/>
                    <a:pt x="317" y="499"/>
                    <a:pt x="315" y="502"/>
                  </a:cubicBezTo>
                  <a:cubicBezTo>
                    <a:pt x="315" y="494"/>
                    <a:pt x="315" y="494"/>
                    <a:pt x="315" y="494"/>
                  </a:cubicBezTo>
                  <a:cubicBezTo>
                    <a:pt x="317" y="493"/>
                    <a:pt x="320" y="492"/>
                    <a:pt x="320" y="489"/>
                  </a:cubicBezTo>
                  <a:cubicBezTo>
                    <a:pt x="319" y="488"/>
                    <a:pt x="317" y="487"/>
                    <a:pt x="315" y="486"/>
                  </a:cubicBezTo>
                  <a:cubicBezTo>
                    <a:pt x="315" y="481"/>
                    <a:pt x="315" y="481"/>
                    <a:pt x="315" y="481"/>
                  </a:cubicBezTo>
                  <a:cubicBezTo>
                    <a:pt x="316" y="482"/>
                    <a:pt x="317" y="484"/>
                    <a:pt x="319" y="485"/>
                  </a:cubicBezTo>
                  <a:cubicBezTo>
                    <a:pt x="321" y="485"/>
                    <a:pt x="321" y="485"/>
                    <a:pt x="321" y="485"/>
                  </a:cubicBezTo>
                  <a:close/>
                  <a:moveTo>
                    <a:pt x="321" y="514"/>
                  </a:moveTo>
                  <a:cubicBezTo>
                    <a:pt x="321" y="524"/>
                    <a:pt x="321" y="524"/>
                    <a:pt x="321" y="524"/>
                  </a:cubicBezTo>
                  <a:cubicBezTo>
                    <a:pt x="319" y="526"/>
                    <a:pt x="316" y="528"/>
                    <a:pt x="315" y="531"/>
                  </a:cubicBezTo>
                  <a:cubicBezTo>
                    <a:pt x="315" y="518"/>
                    <a:pt x="315" y="518"/>
                    <a:pt x="315" y="518"/>
                  </a:cubicBezTo>
                  <a:cubicBezTo>
                    <a:pt x="317" y="517"/>
                    <a:pt x="319" y="516"/>
                    <a:pt x="321" y="514"/>
                  </a:cubicBezTo>
                  <a:close/>
                  <a:moveTo>
                    <a:pt x="321" y="536"/>
                  </a:moveTo>
                  <a:cubicBezTo>
                    <a:pt x="321" y="559"/>
                    <a:pt x="321" y="559"/>
                    <a:pt x="321" y="559"/>
                  </a:cubicBezTo>
                  <a:cubicBezTo>
                    <a:pt x="319" y="558"/>
                    <a:pt x="317" y="557"/>
                    <a:pt x="315" y="556"/>
                  </a:cubicBezTo>
                  <a:cubicBezTo>
                    <a:pt x="315" y="541"/>
                    <a:pt x="315" y="541"/>
                    <a:pt x="315" y="541"/>
                  </a:cubicBezTo>
                  <a:cubicBezTo>
                    <a:pt x="317" y="539"/>
                    <a:pt x="319" y="538"/>
                    <a:pt x="321" y="536"/>
                  </a:cubicBezTo>
                  <a:close/>
                  <a:moveTo>
                    <a:pt x="321" y="571"/>
                  </a:moveTo>
                  <a:cubicBezTo>
                    <a:pt x="321" y="588"/>
                    <a:pt x="321" y="588"/>
                    <a:pt x="321" y="588"/>
                  </a:cubicBezTo>
                  <a:cubicBezTo>
                    <a:pt x="319" y="588"/>
                    <a:pt x="319" y="588"/>
                    <a:pt x="319" y="588"/>
                  </a:cubicBezTo>
                  <a:cubicBezTo>
                    <a:pt x="313" y="578"/>
                    <a:pt x="318" y="575"/>
                    <a:pt x="321" y="571"/>
                  </a:cubicBezTo>
                  <a:close/>
                  <a:moveTo>
                    <a:pt x="321" y="599"/>
                  </a:moveTo>
                  <a:cubicBezTo>
                    <a:pt x="321" y="621"/>
                    <a:pt x="321" y="621"/>
                    <a:pt x="321" y="621"/>
                  </a:cubicBezTo>
                  <a:cubicBezTo>
                    <a:pt x="320" y="611"/>
                    <a:pt x="320" y="606"/>
                    <a:pt x="315" y="602"/>
                  </a:cubicBezTo>
                  <a:cubicBezTo>
                    <a:pt x="315" y="594"/>
                    <a:pt x="315" y="594"/>
                    <a:pt x="315" y="594"/>
                  </a:cubicBezTo>
                  <a:cubicBezTo>
                    <a:pt x="318" y="596"/>
                    <a:pt x="318" y="596"/>
                    <a:pt x="320" y="599"/>
                  </a:cubicBezTo>
                  <a:cubicBezTo>
                    <a:pt x="321" y="599"/>
                    <a:pt x="321" y="599"/>
                    <a:pt x="321" y="599"/>
                  </a:cubicBezTo>
                  <a:close/>
                  <a:moveTo>
                    <a:pt x="321" y="622"/>
                  </a:moveTo>
                  <a:cubicBezTo>
                    <a:pt x="319" y="622"/>
                    <a:pt x="319" y="622"/>
                    <a:pt x="319" y="622"/>
                  </a:cubicBezTo>
                  <a:cubicBezTo>
                    <a:pt x="318" y="621"/>
                    <a:pt x="316" y="620"/>
                    <a:pt x="315" y="620"/>
                  </a:cubicBezTo>
                  <a:cubicBezTo>
                    <a:pt x="315" y="625"/>
                    <a:pt x="315" y="625"/>
                    <a:pt x="315" y="625"/>
                  </a:cubicBezTo>
                  <a:cubicBezTo>
                    <a:pt x="317" y="626"/>
                    <a:pt x="319" y="626"/>
                    <a:pt x="321" y="627"/>
                  </a:cubicBezTo>
                  <a:cubicBezTo>
                    <a:pt x="321" y="622"/>
                    <a:pt x="321" y="622"/>
                    <a:pt x="321" y="622"/>
                  </a:cubicBezTo>
                  <a:close/>
                  <a:moveTo>
                    <a:pt x="321" y="740"/>
                  </a:moveTo>
                  <a:cubicBezTo>
                    <a:pt x="321" y="750"/>
                    <a:pt x="321" y="750"/>
                    <a:pt x="321" y="750"/>
                  </a:cubicBezTo>
                  <a:cubicBezTo>
                    <a:pt x="320" y="749"/>
                    <a:pt x="317" y="748"/>
                    <a:pt x="315" y="747"/>
                  </a:cubicBezTo>
                  <a:cubicBezTo>
                    <a:pt x="315" y="739"/>
                    <a:pt x="315" y="739"/>
                    <a:pt x="315" y="739"/>
                  </a:cubicBezTo>
                  <a:cubicBezTo>
                    <a:pt x="317" y="739"/>
                    <a:pt x="319" y="740"/>
                    <a:pt x="321" y="740"/>
                  </a:cubicBezTo>
                  <a:close/>
                  <a:moveTo>
                    <a:pt x="311" y="11"/>
                  </a:moveTo>
                  <a:cubicBezTo>
                    <a:pt x="312" y="11"/>
                    <a:pt x="313" y="10"/>
                    <a:pt x="315" y="10"/>
                  </a:cubicBezTo>
                  <a:cubicBezTo>
                    <a:pt x="315" y="25"/>
                    <a:pt x="315" y="25"/>
                    <a:pt x="315" y="25"/>
                  </a:cubicBezTo>
                  <a:cubicBezTo>
                    <a:pt x="313" y="24"/>
                    <a:pt x="312" y="23"/>
                    <a:pt x="311" y="23"/>
                  </a:cubicBezTo>
                  <a:cubicBezTo>
                    <a:pt x="311" y="11"/>
                    <a:pt x="311" y="11"/>
                    <a:pt x="311" y="11"/>
                  </a:cubicBezTo>
                  <a:close/>
                  <a:moveTo>
                    <a:pt x="315" y="786"/>
                  </a:moveTo>
                  <a:cubicBezTo>
                    <a:pt x="313" y="785"/>
                    <a:pt x="312" y="785"/>
                    <a:pt x="311" y="785"/>
                  </a:cubicBezTo>
                  <a:cubicBezTo>
                    <a:pt x="311" y="765"/>
                    <a:pt x="311" y="765"/>
                    <a:pt x="311" y="765"/>
                  </a:cubicBezTo>
                  <a:cubicBezTo>
                    <a:pt x="312" y="768"/>
                    <a:pt x="313" y="770"/>
                    <a:pt x="315" y="772"/>
                  </a:cubicBezTo>
                  <a:cubicBezTo>
                    <a:pt x="315" y="786"/>
                    <a:pt x="315" y="786"/>
                    <a:pt x="315" y="786"/>
                  </a:cubicBezTo>
                  <a:close/>
                  <a:moveTo>
                    <a:pt x="315" y="47"/>
                  </a:moveTo>
                  <a:cubicBezTo>
                    <a:pt x="315" y="55"/>
                    <a:pt x="315" y="55"/>
                    <a:pt x="315" y="55"/>
                  </a:cubicBezTo>
                  <a:cubicBezTo>
                    <a:pt x="311" y="55"/>
                    <a:pt x="311" y="55"/>
                    <a:pt x="311" y="55"/>
                  </a:cubicBezTo>
                  <a:cubicBezTo>
                    <a:pt x="311" y="45"/>
                    <a:pt x="311" y="45"/>
                    <a:pt x="311" y="45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315" y="47"/>
                    <a:pt x="315" y="47"/>
                    <a:pt x="315" y="47"/>
                  </a:cubicBezTo>
                  <a:close/>
                  <a:moveTo>
                    <a:pt x="315" y="92"/>
                  </a:moveTo>
                  <a:cubicBezTo>
                    <a:pt x="315" y="123"/>
                    <a:pt x="315" y="123"/>
                    <a:pt x="315" y="123"/>
                  </a:cubicBezTo>
                  <a:cubicBezTo>
                    <a:pt x="314" y="122"/>
                    <a:pt x="313" y="122"/>
                    <a:pt x="312" y="122"/>
                  </a:cubicBezTo>
                  <a:cubicBezTo>
                    <a:pt x="312" y="125"/>
                    <a:pt x="311" y="127"/>
                    <a:pt x="311" y="130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2" y="93"/>
                    <a:pt x="313" y="93"/>
                    <a:pt x="315" y="92"/>
                  </a:cubicBezTo>
                  <a:close/>
                  <a:moveTo>
                    <a:pt x="315" y="179"/>
                  </a:moveTo>
                  <a:cubicBezTo>
                    <a:pt x="315" y="185"/>
                    <a:pt x="315" y="185"/>
                    <a:pt x="315" y="185"/>
                  </a:cubicBezTo>
                  <a:cubicBezTo>
                    <a:pt x="314" y="185"/>
                    <a:pt x="313" y="185"/>
                    <a:pt x="312" y="186"/>
                  </a:cubicBezTo>
                  <a:cubicBezTo>
                    <a:pt x="315" y="188"/>
                    <a:pt x="315" y="188"/>
                    <a:pt x="315" y="188"/>
                  </a:cubicBezTo>
                  <a:cubicBezTo>
                    <a:pt x="315" y="195"/>
                    <a:pt x="315" y="195"/>
                    <a:pt x="315" y="195"/>
                  </a:cubicBezTo>
                  <a:cubicBezTo>
                    <a:pt x="313" y="194"/>
                    <a:pt x="312" y="193"/>
                    <a:pt x="311" y="192"/>
                  </a:cubicBezTo>
                  <a:cubicBezTo>
                    <a:pt x="311" y="181"/>
                    <a:pt x="311" y="181"/>
                    <a:pt x="311" y="181"/>
                  </a:cubicBezTo>
                  <a:cubicBezTo>
                    <a:pt x="312" y="180"/>
                    <a:pt x="313" y="180"/>
                    <a:pt x="315" y="179"/>
                  </a:cubicBezTo>
                  <a:close/>
                  <a:moveTo>
                    <a:pt x="315" y="203"/>
                  </a:moveTo>
                  <a:cubicBezTo>
                    <a:pt x="315" y="208"/>
                    <a:pt x="315" y="208"/>
                    <a:pt x="315" y="208"/>
                  </a:cubicBezTo>
                  <a:cubicBezTo>
                    <a:pt x="313" y="208"/>
                    <a:pt x="312" y="209"/>
                    <a:pt x="311" y="209"/>
                  </a:cubicBezTo>
                  <a:cubicBezTo>
                    <a:pt x="311" y="204"/>
                    <a:pt x="311" y="204"/>
                    <a:pt x="311" y="204"/>
                  </a:cubicBezTo>
                  <a:cubicBezTo>
                    <a:pt x="313" y="203"/>
                    <a:pt x="314" y="203"/>
                    <a:pt x="315" y="203"/>
                  </a:cubicBezTo>
                  <a:close/>
                  <a:moveTo>
                    <a:pt x="315" y="223"/>
                  </a:moveTo>
                  <a:cubicBezTo>
                    <a:pt x="315" y="235"/>
                    <a:pt x="315" y="235"/>
                    <a:pt x="315" y="235"/>
                  </a:cubicBezTo>
                  <a:cubicBezTo>
                    <a:pt x="313" y="236"/>
                    <a:pt x="312" y="237"/>
                    <a:pt x="311" y="238"/>
                  </a:cubicBezTo>
                  <a:cubicBezTo>
                    <a:pt x="311" y="225"/>
                    <a:pt x="311" y="225"/>
                    <a:pt x="311" y="225"/>
                  </a:cubicBezTo>
                  <a:cubicBezTo>
                    <a:pt x="312" y="224"/>
                    <a:pt x="313" y="224"/>
                    <a:pt x="315" y="223"/>
                  </a:cubicBezTo>
                  <a:close/>
                  <a:moveTo>
                    <a:pt x="315" y="256"/>
                  </a:moveTo>
                  <a:cubicBezTo>
                    <a:pt x="315" y="275"/>
                    <a:pt x="315" y="275"/>
                    <a:pt x="315" y="275"/>
                  </a:cubicBezTo>
                  <a:cubicBezTo>
                    <a:pt x="315" y="274"/>
                    <a:pt x="314" y="273"/>
                    <a:pt x="314" y="272"/>
                  </a:cubicBezTo>
                  <a:cubicBezTo>
                    <a:pt x="313" y="271"/>
                    <a:pt x="312" y="269"/>
                    <a:pt x="311" y="267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2" y="252"/>
                    <a:pt x="313" y="254"/>
                    <a:pt x="315" y="256"/>
                  </a:cubicBezTo>
                  <a:close/>
                  <a:moveTo>
                    <a:pt x="315" y="302"/>
                  </a:moveTo>
                  <a:cubicBezTo>
                    <a:pt x="315" y="308"/>
                    <a:pt x="315" y="308"/>
                    <a:pt x="315" y="308"/>
                  </a:cubicBezTo>
                  <a:cubicBezTo>
                    <a:pt x="314" y="307"/>
                    <a:pt x="314" y="306"/>
                    <a:pt x="313" y="305"/>
                  </a:cubicBezTo>
                  <a:cubicBezTo>
                    <a:pt x="312" y="306"/>
                    <a:pt x="311" y="307"/>
                    <a:pt x="311" y="308"/>
                  </a:cubicBezTo>
                  <a:cubicBezTo>
                    <a:pt x="311" y="299"/>
                    <a:pt x="311" y="299"/>
                    <a:pt x="311" y="299"/>
                  </a:cubicBezTo>
                  <a:cubicBezTo>
                    <a:pt x="315" y="302"/>
                    <a:pt x="315" y="302"/>
                    <a:pt x="315" y="302"/>
                  </a:cubicBezTo>
                  <a:close/>
                  <a:moveTo>
                    <a:pt x="315" y="317"/>
                  </a:moveTo>
                  <a:cubicBezTo>
                    <a:pt x="315" y="325"/>
                    <a:pt x="315" y="325"/>
                    <a:pt x="315" y="325"/>
                  </a:cubicBezTo>
                  <a:cubicBezTo>
                    <a:pt x="314" y="327"/>
                    <a:pt x="313" y="329"/>
                    <a:pt x="313" y="332"/>
                  </a:cubicBezTo>
                  <a:cubicBezTo>
                    <a:pt x="314" y="332"/>
                    <a:pt x="314" y="331"/>
                    <a:pt x="315" y="331"/>
                  </a:cubicBezTo>
                  <a:cubicBezTo>
                    <a:pt x="315" y="337"/>
                    <a:pt x="315" y="337"/>
                    <a:pt x="315" y="337"/>
                  </a:cubicBezTo>
                  <a:cubicBezTo>
                    <a:pt x="314" y="338"/>
                    <a:pt x="313" y="339"/>
                    <a:pt x="312" y="340"/>
                  </a:cubicBezTo>
                  <a:cubicBezTo>
                    <a:pt x="313" y="341"/>
                    <a:pt x="314" y="341"/>
                    <a:pt x="315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12" y="320"/>
                    <a:pt x="314" y="319"/>
                    <a:pt x="315" y="317"/>
                  </a:cubicBezTo>
                  <a:close/>
                  <a:moveTo>
                    <a:pt x="315" y="351"/>
                  </a:moveTo>
                  <a:cubicBezTo>
                    <a:pt x="315" y="362"/>
                    <a:pt x="315" y="362"/>
                    <a:pt x="315" y="362"/>
                  </a:cubicBezTo>
                  <a:cubicBezTo>
                    <a:pt x="313" y="366"/>
                    <a:pt x="312" y="369"/>
                    <a:pt x="311" y="372"/>
                  </a:cubicBezTo>
                  <a:cubicBezTo>
                    <a:pt x="311" y="361"/>
                    <a:pt x="311" y="361"/>
                    <a:pt x="311" y="361"/>
                  </a:cubicBezTo>
                  <a:cubicBezTo>
                    <a:pt x="313" y="361"/>
                    <a:pt x="313" y="361"/>
                    <a:pt x="313" y="361"/>
                  </a:cubicBezTo>
                  <a:cubicBezTo>
                    <a:pt x="313" y="359"/>
                    <a:pt x="314" y="357"/>
                    <a:pt x="315" y="356"/>
                  </a:cubicBezTo>
                  <a:cubicBezTo>
                    <a:pt x="313" y="356"/>
                    <a:pt x="312" y="356"/>
                    <a:pt x="311" y="356"/>
                  </a:cubicBezTo>
                  <a:cubicBezTo>
                    <a:pt x="311" y="351"/>
                    <a:pt x="311" y="351"/>
                    <a:pt x="311" y="351"/>
                  </a:cubicBezTo>
                  <a:cubicBezTo>
                    <a:pt x="312" y="351"/>
                    <a:pt x="313" y="351"/>
                    <a:pt x="315" y="351"/>
                  </a:cubicBezTo>
                  <a:close/>
                  <a:moveTo>
                    <a:pt x="315" y="441"/>
                  </a:moveTo>
                  <a:cubicBezTo>
                    <a:pt x="315" y="448"/>
                    <a:pt x="315" y="448"/>
                    <a:pt x="315" y="448"/>
                  </a:cubicBezTo>
                  <a:cubicBezTo>
                    <a:pt x="315" y="447"/>
                    <a:pt x="314" y="447"/>
                    <a:pt x="314" y="446"/>
                  </a:cubicBezTo>
                  <a:cubicBezTo>
                    <a:pt x="313" y="448"/>
                    <a:pt x="312" y="449"/>
                    <a:pt x="311" y="451"/>
                  </a:cubicBezTo>
                  <a:cubicBezTo>
                    <a:pt x="311" y="431"/>
                    <a:pt x="311" y="431"/>
                    <a:pt x="311" y="431"/>
                  </a:cubicBezTo>
                  <a:cubicBezTo>
                    <a:pt x="312" y="435"/>
                    <a:pt x="313" y="438"/>
                    <a:pt x="315" y="441"/>
                  </a:cubicBezTo>
                  <a:close/>
                  <a:moveTo>
                    <a:pt x="315" y="457"/>
                  </a:moveTo>
                  <a:cubicBezTo>
                    <a:pt x="315" y="474"/>
                    <a:pt x="315" y="474"/>
                    <a:pt x="315" y="474"/>
                  </a:cubicBezTo>
                  <a:cubicBezTo>
                    <a:pt x="314" y="473"/>
                    <a:pt x="314" y="473"/>
                    <a:pt x="314" y="472"/>
                  </a:cubicBezTo>
                  <a:cubicBezTo>
                    <a:pt x="312" y="473"/>
                    <a:pt x="311" y="474"/>
                    <a:pt x="311" y="474"/>
                  </a:cubicBezTo>
                  <a:cubicBezTo>
                    <a:pt x="311" y="464"/>
                    <a:pt x="311" y="464"/>
                    <a:pt x="311" y="464"/>
                  </a:cubicBezTo>
                  <a:cubicBezTo>
                    <a:pt x="311" y="464"/>
                    <a:pt x="311" y="464"/>
                    <a:pt x="311" y="464"/>
                  </a:cubicBezTo>
                  <a:cubicBezTo>
                    <a:pt x="313" y="461"/>
                    <a:pt x="314" y="459"/>
                    <a:pt x="315" y="457"/>
                  </a:cubicBezTo>
                  <a:close/>
                  <a:moveTo>
                    <a:pt x="315" y="481"/>
                  </a:moveTo>
                  <a:cubicBezTo>
                    <a:pt x="315" y="486"/>
                    <a:pt x="315" y="486"/>
                    <a:pt x="315" y="486"/>
                  </a:cubicBezTo>
                  <a:cubicBezTo>
                    <a:pt x="313" y="485"/>
                    <a:pt x="312" y="484"/>
                    <a:pt x="311" y="484"/>
                  </a:cubicBezTo>
                  <a:cubicBezTo>
                    <a:pt x="311" y="479"/>
                    <a:pt x="311" y="479"/>
                    <a:pt x="311" y="479"/>
                  </a:cubicBezTo>
                  <a:cubicBezTo>
                    <a:pt x="312" y="480"/>
                    <a:pt x="313" y="480"/>
                    <a:pt x="315" y="481"/>
                  </a:cubicBezTo>
                  <a:close/>
                  <a:moveTo>
                    <a:pt x="315" y="494"/>
                  </a:moveTo>
                  <a:cubicBezTo>
                    <a:pt x="315" y="502"/>
                    <a:pt x="315" y="502"/>
                    <a:pt x="315" y="502"/>
                  </a:cubicBezTo>
                  <a:cubicBezTo>
                    <a:pt x="314" y="503"/>
                    <a:pt x="314" y="503"/>
                    <a:pt x="313" y="504"/>
                  </a:cubicBezTo>
                  <a:cubicBezTo>
                    <a:pt x="313" y="504"/>
                    <a:pt x="312" y="505"/>
                    <a:pt x="311" y="505"/>
                  </a:cubicBezTo>
                  <a:cubicBezTo>
                    <a:pt x="311" y="500"/>
                    <a:pt x="311" y="500"/>
                    <a:pt x="311" y="500"/>
                  </a:cubicBezTo>
                  <a:cubicBezTo>
                    <a:pt x="311" y="499"/>
                    <a:pt x="312" y="499"/>
                    <a:pt x="312" y="499"/>
                  </a:cubicBezTo>
                  <a:cubicBezTo>
                    <a:pt x="312" y="498"/>
                    <a:pt x="311" y="498"/>
                    <a:pt x="311" y="498"/>
                  </a:cubicBezTo>
                  <a:cubicBezTo>
                    <a:pt x="311" y="494"/>
                    <a:pt x="311" y="494"/>
                    <a:pt x="311" y="494"/>
                  </a:cubicBezTo>
                  <a:cubicBezTo>
                    <a:pt x="312" y="495"/>
                    <a:pt x="312" y="495"/>
                    <a:pt x="312" y="495"/>
                  </a:cubicBezTo>
                  <a:cubicBezTo>
                    <a:pt x="313" y="495"/>
                    <a:pt x="314" y="494"/>
                    <a:pt x="315" y="494"/>
                  </a:cubicBezTo>
                  <a:close/>
                  <a:moveTo>
                    <a:pt x="315" y="518"/>
                  </a:moveTo>
                  <a:cubicBezTo>
                    <a:pt x="315" y="531"/>
                    <a:pt x="315" y="531"/>
                    <a:pt x="315" y="531"/>
                  </a:cubicBezTo>
                  <a:cubicBezTo>
                    <a:pt x="313" y="534"/>
                    <a:pt x="312" y="537"/>
                    <a:pt x="312" y="541"/>
                  </a:cubicBezTo>
                  <a:cubicBezTo>
                    <a:pt x="312" y="542"/>
                    <a:pt x="313" y="542"/>
                    <a:pt x="313" y="542"/>
                  </a:cubicBezTo>
                  <a:cubicBezTo>
                    <a:pt x="314" y="542"/>
                    <a:pt x="314" y="542"/>
                    <a:pt x="315" y="541"/>
                  </a:cubicBezTo>
                  <a:cubicBezTo>
                    <a:pt x="315" y="556"/>
                    <a:pt x="315" y="556"/>
                    <a:pt x="315" y="556"/>
                  </a:cubicBezTo>
                  <a:cubicBezTo>
                    <a:pt x="313" y="556"/>
                    <a:pt x="312" y="556"/>
                    <a:pt x="311" y="555"/>
                  </a:cubicBezTo>
                  <a:cubicBezTo>
                    <a:pt x="311" y="522"/>
                    <a:pt x="311" y="522"/>
                    <a:pt x="311" y="522"/>
                  </a:cubicBezTo>
                  <a:cubicBezTo>
                    <a:pt x="312" y="520"/>
                    <a:pt x="313" y="520"/>
                    <a:pt x="315" y="518"/>
                  </a:cubicBezTo>
                  <a:close/>
                  <a:moveTo>
                    <a:pt x="315" y="594"/>
                  </a:moveTo>
                  <a:cubicBezTo>
                    <a:pt x="315" y="602"/>
                    <a:pt x="315" y="602"/>
                    <a:pt x="315" y="602"/>
                  </a:cubicBezTo>
                  <a:cubicBezTo>
                    <a:pt x="314" y="601"/>
                    <a:pt x="312" y="600"/>
                    <a:pt x="311" y="599"/>
                  </a:cubicBezTo>
                  <a:cubicBezTo>
                    <a:pt x="311" y="593"/>
                    <a:pt x="311" y="593"/>
                    <a:pt x="311" y="593"/>
                  </a:cubicBezTo>
                  <a:cubicBezTo>
                    <a:pt x="312" y="594"/>
                    <a:pt x="313" y="594"/>
                    <a:pt x="313" y="594"/>
                  </a:cubicBezTo>
                  <a:cubicBezTo>
                    <a:pt x="315" y="594"/>
                    <a:pt x="315" y="594"/>
                    <a:pt x="315" y="594"/>
                  </a:cubicBezTo>
                  <a:close/>
                  <a:moveTo>
                    <a:pt x="315" y="620"/>
                  </a:moveTo>
                  <a:cubicBezTo>
                    <a:pt x="315" y="625"/>
                    <a:pt x="315" y="625"/>
                    <a:pt x="315" y="625"/>
                  </a:cubicBezTo>
                  <a:cubicBezTo>
                    <a:pt x="313" y="624"/>
                    <a:pt x="312" y="624"/>
                    <a:pt x="311" y="624"/>
                  </a:cubicBezTo>
                  <a:cubicBezTo>
                    <a:pt x="311" y="618"/>
                    <a:pt x="311" y="618"/>
                    <a:pt x="311" y="618"/>
                  </a:cubicBezTo>
                  <a:cubicBezTo>
                    <a:pt x="311" y="618"/>
                    <a:pt x="311" y="618"/>
                    <a:pt x="311" y="618"/>
                  </a:cubicBezTo>
                  <a:cubicBezTo>
                    <a:pt x="315" y="620"/>
                    <a:pt x="315" y="620"/>
                    <a:pt x="315" y="620"/>
                  </a:cubicBezTo>
                  <a:close/>
                  <a:moveTo>
                    <a:pt x="315" y="739"/>
                  </a:moveTo>
                  <a:cubicBezTo>
                    <a:pt x="315" y="747"/>
                    <a:pt x="315" y="747"/>
                    <a:pt x="315" y="747"/>
                  </a:cubicBezTo>
                  <a:cubicBezTo>
                    <a:pt x="313" y="747"/>
                    <a:pt x="312" y="746"/>
                    <a:pt x="311" y="746"/>
                  </a:cubicBezTo>
                  <a:cubicBezTo>
                    <a:pt x="311" y="738"/>
                    <a:pt x="311" y="738"/>
                    <a:pt x="311" y="738"/>
                  </a:cubicBezTo>
                  <a:cubicBezTo>
                    <a:pt x="312" y="738"/>
                    <a:pt x="313" y="738"/>
                    <a:pt x="315" y="739"/>
                  </a:cubicBezTo>
                  <a:close/>
                  <a:moveTo>
                    <a:pt x="310" y="12"/>
                  </a:moveTo>
                  <a:cubicBezTo>
                    <a:pt x="310" y="12"/>
                    <a:pt x="310" y="12"/>
                    <a:pt x="310" y="12"/>
                  </a:cubicBezTo>
                  <a:cubicBezTo>
                    <a:pt x="310" y="11"/>
                    <a:pt x="311" y="11"/>
                    <a:pt x="311" y="11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11" y="23"/>
                    <a:pt x="310" y="22"/>
                    <a:pt x="310" y="22"/>
                  </a:cubicBezTo>
                  <a:cubicBezTo>
                    <a:pt x="310" y="12"/>
                    <a:pt x="310" y="12"/>
                    <a:pt x="310" y="12"/>
                  </a:cubicBezTo>
                  <a:close/>
                  <a:moveTo>
                    <a:pt x="311" y="785"/>
                  </a:moveTo>
                  <a:cubicBezTo>
                    <a:pt x="310" y="785"/>
                    <a:pt x="310" y="785"/>
                    <a:pt x="310" y="785"/>
                  </a:cubicBezTo>
                  <a:cubicBezTo>
                    <a:pt x="310" y="762"/>
                    <a:pt x="310" y="762"/>
                    <a:pt x="310" y="762"/>
                  </a:cubicBezTo>
                  <a:cubicBezTo>
                    <a:pt x="310" y="763"/>
                    <a:pt x="311" y="764"/>
                    <a:pt x="311" y="765"/>
                  </a:cubicBezTo>
                  <a:cubicBezTo>
                    <a:pt x="311" y="785"/>
                    <a:pt x="311" y="785"/>
                    <a:pt x="311" y="785"/>
                  </a:cubicBezTo>
                  <a:close/>
                  <a:moveTo>
                    <a:pt x="311" y="45"/>
                  </a:moveTo>
                  <a:cubicBezTo>
                    <a:pt x="311" y="55"/>
                    <a:pt x="311" y="55"/>
                    <a:pt x="311" y="55"/>
                  </a:cubicBezTo>
                  <a:cubicBezTo>
                    <a:pt x="310" y="55"/>
                    <a:pt x="310" y="55"/>
                    <a:pt x="310" y="55"/>
                  </a:cubicBezTo>
                  <a:cubicBezTo>
                    <a:pt x="310" y="44"/>
                    <a:pt x="310" y="44"/>
                    <a:pt x="310" y="44"/>
                  </a:cubicBezTo>
                  <a:cubicBezTo>
                    <a:pt x="311" y="45"/>
                    <a:pt x="311" y="45"/>
                    <a:pt x="311" y="45"/>
                  </a:cubicBezTo>
                  <a:close/>
                  <a:moveTo>
                    <a:pt x="311" y="93"/>
                  </a:moveTo>
                  <a:cubicBezTo>
                    <a:pt x="311" y="130"/>
                    <a:pt x="311" y="130"/>
                    <a:pt x="311" y="130"/>
                  </a:cubicBezTo>
                  <a:cubicBezTo>
                    <a:pt x="311" y="132"/>
                    <a:pt x="310" y="134"/>
                    <a:pt x="310" y="136"/>
                  </a:cubicBezTo>
                  <a:cubicBezTo>
                    <a:pt x="310" y="94"/>
                    <a:pt x="310" y="94"/>
                    <a:pt x="310" y="94"/>
                  </a:cubicBezTo>
                  <a:cubicBezTo>
                    <a:pt x="310" y="94"/>
                    <a:pt x="311" y="94"/>
                    <a:pt x="311" y="93"/>
                  </a:cubicBezTo>
                  <a:close/>
                  <a:moveTo>
                    <a:pt x="311" y="181"/>
                  </a:moveTo>
                  <a:cubicBezTo>
                    <a:pt x="311" y="192"/>
                    <a:pt x="311" y="192"/>
                    <a:pt x="311" y="192"/>
                  </a:cubicBezTo>
                  <a:cubicBezTo>
                    <a:pt x="311" y="192"/>
                    <a:pt x="310" y="192"/>
                    <a:pt x="310" y="192"/>
                  </a:cubicBezTo>
                  <a:cubicBezTo>
                    <a:pt x="310" y="181"/>
                    <a:pt x="310" y="181"/>
                    <a:pt x="310" y="181"/>
                  </a:cubicBezTo>
                  <a:cubicBezTo>
                    <a:pt x="311" y="181"/>
                    <a:pt x="311" y="181"/>
                    <a:pt x="311" y="181"/>
                  </a:cubicBezTo>
                  <a:close/>
                  <a:moveTo>
                    <a:pt x="311" y="204"/>
                  </a:moveTo>
                  <a:cubicBezTo>
                    <a:pt x="311" y="209"/>
                    <a:pt x="311" y="209"/>
                    <a:pt x="311" y="209"/>
                  </a:cubicBezTo>
                  <a:cubicBezTo>
                    <a:pt x="310" y="210"/>
                    <a:pt x="310" y="210"/>
                    <a:pt x="310" y="210"/>
                  </a:cubicBezTo>
                  <a:cubicBezTo>
                    <a:pt x="310" y="204"/>
                    <a:pt x="310" y="204"/>
                    <a:pt x="310" y="204"/>
                  </a:cubicBezTo>
                  <a:cubicBezTo>
                    <a:pt x="310" y="204"/>
                    <a:pt x="310" y="204"/>
                    <a:pt x="310" y="204"/>
                  </a:cubicBezTo>
                  <a:cubicBezTo>
                    <a:pt x="311" y="204"/>
                    <a:pt x="311" y="204"/>
                    <a:pt x="311" y="204"/>
                  </a:cubicBezTo>
                  <a:close/>
                  <a:moveTo>
                    <a:pt x="311" y="225"/>
                  </a:moveTo>
                  <a:cubicBezTo>
                    <a:pt x="311" y="238"/>
                    <a:pt x="311" y="238"/>
                    <a:pt x="311" y="238"/>
                  </a:cubicBezTo>
                  <a:cubicBezTo>
                    <a:pt x="310" y="239"/>
                    <a:pt x="310" y="239"/>
                    <a:pt x="310" y="239"/>
                  </a:cubicBezTo>
                  <a:cubicBezTo>
                    <a:pt x="310" y="226"/>
                    <a:pt x="310" y="226"/>
                    <a:pt x="310" y="226"/>
                  </a:cubicBezTo>
                  <a:cubicBezTo>
                    <a:pt x="311" y="225"/>
                    <a:pt x="311" y="225"/>
                    <a:pt x="311" y="225"/>
                  </a:cubicBezTo>
                  <a:close/>
                  <a:moveTo>
                    <a:pt x="311" y="250"/>
                  </a:moveTo>
                  <a:cubicBezTo>
                    <a:pt x="311" y="267"/>
                    <a:pt x="311" y="267"/>
                    <a:pt x="311" y="267"/>
                  </a:cubicBezTo>
                  <a:cubicBezTo>
                    <a:pt x="310" y="266"/>
                    <a:pt x="310" y="266"/>
                    <a:pt x="310" y="266"/>
                  </a:cubicBezTo>
                  <a:cubicBezTo>
                    <a:pt x="310" y="248"/>
                    <a:pt x="310" y="248"/>
                    <a:pt x="310" y="248"/>
                  </a:cubicBezTo>
                  <a:cubicBezTo>
                    <a:pt x="310" y="249"/>
                    <a:pt x="311" y="249"/>
                    <a:pt x="311" y="250"/>
                  </a:cubicBezTo>
                  <a:close/>
                  <a:moveTo>
                    <a:pt x="311" y="299"/>
                  </a:moveTo>
                  <a:cubicBezTo>
                    <a:pt x="311" y="308"/>
                    <a:pt x="311" y="308"/>
                    <a:pt x="311" y="308"/>
                  </a:cubicBezTo>
                  <a:cubicBezTo>
                    <a:pt x="310" y="309"/>
                    <a:pt x="310" y="309"/>
                    <a:pt x="310" y="309"/>
                  </a:cubicBezTo>
                  <a:cubicBezTo>
                    <a:pt x="310" y="298"/>
                    <a:pt x="310" y="298"/>
                    <a:pt x="310" y="298"/>
                  </a:cubicBezTo>
                  <a:cubicBezTo>
                    <a:pt x="311" y="299"/>
                    <a:pt x="311" y="299"/>
                    <a:pt x="311" y="299"/>
                  </a:cubicBezTo>
                  <a:close/>
                  <a:moveTo>
                    <a:pt x="311" y="322"/>
                  </a:moveTo>
                  <a:cubicBezTo>
                    <a:pt x="311" y="346"/>
                    <a:pt x="311" y="346"/>
                    <a:pt x="311" y="346"/>
                  </a:cubicBezTo>
                  <a:cubicBezTo>
                    <a:pt x="310" y="346"/>
                    <a:pt x="310" y="346"/>
                    <a:pt x="310" y="346"/>
                  </a:cubicBezTo>
                  <a:cubicBezTo>
                    <a:pt x="310" y="337"/>
                    <a:pt x="310" y="337"/>
                    <a:pt x="310" y="337"/>
                  </a:cubicBezTo>
                  <a:cubicBezTo>
                    <a:pt x="311" y="336"/>
                    <a:pt x="311" y="336"/>
                    <a:pt x="311" y="336"/>
                  </a:cubicBezTo>
                  <a:cubicBezTo>
                    <a:pt x="310" y="335"/>
                    <a:pt x="310" y="335"/>
                    <a:pt x="310" y="334"/>
                  </a:cubicBezTo>
                  <a:cubicBezTo>
                    <a:pt x="310" y="323"/>
                    <a:pt x="310" y="323"/>
                    <a:pt x="310" y="323"/>
                  </a:cubicBezTo>
                  <a:cubicBezTo>
                    <a:pt x="311" y="322"/>
                    <a:pt x="311" y="322"/>
                    <a:pt x="311" y="322"/>
                  </a:cubicBezTo>
                  <a:close/>
                  <a:moveTo>
                    <a:pt x="311" y="351"/>
                  </a:moveTo>
                  <a:cubicBezTo>
                    <a:pt x="311" y="356"/>
                    <a:pt x="311" y="356"/>
                    <a:pt x="311" y="356"/>
                  </a:cubicBezTo>
                  <a:cubicBezTo>
                    <a:pt x="310" y="356"/>
                    <a:pt x="310" y="356"/>
                    <a:pt x="310" y="356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51"/>
                    <a:pt x="311" y="351"/>
                    <a:pt x="311" y="351"/>
                  </a:cubicBezTo>
                  <a:close/>
                  <a:moveTo>
                    <a:pt x="311" y="361"/>
                  </a:moveTo>
                  <a:cubicBezTo>
                    <a:pt x="311" y="372"/>
                    <a:pt x="311" y="372"/>
                    <a:pt x="311" y="372"/>
                  </a:cubicBezTo>
                  <a:cubicBezTo>
                    <a:pt x="311" y="374"/>
                    <a:pt x="310" y="375"/>
                    <a:pt x="310" y="376"/>
                  </a:cubicBezTo>
                  <a:cubicBezTo>
                    <a:pt x="310" y="366"/>
                    <a:pt x="310" y="366"/>
                    <a:pt x="310" y="366"/>
                  </a:cubicBezTo>
                  <a:cubicBezTo>
                    <a:pt x="310" y="366"/>
                    <a:pt x="310" y="366"/>
                    <a:pt x="310" y="366"/>
                  </a:cubicBezTo>
                  <a:cubicBezTo>
                    <a:pt x="310" y="366"/>
                    <a:pt x="310" y="366"/>
                    <a:pt x="310" y="366"/>
                  </a:cubicBezTo>
                  <a:cubicBezTo>
                    <a:pt x="310" y="361"/>
                    <a:pt x="310" y="361"/>
                    <a:pt x="310" y="361"/>
                  </a:cubicBezTo>
                  <a:cubicBezTo>
                    <a:pt x="311" y="361"/>
                    <a:pt x="311" y="361"/>
                    <a:pt x="311" y="361"/>
                  </a:cubicBezTo>
                  <a:close/>
                  <a:moveTo>
                    <a:pt x="311" y="431"/>
                  </a:moveTo>
                  <a:cubicBezTo>
                    <a:pt x="311" y="451"/>
                    <a:pt x="311" y="451"/>
                    <a:pt x="311" y="451"/>
                  </a:cubicBezTo>
                  <a:cubicBezTo>
                    <a:pt x="311" y="452"/>
                    <a:pt x="310" y="452"/>
                    <a:pt x="310" y="453"/>
                  </a:cubicBezTo>
                  <a:cubicBezTo>
                    <a:pt x="310" y="443"/>
                    <a:pt x="310" y="443"/>
                    <a:pt x="310" y="443"/>
                  </a:cubicBezTo>
                  <a:cubicBezTo>
                    <a:pt x="310" y="440"/>
                    <a:pt x="310" y="438"/>
                    <a:pt x="310" y="436"/>
                  </a:cubicBezTo>
                  <a:cubicBezTo>
                    <a:pt x="310" y="436"/>
                    <a:pt x="310" y="436"/>
                    <a:pt x="310" y="436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310" y="429"/>
                    <a:pt x="311" y="430"/>
                    <a:pt x="311" y="431"/>
                  </a:cubicBezTo>
                  <a:close/>
                  <a:moveTo>
                    <a:pt x="311" y="464"/>
                  </a:moveTo>
                  <a:cubicBezTo>
                    <a:pt x="311" y="474"/>
                    <a:pt x="311" y="474"/>
                    <a:pt x="311" y="474"/>
                  </a:cubicBezTo>
                  <a:cubicBezTo>
                    <a:pt x="311" y="475"/>
                    <a:pt x="310" y="475"/>
                    <a:pt x="310" y="476"/>
                  </a:cubicBezTo>
                  <a:cubicBezTo>
                    <a:pt x="310" y="471"/>
                    <a:pt x="310" y="471"/>
                    <a:pt x="310" y="471"/>
                  </a:cubicBezTo>
                  <a:cubicBezTo>
                    <a:pt x="310" y="469"/>
                    <a:pt x="311" y="469"/>
                    <a:pt x="311" y="467"/>
                  </a:cubicBezTo>
                  <a:cubicBezTo>
                    <a:pt x="310" y="467"/>
                    <a:pt x="310" y="467"/>
                    <a:pt x="310" y="467"/>
                  </a:cubicBezTo>
                  <a:cubicBezTo>
                    <a:pt x="310" y="461"/>
                    <a:pt x="310" y="461"/>
                    <a:pt x="310" y="461"/>
                  </a:cubicBezTo>
                  <a:cubicBezTo>
                    <a:pt x="310" y="462"/>
                    <a:pt x="310" y="463"/>
                    <a:pt x="311" y="464"/>
                  </a:cubicBezTo>
                  <a:close/>
                  <a:moveTo>
                    <a:pt x="311" y="479"/>
                  </a:moveTo>
                  <a:cubicBezTo>
                    <a:pt x="311" y="484"/>
                    <a:pt x="311" y="484"/>
                    <a:pt x="311" y="484"/>
                  </a:cubicBezTo>
                  <a:cubicBezTo>
                    <a:pt x="311" y="484"/>
                    <a:pt x="310" y="483"/>
                    <a:pt x="310" y="483"/>
                  </a:cubicBezTo>
                  <a:cubicBezTo>
                    <a:pt x="310" y="478"/>
                    <a:pt x="310" y="478"/>
                    <a:pt x="310" y="478"/>
                  </a:cubicBezTo>
                  <a:cubicBezTo>
                    <a:pt x="310" y="479"/>
                    <a:pt x="311" y="479"/>
                    <a:pt x="311" y="479"/>
                  </a:cubicBezTo>
                  <a:close/>
                  <a:moveTo>
                    <a:pt x="311" y="494"/>
                  </a:moveTo>
                  <a:cubicBezTo>
                    <a:pt x="311" y="498"/>
                    <a:pt x="311" y="498"/>
                    <a:pt x="311" y="498"/>
                  </a:cubicBezTo>
                  <a:cubicBezTo>
                    <a:pt x="311" y="497"/>
                    <a:pt x="310" y="497"/>
                    <a:pt x="310" y="497"/>
                  </a:cubicBezTo>
                  <a:cubicBezTo>
                    <a:pt x="310" y="493"/>
                    <a:pt x="310" y="493"/>
                    <a:pt x="310" y="493"/>
                  </a:cubicBezTo>
                  <a:cubicBezTo>
                    <a:pt x="311" y="494"/>
                    <a:pt x="311" y="494"/>
                    <a:pt x="311" y="494"/>
                  </a:cubicBezTo>
                  <a:close/>
                  <a:moveTo>
                    <a:pt x="311" y="500"/>
                  </a:moveTo>
                  <a:cubicBezTo>
                    <a:pt x="311" y="505"/>
                    <a:pt x="311" y="505"/>
                    <a:pt x="311" y="505"/>
                  </a:cubicBezTo>
                  <a:cubicBezTo>
                    <a:pt x="311" y="505"/>
                    <a:pt x="310" y="506"/>
                    <a:pt x="310" y="506"/>
                  </a:cubicBezTo>
                  <a:cubicBezTo>
                    <a:pt x="310" y="500"/>
                    <a:pt x="310" y="500"/>
                    <a:pt x="310" y="500"/>
                  </a:cubicBezTo>
                  <a:cubicBezTo>
                    <a:pt x="310" y="500"/>
                    <a:pt x="311" y="500"/>
                    <a:pt x="311" y="500"/>
                  </a:cubicBezTo>
                  <a:close/>
                  <a:moveTo>
                    <a:pt x="311" y="522"/>
                  </a:moveTo>
                  <a:cubicBezTo>
                    <a:pt x="311" y="555"/>
                    <a:pt x="311" y="555"/>
                    <a:pt x="311" y="555"/>
                  </a:cubicBezTo>
                  <a:cubicBezTo>
                    <a:pt x="310" y="555"/>
                    <a:pt x="310" y="555"/>
                    <a:pt x="310" y="555"/>
                  </a:cubicBezTo>
                  <a:cubicBezTo>
                    <a:pt x="310" y="522"/>
                    <a:pt x="310" y="522"/>
                    <a:pt x="310" y="522"/>
                  </a:cubicBezTo>
                  <a:cubicBezTo>
                    <a:pt x="310" y="522"/>
                    <a:pt x="311" y="522"/>
                    <a:pt x="311" y="522"/>
                  </a:cubicBezTo>
                  <a:close/>
                  <a:moveTo>
                    <a:pt x="311" y="593"/>
                  </a:moveTo>
                  <a:cubicBezTo>
                    <a:pt x="311" y="599"/>
                    <a:pt x="311" y="599"/>
                    <a:pt x="311" y="599"/>
                  </a:cubicBezTo>
                  <a:cubicBezTo>
                    <a:pt x="311" y="599"/>
                    <a:pt x="310" y="599"/>
                    <a:pt x="310" y="599"/>
                  </a:cubicBezTo>
                  <a:cubicBezTo>
                    <a:pt x="310" y="593"/>
                    <a:pt x="310" y="593"/>
                    <a:pt x="310" y="593"/>
                  </a:cubicBezTo>
                  <a:cubicBezTo>
                    <a:pt x="310" y="593"/>
                    <a:pt x="311" y="593"/>
                    <a:pt x="311" y="593"/>
                  </a:cubicBezTo>
                  <a:close/>
                  <a:moveTo>
                    <a:pt x="311" y="618"/>
                  </a:moveTo>
                  <a:cubicBezTo>
                    <a:pt x="311" y="624"/>
                    <a:pt x="311" y="624"/>
                    <a:pt x="311" y="624"/>
                  </a:cubicBezTo>
                  <a:cubicBezTo>
                    <a:pt x="310" y="623"/>
                    <a:pt x="310" y="623"/>
                    <a:pt x="310" y="623"/>
                  </a:cubicBezTo>
                  <a:cubicBezTo>
                    <a:pt x="310" y="614"/>
                    <a:pt x="310" y="614"/>
                    <a:pt x="310" y="614"/>
                  </a:cubicBezTo>
                  <a:cubicBezTo>
                    <a:pt x="310" y="615"/>
                    <a:pt x="311" y="616"/>
                    <a:pt x="311" y="618"/>
                  </a:cubicBezTo>
                  <a:close/>
                  <a:moveTo>
                    <a:pt x="311" y="738"/>
                  </a:moveTo>
                  <a:cubicBezTo>
                    <a:pt x="311" y="746"/>
                    <a:pt x="311" y="746"/>
                    <a:pt x="311" y="746"/>
                  </a:cubicBezTo>
                  <a:cubicBezTo>
                    <a:pt x="311" y="746"/>
                    <a:pt x="310" y="746"/>
                    <a:pt x="310" y="746"/>
                  </a:cubicBezTo>
                  <a:cubicBezTo>
                    <a:pt x="310" y="738"/>
                    <a:pt x="310" y="738"/>
                    <a:pt x="310" y="738"/>
                  </a:cubicBezTo>
                  <a:lnTo>
                    <a:pt x="311" y="738"/>
                  </a:lnTo>
                  <a:close/>
                  <a:moveTo>
                    <a:pt x="309" y="12"/>
                  </a:moveTo>
                  <a:cubicBezTo>
                    <a:pt x="309" y="12"/>
                    <a:pt x="309" y="12"/>
                    <a:pt x="310" y="12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09" y="12"/>
                    <a:pt x="309" y="12"/>
                    <a:pt x="309" y="12"/>
                  </a:cubicBezTo>
                  <a:close/>
                  <a:moveTo>
                    <a:pt x="310" y="785"/>
                  </a:moveTo>
                  <a:cubicBezTo>
                    <a:pt x="309" y="785"/>
                    <a:pt x="309" y="785"/>
                    <a:pt x="309" y="785"/>
                  </a:cubicBezTo>
                  <a:cubicBezTo>
                    <a:pt x="309" y="758"/>
                    <a:pt x="309" y="758"/>
                    <a:pt x="309" y="758"/>
                  </a:cubicBezTo>
                  <a:cubicBezTo>
                    <a:pt x="309" y="759"/>
                    <a:pt x="309" y="761"/>
                    <a:pt x="310" y="762"/>
                  </a:cubicBezTo>
                  <a:cubicBezTo>
                    <a:pt x="310" y="785"/>
                    <a:pt x="310" y="785"/>
                    <a:pt x="310" y="785"/>
                  </a:cubicBezTo>
                  <a:close/>
                  <a:moveTo>
                    <a:pt x="310" y="44"/>
                  </a:moveTo>
                  <a:cubicBezTo>
                    <a:pt x="310" y="55"/>
                    <a:pt x="310" y="55"/>
                    <a:pt x="310" y="55"/>
                  </a:cubicBezTo>
                  <a:cubicBezTo>
                    <a:pt x="309" y="55"/>
                    <a:pt x="309" y="55"/>
                    <a:pt x="309" y="55"/>
                  </a:cubicBezTo>
                  <a:cubicBezTo>
                    <a:pt x="309" y="44"/>
                    <a:pt x="309" y="44"/>
                    <a:pt x="309" y="44"/>
                  </a:cubicBezTo>
                  <a:cubicBezTo>
                    <a:pt x="310" y="44"/>
                    <a:pt x="310" y="44"/>
                    <a:pt x="310" y="44"/>
                  </a:cubicBezTo>
                  <a:close/>
                  <a:moveTo>
                    <a:pt x="310" y="94"/>
                  </a:moveTo>
                  <a:cubicBezTo>
                    <a:pt x="310" y="136"/>
                    <a:pt x="310" y="136"/>
                    <a:pt x="310" y="136"/>
                  </a:cubicBezTo>
                  <a:cubicBezTo>
                    <a:pt x="309" y="138"/>
                    <a:pt x="309" y="139"/>
                    <a:pt x="309" y="141"/>
                  </a:cubicBezTo>
                  <a:cubicBezTo>
                    <a:pt x="309" y="94"/>
                    <a:pt x="309" y="94"/>
                    <a:pt x="309" y="94"/>
                  </a:cubicBezTo>
                  <a:cubicBezTo>
                    <a:pt x="309" y="94"/>
                    <a:pt x="309" y="94"/>
                    <a:pt x="310" y="94"/>
                  </a:cubicBezTo>
                  <a:close/>
                  <a:moveTo>
                    <a:pt x="310" y="181"/>
                  </a:moveTo>
                  <a:cubicBezTo>
                    <a:pt x="310" y="192"/>
                    <a:pt x="310" y="192"/>
                    <a:pt x="310" y="192"/>
                  </a:cubicBezTo>
                  <a:cubicBezTo>
                    <a:pt x="309" y="192"/>
                    <a:pt x="309" y="192"/>
                    <a:pt x="309" y="191"/>
                  </a:cubicBezTo>
                  <a:cubicBezTo>
                    <a:pt x="309" y="181"/>
                    <a:pt x="309" y="181"/>
                    <a:pt x="309" y="181"/>
                  </a:cubicBezTo>
                  <a:cubicBezTo>
                    <a:pt x="310" y="181"/>
                    <a:pt x="310" y="181"/>
                    <a:pt x="310" y="181"/>
                  </a:cubicBezTo>
                  <a:close/>
                  <a:moveTo>
                    <a:pt x="310" y="204"/>
                  </a:moveTo>
                  <a:cubicBezTo>
                    <a:pt x="310" y="210"/>
                    <a:pt x="310" y="210"/>
                    <a:pt x="310" y="210"/>
                  </a:cubicBezTo>
                  <a:cubicBezTo>
                    <a:pt x="309" y="210"/>
                    <a:pt x="309" y="210"/>
                    <a:pt x="309" y="210"/>
                  </a:cubicBezTo>
                  <a:cubicBezTo>
                    <a:pt x="309" y="203"/>
                    <a:pt x="309" y="203"/>
                    <a:pt x="309" y="203"/>
                  </a:cubicBezTo>
                  <a:cubicBezTo>
                    <a:pt x="310" y="204"/>
                    <a:pt x="310" y="204"/>
                    <a:pt x="310" y="204"/>
                  </a:cubicBezTo>
                  <a:close/>
                  <a:moveTo>
                    <a:pt x="310" y="226"/>
                  </a:moveTo>
                  <a:cubicBezTo>
                    <a:pt x="310" y="239"/>
                    <a:pt x="310" y="239"/>
                    <a:pt x="310" y="239"/>
                  </a:cubicBezTo>
                  <a:cubicBezTo>
                    <a:pt x="309" y="239"/>
                    <a:pt x="309" y="239"/>
                    <a:pt x="309" y="240"/>
                  </a:cubicBezTo>
                  <a:cubicBezTo>
                    <a:pt x="309" y="226"/>
                    <a:pt x="309" y="226"/>
                    <a:pt x="309" y="226"/>
                  </a:cubicBezTo>
                  <a:cubicBezTo>
                    <a:pt x="310" y="226"/>
                    <a:pt x="310" y="226"/>
                    <a:pt x="310" y="226"/>
                  </a:cubicBezTo>
                  <a:close/>
                  <a:moveTo>
                    <a:pt x="310" y="248"/>
                  </a:moveTo>
                  <a:cubicBezTo>
                    <a:pt x="310" y="266"/>
                    <a:pt x="310" y="266"/>
                    <a:pt x="310" y="266"/>
                  </a:cubicBezTo>
                  <a:cubicBezTo>
                    <a:pt x="309" y="264"/>
                    <a:pt x="309" y="264"/>
                    <a:pt x="309" y="264"/>
                  </a:cubicBezTo>
                  <a:cubicBezTo>
                    <a:pt x="309" y="245"/>
                    <a:pt x="309" y="245"/>
                    <a:pt x="309" y="245"/>
                  </a:cubicBezTo>
                  <a:cubicBezTo>
                    <a:pt x="309" y="246"/>
                    <a:pt x="309" y="247"/>
                    <a:pt x="310" y="248"/>
                  </a:cubicBezTo>
                  <a:close/>
                  <a:moveTo>
                    <a:pt x="310" y="298"/>
                  </a:moveTo>
                  <a:cubicBezTo>
                    <a:pt x="310" y="309"/>
                    <a:pt x="310" y="309"/>
                    <a:pt x="310" y="309"/>
                  </a:cubicBezTo>
                  <a:cubicBezTo>
                    <a:pt x="309" y="310"/>
                    <a:pt x="309" y="310"/>
                    <a:pt x="309" y="310"/>
                  </a:cubicBezTo>
                  <a:cubicBezTo>
                    <a:pt x="309" y="296"/>
                    <a:pt x="309" y="296"/>
                    <a:pt x="309" y="296"/>
                  </a:cubicBezTo>
                  <a:cubicBezTo>
                    <a:pt x="310" y="298"/>
                    <a:pt x="310" y="298"/>
                    <a:pt x="310" y="298"/>
                  </a:cubicBezTo>
                  <a:close/>
                  <a:moveTo>
                    <a:pt x="310" y="323"/>
                  </a:moveTo>
                  <a:cubicBezTo>
                    <a:pt x="310" y="334"/>
                    <a:pt x="310" y="334"/>
                    <a:pt x="310" y="334"/>
                  </a:cubicBezTo>
                  <a:cubicBezTo>
                    <a:pt x="309" y="333"/>
                    <a:pt x="309" y="333"/>
                    <a:pt x="309" y="332"/>
                  </a:cubicBezTo>
                  <a:cubicBezTo>
                    <a:pt x="309" y="325"/>
                    <a:pt x="309" y="325"/>
                    <a:pt x="309" y="325"/>
                  </a:cubicBezTo>
                  <a:cubicBezTo>
                    <a:pt x="309" y="324"/>
                    <a:pt x="309" y="324"/>
                    <a:pt x="310" y="323"/>
                  </a:cubicBezTo>
                  <a:close/>
                  <a:moveTo>
                    <a:pt x="310" y="337"/>
                  </a:moveTo>
                  <a:cubicBezTo>
                    <a:pt x="310" y="346"/>
                    <a:pt x="310" y="346"/>
                    <a:pt x="310" y="346"/>
                  </a:cubicBezTo>
                  <a:cubicBezTo>
                    <a:pt x="309" y="346"/>
                    <a:pt x="309" y="346"/>
                    <a:pt x="309" y="346"/>
                  </a:cubicBezTo>
                  <a:cubicBezTo>
                    <a:pt x="309" y="338"/>
                    <a:pt x="309" y="338"/>
                    <a:pt x="309" y="338"/>
                  </a:cubicBezTo>
                  <a:cubicBezTo>
                    <a:pt x="309" y="338"/>
                    <a:pt x="309" y="337"/>
                    <a:pt x="310" y="337"/>
                  </a:cubicBezTo>
                  <a:close/>
                  <a:moveTo>
                    <a:pt x="310" y="351"/>
                  </a:moveTo>
                  <a:cubicBezTo>
                    <a:pt x="310" y="356"/>
                    <a:pt x="310" y="356"/>
                    <a:pt x="310" y="356"/>
                  </a:cubicBezTo>
                  <a:cubicBezTo>
                    <a:pt x="309" y="356"/>
                    <a:pt x="309" y="356"/>
                    <a:pt x="309" y="356"/>
                  </a:cubicBezTo>
                  <a:cubicBezTo>
                    <a:pt x="309" y="352"/>
                    <a:pt x="309" y="352"/>
                    <a:pt x="309" y="352"/>
                  </a:cubicBezTo>
                  <a:cubicBezTo>
                    <a:pt x="310" y="351"/>
                    <a:pt x="310" y="351"/>
                    <a:pt x="310" y="351"/>
                  </a:cubicBezTo>
                  <a:close/>
                  <a:moveTo>
                    <a:pt x="310" y="361"/>
                  </a:moveTo>
                  <a:cubicBezTo>
                    <a:pt x="310" y="366"/>
                    <a:pt x="310" y="366"/>
                    <a:pt x="310" y="366"/>
                  </a:cubicBezTo>
                  <a:cubicBezTo>
                    <a:pt x="309" y="366"/>
                    <a:pt x="309" y="366"/>
                    <a:pt x="309" y="366"/>
                  </a:cubicBezTo>
                  <a:cubicBezTo>
                    <a:pt x="309" y="361"/>
                    <a:pt x="309" y="361"/>
                    <a:pt x="309" y="361"/>
                  </a:cubicBezTo>
                  <a:cubicBezTo>
                    <a:pt x="310" y="361"/>
                    <a:pt x="310" y="361"/>
                    <a:pt x="310" y="361"/>
                  </a:cubicBezTo>
                  <a:close/>
                  <a:moveTo>
                    <a:pt x="310" y="366"/>
                  </a:moveTo>
                  <a:cubicBezTo>
                    <a:pt x="310" y="376"/>
                    <a:pt x="310" y="376"/>
                    <a:pt x="310" y="376"/>
                  </a:cubicBezTo>
                  <a:cubicBezTo>
                    <a:pt x="309" y="378"/>
                    <a:pt x="309" y="380"/>
                    <a:pt x="309" y="382"/>
                  </a:cubicBezTo>
                  <a:cubicBezTo>
                    <a:pt x="309" y="369"/>
                    <a:pt x="309" y="369"/>
                    <a:pt x="309" y="369"/>
                  </a:cubicBezTo>
                  <a:cubicBezTo>
                    <a:pt x="309" y="368"/>
                    <a:pt x="309" y="367"/>
                    <a:pt x="310" y="366"/>
                  </a:cubicBezTo>
                  <a:close/>
                  <a:moveTo>
                    <a:pt x="310" y="428"/>
                  </a:moveTo>
                  <a:cubicBezTo>
                    <a:pt x="310" y="436"/>
                    <a:pt x="310" y="436"/>
                    <a:pt x="310" y="436"/>
                  </a:cubicBezTo>
                  <a:cubicBezTo>
                    <a:pt x="309" y="436"/>
                    <a:pt x="309" y="436"/>
                    <a:pt x="309" y="436"/>
                  </a:cubicBezTo>
                  <a:cubicBezTo>
                    <a:pt x="309" y="424"/>
                    <a:pt x="309" y="424"/>
                    <a:pt x="309" y="424"/>
                  </a:cubicBezTo>
                  <a:cubicBezTo>
                    <a:pt x="309" y="425"/>
                    <a:pt x="309" y="426"/>
                    <a:pt x="310" y="428"/>
                  </a:cubicBezTo>
                  <a:close/>
                  <a:moveTo>
                    <a:pt x="310" y="443"/>
                  </a:moveTo>
                  <a:cubicBezTo>
                    <a:pt x="310" y="453"/>
                    <a:pt x="310" y="453"/>
                    <a:pt x="310" y="453"/>
                  </a:cubicBezTo>
                  <a:cubicBezTo>
                    <a:pt x="309" y="456"/>
                    <a:pt x="309" y="458"/>
                    <a:pt x="310" y="461"/>
                  </a:cubicBezTo>
                  <a:cubicBezTo>
                    <a:pt x="310" y="467"/>
                    <a:pt x="310" y="467"/>
                    <a:pt x="310" y="467"/>
                  </a:cubicBezTo>
                  <a:cubicBezTo>
                    <a:pt x="309" y="466"/>
                    <a:pt x="309" y="466"/>
                    <a:pt x="309" y="466"/>
                  </a:cubicBezTo>
                  <a:cubicBezTo>
                    <a:pt x="309" y="447"/>
                    <a:pt x="309" y="447"/>
                    <a:pt x="309" y="447"/>
                  </a:cubicBezTo>
                  <a:cubicBezTo>
                    <a:pt x="309" y="446"/>
                    <a:pt x="310" y="444"/>
                    <a:pt x="310" y="443"/>
                  </a:cubicBezTo>
                  <a:close/>
                  <a:moveTo>
                    <a:pt x="310" y="471"/>
                  </a:moveTo>
                  <a:cubicBezTo>
                    <a:pt x="310" y="476"/>
                    <a:pt x="310" y="476"/>
                    <a:pt x="310" y="476"/>
                  </a:cubicBezTo>
                  <a:cubicBezTo>
                    <a:pt x="309" y="476"/>
                    <a:pt x="309" y="477"/>
                    <a:pt x="309" y="478"/>
                  </a:cubicBezTo>
                  <a:cubicBezTo>
                    <a:pt x="309" y="473"/>
                    <a:pt x="309" y="473"/>
                    <a:pt x="309" y="473"/>
                  </a:cubicBezTo>
                  <a:cubicBezTo>
                    <a:pt x="309" y="472"/>
                    <a:pt x="309" y="471"/>
                    <a:pt x="310" y="471"/>
                  </a:cubicBezTo>
                  <a:close/>
                  <a:moveTo>
                    <a:pt x="310" y="478"/>
                  </a:moveTo>
                  <a:cubicBezTo>
                    <a:pt x="310" y="483"/>
                    <a:pt x="310" y="483"/>
                    <a:pt x="310" y="483"/>
                  </a:cubicBezTo>
                  <a:cubicBezTo>
                    <a:pt x="309" y="483"/>
                    <a:pt x="309" y="483"/>
                    <a:pt x="309" y="483"/>
                  </a:cubicBezTo>
                  <a:cubicBezTo>
                    <a:pt x="309" y="478"/>
                    <a:pt x="309" y="478"/>
                    <a:pt x="309" y="478"/>
                  </a:cubicBezTo>
                  <a:cubicBezTo>
                    <a:pt x="309" y="478"/>
                    <a:pt x="309" y="478"/>
                    <a:pt x="310" y="478"/>
                  </a:cubicBezTo>
                  <a:close/>
                  <a:moveTo>
                    <a:pt x="310" y="493"/>
                  </a:moveTo>
                  <a:cubicBezTo>
                    <a:pt x="310" y="497"/>
                    <a:pt x="310" y="497"/>
                    <a:pt x="310" y="497"/>
                  </a:cubicBezTo>
                  <a:cubicBezTo>
                    <a:pt x="309" y="496"/>
                    <a:pt x="309" y="496"/>
                    <a:pt x="309" y="496"/>
                  </a:cubicBezTo>
                  <a:cubicBezTo>
                    <a:pt x="309" y="492"/>
                    <a:pt x="309" y="492"/>
                    <a:pt x="309" y="492"/>
                  </a:cubicBezTo>
                  <a:cubicBezTo>
                    <a:pt x="310" y="493"/>
                    <a:pt x="310" y="493"/>
                    <a:pt x="310" y="493"/>
                  </a:cubicBezTo>
                  <a:close/>
                  <a:moveTo>
                    <a:pt x="310" y="500"/>
                  </a:moveTo>
                  <a:cubicBezTo>
                    <a:pt x="310" y="506"/>
                    <a:pt x="310" y="506"/>
                    <a:pt x="310" y="506"/>
                  </a:cubicBezTo>
                  <a:cubicBezTo>
                    <a:pt x="309" y="506"/>
                    <a:pt x="309" y="506"/>
                    <a:pt x="309" y="507"/>
                  </a:cubicBezTo>
                  <a:cubicBezTo>
                    <a:pt x="309" y="501"/>
                    <a:pt x="309" y="501"/>
                    <a:pt x="309" y="501"/>
                  </a:cubicBezTo>
                  <a:cubicBezTo>
                    <a:pt x="309" y="501"/>
                    <a:pt x="309" y="501"/>
                    <a:pt x="310" y="500"/>
                  </a:cubicBezTo>
                  <a:close/>
                  <a:moveTo>
                    <a:pt x="310" y="522"/>
                  </a:moveTo>
                  <a:cubicBezTo>
                    <a:pt x="310" y="555"/>
                    <a:pt x="310" y="555"/>
                    <a:pt x="310" y="55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24"/>
                    <a:pt x="309" y="524"/>
                    <a:pt x="309" y="524"/>
                  </a:cubicBezTo>
                  <a:cubicBezTo>
                    <a:pt x="309" y="523"/>
                    <a:pt x="309" y="523"/>
                    <a:pt x="310" y="522"/>
                  </a:cubicBezTo>
                  <a:close/>
                  <a:moveTo>
                    <a:pt x="310" y="593"/>
                  </a:moveTo>
                  <a:cubicBezTo>
                    <a:pt x="310" y="599"/>
                    <a:pt x="310" y="599"/>
                    <a:pt x="310" y="599"/>
                  </a:cubicBezTo>
                  <a:cubicBezTo>
                    <a:pt x="309" y="599"/>
                    <a:pt x="309" y="599"/>
                    <a:pt x="309" y="598"/>
                  </a:cubicBezTo>
                  <a:cubicBezTo>
                    <a:pt x="309" y="592"/>
                    <a:pt x="309" y="592"/>
                    <a:pt x="309" y="592"/>
                  </a:cubicBezTo>
                  <a:cubicBezTo>
                    <a:pt x="309" y="593"/>
                    <a:pt x="309" y="593"/>
                    <a:pt x="310" y="593"/>
                  </a:cubicBezTo>
                  <a:close/>
                  <a:moveTo>
                    <a:pt x="310" y="614"/>
                  </a:moveTo>
                  <a:cubicBezTo>
                    <a:pt x="310" y="623"/>
                    <a:pt x="310" y="623"/>
                    <a:pt x="310" y="623"/>
                  </a:cubicBezTo>
                  <a:cubicBezTo>
                    <a:pt x="309" y="623"/>
                    <a:pt x="309" y="623"/>
                    <a:pt x="309" y="623"/>
                  </a:cubicBezTo>
                  <a:cubicBezTo>
                    <a:pt x="309" y="609"/>
                    <a:pt x="309" y="609"/>
                    <a:pt x="309" y="609"/>
                  </a:cubicBezTo>
                  <a:cubicBezTo>
                    <a:pt x="309" y="611"/>
                    <a:pt x="309" y="613"/>
                    <a:pt x="310" y="614"/>
                  </a:cubicBezTo>
                  <a:close/>
                  <a:moveTo>
                    <a:pt x="310" y="738"/>
                  </a:moveTo>
                  <a:cubicBezTo>
                    <a:pt x="310" y="746"/>
                    <a:pt x="310" y="746"/>
                    <a:pt x="310" y="746"/>
                  </a:cubicBezTo>
                  <a:cubicBezTo>
                    <a:pt x="309" y="746"/>
                    <a:pt x="309" y="746"/>
                    <a:pt x="309" y="746"/>
                  </a:cubicBezTo>
                  <a:cubicBezTo>
                    <a:pt x="309" y="738"/>
                    <a:pt x="309" y="738"/>
                    <a:pt x="309" y="738"/>
                  </a:cubicBezTo>
                  <a:lnTo>
                    <a:pt x="310" y="738"/>
                  </a:lnTo>
                  <a:close/>
                  <a:moveTo>
                    <a:pt x="307" y="12"/>
                  </a:moveTo>
                  <a:cubicBezTo>
                    <a:pt x="308" y="12"/>
                    <a:pt x="308" y="12"/>
                    <a:pt x="309" y="12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08" y="22"/>
                    <a:pt x="308" y="22"/>
                    <a:pt x="307" y="22"/>
                  </a:cubicBezTo>
                  <a:cubicBezTo>
                    <a:pt x="307" y="12"/>
                    <a:pt x="307" y="12"/>
                    <a:pt x="307" y="12"/>
                  </a:cubicBezTo>
                  <a:close/>
                  <a:moveTo>
                    <a:pt x="309" y="785"/>
                  </a:moveTo>
                  <a:cubicBezTo>
                    <a:pt x="307" y="784"/>
                    <a:pt x="307" y="784"/>
                    <a:pt x="307" y="784"/>
                  </a:cubicBezTo>
                  <a:cubicBezTo>
                    <a:pt x="307" y="752"/>
                    <a:pt x="307" y="752"/>
                    <a:pt x="307" y="752"/>
                  </a:cubicBezTo>
                  <a:cubicBezTo>
                    <a:pt x="308" y="754"/>
                    <a:pt x="308" y="756"/>
                    <a:pt x="309" y="758"/>
                  </a:cubicBezTo>
                  <a:cubicBezTo>
                    <a:pt x="309" y="785"/>
                    <a:pt x="309" y="785"/>
                    <a:pt x="309" y="785"/>
                  </a:cubicBezTo>
                  <a:close/>
                  <a:moveTo>
                    <a:pt x="309" y="44"/>
                  </a:moveTo>
                  <a:cubicBezTo>
                    <a:pt x="309" y="55"/>
                    <a:pt x="309" y="55"/>
                    <a:pt x="309" y="55"/>
                  </a:cubicBezTo>
                  <a:cubicBezTo>
                    <a:pt x="308" y="55"/>
                    <a:pt x="308" y="55"/>
                    <a:pt x="308" y="55"/>
                  </a:cubicBezTo>
                  <a:cubicBezTo>
                    <a:pt x="308" y="55"/>
                    <a:pt x="308" y="56"/>
                    <a:pt x="307" y="56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9" y="44"/>
                    <a:pt x="309" y="44"/>
                    <a:pt x="309" y="44"/>
                  </a:cubicBezTo>
                  <a:close/>
                  <a:moveTo>
                    <a:pt x="309" y="94"/>
                  </a:moveTo>
                  <a:cubicBezTo>
                    <a:pt x="309" y="141"/>
                    <a:pt x="309" y="141"/>
                    <a:pt x="309" y="141"/>
                  </a:cubicBezTo>
                  <a:cubicBezTo>
                    <a:pt x="308" y="143"/>
                    <a:pt x="308" y="145"/>
                    <a:pt x="307" y="147"/>
                  </a:cubicBezTo>
                  <a:cubicBezTo>
                    <a:pt x="307" y="94"/>
                    <a:pt x="307" y="94"/>
                    <a:pt x="307" y="94"/>
                  </a:cubicBezTo>
                  <a:cubicBezTo>
                    <a:pt x="308" y="94"/>
                    <a:pt x="308" y="94"/>
                    <a:pt x="309" y="94"/>
                  </a:cubicBezTo>
                  <a:close/>
                  <a:moveTo>
                    <a:pt x="309" y="181"/>
                  </a:moveTo>
                  <a:cubicBezTo>
                    <a:pt x="309" y="191"/>
                    <a:pt x="309" y="191"/>
                    <a:pt x="309" y="191"/>
                  </a:cubicBezTo>
                  <a:cubicBezTo>
                    <a:pt x="308" y="191"/>
                    <a:pt x="308" y="191"/>
                    <a:pt x="307" y="191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9" y="181"/>
                    <a:pt x="309" y="181"/>
                    <a:pt x="309" y="181"/>
                  </a:cubicBezTo>
                  <a:close/>
                  <a:moveTo>
                    <a:pt x="309" y="203"/>
                  </a:moveTo>
                  <a:cubicBezTo>
                    <a:pt x="309" y="210"/>
                    <a:pt x="309" y="210"/>
                    <a:pt x="309" y="210"/>
                  </a:cubicBezTo>
                  <a:cubicBezTo>
                    <a:pt x="308" y="210"/>
                    <a:pt x="308" y="211"/>
                    <a:pt x="307" y="211"/>
                  </a:cubicBezTo>
                  <a:cubicBezTo>
                    <a:pt x="307" y="202"/>
                    <a:pt x="307" y="202"/>
                    <a:pt x="307" y="202"/>
                  </a:cubicBezTo>
                  <a:cubicBezTo>
                    <a:pt x="309" y="203"/>
                    <a:pt x="309" y="203"/>
                    <a:pt x="309" y="203"/>
                  </a:cubicBezTo>
                  <a:close/>
                  <a:moveTo>
                    <a:pt x="309" y="226"/>
                  </a:moveTo>
                  <a:cubicBezTo>
                    <a:pt x="309" y="240"/>
                    <a:pt x="309" y="240"/>
                    <a:pt x="309" y="240"/>
                  </a:cubicBezTo>
                  <a:cubicBezTo>
                    <a:pt x="308" y="240"/>
                    <a:pt x="308" y="240"/>
                    <a:pt x="308" y="240"/>
                  </a:cubicBezTo>
                  <a:cubicBezTo>
                    <a:pt x="308" y="242"/>
                    <a:pt x="308" y="243"/>
                    <a:pt x="309" y="245"/>
                  </a:cubicBezTo>
                  <a:cubicBezTo>
                    <a:pt x="309" y="264"/>
                    <a:pt x="309" y="264"/>
                    <a:pt x="309" y="264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7" y="228"/>
                    <a:pt x="307" y="228"/>
                    <a:pt x="307" y="228"/>
                  </a:cubicBezTo>
                  <a:cubicBezTo>
                    <a:pt x="308" y="227"/>
                    <a:pt x="308" y="227"/>
                    <a:pt x="309" y="226"/>
                  </a:cubicBezTo>
                  <a:close/>
                  <a:moveTo>
                    <a:pt x="309" y="296"/>
                  </a:moveTo>
                  <a:cubicBezTo>
                    <a:pt x="309" y="310"/>
                    <a:pt x="309" y="310"/>
                    <a:pt x="309" y="310"/>
                  </a:cubicBezTo>
                  <a:cubicBezTo>
                    <a:pt x="308" y="311"/>
                    <a:pt x="308" y="312"/>
                    <a:pt x="307" y="313"/>
                  </a:cubicBezTo>
                  <a:cubicBezTo>
                    <a:pt x="307" y="304"/>
                    <a:pt x="307" y="304"/>
                    <a:pt x="307" y="304"/>
                  </a:cubicBezTo>
                  <a:cubicBezTo>
                    <a:pt x="307" y="303"/>
                    <a:pt x="307" y="302"/>
                    <a:pt x="307" y="301"/>
                  </a:cubicBezTo>
                  <a:cubicBezTo>
                    <a:pt x="307" y="295"/>
                    <a:pt x="307" y="295"/>
                    <a:pt x="307" y="295"/>
                  </a:cubicBezTo>
                  <a:cubicBezTo>
                    <a:pt x="309" y="296"/>
                    <a:pt x="309" y="296"/>
                    <a:pt x="309" y="296"/>
                  </a:cubicBezTo>
                  <a:close/>
                  <a:moveTo>
                    <a:pt x="309" y="325"/>
                  </a:moveTo>
                  <a:cubicBezTo>
                    <a:pt x="309" y="332"/>
                    <a:pt x="309" y="332"/>
                    <a:pt x="309" y="332"/>
                  </a:cubicBezTo>
                  <a:cubicBezTo>
                    <a:pt x="308" y="332"/>
                    <a:pt x="308" y="331"/>
                    <a:pt x="307" y="330"/>
                  </a:cubicBezTo>
                  <a:cubicBezTo>
                    <a:pt x="307" y="326"/>
                    <a:pt x="307" y="326"/>
                    <a:pt x="307" y="326"/>
                  </a:cubicBezTo>
                  <a:cubicBezTo>
                    <a:pt x="307" y="326"/>
                    <a:pt x="307" y="326"/>
                    <a:pt x="307" y="326"/>
                  </a:cubicBezTo>
                  <a:cubicBezTo>
                    <a:pt x="308" y="326"/>
                    <a:pt x="308" y="325"/>
                    <a:pt x="309" y="325"/>
                  </a:cubicBezTo>
                  <a:close/>
                  <a:moveTo>
                    <a:pt x="309" y="338"/>
                  </a:moveTo>
                  <a:cubicBezTo>
                    <a:pt x="309" y="346"/>
                    <a:pt x="309" y="346"/>
                    <a:pt x="309" y="346"/>
                  </a:cubicBezTo>
                  <a:cubicBezTo>
                    <a:pt x="308" y="346"/>
                    <a:pt x="308" y="346"/>
                    <a:pt x="308" y="346"/>
                  </a:cubicBezTo>
                  <a:cubicBezTo>
                    <a:pt x="307" y="348"/>
                    <a:pt x="307" y="348"/>
                    <a:pt x="307" y="348"/>
                  </a:cubicBezTo>
                  <a:cubicBezTo>
                    <a:pt x="307" y="341"/>
                    <a:pt x="307" y="341"/>
                    <a:pt x="307" y="341"/>
                  </a:cubicBezTo>
                  <a:cubicBezTo>
                    <a:pt x="308" y="340"/>
                    <a:pt x="308" y="339"/>
                    <a:pt x="309" y="338"/>
                  </a:cubicBezTo>
                  <a:close/>
                  <a:moveTo>
                    <a:pt x="309" y="352"/>
                  </a:moveTo>
                  <a:cubicBezTo>
                    <a:pt x="309" y="356"/>
                    <a:pt x="309" y="356"/>
                    <a:pt x="309" y="356"/>
                  </a:cubicBezTo>
                  <a:cubicBezTo>
                    <a:pt x="307" y="356"/>
                    <a:pt x="307" y="356"/>
                    <a:pt x="307" y="356"/>
                  </a:cubicBezTo>
                  <a:cubicBezTo>
                    <a:pt x="307" y="352"/>
                    <a:pt x="307" y="352"/>
                    <a:pt x="307" y="352"/>
                  </a:cubicBezTo>
                  <a:cubicBezTo>
                    <a:pt x="309" y="352"/>
                    <a:pt x="309" y="352"/>
                    <a:pt x="309" y="352"/>
                  </a:cubicBezTo>
                  <a:close/>
                  <a:moveTo>
                    <a:pt x="309" y="361"/>
                  </a:moveTo>
                  <a:cubicBezTo>
                    <a:pt x="309" y="366"/>
                    <a:pt x="309" y="366"/>
                    <a:pt x="309" y="366"/>
                  </a:cubicBezTo>
                  <a:cubicBezTo>
                    <a:pt x="308" y="367"/>
                    <a:pt x="308" y="367"/>
                    <a:pt x="307" y="367"/>
                  </a:cubicBezTo>
                  <a:cubicBezTo>
                    <a:pt x="307" y="362"/>
                    <a:pt x="307" y="362"/>
                    <a:pt x="307" y="362"/>
                  </a:cubicBezTo>
                  <a:cubicBezTo>
                    <a:pt x="309" y="361"/>
                    <a:pt x="309" y="361"/>
                    <a:pt x="309" y="361"/>
                  </a:cubicBezTo>
                  <a:close/>
                  <a:moveTo>
                    <a:pt x="309" y="369"/>
                  </a:moveTo>
                  <a:cubicBezTo>
                    <a:pt x="309" y="382"/>
                    <a:pt x="309" y="382"/>
                    <a:pt x="309" y="382"/>
                  </a:cubicBezTo>
                  <a:cubicBezTo>
                    <a:pt x="308" y="387"/>
                    <a:pt x="307" y="393"/>
                    <a:pt x="307" y="398"/>
                  </a:cubicBezTo>
                  <a:cubicBezTo>
                    <a:pt x="307" y="371"/>
                    <a:pt x="307" y="371"/>
                    <a:pt x="307" y="371"/>
                  </a:cubicBezTo>
                  <a:cubicBezTo>
                    <a:pt x="308" y="370"/>
                    <a:pt x="308" y="370"/>
                    <a:pt x="309" y="369"/>
                  </a:cubicBezTo>
                  <a:close/>
                  <a:moveTo>
                    <a:pt x="309" y="424"/>
                  </a:moveTo>
                  <a:cubicBezTo>
                    <a:pt x="309" y="436"/>
                    <a:pt x="309" y="436"/>
                    <a:pt x="309" y="436"/>
                  </a:cubicBezTo>
                  <a:cubicBezTo>
                    <a:pt x="308" y="436"/>
                    <a:pt x="308" y="437"/>
                    <a:pt x="307" y="437"/>
                  </a:cubicBezTo>
                  <a:cubicBezTo>
                    <a:pt x="307" y="408"/>
                    <a:pt x="307" y="408"/>
                    <a:pt x="307" y="408"/>
                  </a:cubicBezTo>
                  <a:cubicBezTo>
                    <a:pt x="307" y="413"/>
                    <a:pt x="308" y="417"/>
                    <a:pt x="308" y="422"/>
                  </a:cubicBezTo>
                  <a:cubicBezTo>
                    <a:pt x="308" y="422"/>
                    <a:pt x="308" y="423"/>
                    <a:pt x="309" y="424"/>
                  </a:cubicBezTo>
                  <a:close/>
                  <a:moveTo>
                    <a:pt x="309" y="447"/>
                  </a:moveTo>
                  <a:cubicBezTo>
                    <a:pt x="309" y="466"/>
                    <a:pt x="309" y="466"/>
                    <a:pt x="309" y="466"/>
                  </a:cubicBezTo>
                  <a:cubicBezTo>
                    <a:pt x="308" y="465"/>
                    <a:pt x="308" y="464"/>
                    <a:pt x="307" y="464"/>
                  </a:cubicBezTo>
                  <a:cubicBezTo>
                    <a:pt x="307" y="449"/>
                    <a:pt x="307" y="449"/>
                    <a:pt x="307" y="449"/>
                  </a:cubicBezTo>
                  <a:cubicBezTo>
                    <a:pt x="308" y="448"/>
                    <a:pt x="308" y="448"/>
                    <a:pt x="309" y="447"/>
                  </a:cubicBezTo>
                  <a:close/>
                  <a:moveTo>
                    <a:pt x="309" y="473"/>
                  </a:moveTo>
                  <a:cubicBezTo>
                    <a:pt x="309" y="478"/>
                    <a:pt x="309" y="478"/>
                    <a:pt x="309" y="478"/>
                  </a:cubicBezTo>
                  <a:cubicBezTo>
                    <a:pt x="308" y="478"/>
                    <a:pt x="308" y="478"/>
                    <a:pt x="308" y="478"/>
                  </a:cubicBezTo>
                  <a:cubicBezTo>
                    <a:pt x="309" y="478"/>
                    <a:pt x="309" y="478"/>
                    <a:pt x="309" y="478"/>
                  </a:cubicBezTo>
                  <a:cubicBezTo>
                    <a:pt x="309" y="483"/>
                    <a:pt x="309" y="483"/>
                    <a:pt x="309" y="483"/>
                  </a:cubicBezTo>
                  <a:cubicBezTo>
                    <a:pt x="308" y="483"/>
                    <a:pt x="308" y="482"/>
                    <a:pt x="307" y="482"/>
                  </a:cubicBezTo>
                  <a:cubicBezTo>
                    <a:pt x="307" y="475"/>
                    <a:pt x="307" y="475"/>
                    <a:pt x="307" y="475"/>
                  </a:cubicBezTo>
                  <a:cubicBezTo>
                    <a:pt x="308" y="474"/>
                    <a:pt x="308" y="473"/>
                    <a:pt x="309" y="473"/>
                  </a:cubicBezTo>
                  <a:close/>
                  <a:moveTo>
                    <a:pt x="309" y="492"/>
                  </a:moveTo>
                  <a:cubicBezTo>
                    <a:pt x="309" y="496"/>
                    <a:pt x="309" y="496"/>
                    <a:pt x="309" y="496"/>
                  </a:cubicBezTo>
                  <a:cubicBezTo>
                    <a:pt x="307" y="495"/>
                    <a:pt x="307" y="495"/>
                    <a:pt x="307" y="495"/>
                  </a:cubicBezTo>
                  <a:cubicBezTo>
                    <a:pt x="307" y="491"/>
                    <a:pt x="307" y="491"/>
                    <a:pt x="307" y="491"/>
                  </a:cubicBezTo>
                  <a:cubicBezTo>
                    <a:pt x="309" y="492"/>
                    <a:pt x="309" y="492"/>
                    <a:pt x="309" y="492"/>
                  </a:cubicBezTo>
                  <a:close/>
                  <a:moveTo>
                    <a:pt x="309" y="501"/>
                  </a:moveTo>
                  <a:cubicBezTo>
                    <a:pt x="309" y="507"/>
                    <a:pt x="309" y="507"/>
                    <a:pt x="309" y="507"/>
                  </a:cubicBezTo>
                  <a:cubicBezTo>
                    <a:pt x="308" y="507"/>
                    <a:pt x="308" y="508"/>
                    <a:pt x="307" y="508"/>
                  </a:cubicBezTo>
                  <a:cubicBezTo>
                    <a:pt x="307" y="502"/>
                    <a:pt x="307" y="502"/>
                    <a:pt x="307" y="502"/>
                  </a:cubicBezTo>
                  <a:cubicBezTo>
                    <a:pt x="308" y="501"/>
                    <a:pt x="308" y="501"/>
                    <a:pt x="309" y="501"/>
                  </a:cubicBezTo>
                  <a:close/>
                  <a:moveTo>
                    <a:pt x="309" y="524"/>
                  </a:moveTo>
                  <a:cubicBezTo>
                    <a:pt x="309" y="554"/>
                    <a:pt x="309" y="554"/>
                    <a:pt x="309" y="554"/>
                  </a:cubicBezTo>
                  <a:cubicBezTo>
                    <a:pt x="308" y="554"/>
                    <a:pt x="308" y="554"/>
                    <a:pt x="307" y="554"/>
                  </a:cubicBezTo>
                  <a:cubicBezTo>
                    <a:pt x="307" y="525"/>
                    <a:pt x="307" y="525"/>
                    <a:pt x="307" y="525"/>
                  </a:cubicBezTo>
                  <a:cubicBezTo>
                    <a:pt x="308" y="524"/>
                    <a:pt x="308" y="524"/>
                    <a:pt x="309" y="524"/>
                  </a:cubicBezTo>
                  <a:close/>
                  <a:moveTo>
                    <a:pt x="309" y="592"/>
                  </a:moveTo>
                  <a:cubicBezTo>
                    <a:pt x="309" y="598"/>
                    <a:pt x="309" y="598"/>
                    <a:pt x="309" y="598"/>
                  </a:cubicBezTo>
                  <a:cubicBezTo>
                    <a:pt x="308" y="598"/>
                    <a:pt x="308" y="598"/>
                    <a:pt x="307" y="598"/>
                  </a:cubicBezTo>
                  <a:cubicBezTo>
                    <a:pt x="308" y="603"/>
                    <a:pt x="308" y="606"/>
                    <a:pt x="309" y="609"/>
                  </a:cubicBezTo>
                  <a:cubicBezTo>
                    <a:pt x="309" y="623"/>
                    <a:pt x="309" y="623"/>
                    <a:pt x="309" y="623"/>
                  </a:cubicBezTo>
                  <a:cubicBezTo>
                    <a:pt x="307" y="622"/>
                    <a:pt x="307" y="622"/>
                    <a:pt x="307" y="622"/>
                  </a:cubicBezTo>
                  <a:cubicBezTo>
                    <a:pt x="307" y="592"/>
                    <a:pt x="307" y="592"/>
                    <a:pt x="307" y="592"/>
                  </a:cubicBezTo>
                  <a:cubicBezTo>
                    <a:pt x="308" y="592"/>
                    <a:pt x="308" y="592"/>
                    <a:pt x="309" y="592"/>
                  </a:cubicBezTo>
                  <a:close/>
                  <a:moveTo>
                    <a:pt x="309" y="738"/>
                  </a:moveTo>
                  <a:cubicBezTo>
                    <a:pt x="309" y="746"/>
                    <a:pt x="309" y="746"/>
                    <a:pt x="309" y="746"/>
                  </a:cubicBezTo>
                  <a:cubicBezTo>
                    <a:pt x="308" y="745"/>
                    <a:pt x="308" y="745"/>
                    <a:pt x="307" y="745"/>
                  </a:cubicBezTo>
                  <a:cubicBezTo>
                    <a:pt x="307" y="738"/>
                    <a:pt x="307" y="738"/>
                    <a:pt x="307" y="738"/>
                  </a:cubicBezTo>
                  <a:cubicBezTo>
                    <a:pt x="308" y="738"/>
                    <a:pt x="308" y="738"/>
                    <a:pt x="309" y="738"/>
                  </a:cubicBezTo>
                  <a:close/>
                  <a:moveTo>
                    <a:pt x="307" y="675"/>
                  </a:moveTo>
                  <a:cubicBezTo>
                    <a:pt x="307" y="674"/>
                    <a:pt x="307" y="674"/>
                    <a:pt x="307" y="674"/>
                  </a:cubicBezTo>
                  <a:cubicBezTo>
                    <a:pt x="307" y="674"/>
                    <a:pt x="307" y="674"/>
                    <a:pt x="307" y="674"/>
                  </a:cubicBezTo>
                  <a:lnTo>
                    <a:pt x="307" y="675"/>
                  </a:lnTo>
                  <a:close/>
                  <a:moveTo>
                    <a:pt x="306" y="12"/>
                  </a:moveTo>
                  <a:cubicBezTo>
                    <a:pt x="306" y="12"/>
                    <a:pt x="307" y="12"/>
                    <a:pt x="307" y="1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7" y="21"/>
                    <a:pt x="306" y="21"/>
                    <a:pt x="306" y="21"/>
                  </a:cubicBezTo>
                  <a:cubicBezTo>
                    <a:pt x="306" y="12"/>
                    <a:pt x="306" y="12"/>
                    <a:pt x="306" y="12"/>
                  </a:cubicBezTo>
                  <a:close/>
                  <a:moveTo>
                    <a:pt x="307" y="784"/>
                  </a:moveTo>
                  <a:cubicBezTo>
                    <a:pt x="306" y="784"/>
                    <a:pt x="306" y="784"/>
                    <a:pt x="306" y="784"/>
                  </a:cubicBezTo>
                  <a:cubicBezTo>
                    <a:pt x="306" y="747"/>
                    <a:pt x="306" y="747"/>
                    <a:pt x="306" y="747"/>
                  </a:cubicBezTo>
                  <a:cubicBezTo>
                    <a:pt x="306" y="749"/>
                    <a:pt x="307" y="750"/>
                    <a:pt x="307" y="752"/>
                  </a:cubicBezTo>
                  <a:cubicBezTo>
                    <a:pt x="307" y="784"/>
                    <a:pt x="307" y="784"/>
                    <a:pt x="307" y="784"/>
                  </a:cubicBezTo>
                  <a:close/>
                  <a:moveTo>
                    <a:pt x="307" y="42"/>
                  </a:moveTo>
                  <a:cubicBezTo>
                    <a:pt x="307" y="56"/>
                    <a:pt x="307" y="56"/>
                    <a:pt x="307" y="56"/>
                  </a:cubicBezTo>
                  <a:cubicBezTo>
                    <a:pt x="306" y="56"/>
                    <a:pt x="306" y="56"/>
                    <a:pt x="306" y="56"/>
                  </a:cubicBezTo>
                  <a:cubicBezTo>
                    <a:pt x="306" y="42"/>
                    <a:pt x="306" y="42"/>
                    <a:pt x="306" y="42"/>
                  </a:cubicBezTo>
                  <a:cubicBezTo>
                    <a:pt x="307" y="42"/>
                    <a:pt x="307" y="42"/>
                    <a:pt x="307" y="42"/>
                  </a:cubicBezTo>
                  <a:close/>
                  <a:moveTo>
                    <a:pt x="307" y="94"/>
                  </a:moveTo>
                  <a:cubicBezTo>
                    <a:pt x="307" y="147"/>
                    <a:pt x="307" y="147"/>
                    <a:pt x="307" y="147"/>
                  </a:cubicBezTo>
                  <a:cubicBezTo>
                    <a:pt x="307" y="149"/>
                    <a:pt x="306" y="150"/>
                    <a:pt x="306" y="151"/>
                  </a:cubicBezTo>
                  <a:cubicBezTo>
                    <a:pt x="306" y="94"/>
                    <a:pt x="306" y="94"/>
                    <a:pt x="306" y="94"/>
                  </a:cubicBezTo>
                  <a:cubicBezTo>
                    <a:pt x="306" y="94"/>
                    <a:pt x="307" y="94"/>
                    <a:pt x="307" y="94"/>
                  </a:cubicBezTo>
                  <a:close/>
                  <a:moveTo>
                    <a:pt x="307" y="182"/>
                  </a:moveTo>
                  <a:cubicBezTo>
                    <a:pt x="307" y="191"/>
                    <a:pt x="307" y="191"/>
                    <a:pt x="307" y="191"/>
                  </a:cubicBezTo>
                  <a:cubicBezTo>
                    <a:pt x="307" y="191"/>
                    <a:pt x="306" y="191"/>
                    <a:pt x="306" y="191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7" y="182"/>
                    <a:pt x="307" y="182"/>
                    <a:pt x="307" y="182"/>
                  </a:cubicBezTo>
                  <a:close/>
                  <a:moveTo>
                    <a:pt x="307" y="202"/>
                  </a:moveTo>
                  <a:cubicBezTo>
                    <a:pt x="307" y="211"/>
                    <a:pt x="307" y="211"/>
                    <a:pt x="307" y="211"/>
                  </a:cubicBezTo>
                  <a:cubicBezTo>
                    <a:pt x="306" y="211"/>
                    <a:pt x="306" y="211"/>
                    <a:pt x="306" y="211"/>
                  </a:cubicBezTo>
                  <a:cubicBezTo>
                    <a:pt x="306" y="201"/>
                    <a:pt x="306" y="201"/>
                    <a:pt x="306" y="201"/>
                  </a:cubicBezTo>
                  <a:cubicBezTo>
                    <a:pt x="307" y="202"/>
                    <a:pt x="307" y="202"/>
                    <a:pt x="307" y="202"/>
                  </a:cubicBezTo>
                  <a:close/>
                  <a:moveTo>
                    <a:pt x="307" y="228"/>
                  </a:moveTo>
                  <a:cubicBezTo>
                    <a:pt x="307" y="262"/>
                    <a:pt x="307" y="262"/>
                    <a:pt x="307" y="262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6" y="228"/>
                    <a:pt x="306" y="228"/>
                    <a:pt x="306" y="228"/>
                  </a:cubicBezTo>
                  <a:cubicBezTo>
                    <a:pt x="306" y="228"/>
                    <a:pt x="307" y="228"/>
                    <a:pt x="307" y="228"/>
                  </a:cubicBezTo>
                  <a:close/>
                  <a:moveTo>
                    <a:pt x="307" y="295"/>
                  </a:moveTo>
                  <a:cubicBezTo>
                    <a:pt x="307" y="301"/>
                    <a:pt x="307" y="301"/>
                    <a:pt x="307" y="301"/>
                  </a:cubicBezTo>
                  <a:cubicBezTo>
                    <a:pt x="307" y="300"/>
                    <a:pt x="306" y="299"/>
                    <a:pt x="306" y="298"/>
                  </a:cubicBezTo>
                  <a:cubicBezTo>
                    <a:pt x="306" y="294"/>
                    <a:pt x="306" y="294"/>
                    <a:pt x="306" y="294"/>
                  </a:cubicBezTo>
                  <a:cubicBezTo>
                    <a:pt x="307" y="295"/>
                    <a:pt x="307" y="295"/>
                    <a:pt x="307" y="295"/>
                  </a:cubicBezTo>
                  <a:close/>
                  <a:moveTo>
                    <a:pt x="307" y="304"/>
                  </a:moveTo>
                  <a:cubicBezTo>
                    <a:pt x="307" y="313"/>
                    <a:pt x="307" y="313"/>
                    <a:pt x="307" y="313"/>
                  </a:cubicBezTo>
                  <a:cubicBezTo>
                    <a:pt x="306" y="314"/>
                    <a:pt x="306" y="314"/>
                    <a:pt x="306" y="315"/>
                  </a:cubicBezTo>
                  <a:cubicBezTo>
                    <a:pt x="306" y="308"/>
                    <a:pt x="306" y="308"/>
                    <a:pt x="306" y="308"/>
                  </a:cubicBezTo>
                  <a:cubicBezTo>
                    <a:pt x="306" y="306"/>
                    <a:pt x="307" y="305"/>
                    <a:pt x="307" y="304"/>
                  </a:cubicBezTo>
                  <a:close/>
                  <a:moveTo>
                    <a:pt x="307" y="326"/>
                  </a:move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6" y="329"/>
                    <a:pt x="306" y="329"/>
                  </a:cubicBezTo>
                  <a:cubicBezTo>
                    <a:pt x="306" y="324"/>
                    <a:pt x="306" y="324"/>
                    <a:pt x="306" y="324"/>
                  </a:cubicBezTo>
                  <a:cubicBezTo>
                    <a:pt x="306" y="325"/>
                    <a:pt x="306" y="325"/>
                    <a:pt x="307" y="326"/>
                  </a:cubicBezTo>
                  <a:close/>
                  <a:moveTo>
                    <a:pt x="307" y="341"/>
                  </a:moveTo>
                  <a:cubicBezTo>
                    <a:pt x="307" y="348"/>
                    <a:pt x="307" y="348"/>
                    <a:pt x="307" y="348"/>
                  </a:cubicBezTo>
                  <a:cubicBezTo>
                    <a:pt x="306" y="349"/>
                    <a:pt x="306" y="349"/>
                    <a:pt x="306" y="349"/>
                  </a:cubicBezTo>
                  <a:cubicBezTo>
                    <a:pt x="306" y="343"/>
                    <a:pt x="306" y="343"/>
                    <a:pt x="306" y="343"/>
                  </a:cubicBezTo>
                  <a:cubicBezTo>
                    <a:pt x="306" y="342"/>
                    <a:pt x="306" y="342"/>
                    <a:pt x="307" y="341"/>
                  </a:cubicBezTo>
                  <a:close/>
                  <a:moveTo>
                    <a:pt x="307" y="352"/>
                  </a:moveTo>
                  <a:cubicBezTo>
                    <a:pt x="307" y="356"/>
                    <a:pt x="307" y="356"/>
                    <a:pt x="307" y="356"/>
                  </a:cubicBezTo>
                  <a:cubicBezTo>
                    <a:pt x="306" y="357"/>
                    <a:pt x="306" y="357"/>
                    <a:pt x="306" y="357"/>
                  </a:cubicBezTo>
                  <a:cubicBezTo>
                    <a:pt x="306" y="352"/>
                    <a:pt x="306" y="352"/>
                    <a:pt x="306" y="352"/>
                  </a:cubicBezTo>
                  <a:cubicBezTo>
                    <a:pt x="307" y="352"/>
                    <a:pt x="307" y="352"/>
                    <a:pt x="307" y="352"/>
                  </a:cubicBezTo>
                  <a:close/>
                  <a:moveTo>
                    <a:pt x="307" y="362"/>
                  </a:moveTo>
                  <a:cubicBezTo>
                    <a:pt x="307" y="367"/>
                    <a:pt x="307" y="367"/>
                    <a:pt x="307" y="367"/>
                  </a:cubicBezTo>
                  <a:cubicBezTo>
                    <a:pt x="306" y="367"/>
                    <a:pt x="306" y="367"/>
                    <a:pt x="306" y="367"/>
                  </a:cubicBezTo>
                  <a:cubicBezTo>
                    <a:pt x="306" y="362"/>
                    <a:pt x="306" y="362"/>
                    <a:pt x="306" y="362"/>
                  </a:cubicBezTo>
                  <a:cubicBezTo>
                    <a:pt x="307" y="362"/>
                    <a:pt x="307" y="362"/>
                    <a:pt x="307" y="362"/>
                  </a:cubicBezTo>
                  <a:close/>
                  <a:moveTo>
                    <a:pt x="307" y="371"/>
                  </a:moveTo>
                  <a:cubicBezTo>
                    <a:pt x="307" y="398"/>
                    <a:pt x="307" y="398"/>
                    <a:pt x="307" y="398"/>
                  </a:cubicBezTo>
                  <a:cubicBezTo>
                    <a:pt x="307" y="402"/>
                    <a:pt x="307" y="405"/>
                    <a:pt x="307" y="408"/>
                  </a:cubicBezTo>
                  <a:cubicBezTo>
                    <a:pt x="307" y="437"/>
                    <a:pt x="307" y="437"/>
                    <a:pt x="307" y="437"/>
                  </a:cubicBezTo>
                  <a:cubicBezTo>
                    <a:pt x="306" y="438"/>
                    <a:pt x="306" y="438"/>
                    <a:pt x="306" y="438"/>
                  </a:cubicBezTo>
                  <a:cubicBezTo>
                    <a:pt x="306" y="428"/>
                    <a:pt x="306" y="428"/>
                    <a:pt x="306" y="428"/>
                  </a:cubicBezTo>
                  <a:cubicBezTo>
                    <a:pt x="306" y="427"/>
                    <a:pt x="306" y="426"/>
                    <a:pt x="306" y="425"/>
                  </a:cubicBezTo>
                  <a:cubicBezTo>
                    <a:pt x="306" y="425"/>
                    <a:pt x="306" y="425"/>
                    <a:pt x="306" y="425"/>
                  </a:cubicBezTo>
                  <a:cubicBezTo>
                    <a:pt x="306" y="372"/>
                    <a:pt x="306" y="372"/>
                    <a:pt x="306" y="372"/>
                  </a:cubicBezTo>
                  <a:cubicBezTo>
                    <a:pt x="306" y="372"/>
                    <a:pt x="307" y="371"/>
                    <a:pt x="307" y="371"/>
                  </a:cubicBezTo>
                  <a:close/>
                  <a:moveTo>
                    <a:pt x="307" y="449"/>
                  </a:moveTo>
                  <a:cubicBezTo>
                    <a:pt x="307" y="464"/>
                    <a:pt x="307" y="464"/>
                    <a:pt x="307" y="464"/>
                  </a:cubicBezTo>
                  <a:cubicBezTo>
                    <a:pt x="306" y="463"/>
                    <a:pt x="306" y="463"/>
                    <a:pt x="306" y="462"/>
                  </a:cubicBezTo>
                  <a:cubicBezTo>
                    <a:pt x="306" y="451"/>
                    <a:pt x="306" y="451"/>
                    <a:pt x="306" y="451"/>
                  </a:cubicBezTo>
                  <a:cubicBezTo>
                    <a:pt x="306" y="450"/>
                    <a:pt x="307" y="450"/>
                    <a:pt x="307" y="449"/>
                  </a:cubicBezTo>
                  <a:close/>
                  <a:moveTo>
                    <a:pt x="307" y="475"/>
                  </a:moveTo>
                  <a:cubicBezTo>
                    <a:pt x="307" y="482"/>
                    <a:pt x="307" y="482"/>
                    <a:pt x="307" y="482"/>
                  </a:cubicBezTo>
                  <a:cubicBezTo>
                    <a:pt x="306" y="482"/>
                    <a:pt x="306" y="482"/>
                    <a:pt x="306" y="482"/>
                  </a:cubicBezTo>
                  <a:cubicBezTo>
                    <a:pt x="306" y="476"/>
                    <a:pt x="306" y="476"/>
                    <a:pt x="306" y="476"/>
                  </a:cubicBezTo>
                  <a:cubicBezTo>
                    <a:pt x="306" y="476"/>
                    <a:pt x="307" y="475"/>
                    <a:pt x="307" y="475"/>
                  </a:cubicBezTo>
                  <a:close/>
                  <a:moveTo>
                    <a:pt x="307" y="491"/>
                  </a:moveTo>
                  <a:cubicBezTo>
                    <a:pt x="307" y="495"/>
                    <a:pt x="307" y="495"/>
                    <a:pt x="307" y="495"/>
                  </a:cubicBezTo>
                  <a:cubicBezTo>
                    <a:pt x="307" y="495"/>
                    <a:pt x="306" y="495"/>
                    <a:pt x="306" y="494"/>
                  </a:cubicBezTo>
                  <a:cubicBezTo>
                    <a:pt x="306" y="490"/>
                    <a:pt x="306" y="490"/>
                    <a:pt x="306" y="490"/>
                  </a:cubicBezTo>
                  <a:cubicBezTo>
                    <a:pt x="307" y="491"/>
                    <a:pt x="307" y="491"/>
                    <a:pt x="307" y="491"/>
                  </a:cubicBezTo>
                  <a:close/>
                  <a:moveTo>
                    <a:pt x="307" y="502"/>
                  </a:moveTo>
                  <a:cubicBezTo>
                    <a:pt x="307" y="508"/>
                    <a:pt x="307" y="508"/>
                    <a:pt x="307" y="508"/>
                  </a:cubicBezTo>
                  <a:cubicBezTo>
                    <a:pt x="306" y="509"/>
                    <a:pt x="306" y="509"/>
                    <a:pt x="306" y="510"/>
                  </a:cubicBezTo>
                  <a:cubicBezTo>
                    <a:pt x="306" y="502"/>
                    <a:pt x="306" y="502"/>
                    <a:pt x="306" y="502"/>
                  </a:cubicBezTo>
                  <a:cubicBezTo>
                    <a:pt x="306" y="502"/>
                    <a:pt x="307" y="502"/>
                    <a:pt x="307" y="502"/>
                  </a:cubicBezTo>
                  <a:close/>
                  <a:moveTo>
                    <a:pt x="307" y="525"/>
                  </a:moveTo>
                  <a:cubicBezTo>
                    <a:pt x="307" y="554"/>
                    <a:pt x="307" y="554"/>
                    <a:pt x="307" y="554"/>
                  </a:cubicBezTo>
                  <a:cubicBezTo>
                    <a:pt x="307" y="554"/>
                    <a:pt x="306" y="554"/>
                    <a:pt x="306" y="554"/>
                  </a:cubicBezTo>
                  <a:cubicBezTo>
                    <a:pt x="306" y="526"/>
                    <a:pt x="306" y="526"/>
                    <a:pt x="306" y="526"/>
                  </a:cubicBezTo>
                  <a:cubicBezTo>
                    <a:pt x="306" y="526"/>
                    <a:pt x="306" y="526"/>
                    <a:pt x="307" y="525"/>
                  </a:cubicBezTo>
                  <a:close/>
                  <a:moveTo>
                    <a:pt x="307" y="592"/>
                  </a:moveTo>
                  <a:cubicBezTo>
                    <a:pt x="307" y="622"/>
                    <a:pt x="307" y="622"/>
                    <a:pt x="307" y="622"/>
                  </a:cubicBezTo>
                  <a:cubicBezTo>
                    <a:pt x="306" y="622"/>
                    <a:pt x="306" y="622"/>
                    <a:pt x="306" y="622"/>
                  </a:cubicBezTo>
                  <a:cubicBezTo>
                    <a:pt x="306" y="592"/>
                    <a:pt x="306" y="592"/>
                    <a:pt x="306" y="592"/>
                  </a:cubicBezTo>
                  <a:cubicBezTo>
                    <a:pt x="306" y="592"/>
                    <a:pt x="307" y="592"/>
                    <a:pt x="307" y="592"/>
                  </a:cubicBezTo>
                  <a:close/>
                  <a:moveTo>
                    <a:pt x="307" y="674"/>
                  </a:moveTo>
                  <a:cubicBezTo>
                    <a:pt x="307" y="675"/>
                    <a:pt x="307" y="675"/>
                    <a:pt x="307" y="675"/>
                  </a:cubicBezTo>
                  <a:cubicBezTo>
                    <a:pt x="306" y="676"/>
                    <a:pt x="306" y="677"/>
                    <a:pt x="306" y="678"/>
                  </a:cubicBezTo>
                  <a:cubicBezTo>
                    <a:pt x="306" y="673"/>
                    <a:pt x="306" y="673"/>
                    <a:pt x="306" y="673"/>
                  </a:cubicBezTo>
                  <a:cubicBezTo>
                    <a:pt x="307" y="673"/>
                    <a:pt x="307" y="674"/>
                    <a:pt x="307" y="674"/>
                  </a:cubicBezTo>
                  <a:close/>
                  <a:moveTo>
                    <a:pt x="307" y="738"/>
                  </a:moveTo>
                  <a:cubicBezTo>
                    <a:pt x="307" y="745"/>
                    <a:pt x="307" y="745"/>
                    <a:pt x="307" y="745"/>
                  </a:cubicBezTo>
                  <a:cubicBezTo>
                    <a:pt x="306" y="745"/>
                    <a:pt x="306" y="745"/>
                    <a:pt x="306" y="745"/>
                  </a:cubicBezTo>
                  <a:cubicBezTo>
                    <a:pt x="306" y="738"/>
                    <a:pt x="306" y="738"/>
                    <a:pt x="306" y="738"/>
                  </a:cubicBezTo>
                  <a:lnTo>
                    <a:pt x="307" y="738"/>
                  </a:lnTo>
                  <a:close/>
                  <a:moveTo>
                    <a:pt x="301" y="12"/>
                  </a:moveTo>
                  <a:cubicBezTo>
                    <a:pt x="302" y="12"/>
                    <a:pt x="304" y="12"/>
                    <a:pt x="306" y="12"/>
                  </a:cubicBezTo>
                  <a:cubicBezTo>
                    <a:pt x="306" y="21"/>
                    <a:pt x="306" y="21"/>
                    <a:pt x="306" y="21"/>
                  </a:cubicBezTo>
                  <a:cubicBezTo>
                    <a:pt x="304" y="21"/>
                    <a:pt x="302" y="21"/>
                    <a:pt x="301" y="21"/>
                  </a:cubicBezTo>
                  <a:cubicBezTo>
                    <a:pt x="301" y="12"/>
                    <a:pt x="301" y="12"/>
                    <a:pt x="301" y="12"/>
                  </a:cubicBezTo>
                  <a:close/>
                  <a:moveTo>
                    <a:pt x="306" y="784"/>
                  </a:moveTo>
                  <a:cubicBezTo>
                    <a:pt x="304" y="783"/>
                    <a:pt x="302" y="783"/>
                    <a:pt x="301" y="783"/>
                  </a:cubicBezTo>
                  <a:cubicBezTo>
                    <a:pt x="301" y="775"/>
                    <a:pt x="301" y="775"/>
                    <a:pt x="301" y="775"/>
                  </a:cubicBezTo>
                  <a:cubicBezTo>
                    <a:pt x="303" y="776"/>
                    <a:pt x="303" y="776"/>
                    <a:pt x="303" y="776"/>
                  </a:cubicBezTo>
                  <a:cubicBezTo>
                    <a:pt x="304" y="776"/>
                    <a:pt x="304" y="776"/>
                    <a:pt x="305" y="776"/>
                  </a:cubicBezTo>
                  <a:cubicBezTo>
                    <a:pt x="303" y="770"/>
                    <a:pt x="302" y="765"/>
                    <a:pt x="301" y="760"/>
                  </a:cubicBezTo>
                  <a:cubicBezTo>
                    <a:pt x="301" y="738"/>
                    <a:pt x="301" y="738"/>
                    <a:pt x="301" y="738"/>
                  </a:cubicBezTo>
                  <a:cubicBezTo>
                    <a:pt x="302" y="738"/>
                    <a:pt x="304" y="738"/>
                    <a:pt x="306" y="738"/>
                  </a:cubicBezTo>
                  <a:cubicBezTo>
                    <a:pt x="306" y="745"/>
                    <a:pt x="306" y="745"/>
                    <a:pt x="306" y="745"/>
                  </a:cubicBezTo>
                  <a:cubicBezTo>
                    <a:pt x="305" y="745"/>
                    <a:pt x="305" y="745"/>
                    <a:pt x="305" y="745"/>
                  </a:cubicBezTo>
                  <a:cubicBezTo>
                    <a:pt x="305" y="746"/>
                    <a:pt x="306" y="747"/>
                    <a:pt x="306" y="747"/>
                  </a:cubicBezTo>
                  <a:cubicBezTo>
                    <a:pt x="306" y="784"/>
                    <a:pt x="306" y="784"/>
                    <a:pt x="306" y="784"/>
                  </a:cubicBezTo>
                  <a:close/>
                  <a:moveTo>
                    <a:pt x="306" y="42"/>
                  </a:moveTo>
                  <a:cubicBezTo>
                    <a:pt x="306" y="56"/>
                    <a:pt x="306" y="56"/>
                    <a:pt x="306" y="56"/>
                  </a:cubicBezTo>
                  <a:cubicBezTo>
                    <a:pt x="304" y="57"/>
                    <a:pt x="302" y="58"/>
                    <a:pt x="301" y="58"/>
                  </a:cubicBezTo>
                  <a:cubicBezTo>
                    <a:pt x="301" y="51"/>
                    <a:pt x="301" y="51"/>
                    <a:pt x="301" y="51"/>
                  </a:cubicBezTo>
                  <a:cubicBezTo>
                    <a:pt x="302" y="50"/>
                    <a:pt x="302" y="50"/>
                    <a:pt x="302" y="50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38"/>
                    <a:pt x="301" y="38"/>
                    <a:pt x="302" y="39"/>
                  </a:cubicBezTo>
                  <a:cubicBezTo>
                    <a:pt x="303" y="39"/>
                    <a:pt x="304" y="40"/>
                    <a:pt x="306" y="42"/>
                  </a:cubicBezTo>
                  <a:close/>
                  <a:moveTo>
                    <a:pt x="306" y="94"/>
                  </a:moveTo>
                  <a:cubicBezTo>
                    <a:pt x="306" y="151"/>
                    <a:pt x="306" y="151"/>
                    <a:pt x="306" y="151"/>
                  </a:cubicBezTo>
                  <a:cubicBezTo>
                    <a:pt x="305" y="154"/>
                    <a:pt x="304" y="157"/>
                    <a:pt x="303" y="159"/>
                  </a:cubicBezTo>
                  <a:cubicBezTo>
                    <a:pt x="302" y="160"/>
                    <a:pt x="301" y="160"/>
                    <a:pt x="301" y="161"/>
                  </a:cubicBezTo>
                  <a:cubicBezTo>
                    <a:pt x="301" y="126"/>
                    <a:pt x="301" y="126"/>
                    <a:pt x="301" y="126"/>
                  </a:cubicBezTo>
                  <a:cubicBezTo>
                    <a:pt x="301" y="123"/>
                    <a:pt x="301" y="119"/>
                    <a:pt x="302" y="114"/>
                  </a:cubicBezTo>
                  <a:cubicBezTo>
                    <a:pt x="301" y="115"/>
                    <a:pt x="301" y="115"/>
                    <a:pt x="301" y="115"/>
                  </a:cubicBezTo>
                  <a:cubicBezTo>
                    <a:pt x="301" y="81"/>
                    <a:pt x="301" y="81"/>
                    <a:pt x="301" y="81"/>
                  </a:cubicBezTo>
                  <a:cubicBezTo>
                    <a:pt x="301" y="81"/>
                    <a:pt x="301" y="81"/>
                    <a:pt x="302" y="81"/>
                  </a:cubicBezTo>
                  <a:cubicBezTo>
                    <a:pt x="303" y="84"/>
                    <a:pt x="303" y="84"/>
                    <a:pt x="305" y="94"/>
                  </a:cubicBezTo>
                  <a:cubicBezTo>
                    <a:pt x="306" y="94"/>
                    <a:pt x="306" y="94"/>
                    <a:pt x="306" y="94"/>
                  </a:cubicBezTo>
                  <a:close/>
                  <a:moveTo>
                    <a:pt x="306" y="182"/>
                  </a:moveTo>
                  <a:cubicBezTo>
                    <a:pt x="306" y="191"/>
                    <a:pt x="306" y="191"/>
                    <a:pt x="306" y="191"/>
                  </a:cubicBezTo>
                  <a:cubicBezTo>
                    <a:pt x="304" y="190"/>
                    <a:pt x="302" y="190"/>
                    <a:pt x="301" y="191"/>
                  </a:cubicBezTo>
                  <a:cubicBezTo>
                    <a:pt x="301" y="184"/>
                    <a:pt x="301" y="184"/>
                    <a:pt x="301" y="184"/>
                  </a:cubicBezTo>
                  <a:cubicBezTo>
                    <a:pt x="302" y="183"/>
                    <a:pt x="304" y="183"/>
                    <a:pt x="306" y="182"/>
                  </a:cubicBezTo>
                  <a:close/>
                  <a:moveTo>
                    <a:pt x="306" y="201"/>
                  </a:moveTo>
                  <a:cubicBezTo>
                    <a:pt x="306" y="211"/>
                    <a:pt x="306" y="211"/>
                    <a:pt x="306" y="211"/>
                  </a:cubicBezTo>
                  <a:cubicBezTo>
                    <a:pt x="304" y="212"/>
                    <a:pt x="302" y="213"/>
                    <a:pt x="301" y="214"/>
                  </a:cubicBezTo>
                  <a:cubicBezTo>
                    <a:pt x="301" y="210"/>
                    <a:pt x="301" y="210"/>
                    <a:pt x="301" y="210"/>
                  </a:cubicBezTo>
                  <a:cubicBezTo>
                    <a:pt x="302" y="209"/>
                    <a:pt x="302" y="209"/>
                    <a:pt x="304" y="208"/>
                  </a:cubicBezTo>
                  <a:cubicBezTo>
                    <a:pt x="303" y="207"/>
                    <a:pt x="302" y="206"/>
                    <a:pt x="301" y="205"/>
                  </a:cubicBezTo>
                  <a:cubicBezTo>
                    <a:pt x="301" y="198"/>
                    <a:pt x="301" y="198"/>
                    <a:pt x="301" y="198"/>
                  </a:cubicBezTo>
                  <a:cubicBezTo>
                    <a:pt x="302" y="199"/>
                    <a:pt x="304" y="200"/>
                    <a:pt x="306" y="201"/>
                  </a:cubicBezTo>
                  <a:close/>
                  <a:moveTo>
                    <a:pt x="306" y="228"/>
                  </a:moveTo>
                  <a:cubicBezTo>
                    <a:pt x="306" y="260"/>
                    <a:pt x="306" y="260"/>
                    <a:pt x="306" y="260"/>
                  </a:cubicBezTo>
                  <a:cubicBezTo>
                    <a:pt x="304" y="257"/>
                    <a:pt x="302" y="254"/>
                    <a:pt x="301" y="251"/>
                  </a:cubicBezTo>
                  <a:cubicBezTo>
                    <a:pt x="301" y="232"/>
                    <a:pt x="301" y="232"/>
                    <a:pt x="301" y="232"/>
                  </a:cubicBezTo>
                  <a:cubicBezTo>
                    <a:pt x="302" y="231"/>
                    <a:pt x="304" y="230"/>
                    <a:pt x="306" y="228"/>
                  </a:cubicBezTo>
                  <a:close/>
                  <a:moveTo>
                    <a:pt x="306" y="294"/>
                  </a:moveTo>
                  <a:cubicBezTo>
                    <a:pt x="306" y="298"/>
                    <a:pt x="306" y="298"/>
                    <a:pt x="306" y="298"/>
                  </a:cubicBezTo>
                  <a:cubicBezTo>
                    <a:pt x="305" y="298"/>
                    <a:pt x="304" y="297"/>
                    <a:pt x="303" y="297"/>
                  </a:cubicBezTo>
                  <a:cubicBezTo>
                    <a:pt x="302" y="298"/>
                    <a:pt x="301" y="299"/>
                    <a:pt x="301" y="300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306" y="294"/>
                    <a:pt x="306" y="294"/>
                    <a:pt x="306" y="294"/>
                  </a:cubicBezTo>
                  <a:close/>
                  <a:moveTo>
                    <a:pt x="306" y="308"/>
                  </a:moveTo>
                  <a:cubicBezTo>
                    <a:pt x="306" y="315"/>
                    <a:pt x="306" y="315"/>
                    <a:pt x="306" y="315"/>
                  </a:cubicBezTo>
                  <a:cubicBezTo>
                    <a:pt x="304" y="318"/>
                    <a:pt x="304" y="321"/>
                    <a:pt x="306" y="324"/>
                  </a:cubicBezTo>
                  <a:cubicBezTo>
                    <a:pt x="306" y="329"/>
                    <a:pt x="306" y="329"/>
                    <a:pt x="306" y="329"/>
                  </a:cubicBezTo>
                  <a:cubicBezTo>
                    <a:pt x="304" y="327"/>
                    <a:pt x="302" y="325"/>
                    <a:pt x="301" y="323"/>
                  </a:cubicBezTo>
                  <a:cubicBezTo>
                    <a:pt x="301" y="316"/>
                    <a:pt x="301" y="316"/>
                    <a:pt x="301" y="316"/>
                  </a:cubicBezTo>
                  <a:cubicBezTo>
                    <a:pt x="302" y="314"/>
                    <a:pt x="304" y="311"/>
                    <a:pt x="306" y="308"/>
                  </a:cubicBezTo>
                  <a:close/>
                  <a:moveTo>
                    <a:pt x="306" y="343"/>
                  </a:moveTo>
                  <a:cubicBezTo>
                    <a:pt x="306" y="349"/>
                    <a:pt x="306" y="349"/>
                    <a:pt x="306" y="349"/>
                  </a:cubicBezTo>
                  <a:cubicBezTo>
                    <a:pt x="305" y="350"/>
                    <a:pt x="304" y="351"/>
                    <a:pt x="304" y="352"/>
                  </a:cubicBezTo>
                  <a:cubicBezTo>
                    <a:pt x="304" y="352"/>
                    <a:pt x="305" y="352"/>
                    <a:pt x="306" y="352"/>
                  </a:cubicBezTo>
                  <a:cubicBezTo>
                    <a:pt x="306" y="357"/>
                    <a:pt x="306" y="357"/>
                    <a:pt x="306" y="357"/>
                  </a:cubicBezTo>
                  <a:cubicBezTo>
                    <a:pt x="302" y="357"/>
                    <a:pt x="302" y="357"/>
                    <a:pt x="302" y="357"/>
                  </a:cubicBezTo>
                  <a:cubicBezTo>
                    <a:pt x="301" y="358"/>
                    <a:pt x="301" y="359"/>
                    <a:pt x="301" y="360"/>
                  </a:cubicBezTo>
                  <a:cubicBezTo>
                    <a:pt x="301" y="352"/>
                    <a:pt x="301" y="352"/>
                    <a:pt x="301" y="352"/>
                  </a:cubicBezTo>
                  <a:cubicBezTo>
                    <a:pt x="302" y="349"/>
                    <a:pt x="304" y="346"/>
                    <a:pt x="306" y="343"/>
                  </a:cubicBezTo>
                  <a:close/>
                  <a:moveTo>
                    <a:pt x="306" y="362"/>
                  </a:moveTo>
                  <a:cubicBezTo>
                    <a:pt x="306" y="367"/>
                    <a:pt x="306" y="367"/>
                    <a:pt x="306" y="367"/>
                  </a:cubicBezTo>
                  <a:cubicBezTo>
                    <a:pt x="304" y="367"/>
                    <a:pt x="302" y="368"/>
                    <a:pt x="301" y="368"/>
                  </a:cubicBezTo>
                  <a:cubicBezTo>
                    <a:pt x="301" y="363"/>
                    <a:pt x="301" y="363"/>
                    <a:pt x="301" y="363"/>
                  </a:cubicBezTo>
                  <a:cubicBezTo>
                    <a:pt x="306" y="362"/>
                    <a:pt x="306" y="362"/>
                    <a:pt x="306" y="362"/>
                  </a:cubicBezTo>
                  <a:close/>
                  <a:moveTo>
                    <a:pt x="306" y="372"/>
                  </a:moveTo>
                  <a:cubicBezTo>
                    <a:pt x="306" y="425"/>
                    <a:pt x="306" y="425"/>
                    <a:pt x="306" y="425"/>
                  </a:cubicBezTo>
                  <a:cubicBezTo>
                    <a:pt x="304" y="426"/>
                    <a:pt x="302" y="427"/>
                    <a:pt x="301" y="428"/>
                  </a:cubicBezTo>
                  <a:cubicBezTo>
                    <a:pt x="301" y="422"/>
                    <a:pt x="301" y="422"/>
                    <a:pt x="301" y="422"/>
                  </a:cubicBezTo>
                  <a:cubicBezTo>
                    <a:pt x="303" y="419"/>
                    <a:pt x="303" y="419"/>
                    <a:pt x="303" y="419"/>
                  </a:cubicBezTo>
                  <a:cubicBezTo>
                    <a:pt x="303" y="417"/>
                    <a:pt x="303" y="415"/>
                    <a:pt x="303" y="412"/>
                  </a:cubicBezTo>
                  <a:cubicBezTo>
                    <a:pt x="301" y="414"/>
                    <a:pt x="301" y="414"/>
                    <a:pt x="301" y="414"/>
                  </a:cubicBezTo>
                  <a:cubicBezTo>
                    <a:pt x="301" y="409"/>
                    <a:pt x="301" y="409"/>
                    <a:pt x="301" y="409"/>
                  </a:cubicBezTo>
                  <a:cubicBezTo>
                    <a:pt x="302" y="408"/>
                    <a:pt x="302" y="408"/>
                    <a:pt x="302" y="408"/>
                  </a:cubicBezTo>
                  <a:cubicBezTo>
                    <a:pt x="302" y="405"/>
                    <a:pt x="302" y="403"/>
                    <a:pt x="302" y="401"/>
                  </a:cubicBezTo>
                  <a:cubicBezTo>
                    <a:pt x="301" y="401"/>
                    <a:pt x="301" y="402"/>
                    <a:pt x="301" y="402"/>
                  </a:cubicBezTo>
                  <a:cubicBezTo>
                    <a:pt x="301" y="397"/>
                    <a:pt x="301" y="397"/>
                    <a:pt x="301" y="397"/>
                  </a:cubicBezTo>
                  <a:cubicBezTo>
                    <a:pt x="302" y="395"/>
                    <a:pt x="303" y="393"/>
                    <a:pt x="303" y="389"/>
                  </a:cubicBezTo>
                  <a:cubicBezTo>
                    <a:pt x="302" y="389"/>
                    <a:pt x="301" y="390"/>
                    <a:pt x="301" y="390"/>
                  </a:cubicBezTo>
                  <a:cubicBezTo>
                    <a:pt x="301" y="385"/>
                    <a:pt x="301" y="385"/>
                    <a:pt x="301" y="385"/>
                  </a:cubicBezTo>
                  <a:cubicBezTo>
                    <a:pt x="304" y="384"/>
                    <a:pt x="306" y="381"/>
                    <a:pt x="305" y="377"/>
                  </a:cubicBezTo>
                  <a:cubicBezTo>
                    <a:pt x="301" y="378"/>
                    <a:pt x="301" y="378"/>
                    <a:pt x="301" y="378"/>
                  </a:cubicBezTo>
                  <a:cubicBezTo>
                    <a:pt x="301" y="374"/>
                    <a:pt x="301" y="374"/>
                    <a:pt x="301" y="374"/>
                  </a:cubicBezTo>
                  <a:cubicBezTo>
                    <a:pt x="303" y="374"/>
                    <a:pt x="304" y="373"/>
                    <a:pt x="306" y="372"/>
                  </a:cubicBezTo>
                  <a:close/>
                  <a:moveTo>
                    <a:pt x="306" y="428"/>
                  </a:moveTo>
                  <a:cubicBezTo>
                    <a:pt x="306" y="438"/>
                    <a:pt x="306" y="438"/>
                    <a:pt x="306" y="438"/>
                  </a:cubicBezTo>
                  <a:cubicBezTo>
                    <a:pt x="302" y="442"/>
                    <a:pt x="302" y="447"/>
                    <a:pt x="304" y="452"/>
                  </a:cubicBezTo>
                  <a:cubicBezTo>
                    <a:pt x="305" y="452"/>
                    <a:pt x="305" y="451"/>
                    <a:pt x="306" y="451"/>
                  </a:cubicBezTo>
                  <a:cubicBezTo>
                    <a:pt x="306" y="462"/>
                    <a:pt x="306" y="462"/>
                    <a:pt x="306" y="462"/>
                  </a:cubicBezTo>
                  <a:cubicBezTo>
                    <a:pt x="304" y="460"/>
                    <a:pt x="302" y="457"/>
                    <a:pt x="301" y="454"/>
                  </a:cubicBezTo>
                  <a:cubicBezTo>
                    <a:pt x="301" y="440"/>
                    <a:pt x="301" y="440"/>
                    <a:pt x="301" y="440"/>
                  </a:cubicBezTo>
                  <a:cubicBezTo>
                    <a:pt x="302" y="435"/>
                    <a:pt x="305" y="433"/>
                    <a:pt x="306" y="428"/>
                  </a:cubicBezTo>
                  <a:close/>
                  <a:moveTo>
                    <a:pt x="306" y="476"/>
                  </a:moveTo>
                  <a:cubicBezTo>
                    <a:pt x="306" y="482"/>
                    <a:pt x="306" y="482"/>
                    <a:pt x="306" y="482"/>
                  </a:cubicBezTo>
                  <a:cubicBezTo>
                    <a:pt x="303" y="482"/>
                    <a:pt x="301" y="482"/>
                    <a:pt x="301" y="486"/>
                  </a:cubicBezTo>
                  <a:cubicBezTo>
                    <a:pt x="303" y="488"/>
                    <a:pt x="304" y="489"/>
                    <a:pt x="306" y="490"/>
                  </a:cubicBezTo>
                  <a:cubicBezTo>
                    <a:pt x="306" y="494"/>
                    <a:pt x="306" y="494"/>
                    <a:pt x="306" y="494"/>
                  </a:cubicBezTo>
                  <a:cubicBezTo>
                    <a:pt x="304" y="493"/>
                    <a:pt x="302" y="492"/>
                    <a:pt x="301" y="491"/>
                  </a:cubicBezTo>
                  <a:cubicBezTo>
                    <a:pt x="301" y="481"/>
                    <a:pt x="301" y="481"/>
                    <a:pt x="301" y="481"/>
                  </a:cubicBezTo>
                  <a:cubicBezTo>
                    <a:pt x="302" y="479"/>
                    <a:pt x="304" y="478"/>
                    <a:pt x="306" y="476"/>
                  </a:cubicBezTo>
                  <a:close/>
                  <a:moveTo>
                    <a:pt x="306" y="502"/>
                  </a:moveTo>
                  <a:cubicBezTo>
                    <a:pt x="306" y="510"/>
                    <a:pt x="306" y="510"/>
                    <a:pt x="306" y="510"/>
                  </a:cubicBezTo>
                  <a:cubicBezTo>
                    <a:pt x="304" y="512"/>
                    <a:pt x="302" y="514"/>
                    <a:pt x="301" y="516"/>
                  </a:cubicBezTo>
                  <a:cubicBezTo>
                    <a:pt x="301" y="510"/>
                    <a:pt x="301" y="510"/>
                    <a:pt x="301" y="510"/>
                  </a:cubicBezTo>
                  <a:cubicBezTo>
                    <a:pt x="302" y="509"/>
                    <a:pt x="302" y="508"/>
                    <a:pt x="303" y="506"/>
                  </a:cubicBezTo>
                  <a:cubicBezTo>
                    <a:pt x="302" y="506"/>
                    <a:pt x="302" y="506"/>
                    <a:pt x="301" y="505"/>
                  </a:cubicBezTo>
                  <a:cubicBezTo>
                    <a:pt x="301" y="502"/>
                    <a:pt x="301" y="502"/>
                    <a:pt x="301" y="502"/>
                  </a:cubicBezTo>
                  <a:cubicBezTo>
                    <a:pt x="302" y="503"/>
                    <a:pt x="302" y="503"/>
                    <a:pt x="302" y="503"/>
                  </a:cubicBezTo>
                  <a:cubicBezTo>
                    <a:pt x="303" y="503"/>
                    <a:pt x="305" y="502"/>
                    <a:pt x="306" y="502"/>
                  </a:cubicBezTo>
                  <a:close/>
                  <a:moveTo>
                    <a:pt x="306" y="526"/>
                  </a:moveTo>
                  <a:cubicBezTo>
                    <a:pt x="306" y="554"/>
                    <a:pt x="306" y="554"/>
                    <a:pt x="306" y="554"/>
                  </a:cubicBezTo>
                  <a:cubicBezTo>
                    <a:pt x="304" y="553"/>
                    <a:pt x="302" y="552"/>
                    <a:pt x="301" y="552"/>
                  </a:cubicBezTo>
                  <a:cubicBezTo>
                    <a:pt x="301" y="534"/>
                    <a:pt x="301" y="534"/>
                    <a:pt x="301" y="534"/>
                  </a:cubicBezTo>
                  <a:cubicBezTo>
                    <a:pt x="302" y="531"/>
                    <a:pt x="304" y="529"/>
                    <a:pt x="306" y="526"/>
                  </a:cubicBezTo>
                  <a:close/>
                  <a:moveTo>
                    <a:pt x="306" y="592"/>
                  </a:moveTo>
                  <a:cubicBezTo>
                    <a:pt x="306" y="622"/>
                    <a:pt x="306" y="622"/>
                    <a:pt x="306" y="622"/>
                  </a:cubicBezTo>
                  <a:cubicBezTo>
                    <a:pt x="304" y="621"/>
                    <a:pt x="302" y="620"/>
                    <a:pt x="301" y="620"/>
                  </a:cubicBezTo>
                  <a:cubicBezTo>
                    <a:pt x="301" y="614"/>
                    <a:pt x="301" y="614"/>
                    <a:pt x="301" y="614"/>
                  </a:cubicBezTo>
                  <a:cubicBezTo>
                    <a:pt x="302" y="615"/>
                    <a:pt x="302" y="615"/>
                    <a:pt x="302" y="615"/>
                  </a:cubicBezTo>
                  <a:cubicBezTo>
                    <a:pt x="302" y="608"/>
                    <a:pt x="302" y="603"/>
                    <a:pt x="301" y="598"/>
                  </a:cubicBezTo>
                  <a:cubicBezTo>
                    <a:pt x="301" y="589"/>
                    <a:pt x="301" y="589"/>
                    <a:pt x="301" y="589"/>
                  </a:cubicBezTo>
                  <a:cubicBezTo>
                    <a:pt x="302" y="590"/>
                    <a:pt x="304" y="591"/>
                    <a:pt x="306" y="592"/>
                  </a:cubicBezTo>
                  <a:close/>
                  <a:moveTo>
                    <a:pt x="306" y="673"/>
                  </a:moveTo>
                  <a:cubicBezTo>
                    <a:pt x="306" y="678"/>
                    <a:pt x="306" y="678"/>
                    <a:pt x="306" y="678"/>
                  </a:cubicBezTo>
                  <a:cubicBezTo>
                    <a:pt x="305" y="680"/>
                    <a:pt x="304" y="682"/>
                    <a:pt x="304" y="684"/>
                  </a:cubicBezTo>
                  <a:cubicBezTo>
                    <a:pt x="303" y="684"/>
                    <a:pt x="302" y="684"/>
                    <a:pt x="302" y="684"/>
                  </a:cubicBezTo>
                  <a:cubicBezTo>
                    <a:pt x="301" y="684"/>
                    <a:pt x="301" y="684"/>
                    <a:pt x="301" y="684"/>
                  </a:cubicBezTo>
                  <a:cubicBezTo>
                    <a:pt x="301" y="671"/>
                    <a:pt x="301" y="671"/>
                    <a:pt x="301" y="671"/>
                  </a:cubicBezTo>
                  <a:cubicBezTo>
                    <a:pt x="304" y="672"/>
                    <a:pt x="305" y="673"/>
                    <a:pt x="306" y="673"/>
                  </a:cubicBezTo>
                  <a:close/>
                  <a:moveTo>
                    <a:pt x="296" y="13"/>
                  </a:moveTo>
                  <a:cubicBezTo>
                    <a:pt x="298" y="13"/>
                    <a:pt x="299" y="13"/>
                    <a:pt x="301" y="12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9" y="21"/>
                    <a:pt x="298" y="21"/>
                    <a:pt x="296" y="21"/>
                  </a:cubicBezTo>
                  <a:cubicBezTo>
                    <a:pt x="296" y="13"/>
                    <a:pt x="296" y="13"/>
                    <a:pt x="296" y="13"/>
                  </a:cubicBezTo>
                  <a:close/>
                  <a:moveTo>
                    <a:pt x="301" y="783"/>
                  </a:moveTo>
                  <a:cubicBezTo>
                    <a:pt x="299" y="783"/>
                    <a:pt x="298" y="782"/>
                    <a:pt x="296" y="782"/>
                  </a:cubicBezTo>
                  <a:cubicBezTo>
                    <a:pt x="296" y="773"/>
                    <a:pt x="296" y="773"/>
                    <a:pt x="296" y="773"/>
                  </a:cubicBezTo>
                  <a:cubicBezTo>
                    <a:pt x="298" y="774"/>
                    <a:pt x="299" y="774"/>
                    <a:pt x="301" y="775"/>
                  </a:cubicBezTo>
                  <a:cubicBezTo>
                    <a:pt x="301" y="783"/>
                    <a:pt x="301" y="783"/>
                    <a:pt x="301" y="783"/>
                  </a:cubicBezTo>
                  <a:close/>
                  <a:moveTo>
                    <a:pt x="301" y="37"/>
                  </a:moveTo>
                  <a:cubicBezTo>
                    <a:pt x="301" y="50"/>
                    <a:pt x="301" y="50"/>
                    <a:pt x="301" y="50"/>
                  </a:cubicBezTo>
                  <a:cubicBezTo>
                    <a:pt x="299" y="48"/>
                    <a:pt x="298" y="47"/>
                    <a:pt x="296" y="46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8" y="35"/>
                    <a:pt x="299" y="36"/>
                    <a:pt x="301" y="37"/>
                  </a:cubicBezTo>
                  <a:close/>
                  <a:moveTo>
                    <a:pt x="301" y="51"/>
                  </a:moveTo>
                  <a:cubicBezTo>
                    <a:pt x="301" y="58"/>
                    <a:pt x="301" y="58"/>
                    <a:pt x="301" y="58"/>
                  </a:cubicBezTo>
                  <a:cubicBezTo>
                    <a:pt x="299" y="59"/>
                    <a:pt x="298" y="60"/>
                    <a:pt x="296" y="60"/>
                  </a:cubicBezTo>
                  <a:cubicBezTo>
                    <a:pt x="296" y="52"/>
                    <a:pt x="296" y="52"/>
                    <a:pt x="296" y="52"/>
                  </a:cubicBezTo>
                  <a:cubicBezTo>
                    <a:pt x="298" y="52"/>
                    <a:pt x="299" y="51"/>
                    <a:pt x="301" y="51"/>
                  </a:cubicBezTo>
                  <a:close/>
                  <a:moveTo>
                    <a:pt x="301" y="81"/>
                  </a:moveTo>
                  <a:cubicBezTo>
                    <a:pt x="301" y="115"/>
                    <a:pt x="301" y="115"/>
                    <a:pt x="301" y="115"/>
                  </a:cubicBezTo>
                  <a:cubicBezTo>
                    <a:pt x="299" y="115"/>
                    <a:pt x="298" y="116"/>
                    <a:pt x="296" y="117"/>
                  </a:cubicBezTo>
                  <a:cubicBezTo>
                    <a:pt x="296" y="82"/>
                    <a:pt x="296" y="82"/>
                    <a:pt x="296" y="82"/>
                  </a:cubicBezTo>
                  <a:cubicBezTo>
                    <a:pt x="298" y="81"/>
                    <a:pt x="299" y="81"/>
                    <a:pt x="301" y="81"/>
                  </a:cubicBezTo>
                  <a:close/>
                  <a:moveTo>
                    <a:pt x="301" y="126"/>
                  </a:moveTo>
                  <a:cubicBezTo>
                    <a:pt x="301" y="161"/>
                    <a:pt x="301" y="161"/>
                    <a:pt x="301" y="161"/>
                  </a:cubicBezTo>
                  <a:cubicBezTo>
                    <a:pt x="299" y="162"/>
                    <a:pt x="298" y="162"/>
                    <a:pt x="296" y="163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9" y="135"/>
                    <a:pt x="300" y="131"/>
                    <a:pt x="301" y="126"/>
                  </a:cubicBezTo>
                  <a:close/>
                  <a:moveTo>
                    <a:pt x="301" y="184"/>
                  </a:moveTo>
                  <a:cubicBezTo>
                    <a:pt x="301" y="191"/>
                    <a:pt x="301" y="191"/>
                    <a:pt x="301" y="191"/>
                  </a:cubicBezTo>
                  <a:cubicBezTo>
                    <a:pt x="299" y="191"/>
                    <a:pt x="298" y="192"/>
                    <a:pt x="296" y="192"/>
                  </a:cubicBezTo>
                  <a:cubicBezTo>
                    <a:pt x="296" y="186"/>
                    <a:pt x="296" y="186"/>
                    <a:pt x="296" y="186"/>
                  </a:cubicBezTo>
                  <a:cubicBezTo>
                    <a:pt x="298" y="185"/>
                    <a:pt x="299" y="185"/>
                    <a:pt x="301" y="184"/>
                  </a:cubicBezTo>
                  <a:close/>
                  <a:moveTo>
                    <a:pt x="301" y="198"/>
                  </a:moveTo>
                  <a:cubicBezTo>
                    <a:pt x="301" y="205"/>
                    <a:pt x="301" y="205"/>
                    <a:pt x="301" y="205"/>
                  </a:cubicBezTo>
                  <a:cubicBezTo>
                    <a:pt x="299" y="204"/>
                    <a:pt x="298" y="203"/>
                    <a:pt x="296" y="202"/>
                  </a:cubicBezTo>
                  <a:cubicBezTo>
                    <a:pt x="296" y="196"/>
                    <a:pt x="296" y="196"/>
                    <a:pt x="296" y="196"/>
                  </a:cubicBezTo>
                  <a:cubicBezTo>
                    <a:pt x="301" y="198"/>
                    <a:pt x="301" y="198"/>
                    <a:pt x="301" y="198"/>
                  </a:cubicBezTo>
                  <a:close/>
                  <a:moveTo>
                    <a:pt x="301" y="210"/>
                  </a:moveTo>
                  <a:cubicBezTo>
                    <a:pt x="301" y="214"/>
                    <a:pt x="301" y="214"/>
                    <a:pt x="301" y="214"/>
                  </a:cubicBezTo>
                  <a:cubicBezTo>
                    <a:pt x="299" y="215"/>
                    <a:pt x="298" y="215"/>
                    <a:pt x="296" y="216"/>
                  </a:cubicBezTo>
                  <a:cubicBezTo>
                    <a:pt x="296" y="211"/>
                    <a:pt x="296" y="211"/>
                    <a:pt x="296" y="211"/>
                  </a:cubicBezTo>
                  <a:cubicBezTo>
                    <a:pt x="298" y="211"/>
                    <a:pt x="299" y="210"/>
                    <a:pt x="301" y="210"/>
                  </a:cubicBezTo>
                  <a:close/>
                  <a:moveTo>
                    <a:pt x="301" y="232"/>
                  </a:moveTo>
                  <a:cubicBezTo>
                    <a:pt x="301" y="251"/>
                    <a:pt x="301" y="251"/>
                    <a:pt x="301" y="251"/>
                  </a:cubicBezTo>
                  <a:cubicBezTo>
                    <a:pt x="299" y="248"/>
                    <a:pt x="297" y="245"/>
                    <a:pt x="296" y="243"/>
                  </a:cubicBezTo>
                  <a:cubicBezTo>
                    <a:pt x="296" y="236"/>
                    <a:pt x="296" y="236"/>
                    <a:pt x="296" y="236"/>
                  </a:cubicBezTo>
                  <a:cubicBezTo>
                    <a:pt x="298" y="234"/>
                    <a:pt x="299" y="233"/>
                    <a:pt x="301" y="232"/>
                  </a:cubicBezTo>
                  <a:close/>
                  <a:moveTo>
                    <a:pt x="301" y="288"/>
                  </a:moveTo>
                  <a:cubicBezTo>
                    <a:pt x="301" y="300"/>
                    <a:pt x="301" y="300"/>
                    <a:pt x="301" y="300"/>
                  </a:cubicBezTo>
                  <a:cubicBezTo>
                    <a:pt x="299" y="303"/>
                    <a:pt x="298" y="305"/>
                    <a:pt x="296" y="308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8" y="297"/>
                    <a:pt x="299" y="294"/>
                    <a:pt x="296" y="289"/>
                  </a:cubicBezTo>
                  <a:cubicBezTo>
                    <a:pt x="296" y="284"/>
                    <a:pt x="296" y="284"/>
                    <a:pt x="296" y="284"/>
                  </a:cubicBezTo>
                  <a:cubicBezTo>
                    <a:pt x="301" y="288"/>
                    <a:pt x="301" y="288"/>
                    <a:pt x="301" y="288"/>
                  </a:cubicBezTo>
                  <a:close/>
                  <a:moveTo>
                    <a:pt x="301" y="316"/>
                  </a:moveTo>
                  <a:cubicBezTo>
                    <a:pt x="301" y="323"/>
                    <a:pt x="301" y="323"/>
                    <a:pt x="301" y="323"/>
                  </a:cubicBezTo>
                  <a:cubicBezTo>
                    <a:pt x="299" y="322"/>
                    <a:pt x="298" y="321"/>
                    <a:pt x="296" y="319"/>
                  </a:cubicBezTo>
                  <a:cubicBezTo>
                    <a:pt x="296" y="314"/>
                    <a:pt x="296" y="314"/>
                    <a:pt x="296" y="314"/>
                  </a:cubicBezTo>
                  <a:cubicBezTo>
                    <a:pt x="299" y="318"/>
                    <a:pt x="299" y="318"/>
                    <a:pt x="299" y="318"/>
                  </a:cubicBezTo>
                  <a:cubicBezTo>
                    <a:pt x="300" y="317"/>
                    <a:pt x="300" y="317"/>
                    <a:pt x="301" y="316"/>
                  </a:cubicBezTo>
                  <a:close/>
                  <a:moveTo>
                    <a:pt x="301" y="352"/>
                  </a:moveTo>
                  <a:cubicBezTo>
                    <a:pt x="301" y="360"/>
                    <a:pt x="301" y="360"/>
                    <a:pt x="301" y="360"/>
                  </a:cubicBezTo>
                  <a:cubicBezTo>
                    <a:pt x="300" y="361"/>
                    <a:pt x="300" y="363"/>
                    <a:pt x="299" y="364"/>
                  </a:cubicBezTo>
                  <a:cubicBezTo>
                    <a:pt x="301" y="363"/>
                    <a:pt x="301" y="363"/>
                    <a:pt x="301" y="363"/>
                  </a:cubicBezTo>
                  <a:cubicBezTo>
                    <a:pt x="301" y="368"/>
                    <a:pt x="301" y="368"/>
                    <a:pt x="301" y="368"/>
                  </a:cubicBezTo>
                  <a:cubicBezTo>
                    <a:pt x="299" y="369"/>
                    <a:pt x="298" y="370"/>
                    <a:pt x="296" y="372"/>
                  </a:cubicBezTo>
                  <a:cubicBezTo>
                    <a:pt x="296" y="362"/>
                    <a:pt x="296" y="362"/>
                    <a:pt x="296" y="362"/>
                  </a:cubicBezTo>
                  <a:cubicBezTo>
                    <a:pt x="298" y="359"/>
                    <a:pt x="299" y="355"/>
                    <a:pt x="301" y="352"/>
                  </a:cubicBezTo>
                  <a:close/>
                  <a:moveTo>
                    <a:pt x="301" y="374"/>
                  </a:moveTo>
                  <a:cubicBezTo>
                    <a:pt x="301" y="378"/>
                    <a:pt x="301" y="378"/>
                    <a:pt x="301" y="378"/>
                  </a:cubicBezTo>
                  <a:cubicBezTo>
                    <a:pt x="296" y="380"/>
                    <a:pt x="296" y="380"/>
                    <a:pt x="296" y="380"/>
                  </a:cubicBezTo>
                  <a:cubicBezTo>
                    <a:pt x="296" y="375"/>
                    <a:pt x="296" y="375"/>
                    <a:pt x="296" y="375"/>
                  </a:cubicBezTo>
                  <a:cubicBezTo>
                    <a:pt x="298" y="375"/>
                    <a:pt x="299" y="375"/>
                    <a:pt x="301" y="374"/>
                  </a:cubicBezTo>
                  <a:close/>
                  <a:moveTo>
                    <a:pt x="301" y="385"/>
                  </a:moveTo>
                  <a:cubicBezTo>
                    <a:pt x="301" y="390"/>
                    <a:pt x="301" y="390"/>
                    <a:pt x="301" y="390"/>
                  </a:cubicBezTo>
                  <a:cubicBezTo>
                    <a:pt x="299" y="391"/>
                    <a:pt x="298" y="391"/>
                    <a:pt x="296" y="392"/>
                  </a:cubicBezTo>
                  <a:cubicBezTo>
                    <a:pt x="296" y="387"/>
                    <a:pt x="296" y="387"/>
                    <a:pt x="296" y="387"/>
                  </a:cubicBezTo>
                  <a:cubicBezTo>
                    <a:pt x="298" y="387"/>
                    <a:pt x="299" y="386"/>
                    <a:pt x="301" y="385"/>
                  </a:cubicBezTo>
                  <a:close/>
                  <a:moveTo>
                    <a:pt x="301" y="397"/>
                  </a:moveTo>
                  <a:cubicBezTo>
                    <a:pt x="301" y="402"/>
                    <a:pt x="301" y="402"/>
                    <a:pt x="301" y="402"/>
                  </a:cubicBezTo>
                  <a:cubicBezTo>
                    <a:pt x="300" y="402"/>
                    <a:pt x="299" y="403"/>
                    <a:pt x="296" y="404"/>
                  </a:cubicBezTo>
                  <a:cubicBezTo>
                    <a:pt x="296" y="399"/>
                    <a:pt x="296" y="399"/>
                    <a:pt x="296" y="399"/>
                  </a:cubicBezTo>
                  <a:cubicBezTo>
                    <a:pt x="298" y="399"/>
                    <a:pt x="300" y="398"/>
                    <a:pt x="301" y="397"/>
                  </a:cubicBezTo>
                  <a:close/>
                  <a:moveTo>
                    <a:pt x="301" y="409"/>
                  </a:moveTo>
                  <a:cubicBezTo>
                    <a:pt x="301" y="414"/>
                    <a:pt x="301" y="414"/>
                    <a:pt x="301" y="414"/>
                  </a:cubicBezTo>
                  <a:cubicBezTo>
                    <a:pt x="299" y="416"/>
                    <a:pt x="297" y="416"/>
                    <a:pt x="296" y="418"/>
                  </a:cubicBezTo>
                  <a:cubicBezTo>
                    <a:pt x="296" y="412"/>
                    <a:pt x="296" y="412"/>
                    <a:pt x="296" y="412"/>
                  </a:cubicBezTo>
                  <a:cubicBezTo>
                    <a:pt x="298" y="411"/>
                    <a:pt x="299" y="410"/>
                    <a:pt x="301" y="409"/>
                  </a:cubicBezTo>
                  <a:close/>
                  <a:moveTo>
                    <a:pt x="301" y="422"/>
                  </a:moveTo>
                  <a:cubicBezTo>
                    <a:pt x="301" y="428"/>
                    <a:pt x="301" y="428"/>
                    <a:pt x="301" y="428"/>
                  </a:cubicBezTo>
                  <a:cubicBezTo>
                    <a:pt x="298" y="431"/>
                    <a:pt x="298" y="435"/>
                    <a:pt x="298" y="440"/>
                  </a:cubicBezTo>
                  <a:cubicBezTo>
                    <a:pt x="299" y="440"/>
                    <a:pt x="300" y="440"/>
                    <a:pt x="300" y="440"/>
                  </a:cubicBezTo>
                  <a:cubicBezTo>
                    <a:pt x="300" y="440"/>
                    <a:pt x="300" y="440"/>
                    <a:pt x="301" y="440"/>
                  </a:cubicBezTo>
                  <a:cubicBezTo>
                    <a:pt x="301" y="454"/>
                    <a:pt x="301" y="454"/>
                    <a:pt x="301" y="454"/>
                  </a:cubicBezTo>
                  <a:cubicBezTo>
                    <a:pt x="299" y="451"/>
                    <a:pt x="298" y="448"/>
                    <a:pt x="296" y="444"/>
                  </a:cubicBezTo>
                  <a:cubicBezTo>
                    <a:pt x="296" y="427"/>
                    <a:pt x="296" y="427"/>
                    <a:pt x="296" y="427"/>
                  </a:cubicBezTo>
                  <a:cubicBezTo>
                    <a:pt x="298" y="425"/>
                    <a:pt x="299" y="424"/>
                    <a:pt x="301" y="422"/>
                  </a:cubicBezTo>
                  <a:close/>
                  <a:moveTo>
                    <a:pt x="301" y="481"/>
                  </a:moveTo>
                  <a:cubicBezTo>
                    <a:pt x="301" y="491"/>
                    <a:pt x="301" y="491"/>
                    <a:pt x="301" y="491"/>
                  </a:cubicBezTo>
                  <a:cubicBezTo>
                    <a:pt x="299" y="491"/>
                    <a:pt x="298" y="490"/>
                    <a:pt x="296" y="491"/>
                  </a:cubicBezTo>
                  <a:cubicBezTo>
                    <a:pt x="296" y="484"/>
                    <a:pt x="296" y="484"/>
                    <a:pt x="296" y="484"/>
                  </a:cubicBezTo>
                  <a:cubicBezTo>
                    <a:pt x="298" y="483"/>
                    <a:pt x="299" y="482"/>
                    <a:pt x="301" y="481"/>
                  </a:cubicBezTo>
                  <a:close/>
                  <a:moveTo>
                    <a:pt x="301" y="502"/>
                  </a:moveTo>
                  <a:cubicBezTo>
                    <a:pt x="301" y="505"/>
                    <a:pt x="301" y="505"/>
                    <a:pt x="301" y="505"/>
                  </a:cubicBezTo>
                  <a:cubicBezTo>
                    <a:pt x="299" y="505"/>
                    <a:pt x="298" y="504"/>
                    <a:pt x="296" y="503"/>
                  </a:cubicBezTo>
                  <a:cubicBezTo>
                    <a:pt x="296" y="499"/>
                    <a:pt x="296" y="499"/>
                    <a:pt x="296" y="499"/>
                  </a:cubicBezTo>
                  <a:cubicBezTo>
                    <a:pt x="298" y="499"/>
                    <a:pt x="299" y="501"/>
                    <a:pt x="301" y="502"/>
                  </a:cubicBezTo>
                  <a:close/>
                  <a:moveTo>
                    <a:pt x="301" y="510"/>
                  </a:moveTo>
                  <a:cubicBezTo>
                    <a:pt x="301" y="516"/>
                    <a:pt x="301" y="516"/>
                    <a:pt x="301" y="516"/>
                  </a:cubicBezTo>
                  <a:cubicBezTo>
                    <a:pt x="299" y="518"/>
                    <a:pt x="298" y="520"/>
                    <a:pt x="296" y="521"/>
                  </a:cubicBezTo>
                  <a:cubicBezTo>
                    <a:pt x="296" y="512"/>
                    <a:pt x="296" y="512"/>
                    <a:pt x="296" y="512"/>
                  </a:cubicBezTo>
                  <a:cubicBezTo>
                    <a:pt x="298" y="512"/>
                    <a:pt x="300" y="511"/>
                    <a:pt x="301" y="510"/>
                  </a:cubicBezTo>
                  <a:close/>
                  <a:moveTo>
                    <a:pt x="301" y="534"/>
                  </a:moveTo>
                  <a:cubicBezTo>
                    <a:pt x="301" y="552"/>
                    <a:pt x="301" y="552"/>
                    <a:pt x="301" y="552"/>
                  </a:cubicBezTo>
                  <a:cubicBezTo>
                    <a:pt x="299" y="551"/>
                    <a:pt x="298" y="550"/>
                    <a:pt x="296" y="548"/>
                  </a:cubicBezTo>
                  <a:cubicBezTo>
                    <a:pt x="296" y="540"/>
                    <a:pt x="296" y="540"/>
                    <a:pt x="296" y="540"/>
                  </a:cubicBezTo>
                  <a:cubicBezTo>
                    <a:pt x="297" y="540"/>
                    <a:pt x="298" y="539"/>
                    <a:pt x="299" y="538"/>
                  </a:cubicBezTo>
                  <a:cubicBezTo>
                    <a:pt x="299" y="537"/>
                    <a:pt x="300" y="535"/>
                    <a:pt x="301" y="534"/>
                  </a:cubicBezTo>
                  <a:close/>
                  <a:moveTo>
                    <a:pt x="301" y="589"/>
                  </a:moveTo>
                  <a:cubicBezTo>
                    <a:pt x="301" y="598"/>
                    <a:pt x="301" y="598"/>
                    <a:pt x="301" y="598"/>
                  </a:cubicBezTo>
                  <a:cubicBezTo>
                    <a:pt x="300" y="596"/>
                    <a:pt x="298" y="594"/>
                    <a:pt x="296" y="592"/>
                  </a:cubicBezTo>
                  <a:cubicBezTo>
                    <a:pt x="296" y="587"/>
                    <a:pt x="296" y="587"/>
                    <a:pt x="296" y="587"/>
                  </a:cubicBezTo>
                  <a:cubicBezTo>
                    <a:pt x="298" y="588"/>
                    <a:pt x="299" y="588"/>
                    <a:pt x="301" y="589"/>
                  </a:cubicBezTo>
                  <a:close/>
                  <a:moveTo>
                    <a:pt x="301" y="614"/>
                  </a:moveTo>
                  <a:cubicBezTo>
                    <a:pt x="301" y="620"/>
                    <a:pt x="301" y="620"/>
                    <a:pt x="301" y="620"/>
                  </a:cubicBezTo>
                  <a:cubicBezTo>
                    <a:pt x="299" y="619"/>
                    <a:pt x="298" y="619"/>
                    <a:pt x="296" y="618"/>
                  </a:cubicBezTo>
                  <a:cubicBezTo>
                    <a:pt x="296" y="611"/>
                    <a:pt x="296" y="611"/>
                    <a:pt x="296" y="611"/>
                  </a:cubicBezTo>
                  <a:cubicBezTo>
                    <a:pt x="298" y="612"/>
                    <a:pt x="299" y="613"/>
                    <a:pt x="301" y="614"/>
                  </a:cubicBezTo>
                  <a:close/>
                  <a:moveTo>
                    <a:pt x="301" y="671"/>
                  </a:moveTo>
                  <a:cubicBezTo>
                    <a:pt x="301" y="684"/>
                    <a:pt x="301" y="684"/>
                    <a:pt x="301" y="684"/>
                  </a:cubicBezTo>
                  <a:cubicBezTo>
                    <a:pt x="296" y="682"/>
                    <a:pt x="296" y="682"/>
                    <a:pt x="296" y="682"/>
                  </a:cubicBezTo>
                  <a:cubicBezTo>
                    <a:pt x="296" y="669"/>
                    <a:pt x="296" y="669"/>
                    <a:pt x="296" y="669"/>
                  </a:cubicBezTo>
                  <a:cubicBezTo>
                    <a:pt x="298" y="670"/>
                    <a:pt x="300" y="670"/>
                    <a:pt x="301" y="671"/>
                  </a:cubicBezTo>
                  <a:close/>
                  <a:moveTo>
                    <a:pt x="301" y="738"/>
                  </a:moveTo>
                  <a:cubicBezTo>
                    <a:pt x="301" y="760"/>
                    <a:pt x="301" y="760"/>
                    <a:pt x="301" y="760"/>
                  </a:cubicBezTo>
                  <a:cubicBezTo>
                    <a:pt x="299" y="756"/>
                    <a:pt x="298" y="752"/>
                    <a:pt x="296" y="749"/>
                  </a:cubicBezTo>
                  <a:cubicBezTo>
                    <a:pt x="296" y="735"/>
                    <a:pt x="296" y="735"/>
                    <a:pt x="296" y="735"/>
                  </a:cubicBezTo>
                  <a:cubicBezTo>
                    <a:pt x="297" y="736"/>
                    <a:pt x="298" y="737"/>
                    <a:pt x="299" y="738"/>
                  </a:cubicBezTo>
                  <a:cubicBezTo>
                    <a:pt x="300" y="738"/>
                    <a:pt x="300" y="738"/>
                    <a:pt x="301" y="738"/>
                  </a:cubicBezTo>
                  <a:close/>
                  <a:moveTo>
                    <a:pt x="295" y="14"/>
                  </a:moveTo>
                  <a:cubicBezTo>
                    <a:pt x="295" y="14"/>
                    <a:pt x="296" y="14"/>
                    <a:pt x="296" y="13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6" y="21"/>
                    <a:pt x="295" y="22"/>
                    <a:pt x="295" y="22"/>
                  </a:cubicBezTo>
                  <a:cubicBezTo>
                    <a:pt x="295" y="14"/>
                    <a:pt x="295" y="14"/>
                    <a:pt x="295" y="14"/>
                  </a:cubicBezTo>
                  <a:close/>
                  <a:moveTo>
                    <a:pt x="296" y="782"/>
                  </a:moveTo>
                  <a:cubicBezTo>
                    <a:pt x="295" y="781"/>
                    <a:pt x="295" y="781"/>
                    <a:pt x="295" y="781"/>
                  </a:cubicBezTo>
                  <a:cubicBezTo>
                    <a:pt x="295" y="773"/>
                    <a:pt x="295" y="773"/>
                    <a:pt x="295" y="773"/>
                  </a:cubicBezTo>
                  <a:cubicBezTo>
                    <a:pt x="295" y="773"/>
                    <a:pt x="296" y="773"/>
                    <a:pt x="296" y="773"/>
                  </a:cubicBezTo>
                  <a:cubicBezTo>
                    <a:pt x="296" y="782"/>
                    <a:pt x="296" y="782"/>
                    <a:pt x="296" y="782"/>
                  </a:cubicBezTo>
                  <a:close/>
                  <a:moveTo>
                    <a:pt x="296" y="33"/>
                  </a:move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5" y="45"/>
                    <a:pt x="295" y="44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5" y="32"/>
                    <a:pt x="296" y="32"/>
                    <a:pt x="296" y="33"/>
                  </a:cubicBezTo>
                  <a:close/>
                  <a:moveTo>
                    <a:pt x="296" y="52"/>
                  </a:moveTo>
                  <a:cubicBezTo>
                    <a:pt x="296" y="60"/>
                    <a:pt x="296" y="60"/>
                    <a:pt x="296" y="60"/>
                  </a:cubicBezTo>
                  <a:cubicBezTo>
                    <a:pt x="295" y="61"/>
                    <a:pt x="295" y="61"/>
                    <a:pt x="295" y="61"/>
                  </a:cubicBezTo>
                  <a:cubicBezTo>
                    <a:pt x="295" y="53"/>
                    <a:pt x="295" y="53"/>
                    <a:pt x="295" y="53"/>
                  </a:cubicBezTo>
                  <a:cubicBezTo>
                    <a:pt x="295" y="53"/>
                    <a:pt x="296" y="52"/>
                    <a:pt x="296" y="52"/>
                  </a:cubicBezTo>
                  <a:close/>
                  <a:moveTo>
                    <a:pt x="296" y="82"/>
                  </a:moveTo>
                  <a:cubicBezTo>
                    <a:pt x="296" y="117"/>
                    <a:pt x="296" y="117"/>
                    <a:pt x="296" y="117"/>
                  </a:cubicBezTo>
                  <a:cubicBezTo>
                    <a:pt x="296" y="117"/>
                    <a:pt x="295" y="117"/>
                    <a:pt x="295" y="118"/>
                  </a:cubicBezTo>
                  <a:cubicBezTo>
                    <a:pt x="295" y="82"/>
                    <a:pt x="295" y="82"/>
                    <a:pt x="295" y="82"/>
                  </a:cubicBezTo>
                  <a:cubicBezTo>
                    <a:pt x="295" y="82"/>
                    <a:pt x="296" y="82"/>
                    <a:pt x="296" y="82"/>
                  </a:cubicBezTo>
                  <a:close/>
                  <a:moveTo>
                    <a:pt x="296" y="138"/>
                  </a:moveTo>
                  <a:cubicBezTo>
                    <a:pt x="296" y="163"/>
                    <a:pt x="296" y="163"/>
                    <a:pt x="296" y="163"/>
                  </a:cubicBezTo>
                  <a:cubicBezTo>
                    <a:pt x="296" y="163"/>
                    <a:pt x="295" y="163"/>
                    <a:pt x="295" y="164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5" y="139"/>
                    <a:pt x="296" y="139"/>
                    <a:pt x="296" y="138"/>
                  </a:cubicBezTo>
                  <a:close/>
                  <a:moveTo>
                    <a:pt x="296" y="186"/>
                  </a:moveTo>
                  <a:cubicBezTo>
                    <a:pt x="296" y="192"/>
                    <a:pt x="296" y="192"/>
                    <a:pt x="296" y="192"/>
                  </a:cubicBezTo>
                  <a:cubicBezTo>
                    <a:pt x="296" y="192"/>
                    <a:pt x="295" y="193"/>
                    <a:pt x="295" y="193"/>
                  </a:cubicBezTo>
                  <a:cubicBezTo>
                    <a:pt x="295" y="187"/>
                    <a:pt x="295" y="187"/>
                    <a:pt x="295" y="187"/>
                  </a:cubicBezTo>
                  <a:cubicBezTo>
                    <a:pt x="295" y="186"/>
                    <a:pt x="296" y="186"/>
                    <a:pt x="296" y="186"/>
                  </a:cubicBezTo>
                  <a:close/>
                  <a:moveTo>
                    <a:pt x="296" y="196"/>
                  </a:moveTo>
                  <a:cubicBezTo>
                    <a:pt x="296" y="202"/>
                    <a:pt x="296" y="202"/>
                    <a:pt x="296" y="202"/>
                  </a:cubicBezTo>
                  <a:cubicBezTo>
                    <a:pt x="296" y="202"/>
                    <a:pt x="295" y="201"/>
                    <a:pt x="295" y="201"/>
                  </a:cubicBezTo>
                  <a:cubicBezTo>
                    <a:pt x="295" y="195"/>
                    <a:pt x="295" y="195"/>
                    <a:pt x="295" y="195"/>
                  </a:cubicBezTo>
                  <a:cubicBezTo>
                    <a:pt x="296" y="196"/>
                    <a:pt x="296" y="196"/>
                    <a:pt x="296" y="196"/>
                  </a:cubicBezTo>
                  <a:close/>
                  <a:moveTo>
                    <a:pt x="296" y="211"/>
                  </a:moveTo>
                  <a:cubicBezTo>
                    <a:pt x="296" y="216"/>
                    <a:pt x="296" y="216"/>
                    <a:pt x="296" y="216"/>
                  </a:cubicBezTo>
                  <a:cubicBezTo>
                    <a:pt x="296" y="217"/>
                    <a:pt x="295" y="217"/>
                    <a:pt x="295" y="217"/>
                  </a:cubicBezTo>
                  <a:cubicBezTo>
                    <a:pt x="295" y="211"/>
                    <a:pt x="295" y="211"/>
                    <a:pt x="295" y="211"/>
                  </a:cubicBezTo>
                  <a:cubicBezTo>
                    <a:pt x="295" y="211"/>
                    <a:pt x="296" y="211"/>
                    <a:pt x="296" y="211"/>
                  </a:cubicBezTo>
                  <a:close/>
                  <a:moveTo>
                    <a:pt x="296" y="236"/>
                  </a:moveTo>
                  <a:cubicBezTo>
                    <a:pt x="296" y="243"/>
                    <a:pt x="296" y="243"/>
                    <a:pt x="296" y="243"/>
                  </a:cubicBezTo>
                  <a:cubicBezTo>
                    <a:pt x="296" y="241"/>
                    <a:pt x="295" y="238"/>
                    <a:pt x="295" y="237"/>
                  </a:cubicBezTo>
                  <a:cubicBezTo>
                    <a:pt x="296" y="236"/>
                    <a:pt x="296" y="236"/>
                    <a:pt x="296" y="236"/>
                  </a:cubicBezTo>
                  <a:close/>
                  <a:moveTo>
                    <a:pt x="296" y="284"/>
                  </a:moveTo>
                  <a:cubicBezTo>
                    <a:pt x="296" y="289"/>
                    <a:pt x="296" y="289"/>
                    <a:pt x="296" y="289"/>
                  </a:cubicBezTo>
                  <a:cubicBezTo>
                    <a:pt x="296" y="289"/>
                    <a:pt x="296" y="288"/>
                    <a:pt x="295" y="287"/>
                  </a:cubicBezTo>
                  <a:cubicBezTo>
                    <a:pt x="295" y="288"/>
                    <a:pt x="295" y="288"/>
                    <a:pt x="295" y="288"/>
                  </a:cubicBezTo>
                  <a:cubicBezTo>
                    <a:pt x="295" y="282"/>
                    <a:pt x="295" y="282"/>
                    <a:pt x="295" y="282"/>
                  </a:cubicBezTo>
                  <a:cubicBezTo>
                    <a:pt x="296" y="284"/>
                    <a:pt x="296" y="284"/>
                    <a:pt x="296" y="284"/>
                  </a:cubicBezTo>
                  <a:close/>
                  <a:moveTo>
                    <a:pt x="296" y="300"/>
                  </a:moveTo>
                  <a:cubicBezTo>
                    <a:pt x="296" y="308"/>
                    <a:pt x="296" y="308"/>
                    <a:pt x="296" y="308"/>
                  </a:cubicBezTo>
                  <a:cubicBezTo>
                    <a:pt x="296" y="309"/>
                    <a:pt x="296" y="311"/>
                    <a:pt x="295" y="312"/>
                  </a:cubicBezTo>
                  <a:cubicBezTo>
                    <a:pt x="296" y="314"/>
                    <a:pt x="296" y="314"/>
                    <a:pt x="296" y="314"/>
                  </a:cubicBezTo>
                  <a:cubicBezTo>
                    <a:pt x="296" y="319"/>
                    <a:pt x="296" y="319"/>
                    <a:pt x="296" y="319"/>
                  </a:cubicBezTo>
                  <a:cubicBezTo>
                    <a:pt x="296" y="319"/>
                    <a:pt x="295" y="318"/>
                    <a:pt x="295" y="318"/>
                  </a:cubicBezTo>
                  <a:cubicBezTo>
                    <a:pt x="295" y="303"/>
                    <a:pt x="295" y="303"/>
                    <a:pt x="295" y="303"/>
                  </a:cubicBezTo>
                  <a:cubicBezTo>
                    <a:pt x="295" y="302"/>
                    <a:pt x="296" y="301"/>
                    <a:pt x="296" y="300"/>
                  </a:cubicBezTo>
                  <a:close/>
                  <a:moveTo>
                    <a:pt x="296" y="362"/>
                  </a:moveTo>
                  <a:cubicBezTo>
                    <a:pt x="296" y="372"/>
                    <a:pt x="296" y="372"/>
                    <a:pt x="296" y="372"/>
                  </a:cubicBezTo>
                  <a:cubicBezTo>
                    <a:pt x="296" y="373"/>
                    <a:pt x="295" y="374"/>
                    <a:pt x="295" y="376"/>
                  </a:cubicBezTo>
                  <a:cubicBezTo>
                    <a:pt x="295" y="366"/>
                    <a:pt x="295" y="366"/>
                    <a:pt x="295" y="366"/>
                  </a:cubicBezTo>
                  <a:cubicBezTo>
                    <a:pt x="295" y="365"/>
                    <a:pt x="296" y="363"/>
                    <a:pt x="296" y="362"/>
                  </a:cubicBezTo>
                  <a:close/>
                  <a:moveTo>
                    <a:pt x="296" y="375"/>
                  </a:moveTo>
                  <a:cubicBezTo>
                    <a:pt x="295" y="376"/>
                    <a:pt x="295" y="376"/>
                    <a:pt x="295" y="376"/>
                  </a:cubicBezTo>
                  <a:cubicBezTo>
                    <a:pt x="295" y="380"/>
                    <a:pt x="295" y="380"/>
                    <a:pt x="295" y="380"/>
                  </a:cubicBezTo>
                  <a:cubicBezTo>
                    <a:pt x="296" y="380"/>
                    <a:pt x="296" y="380"/>
                    <a:pt x="296" y="380"/>
                  </a:cubicBezTo>
                  <a:cubicBezTo>
                    <a:pt x="296" y="375"/>
                    <a:pt x="296" y="375"/>
                    <a:pt x="296" y="375"/>
                  </a:cubicBezTo>
                  <a:close/>
                  <a:moveTo>
                    <a:pt x="296" y="387"/>
                  </a:moveTo>
                  <a:cubicBezTo>
                    <a:pt x="296" y="392"/>
                    <a:pt x="296" y="392"/>
                    <a:pt x="296" y="392"/>
                  </a:cubicBezTo>
                  <a:cubicBezTo>
                    <a:pt x="296" y="393"/>
                    <a:pt x="295" y="393"/>
                    <a:pt x="295" y="393"/>
                  </a:cubicBezTo>
                  <a:cubicBezTo>
                    <a:pt x="295" y="388"/>
                    <a:pt x="295" y="388"/>
                    <a:pt x="295" y="388"/>
                  </a:cubicBezTo>
                  <a:cubicBezTo>
                    <a:pt x="295" y="388"/>
                    <a:pt x="296" y="387"/>
                    <a:pt x="296" y="387"/>
                  </a:cubicBezTo>
                  <a:close/>
                  <a:moveTo>
                    <a:pt x="296" y="399"/>
                  </a:moveTo>
                  <a:cubicBezTo>
                    <a:pt x="296" y="404"/>
                    <a:pt x="296" y="404"/>
                    <a:pt x="296" y="404"/>
                  </a:cubicBezTo>
                  <a:cubicBezTo>
                    <a:pt x="295" y="405"/>
                    <a:pt x="295" y="405"/>
                    <a:pt x="295" y="405"/>
                  </a:cubicBezTo>
                  <a:cubicBezTo>
                    <a:pt x="295" y="400"/>
                    <a:pt x="295" y="400"/>
                    <a:pt x="295" y="400"/>
                  </a:cubicBezTo>
                  <a:cubicBezTo>
                    <a:pt x="295" y="400"/>
                    <a:pt x="296" y="399"/>
                    <a:pt x="296" y="399"/>
                  </a:cubicBezTo>
                  <a:close/>
                  <a:moveTo>
                    <a:pt x="296" y="412"/>
                  </a:moveTo>
                  <a:cubicBezTo>
                    <a:pt x="296" y="418"/>
                    <a:pt x="296" y="418"/>
                    <a:pt x="296" y="418"/>
                  </a:cubicBezTo>
                  <a:cubicBezTo>
                    <a:pt x="295" y="418"/>
                    <a:pt x="295" y="420"/>
                    <a:pt x="295" y="421"/>
                  </a:cubicBezTo>
                  <a:cubicBezTo>
                    <a:pt x="295" y="414"/>
                    <a:pt x="295" y="414"/>
                    <a:pt x="295" y="414"/>
                  </a:cubicBezTo>
                  <a:cubicBezTo>
                    <a:pt x="296" y="412"/>
                    <a:pt x="296" y="412"/>
                    <a:pt x="296" y="412"/>
                  </a:cubicBezTo>
                  <a:close/>
                  <a:moveTo>
                    <a:pt x="296" y="427"/>
                  </a:moveTo>
                  <a:cubicBezTo>
                    <a:pt x="296" y="444"/>
                    <a:pt x="296" y="444"/>
                    <a:pt x="296" y="444"/>
                  </a:cubicBezTo>
                  <a:cubicBezTo>
                    <a:pt x="296" y="443"/>
                    <a:pt x="295" y="441"/>
                    <a:pt x="295" y="440"/>
                  </a:cubicBezTo>
                  <a:cubicBezTo>
                    <a:pt x="295" y="429"/>
                    <a:pt x="295" y="429"/>
                    <a:pt x="295" y="429"/>
                  </a:cubicBezTo>
                  <a:cubicBezTo>
                    <a:pt x="296" y="427"/>
                    <a:pt x="296" y="427"/>
                    <a:pt x="296" y="427"/>
                  </a:cubicBezTo>
                  <a:close/>
                  <a:moveTo>
                    <a:pt x="296" y="484"/>
                  </a:moveTo>
                  <a:cubicBezTo>
                    <a:pt x="296" y="491"/>
                    <a:pt x="296" y="491"/>
                    <a:pt x="296" y="491"/>
                  </a:cubicBezTo>
                  <a:cubicBezTo>
                    <a:pt x="296" y="491"/>
                    <a:pt x="295" y="491"/>
                    <a:pt x="295" y="492"/>
                  </a:cubicBezTo>
                  <a:cubicBezTo>
                    <a:pt x="295" y="486"/>
                    <a:pt x="295" y="486"/>
                    <a:pt x="295" y="486"/>
                  </a:cubicBezTo>
                  <a:cubicBezTo>
                    <a:pt x="295" y="485"/>
                    <a:pt x="296" y="485"/>
                    <a:pt x="296" y="484"/>
                  </a:cubicBezTo>
                  <a:close/>
                  <a:moveTo>
                    <a:pt x="296" y="499"/>
                  </a:moveTo>
                  <a:cubicBezTo>
                    <a:pt x="296" y="503"/>
                    <a:pt x="296" y="503"/>
                    <a:pt x="296" y="503"/>
                  </a:cubicBezTo>
                  <a:cubicBezTo>
                    <a:pt x="296" y="503"/>
                    <a:pt x="295" y="502"/>
                    <a:pt x="295" y="502"/>
                  </a:cubicBezTo>
                  <a:cubicBezTo>
                    <a:pt x="295" y="497"/>
                    <a:pt x="295" y="497"/>
                    <a:pt x="295" y="497"/>
                  </a:cubicBezTo>
                  <a:cubicBezTo>
                    <a:pt x="295" y="498"/>
                    <a:pt x="296" y="498"/>
                    <a:pt x="296" y="499"/>
                  </a:cubicBezTo>
                  <a:close/>
                  <a:moveTo>
                    <a:pt x="296" y="512"/>
                  </a:moveTo>
                  <a:cubicBezTo>
                    <a:pt x="296" y="521"/>
                    <a:pt x="296" y="521"/>
                    <a:pt x="296" y="521"/>
                  </a:cubicBezTo>
                  <a:cubicBezTo>
                    <a:pt x="296" y="521"/>
                    <a:pt x="295" y="522"/>
                    <a:pt x="295" y="522"/>
                  </a:cubicBezTo>
                  <a:cubicBezTo>
                    <a:pt x="295" y="512"/>
                    <a:pt x="295" y="512"/>
                    <a:pt x="295" y="512"/>
                  </a:cubicBezTo>
                  <a:cubicBezTo>
                    <a:pt x="295" y="512"/>
                    <a:pt x="296" y="512"/>
                    <a:pt x="296" y="512"/>
                  </a:cubicBezTo>
                  <a:close/>
                  <a:moveTo>
                    <a:pt x="296" y="540"/>
                  </a:moveTo>
                  <a:cubicBezTo>
                    <a:pt x="296" y="548"/>
                    <a:pt x="296" y="548"/>
                    <a:pt x="296" y="548"/>
                  </a:cubicBezTo>
                  <a:cubicBezTo>
                    <a:pt x="296" y="548"/>
                    <a:pt x="295" y="547"/>
                    <a:pt x="295" y="546"/>
                  </a:cubicBezTo>
                  <a:cubicBezTo>
                    <a:pt x="295" y="542"/>
                    <a:pt x="295" y="542"/>
                    <a:pt x="295" y="542"/>
                  </a:cubicBezTo>
                  <a:cubicBezTo>
                    <a:pt x="295" y="541"/>
                    <a:pt x="296" y="541"/>
                    <a:pt x="296" y="540"/>
                  </a:cubicBezTo>
                  <a:close/>
                  <a:moveTo>
                    <a:pt x="296" y="587"/>
                  </a:moveTo>
                  <a:cubicBezTo>
                    <a:pt x="296" y="592"/>
                    <a:pt x="296" y="592"/>
                    <a:pt x="296" y="592"/>
                  </a:cubicBezTo>
                  <a:cubicBezTo>
                    <a:pt x="296" y="592"/>
                    <a:pt x="295" y="592"/>
                    <a:pt x="295" y="591"/>
                  </a:cubicBezTo>
                  <a:cubicBezTo>
                    <a:pt x="295" y="586"/>
                    <a:pt x="295" y="586"/>
                    <a:pt x="295" y="586"/>
                  </a:cubicBezTo>
                  <a:cubicBezTo>
                    <a:pt x="295" y="586"/>
                    <a:pt x="296" y="586"/>
                    <a:pt x="296" y="587"/>
                  </a:cubicBezTo>
                  <a:close/>
                  <a:moveTo>
                    <a:pt x="296" y="611"/>
                  </a:moveTo>
                  <a:cubicBezTo>
                    <a:pt x="296" y="618"/>
                    <a:pt x="296" y="618"/>
                    <a:pt x="296" y="618"/>
                  </a:cubicBezTo>
                  <a:cubicBezTo>
                    <a:pt x="296" y="618"/>
                    <a:pt x="295" y="618"/>
                    <a:pt x="295" y="617"/>
                  </a:cubicBezTo>
                  <a:cubicBezTo>
                    <a:pt x="295" y="610"/>
                    <a:pt x="295" y="610"/>
                    <a:pt x="295" y="610"/>
                  </a:cubicBezTo>
                  <a:cubicBezTo>
                    <a:pt x="295" y="610"/>
                    <a:pt x="296" y="611"/>
                    <a:pt x="296" y="611"/>
                  </a:cubicBezTo>
                  <a:close/>
                  <a:moveTo>
                    <a:pt x="296" y="669"/>
                  </a:moveTo>
                  <a:cubicBezTo>
                    <a:pt x="296" y="682"/>
                    <a:pt x="296" y="682"/>
                    <a:pt x="296" y="682"/>
                  </a:cubicBezTo>
                  <a:cubicBezTo>
                    <a:pt x="295" y="681"/>
                    <a:pt x="295" y="681"/>
                    <a:pt x="295" y="681"/>
                  </a:cubicBezTo>
                  <a:cubicBezTo>
                    <a:pt x="295" y="668"/>
                    <a:pt x="295" y="668"/>
                    <a:pt x="295" y="668"/>
                  </a:cubicBezTo>
                  <a:cubicBezTo>
                    <a:pt x="296" y="669"/>
                    <a:pt x="296" y="669"/>
                    <a:pt x="296" y="669"/>
                  </a:cubicBezTo>
                  <a:close/>
                  <a:moveTo>
                    <a:pt x="296" y="735"/>
                  </a:moveTo>
                  <a:cubicBezTo>
                    <a:pt x="296" y="749"/>
                    <a:pt x="296" y="749"/>
                    <a:pt x="296" y="749"/>
                  </a:cubicBezTo>
                  <a:cubicBezTo>
                    <a:pt x="296" y="748"/>
                    <a:pt x="295" y="747"/>
                    <a:pt x="295" y="746"/>
                  </a:cubicBezTo>
                  <a:cubicBezTo>
                    <a:pt x="295" y="734"/>
                    <a:pt x="295" y="734"/>
                    <a:pt x="295" y="734"/>
                  </a:cubicBezTo>
                  <a:cubicBezTo>
                    <a:pt x="295" y="734"/>
                    <a:pt x="296" y="735"/>
                    <a:pt x="296" y="735"/>
                  </a:cubicBezTo>
                  <a:close/>
                  <a:moveTo>
                    <a:pt x="295" y="336"/>
                  </a:moveTo>
                  <a:cubicBezTo>
                    <a:pt x="295" y="335"/>
                    <a:pt x="295" y="335"/>
                    <a:pt x="295" y="335"/>
                  </a:cubicBezTo>
                  <a:cubicBezTo>
                    <a:pt x="295" y="335"/>
                    <a:pt x="295" y="336"/>
                    <a:pt x="295" y="336"/>
                  </a:cubicBezTo>
                  <a:close/>
                  <a:moveTo>
                    <a:pt x="294" y="14"/>
                  </a:moveTo>
                  <a:cubicBezTo>
                    <a:pt x="295" y="14"/>
                    <a:pt x="295" y="14"/>
                    <a:pt x="295" y="14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94" y="22"/>
                    <a:pt x="294" y="22"/>
                    <a:pt x="294" y="22"/>
                  </a:cubicBezTo>
                  <a:cubicBezTo>
                    <a:pt x="294" y="14"/>
                    <a:pt x="294" y="14"/>
                    <a:pt x="294" y="14"/>
                  </a:cubicBezTo>
                  <a:close/>
                  <a:moveTo>
                    <a:pt x="295" y="781"/>
                  </a:moveTo>
                  <a:cubicBezTo>
                    <a:pt x="294" y="781"/>
                    <a:pt x="294" y="781"/>
                    <a:pt x="294" y="781"/>
                  </a:cubicBezTo>
                  <a:cubicBezTo>
                    <a:pt x="294" y="773"/>
                    <a:pt x="294" y="773"/>
                    <a:pt x="294" y="773"/>
                  </a:cubicBezTo>
                  <a:cubicBezTo>
                    <a:pt x="295" y="773"/>
                    <a:pt x="295" y="773"/>
                    <a:pt x="295" y="773"/>
                  </a:cubicBezTo>
                  <a:cubicBezTo>
                    <a:pt x="295" y="781"/>
                    <a:pt x="295" y="781"/>
                    <a:pt x="295" y="781"/>
                  </a:cubicBezTo>
                  <a:close/>
                  <a:moveTo>
                    <a:pt x="295" y="31"/>
                  </a:moveTo>
                  <a:cubicBezTo>
                    <a:pt x="295" y="44"/>
                    <a:pt x="295" y="44"/>
                    <a:pt x="295" y="44"/>
                  </a:cubicBezTo>
                  <a:cubicBezTo>
                    <a:pt x="294" y="44"/>
                    <a:pt x="294" y="44"/>
                    <a:pt x="294" y="44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95" y="53"/>
                  </a:moveTo>
                  <a:cubicBezTo>
                    <a:pt x="295" y="61"/>
                    <a:pt x="295" y="61"/>
                    <a:pt x="295" y="61"/>
                  </a:cubicBezTo>
                  <a:cubicBezTo>
                    <a:pt x="294" y="61"/>
                    <a:pt x="294" y="61"/>
                    <a:pt x="294" y="61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5" y="53"/>
                    <a:pt x="295" y="53"/>
                    <a:pt x="295" y="53"/>
                  </a:cubicBezTo>
                  <a:close/>
                  <a:moveTo>
                    <a:pt x="295" y="82"/>
                  </a:moveTo>
                  <a:cubicBezTo>
                    <a:pt x="295" y="118"/>
                    <a:pt x="295" y="118"/>
                    <a:pt x="295" y="118"/>
                  </a:cubicBezTo>
                  <a:cubicBezTo>
                    <a:pt x="294" y="118"/>
                    <a:pt x="294" y="118"/>
                    <a:pt x="294" y="118"/>
                  </a:cubicBezTo>
                  <a:cubicBezTo>
                    <a:pt x="294" y="82"/>
                    <a:pt x="294" y="82"/>
                    <a:pt x="294" y="82"/>
                  </a:cubicBezTo>
                  <a:cubicBezTo>
                    <a:pt x="294" y="82"/>
                    <a:pt x="294" y="82"/>
                    <a:pt x="295" y="82"/>
                  </a:cubicBezTo>
                  <a:close/>
                  <a:moveTo>
                    <a:pt x="295" y="140"/>
                  </a:moveTo>
                  <a:cubicBezTo>
                    <a:pt x="295" y="164"/>
                    <a:pt x="295" y="164"/>
                    <a:pt x="295" y="164"/>
                  </a:cubicBezTo>
                  <a:cubicBezTo>
                    <a:pt x="294" y="164"/>
                    <a:pt x="294" y="164"/>
                    <a:pt x="294" y="164"/>
                  </a:cubicBezTo>
                  <a:cubicBezTo>
                    <a:pt x="294" y="141"/>
                    <a:pt x="294" y="141"/>
                    <a:pt x="294" y="141"/>
                  </a:cubicBezTo>
                  <a:cubicBezTo>
                    <a:pt x="295" y="140"/>
                    <a:pt x="295" y="140"/>
                    <a:pt x="295" y="140"/>
                  </a:cubicBezTo>
                  <a:close/>
                  <a:moveTo>
                    <a:pt x="295" y="187"/>
                  </a:moveTo>
                  <a:cubicBezTo>
                    <a:pt x="295" y="193"/>
                    <a:pt x="295" y="193"/>
                    <a:pt x="295" y="193"/>
                  </a:cubicBezTo>
                  <a:cubicBezTo>
                    <a:pt x="294" y="193"/>
                    <a:pt x="294" y="193"/>
                    <a:pt x="294" y="193"/>
                  </a:cubicBezTo>
                  <a:cubicBezTo>
                    <a:pt x="294" y="187"/>
                    <a:pt x="294" y="187"/>
                    <a:pt x="294" y="187"/>
                  </a:cubicBezTo>
                  <a:cubicBezTo>
                    <a:pt x="295" y="187"/>
                    <a:pt x="295" y="187"/>
                    <a:pt x="295" y="187"/>
                  </a:cubicBezTo>
                  <a:close/>
                  <a:moveTo>
                    <a:pt x="295" y="195"/>
                  </a:moveTo>
                  <a:cubicBezTo>
                    <a:pt x="295" y="201"/>
                    <a:pt x="295" y="201"/>
                    <a:pt x="295" y="201"/>
                  </a:cubicBezTo>
                  <a:cubicBezTo>
                    <a:pt x="294" y="201"/>
                    <a:pt x="294" y="201"/>
                    <a:pt x="294" y="201"/>
                  </a:cubicBezTo>
                  <a:cubicBezTo>
                    <a:pt x="294" y="194"/>
                    <a:pt x="294" y="194"/>
                    <a:pt x="294" y="194"/>
                  </a:cubicBezTo>
                  <a:cubicBezTo>
                    <a:pt x="295" y="195"/>
                    <a:pt x="295" y="195"/>
                    <a:pt x="295" y="195"/>
                  </a:cubicBezTo>
                  <a:close/>
                  <a:moveTo>
                    <a:pt x="295" y="211"/>
                  </a:moveTo>
                  <a:cubicBezTo>
                    <a:pt x="295" y="217"/>
                    <a:pt x="295" y="217"/>
                    <a:pt x="295" y="217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12"/>
                    <a:pt x="294" y="212"/>
                    <a:pt x="294" y="212"/>
                  </a:cubicBezTo>
                  <a:cubicBezTo>
                    <a:pt x="295" y="211"/>
                    <a:pt x="295" y="211"/>
                    <a:pt x="295" y="211"/>
                  </a:cubicBezTo>
                  <a:close/>
                  <a:moveTo>
                    <a:pt x="295" y="282"/>
                  </a:moveTo>
                  <a:cubicBezTo>
                    <a:pt x="295" y="288"/>
                    <a:pt x="295" y="288"/>
                    <a:pt x="295" y="288"/>
                  </a:cubicBezTo>
                  <a:cubicBezTo>
                    <a:pt x="294" y="289"/>
                    <a:pt x="294" y="289"/>
                    <a:pt x="294" y="289"/>
                  </a:cubicBezTo>
                  <a:cubicBezTo>
                    <a:pt x="294" y="282"/>
                    <a:pt x="294" y="282"/>
                    <a:pt x="294" y="282"/>
                  </a:cubicBezTo>
                  <a:cubicBezTo>
                    <a:pt x="295" y="282"/>
                    <a:pt x="295" y="282"/>
                    <a:pt x="295" y="282"/>
                  </a:cubicBezTo>
                  <a:close/>
                  <a:moveTo>
                    <a:pt x="295" y="303"/>
                  </a:moveTo>
                  <a:cubicBezTo>
                    <a:pt x="295" y="318"/>
                    <a:pt x="295" y="318"/>
                    <a:pt x="295" y="318"/>
                  </a:cubicBezTo>
                  <a:cubicBezTo>
                    <a:pt x="294" y="318"/>
                    <a:pt x="294" y="318"/>
                    <a:pt x="294" y="318"/>
                  </a:cubicBezTo>
                  <a:cubicBezTo>
                    <a:pt x="294" y="303"/>
                    <a:pt x="294" y="303"/>
                    <a:pt x="294" y="303"/>
                  </a:cubicBezTo>
                  <a:cubicBezTo>
                    <a:pt x="295" y="303"/>
                    <a:pt x="295" y="303"/>
                    <a:pt x="295" y="303"/>
                  </a:cubicBezTo>
                  <a:close/>
                  <a:moveTo>
                    <a:pt x="295" y="335"/>
                  </a:moveTo>
                  <a:cubicBezTo>
                    <a:pt x="295" y="336"/>
                    <a:pt x="295" y="336"/>
                    <a:pt x="295" y="336"/>
                  </a:cubicBezTo>
                  <a:cubicBezTo>
                    <a:pt x="294" y="337"/>
                    <a:pt x="294" y="338"/>
                    <a:pt x="294" y="339"/>
                  </a:cubicBezTo>
                  <a:cubicBezTo>
                    <a:pt x="294" y="332"/>
                    <a:pt x="294" y="332"/>
                    <a:pt x="294" y="332"/>
                  </a:cubicBezTo>
                  <a:cubicBezTo>
                    <a:pt x="294" y="333"/>
                    <a:pt x="294" y="334"/>
                    <a:pt x="295" y="335"/>
                  </a:cubicBezTo>
                  <a:close/>
                  <a:moveTo>
                    <a:pt x="295" y="366"/>
                  </a:moveTo>
                  <a:cubicBezTo>
                    <a:pt x="295" y="376"/>
                    <a:pt x="295" y="376"/>
                    <a:pt x="295" y="376"/>
                  </a:cubicBezTo>
                  <a:cubicBezTo>
                    <a:pt x="295" y="376"/>
                    <a:pt x="295" y="376"/>
                    <a:pt x="295" y="376"/>
                  </a:cubicBezTo>
                  <a:cubicBezTo>
                    <a:pt x="295" y="376"/>
                    <a:pt x="295" y="376"/>
                    <a:pt x="295" y="376"/>
                  </a:cubicBezTo>
                  <a:cubicBezTo>
                    <a:pt x="295" y="380"/>
                    <a:pt x="295" y="380"/>
                    <a:pt x="295" y="380"/>
                  </a:cubicBezTo>
                  <a:cubicBezTo>
                    <a:pt x="295" y="380"/>
                    <a:pt x="295" y="380"/>
                    <a:pt x="295" y="380"/>
                  </a:cubicBezTo>
                  <a:cubicBezTo>
                    <a:pt x="294" y="381"/>
                    <a:pt x="294" y="381"/>
                    <a:pt x="294" y="381"/>
                  </a:cubicBezTo>
                  <a:cubicBezTo>
                    <a:pt x="294" y="367"/>
                    <a:pt x="294" y="367"/>
                    <a:pt x="294" y="367"/>
                  </a:cubicBezTo>
                  <a:cubicBezTo>
                    <a:pt x="295" y="366"/>
                    <a:pt x="295" y="366"/>
                    <a:pt x="295" y="366"/>
                  </a:cubicBezTo>
                  <a:close/>
                  <a:moveTo>
                    <a:pt x="295" y="388"/>
                  </a:moveTo>
                  <a:cubicBezTo>
                    <a:pt x="295" y="393"/>
                    <a:pt x="295" y="393"/>
                    <a:pt x="295" y="393"/>
                  </a:cubicBezTo>
                  <a:cubicBezTo>
                    <a:pt x="294" y="394"/>
                    <a:pt x="294" y="394"/>
                    <a:pt x="294" y="394"/>
                  </a:cubicBezTo>
                  <a:cubicBezTo>
                    <a:pt x="294" y="388"/>
                    <a:pt x="294" y="388"/>
                    <a:pt x="294" y="388"/>
                  </a:cubicBezTo>
                  <a:cubicBezTo>
                    <a:pt x="295" y="388"/>
                    <a:pt x="295" y="388"/>
                    <a:pt x="295" y="388"/>
                  </a:cubicBezTo>
                  <a:close/>
                  <a:moveTo>
                    <a:pt x="295" y="400"/>
                  </a:moveTo>
                  <a:cubicBezTo>
                    <a:pt x="295" y="405"/>
                    <a:pt x="295" y="405"/>
                    <a:pt x="295" y="405"/>
                  </a:cubicBezTo>
                  <a:cubicBezTo>
                    <a:pt x="294" y="405"/>
                    <a:pt x="294" y="405"/>
                    <a:pt x="294" y="405"/>
                  </a:cubicBezTo>
                  <a:cubicBezTo>
                    <a:pt x="294" y="400"/>
                    <a:pt x="294" y="400"/>
                    <a:pt x="294" y="400"/>
                  </a:cubicBezTo>
                  <a:cubicBezTo>
                    <a:pt x="295" y="400"/>
                    <a:pt x="295" y="400"/>
                    <a:pt x="295" y="400"/>
                  </a:cubicBezTo>
                  <a:close/>
                  <a:moveTo>
                    <a:pt x="295" y="414"/>
                  </a:moveTo>
                  <a:cubicBezTo>
                    <a:pt x="295" y="421"/>
                    <a:pt x="295" y="421"/>
                    <a:pt x="295" y="421"/>
                  </a:cubicBezTo>
                  <a:cubicBezTo>
                    <a:pt x="294" y="423"/>
                    <a:pt x="294" y="425"/>
                    <a:pt x="295" y="429"/>
                  </a:cubicBezTo>
                  <a:cubicBezTo>
                    <a:pt x="295" y="429"/>
                    <a:pt x="295" y="429"/>
                    <a:pt x="295" y="429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294" y="439"/>
                    <a:pt x="294" y="439"/>
                    <a:pt x="294" y="439"/>
                  </a:cubicBezTo>
                  <a:cubicBezTo>
                    <a:pt x="294" y="414"/>
                    <a:pt x="294" y="414"/>
                    <a:pt x="294" y="414"/>
                  </a:cubicBezTo>
                  <a:cubicBezTo>
                    <a:pt x="295" y="414"/>
                    <a:pt x="295" y="414"/>
                    <a:pt x="295" y="414"/>
                  </a:cubicBezTo>
                  <a:close/>
                  <a:moveTo>
                    <a:pt x="295" y="486"/>
                  </a:moveTo>
                  <a:cubicBezTo>
                    <a:pt x="295" y="492"/>
                    <a:pt x="295" y="492"/>
                    <a:pt x="295" y="492"/>
                  </a:cubicBezTo>
                  <a:cubicBezTo>
                    <a:pt x="294" y="492"/>
                    <a:pt x="294" y="492"/>
                    <a:pt x="294" y="492"/>
                  </a:cubicBezTo>
                  <a:cubicBezTo>
                    <a:pt x="294" y="486"/>
                    <a:pt x="294" y="486"/>
                    <a:pt x="294" y="486"/>
                  </a:cubicBezTo>
                  <a:cubicBezTo>
                    <a:pt x="295" y="486"/>
                    <a:pt x="295" y="486"/>
                    <a:pt x="295" y="486"/>
                  </a:cubicBezTo>
                  <a:close/>
                  <a:moveTo>
                    <a:pt x="295" y="497"/>
                  </a:moveTo>
                  <a:cubicBezTo>
                    <a:pt x="295" y="502"/>
                    <a:pt x="295" y="502"/>
                    <a:pt x="295" y="502"/>
                  </a:cubicBezTo>
                  <a:cubicBezTo>
                    <a:pt x="294" y="502"/>
                    <a:pt x="294" y="502"/>
                    <a:pt x="294" y="502"/>
                  </a:cubicBezTo>
                  <a:cubicBezTo>
                    <a:pt x="294" y="497"/>
                    <a:pt x="294" y="497"/>
                    <a:pt x="294" y="497"/>
                  </a:cubicBezTo>
                  <a:cubicBezTo>
                    <a:pt x="295" y="497"/>
                    <a:pt x="295" y="497"/>
                    <a:pt x="295" y="497"/>
                  </a:cubicBezTo>
                  <a:close/>
                  <a:moveTo>
                    <a:pt x="295" y="512"/>
                  </a:moveTo>
                  <a:cubicBezTo>
                    <a:pt x="295" y="522"/>
                    <a:pt x="295" y="522"/>
                    <a:pt x="295" y="522"/>
                  </a:cubicBezTo>
                  <a:cubicBezTo>
                    <a:pt x="294" y="522"/>
                    <a:pt x="294" y="522"/>
                    <a:pt x="294" y="522"/>
                  </a:cubicBezTo>
                  <a:cubicBezTo>
                    <a:pt x="294" y="516"/>
                    <a:pt x="294" y="516"/>
                    <a:pt x="294" y="516"/>
                  </a:cubicBezTo>
                  <a:cubicBezTo>
                    <a:pt x="295" y="516"/>
                    <a:pt x="295" y="516"/>
                    <a:pt x="295" y="516"/>
                  </a:cubicBezTo>
                  <a:cubicBezTo>
                    <a:pt x="294" y="516"/>
                    <a:pt x="294" y="516"/>
                    <a:pt x="294" y="516"/>
                  </a:cubicBezTo>
                  <a:cubicBezTo>
                    <a:pt x="294" y="512"/>
                    <a:pt x="294" y="512"/>
                    <a:pt x="294" y="512"/>
                  </a:cubicBezTo>
                  <a:cubicBezTo>
                    <a:pt x="295" y="512"/>
                    <a:pt x="295" y="512"/>
                    <a:pt x="295" y="512"/>
                  </a:cubicBezTo>
                  <a:cubicBezTo>
                    <a:pt x="295" y="512"/>
                    <a:pt x="295" y="512"/>
                    <a:pt x="295" y="512"/>
                  </a:cubicBezTo>
                  <a:close/>
                  <a:moveTo>
                    <a:pt x="295" y="542"/>
                  </a:moveTo>
                  <a:cubicBezTo>
                    <a:pt x="295" y="546"/>
                    <a:pt x="295" y="546"/>
                    <a:pt x="295" y="546"/>
                  </a:cubicBezTo>
                  <a:cubicBezTo>
                    <a:pt x="294" y="546"/>
                    <a:pt x="294" y="545"/>
                    <a:pt x="294" y="545"/>
                  </a:cubicBezTo>
                  <a:cubicBezTo>
                    <a:pt x="294" y="542"/>
                    <a:pt x="294" y="542"/>
                    <a:pt x="294" y="542"/>
                  </a:cubicBezTo>
                  <a:cubicBezTo>
                    <a:pt x="295" y="542"/>
                    <a:pt x="295" y="542"/>
                    <a:pt x="295" y="542"/>
                  </a:cubicBezTo>
                  <a:close/>
                  <a:moveTo>
                    <a:pt x="295" y="586"/>
                  </a:moveTo>
                  <a:cubicBezTo>
                    <a:pt x="295" y="591"/>
                    <a:pt x="295" y="591"/>
                    <a:pt x="295" y="591"/>
                  </a:cubicBezTo>
                  <a:cubicBezTo>
                    <a:pt x="294" y="591"/>
                    <a:pt x="294" y="591"/>
                    <a:pt x="294" y="591"/>
                  </a:cubicBezTo>
                  <a:cubicBezTo>
                    <a:pt x="294" y="586"/>
                    <a:pt x="294" y="586"/>
                    <a:pt x="294" y="586"/>
                  </a:cubicBezTo>
                  <a:cubicBezTo>
                    <a:pt x="295" y="586"/>
                    <a:pt x="295" y="586"/>
                    <a:pt x="295" y="586"/>
                  </a:cubicBezTo>
                  <a:close/>
                  <a:moveTo>
                    <a:pt x="295" y="610"/>
                  </a:moveTo>
                  <a:cubicBezTo>
                    <a:pt x="295" y="617"/>
                    <a:pt x="295" y="617"/>
                    <a:pt x="295" y="617"/>
                  </a:cubicBezTo>
                  <a:cubicBezTo>
                    <a:pt x="294" y="617"/>
                    <a:pt x="294" y="617"/>
                    <a:pt x="294" y="617"/>
                  </a:cubicBezTo>
                  <a:cubicBezTo>
                    <a:pt x="294" y="609"/>
                    <a:pt x="294" y="609"/>
                    <a:pt x="294" y="609"/>
                  </a:cubicBezTo>
                  <a:cubicBezTo>
                    <a:pt x="295" y="610"/>
                    <a:pt x="295" y="610"/>
                    <a:pt x="295" y="610"/>
                  </a:cubicBezTo>
                  <a:close/>
                  <a:moveTo>
                    <a:pt x="295" y="668"/>
                  </a:moveTo>
                  <a:cubicBezTo>
                    <a:pt x="295" y="681"/>
                    <a:pt x="295" y="681"/>
                    <a:pt x="295" y="681"/>
                  </a:cubicBezTo>
                  <a:cubicBezTo>
                    <a:pt x="294" y="681"/>
                    <a:pt x="294" y="681"/>
                    <a:pt x="294" y="681"/>
                  </a:cubicBezTo>
                  <a:cubicBezTo>
                    <a:pt x="294" y="668"/>
                    <a:pt x="294" y="668"/>
                    <a:pt x="294" y="668"/>
                  </a:cubicBezTo>
                  <a:cubicBezTo>
                    <a:pt x="295" y="668"/>
                    <a:pt x="295" y="668"/>
                    <a:pt x="295" y="668"/>
                  </a:cubicBezTo>
                  <a:close/>
                  <a:moveTo>
                    <a:pt x="295" y="734"/>
                  </a:moveTo>
                  <a:cubicBezTo>
                    <a:pt x="295" y="746"/>
                    <a:pt x="295" y="746"/>
                    <a:pt x="295" y="746"/>
                  </a:cubicBezTo>
                  <a:cubicBezTo>
                    <a:pt x="294" y="746"/>
                    <a:pt x="294" y="746"/>
                    <a:pt x="294" y="746"/>
                  </a:cubicBezTo>
                  <a:cubicBezTo>
                    <a:pt x="294" y="734"/>
                    <a:pt x="294" y="734"/>
                    <a:pt x="294" y="734"/>
                  </a:cubicBezTo>
                  <a:lnTo>
                    <a:pt x="295" y="734"/>
                  </a:lnTo>
                  <a:close/>
                  <a:moveTo>
                    <a:pt x="293" y="14"/>
                  </a:moveTo>
                  <a:cubicBezTo>
                    <a:pt x="293" y="14"/>
                    <a:pt x="294" y="14"/>
                    <a:pt x="294" y="14"/>
                  </a:cubicBezTo>
                  <a:cubicBezTo>
                    <a:pt x="294" y="22"/>
                    <a:pt x="294" y="22"/>
                    <a:pt x="294" y="22"/>
                  </a:cubicBezTo>
                  <a:cubicBezTo>
                    <a:pt x="294" y="22"/>
                    <a:pt x="293" y="22"/>
                    <a:pt x="293" y="22"/>
                  </a:cubicBezTo>
                  <a:cubicBezTo>
                    <a:pt x="293" y="14"/>
                    <a:pt x="293" y="14"/>
                    <a:pt x="293" y="14"/>
                  </a:cubicBezTo>
                  <a:close/>
                  <a:moveTo>
                    <a:pt x="294" y="781"/>
                  </a:moveTo>
                  <a:cubicBezTo>
                    <a:pt x="293" y="781"/>
                    <a:pt x="293" y="781"/>
                    <a:pt x="293" y="781"/>
                  </a:cubicBezTo>
                  <a:cubicBezTo>
                    <a:pt x="293" y="772"/>
                    <a:pt x="293" y="772"/>
                    <a:pt x="293" y="772"/>
                  </a:cubicBezTo>
                  <a:cubicBezTo>
                    <a:pt x="293" y="772"/>
                    <a:pt x="294" y="772"/>
                    <a:pt x="294" y="773"/>
                  </a:cubicBezTo>
                  <a:cubicBezTo>
                    <a:pt x="294" y="781"/>
                    <a:pt x="294" y="781"/>
                    <a:pt x="294" y="781"/>
                  </a:cubicBezTo>
                  <a:close/>
                  <a:moveTo>
                    <a:pt x="294" y="31"/>
                  </a:moveTo>
                  <a:cubicBezTo>
                    <a:pt x="294" y="44"/>
                    <a:pt x="294" y="44"/>
                    <a:pt x="294" y="44"/>
                  </a:cubicBezTo>
                  <a:cubicBezTo>
                    <a:pt x="294" y="43"/>
                    <a:pt x="293" y="43"/>
                    <a:pt x="293" y="42"/>
                  </a:cubicBezTo>
                  <a:cubicBezTo>
                    <a:pt x="293" y="29"/>
                    <a:pt x="293" y="29"/>
                    <a:pt x="293" y="29"/>
                  </a:cubicBezTo>
                  <a:cubicBezTo>
                    <a:pt x="293" y="30"/>
                    <a:pt x="294" y="30"/>
                    <a:pt x="294" y="31"/>
                  </a:cubicBezTo>
                  <a:close/>
                  <a:moveTo>
                    <a:pt x="294" y="53"/>
                  </a:moveTo>
                  <a:cubicBezTo>
                    <a:pt x="294" y="61"/>
                    <a:pt x="294" y="61"/>
                    <a:pt x="294" y="61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293" y="54"/>
                    <a:pt x="294" y="53"/>
                    <a:pt x="294" y="53"/>
                  </a:cubicBezTo>
                  <a:close/>
                  <a:moveTo>
                    <a:pt x="294" y="82"/>
                  </a:moveTo>
                  <a:cubicBezTo>
                    <a:pt x="294" y="118"/>
                    <a:pt x="294" y="118"/>
                    <a:pt x="294" y="118"/>
                  </a:cubicBezTo>
                  <a:cubicBezTo>
                    <a:pt x="294" y="118"/>
                    <a:pt x="293" y="119"/>
                    <a:pt x="293" y="119"/>
                  </a:cubicBezTo>
                  <a:cubicBezTo>
                    <a:pt x="293" y="101"/>
                    <a:pt x="293" y="101"/>
                    <a:pt x="293" y="101"/>
                  </a:cubicBezTo>
                  <a:cubicBezTo>
                    <a:pt x="293" y="101"/>
                    <a:pt x="293" y="101"/>
                    <a:pt x="294" y="101"/>
                  </a:cubicBezTo>
                  <a:cubicBezTo>
                    <a:pt x="294" y="97"/>
                    <a:pt x="293" y="92"/>
                    <a:pt x="293" y="89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3" y="84"/>
                    <a:pt x="293" y="83"/>
                    <a:pt x="294" y="82"/>
                  </a:cubicBezTo>
                  <a:close/>
                  <a:moveTo>
                    <a:pt x="294" y="141"/>
                  </a:moveTo>
                  <a:cubicBezTo>
                    <a:pt x="294" y="164"/>
                    <a:pt x="294" y="164"/>
                    <a:pt x="294" y="164"/>
                  </a:cubicBezTo>
                  <a:cubicBezTo>
                    <a:pt x="294" y="164"/>
                    <a:pt x="293" y="164"/>
                    <a:pt x="293" y="164"/>
                  </a:cubicBezTo>
                  <a:cubicBezTo>
                    <a:pt x="293" y="142"/>
                    <a:pt x="293" y="142"/>
                    <a:pt x="293" y="142"/>
                  </a:cubicBezTo>
                  <a:cubicBezTo>
                    <a:pt x="293" y="142"/>
                    <a:pt x="294" y="141"/>
                    <a:pt x="294" y="141"/>
                  </a:cubicBezTo>
                  <a:close/>
                  <a:moveTo>
                    <a:pt x="294" y="187"/>
                  </a:moveTo>
                  <a:cubicBezTo>
                    <a:pt x="294" y="193"/>
                    <a:pt x="294" y="193"/>
                    <a:pt x="294" y="193"/>
                  </a:cubicBezTo>
                  <a:cubicBezTo>
                    <a:pt x="294" y="194"/>
                    <a:pt x="294" y="194"/>
                    <a:pt x="293" y="194"/>
                  </a:cubicBezTo>
                  <a:cubicBezTo>
                    <a:pt x="294" y="194"/>
                    <a:pt x="294" y="194"/>
                    <a:pt x="294" y="194"/>
                  </a:cubicBezTo>
                  <a:cubicBezTo>
                    <a:pt x="294" y="201"/>
                    <a:pt x="294" y="201"/>
                    <a:pt x="294" y="201"/>
                  </a:cubicBezTo>
                  <a:cubicBezTo>
                    <a:pt x="294" y="201"/>
                    <a:pt x="293" y="200"/>
                    <a:pt x="293" y="200"/>
                  </a:cubicBezTo>
                  <a:cubicBezTo>
                    <a:pt x="293" y="188"/>
                    <a:pt x="293" y="188"/>
                    <a:pt x="293" y="188"/>
                  </a:cubicBezTo>
                  <a:cubicBezTo>
                    <a:pt x="293" y="187"/>
                    <a:pt x="294" y="187"/>
                    <a:pt x="294" y="187"/>
                  </a:cubicBezTo>
                  <a:close/>
                  <a:moveTo>
                    <a:pt x="294" y="212"/>
                  </a:moveTo>
                  <a:cubicBezTo>
                    <a:pt x="294" y="217"/>
                    <a:pt x="294" y="217"/>
                    <a:pt x="294" y="217"/>
                  </a:cubicBezTo>
                  <a:cubicBezTo>
                    <a:pt x="294" y="218"/>
                    <a:pt x="293" y="218"/>
                    <a:pt x="293" y="219"/>
                  </a:cubicBezTo>
                  <a:cubicBezTo>
                    <a:pt x="293" y="212"/>
                    <a:pt x="293" y="212"/>
                    <a:pt x="293" y="212"/>
                  </a:cubicBezTo>
                  <a:cubicBezTo>
                    <a:pt x="294" y="212"/>
                    <a:pt x="294" y="212"/>
                    <a:pt x="294" y="212"/>
                  </a:cubicBezTo>
                  <a:close/>
                  <a:moveTo>
                    <a:pt x="294" y="282"/>
                  </a:moveTo>
                  <a:cubicBezTo>
                    <a:pt x="294" y="289"/>
                    <a:pt x="294" y="289"/>
                    <a:pt x="294" y="289"/>
                  </a:cubicBezTo>
                  <a:cubicBezTo>
                    <a:pt x="294" y="289"/>
                    <a:pt x="293" y="290"/>
                    <a:pt x="293" y="291"/>
                  </a:cubicBezTo>
                  <a:cubicBezTo>
                    <a:pt x="293" y="280"/>
                    <a:pt x="293" y="280"/>
                    <a:pt x="293" y="280"/>
                  </a:cubicBezTo>
                  <a:cubicBezTo>
                    <a:pt x="294" y="282"/>
                    <a:pt x="294" y="282"/>
                    <a:pt x="294" y="282"/>
                  </a:cubicBezTo>
                  <a:close/>
                  <a:moveTo>
                    <a:pt x="294" y="303"/>
                  </a:moveTo>
                  <a:cubicBezTo>
                    <a:pt x="294" y="318"/>
                    <a:pt x="294" y="318"/>
                    <a:pt x="294" y="318"/>
                  </a:cubicBezTo>
                  <a:cubicBezTo>
                    <a:pt x="294" y="317"/>
                    <a:pt x="293" y="317"/>
                    <a:pt x="293" y="316"/>
                  </a:cubicBezTo>
                  <a:cubicBezTo>
                    <a:pt x="293" y="305"/>
                    <a:pt x="293" y="305"/>
                    <a:pt x="293" y="305"/>
                  </a:cubicBezTo>
                  <a:cubicBezTo>
                    <a:pt x="293" y="304"/>
                    <a:pt x="294" y="304"/>
                    <a:pt x="294" y="303"/>
                  </a:cubicBezTo>
                  <a:close/>
                  <a:moveTo>
                    <a:pt x="294" y="332"/>
                  </a:moveTo>
                  <a:cubicBezTo>
                    <a:pt x="294" y="339"/>
                    <a:pt x="294" y="339"/>
                    <a:pt x="294" y="339"/>
                  </a:cubicBezTo>
                  <a:cubicBezTo>
                    <a:pt x="294" y="340"/>
                    <a:pt x="293" y="342"/>
                    <a:pt x="293" y="343"/>
                  </a:cubicBezTo>
                  <a:cubicBezTo>
                    <a:pt x="293" y="329"/>
                    <a:pt x="293" y="329"/>
                    <a:pt x="293" y="329"/>
                  </a:cubicBezTo>
                  <a:cubicBezTo>
                    <a:pt x="293" y="329"/>
                    <a:pt x="293" y="329"/>
                    <a:pt x="294" y="330"/>
                  </a:cubicBezTo>
                  <a:cubicBezTo>
                    <a:pt x="294" y="330"/>
                    <a:pt x="294" y="331"/>
                    <a:pt x="294" y="332"/>
                  </a:cubicBezTo>
                  <a:close/>
                  <a:moveTo>
                    <a:pt x="294" y="367"/>
                  </a:moveTo>
                  <a:cubicBezTo>
                    <a:pt x="294" y="381"/>
                    <a:pt x="294" y="381"/>
                    <a:pt x="294" y="381"/>
                  </a:cubicBezTo>
                  <a:cubicBezTo>
                    <a:pt x="294" y="383"/>
                    <a:pt x="293" y="386"/>
                    <a:pt x="293" y="388"/>
                  </a:cubicBezTo>
                  <a:cubicBezTo>
                    <a:pt x="293" y="372"/>
                    <a:pt x="293" y="372"/>
                    <a:pt x="293" y="372"/>
                  </a:cubicBezTo>
                  <a:cubicBezTo>
                    <a:pt x="293" y="370"/>
                    <a:pt x="294" y="369"/>
                    <a:pt x="294" y="367"/>
                  </a:cubicBezTo>
                  <a:close/>
                  <a:moveTo>
                    <a:pt x="294" y="388"/>
                  </a:moveTo>
                  <a:cubicBezTo>
                    <a:pt x="294" y="394"/>
                    <a:pt x="294" y="394"/>
                    <a:pt x="294" y="394"/>
                  </a:cubicBezTo>
                  <a:cubicBezTo>
                    <a:pt x="294" y="395"/>
                    <a:pt x="293" y="396"/>
                    <a:pt x="293" y="397"/>
                  </a:cubicBezTo>
                  <a:cubicBezTo>
                    <a:pt x="293" y="389"/>
                    <a:pt x="293" y="389"/>
                    <a:pt x="293" y="389"/>
                  </a:cubicBezTo>
                  <a:cubicBezTo>
                    <a:pt x="293" y="388"/>
                    <a:pt x="294" y="388"/>
                    <a:pt x="294" y="388"/>
                  </a:cubicBezTo>
                  <a:close/>
                  <a:moveTo>
                    <a:pt x="294" y="400"/>
                  </a:moveTo>
                  <a:cubicBezTo>
                    <a:pt x="294" y="405"/>
                    <a:pt x="294" y="405"/>
                    <a:pt x="294" y="405"/>
                  </a:cubicBezTo>
                  <a:cubicBezTo>
                    <a:pt x="293" y="405"/>
                    <a:pt x="293" y="405"/>
                    <a:pt x="293" y="405"/>
                  </a:cubicBezTo>
                  <a:cubicBezTo>
                    <a:pt x="293" y="408"/>
                    <a:pt x="293" y="410"/>
                    <a:pt x="293" y="413"/>
                  </a:cubicBezTo>
                  <a:cubicBezTo>
                    <a:pt x="293" y="401"/>
                    <a:pt x="293" y="401"/>
                    <a:pt x="293" y="401"/>
                  </a:cubicBezTo>
                  <a:cubicBezTo>
                    <a:pt x="293" y="401"/>
                    <a:pt x="294" y="400"/>
                    <a:pt x="294" y="400"/>
                  </a:cubicBezTo>
                  <a:close/>
                  <a:moveTo>
                    <a:pt x="294" y="414"/>
                  </a:moveTo>
                  <a:cubicBezTo>
                    <a:pt x="294" y="439"/>
                    <a:pt x="294" y="439"/>
                    <a:pt x="294" y="439"/>
                  </a:cubicBezTo>
                  <a:cubicBezTo>
                    <a:pt x="294" y="437"/>
                    <a:pt x="293" y="435"/>
                    <a:pt x="293" y="433"/>
                  </a:cubicBezTo>
                  <a:cubicBezTo>
                    <a:pt x="293" y="415"/>
                    <a:pt x="293" y="415"/>
                    <a:pt x="293" y="415"/>
                  </a:cubicBezTo>
                  <a:cubicBezTo>
                    <a:pt x="294" y="414"/>
                    <a:pt x="294" y="414"/>
                    <a:pt x="294" y="414"/>
                  </a:cubicBezTo>
                  <a:close/>
                  <a:moveTo>
                    <a:pt x="294" y="486"/>
                  </a:moveTo>
                  <a:cubicBezTo>
                    <a:pt x="294" y="492"/>
                    <a:pt x="294" y="492"/>
                    <a:pt x="294" y="492"/>
                  </a:cubicBezTo>
                  <a:cubicBezTo>
                    <a:pt x="294" y="492"/>
                    <a:pt x="293" y="493"/>
                    <a:pt x="293" y="493"/>
                  </a:cubicBezTo>
                  <a:cubicBezTo>
                    <a:pt x="293" y="488"/>
                    <a:pt x="293" y="488"/>
                    <a:pt x="293" y="488"/>
                  </a:cubicBezTo>
                  <a:cubicBezTo>
                    <a:pt x="293" y="487"/>
                    <a:pt x="294" y="487"/>
                    <a:pt x="294" y="486"/>
                  </a:cubicBezTo>
                  <a:close/>
                  <a:moveTo>
                    <a:pt x="294" y="497"/>
                  </a:moveTo>
                  <a:cubicBezTo>
                    <a:pt x="294" y="502"/>
                    <a:pt x="294" y="502"/>
                    <a:pt x="294" y="502"/>
                  </a:cubicBezTo>
                  <a:cubicBezTo>
                    <a:pt x="294" y="501"/>
                    <a:pt x="293" y="501"/>
                    <a:pt x="293" y="501"/>
                  </a:cubicBezTo>
                  <a:cubicBezTo>
                    <a:pt x="293" y="496"/>
                    <a:pt x="293" y="496"/>
                    <a:pt x="293" y="496"/>
                  </a:cubicBezTo>
                  <a:cubicBezTo>
                    <a:pt x="293" y="497"/>
                    <a:pt x="294" y="497"/>
                    <a:pt x="294" y="497"/>
                  </a:cubicBezTo>
                  <a:close/>
                  <a:moveTo>
                    <a:pt x="294" y="512"/>
                  </a:moveTo>
                  <a:cubicBezTo>
                    <a:pt x="294" y="516"/>
                    <a:pt x="294" y="516"/>
                    <a:pt x="294" y="516"/>
                  </a:cubicBezTo>
                  <a:cubicBezTo>
                    <a:pt x="294" y="516"/>
                    <a:pt x="293" y="515"/>
                    <a:pt x="293" y="515"/>
                  </a:cubicBezTo>
                  <a:cubicBezTo>
                    <a:pt x="293" y="511"/>
                    <a:pt x="293" y="511"/>
                    <a:pt x="293" y="511"/>
                  </a:cubicBezTo>
                  <a:cubicBezTo>
                    <a:pt x="294" y="512"/>
                    <a:pt x="294" y="512"/>
                    <a:pt x="294" y="512"/>
                  </a:cubicBezTo>
                  <a:close/>
                  <a:moveTo>
                    <a:pt x="294" y="516"/>
                  </a:moveTo>
                  <a:cubicBezTo>
                    <a:pt x="294" y="522"/>
                    <a:pt x="294" y="522"/>
                    <a:pt x="294" y="522"/>
                  </a:cubicBezTo>
                  <a:cubicBezTo>
                    <a:pt x="294" y="522"/>
                    <a:pt x="294" y="522"/>
                    <a:pt x="293" y="522"/>
                  </a:cubicBezTo>
                  <a:cubicBezTo>
                    <a:pt x="293" y="523"/>
                    <a:pt x="293" y="523"/>
                    <a:pt x="293" y="523"/>
                  </a:cubicBezTo>
                  <a:cubicBezTo>
                    <a:pt x="293" y="518"/>
                    <a:pt x="293" y="518"/>
                    <a:pt x="293" y="518"/>
                  </a:cubicBezTo>
                  <a:cubicBezTo>
                    <a:pt x="293" y="518"/>
                    <a:pt x="294" y="517"/>
                    <a:pt x="294" y="516"/>
                  </a:cubicBezTo>
                  <a:close/>
                  <a:moveTo>
                    <a:pt x="294" y="542"/>
                  </a:moveTo>
                  <a:cubicBezTo>
                    <a:pt x="294" y="545"/>
                    <a:pt x="294" y="545"/>
                    <a:pt x="294" y="545"/>
                  </a:cubicBezTo>
                  <a:cubicBezTo>
                    <a:pt x="294" y="544"/>
                    <a:pt x="294" y="543"/>
                    <a:pt x="294" y="543"/>
                  </a:cubicBezTo>
                  <a:cubicBezTo>
                    <a:pt x="294" y="542"/>
                    <a:pt x="294" y="542"/>
                    <a:pt x="294" y="542"/>
                  </a:cubicBezTo>
                  <a:close/>
                  <a:moveTo>
                    <a:pt x="294" y="586"/>
                  </a:moveTo>
                  <a:cubicBezTo>
                    <a:pt x="294" y="591"/>
                    <a:pt x="294" y="591"/>
                    <a:pt x="294" y="591"/>
                  </a:cubicBezTo>
                  <a:cubicBezTo>
                    <a:pt x="294" y="590"/>
                    <a:pt x="293" y="590"/>
                    <a:pt x="293" y="590"/>
                  </a:cubicBezTo>
                  <a:cubicBezTo>
                    <a:pt x="293" y="584"/>
                    <a:pt x="293" y="584"/>
                    <a:pt x="293" y="584"/>
                  </a:cubicBezTo>
                  <a:cubicBezTo>
                    <a:pt x="293" y="585"/>
                    <a:pt x="294" y="585"/>
                    <a:pt x="294" y="586"/>
                  </a:cubicBezTo>
                  <a:close/>
                  <a:moveTo>
                    <a:pt x="294" y="609"/>
                  </a:moveTo>
                  <a:cubicBezTo>
                    <a:pt x="294" y="617"/>
                    <a:pt x="294" y="617"/>
                    <a:pt x="294" y="617"/>
                  </a:cubicBezTo>
                  <a:cubicBezTo>
                    <a:pt x="294" y="617"/>
                    <a:pt x="293" y="617"/>
                    <a:pt x="293" y="616"/>
                  </a:cubicBezTo>
                  <a:cubicBezTo>
                    <a:pt x="293" y="607"/>
                    <a:pt x="293" y="607"/>
                    <a:pt x="293" y="607"/>
                  </a:cubicBezTo>
                  <a:cubicBezTo>
                    <a:pt x="293" y="608"/>
                    <a:pt x="294" y="609"/>
                    <a:pt x="294" y="609"/>
                  </a:cubicBezTo>
                  <a:close/>
                  <a:moveTo>
                    <a:pt x="294" y="668"/>
                  </a:moveTo>
                  <a:cubicBezTo>
                    <a:pt x="294" y="681"/>
                    <a:pt x="294" y="681"/>
                    <a:pt x="294" y="681"/>
                  </a:cubicBezTo>
                  <a:cubicBezTo>
                    <a:pt x="293" y="680"/>
                    <a:pt x="293" y="680"/>
                    <a:pt x="293" y="680"/>
                  </a:cubicBezTo>
                  <a:cubicBezTo>
                    <a:pt x="293" y="668"/>
                    <a:pt x="293" y="668"/>
                    <a:pt x="293" y="668"/>
                  </a:cubicBezTo>
                  <a:cubicBezTo>
                    <a:pt x="294" y="668"/>
                    <a:pt x="294" y="668"/>
                    <a:pt x="294" y="668"/>
                  </a:cubicBezTo>
                  <a:close/>
                  <a:moveTo>
                    <a:pt x="294" y="734"/>
                  </a:moveTo>
                  <a:cubicBezTo>
                    <a:pt x="294" y="746"/>
                    <a:pt x="294" y="746"/>
                    <a:pt x="294" y="746"/>
                  </a:cubicBezTo>
                  <a:cubicBezTo>
                    <a:pt x="294" y="745"/>
                    <a:pt x="293" y="745"/>
                    <a:pt x="293" y="744"/>
                  </a:cubicBezTo>
                  <a:cubicBezTo>
                    <a:pt x="293" y="733"/>
                    <a:pt x="293" y="733"/>
                    <a:pt x="293" y="733"/>
                  </a:cubicBezTo>
                  <a:cubicBezTo>
                    <a:pt x="293" y="733"/>
                    <a:pt x="294" y="734"/>
                    <a:pt x="294" y="734"/>
                  </a:cubicBezTo>
                  <a:close/>
                  <a:moveTo>
                    <a:pt x="293" y="468"/>
                  </a:moveTo>
                  <a:cubicBezTo>
                    <a:pt x="293" y="462"/>
                    <a:pt x="293" y="462"/>
                    <a:pt x="293" y="462"/>
                  </a:cubicBezTo>
                  <a:cubicBezTo>
                    <a:pt x="294" y="465"/>
                    <a:pt x="295" y="467"/>
                    <a:pt x="293" y="468"/>
                  </a:cubicBezTo>
                  <a:close/>
                  <a:moveTo>
                    <a:pt x="293" y="452"/>
                  </a:moveTo>
                  <a:cubicBezTo>
                    <a:pt x="293" y="448"/>
                    <a:pt x="293" y="448"/>
                    <a:pt x="293" y="448"/>
                  </a:cubicBezTo>
                  <a:cubicBezTo>
                    <a:pt x="293" y="450"/>
                    <a:pt x="293" y="451"/>
                    <a:pt x="293" y="452"/>
                  </a:cubicBezTo>
                  <a:close/>
                  <a:moveTo>
                    <a:pt x="290" y="15"/>
                  </a:moveTo>
                  <a:cubicBezTo>
                    <a:pt x="291" y="15"/>
                    <a:pt x="292" y="15"/>
                    <a:pt x="293" y="14"/>
                  </a:cubicBezTo>
                  <a:cubicBezTo>
                    <a:pt x="293" y="22"/>
                    <a:pt x="293" y="22"/>
                    <a:pt x="293" y="22"/>
                  </a:cubicBezTo>
                  <a:cubicBezTo>
                    <a:pt x="292" y="22"/>
                    <a:pt x="291" y="23"/>
                    <a:pt x="290" y="23"/>
                  </a:cubicBezTo>
                  <a:cubicBezTo>
                    <a:pt x="290" y="15"/>
                    <a:pt x="290" y="15"/>
                    <a:pt x="290" y="15"/>
                  </a:cubicBezTo>
                  <a:close/>
                  <a:moveTo>
                    <a:pt x="293" y="781"/>
                  </a:moveTo>
                  <a:cubicBezTo>
                    <a:pt x="290" y="780"/>
                    <a:pt x="290" y="780"/>
                    <a:pt x="290" y="780"/>
                  </a:cubicBezTo>
                  <a:cubicBezTo>
                    <a:pt x="290" y="771"/>
                    <a:pt x="290" y="771"/>
                    <a:pt x="290" y="771"/>
                  </a:cubicBezTo>
                  <a:cubicBezTo>
                    <a:pt x="291" y="771"/>
                    <a:pt x="292" y="772"/>
                    <a:pt x="293" y="772"/>
                  </a:cubicBezTo>
                  <a:cubicBezTo>
                    <a:pt x="293" y="781"/>
                    <a:pt x="293" y="781"/>
                    <a:pt x="293" y="781"/>
                  </a:cubicBezTo>
                  <a:close/>
                  <a:moveTo>
                    <a:pt x="293" y="29"/>
                  </a:moveTo>
                  <a:cubicBezTo>
                    <a:pt x="293" y="42"/>
                    <a:pt x="293" y="42"/>
                    <a:pt x="293" y="42"/>
                  </a:cubicBezTo>
                  <a:cubicBezTo>
                    <a:pt x="292" y="41"/>
                    <a:pt x="291" y="40"/>
                    <a:pt x="290" y="39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8"/>
                    <a:pt x="292" y="29"/>
                    <a:pt x="293" y="29"/>
                  </a:cubicBezTo>
                  <a:close/>
                  <a:moveTo>
                    <a:pt x="293" y="54"/>
                  </a:moveTo>
                  <a:cubicBezTo>
                    <a:pt x="293" y="62"/>
                    <a:pt x="293" y="62"/>
                    <a:pt x="293" y="62"/>
                  </a:cubicBezTo>
                  <a:cubicBezTo>
                    <a:pt x="292" y="62"/>
                    <a:pt x="291" y="62"/>
                    <a:pt x="290" y="63"/>
                  </a:cubicBezTo>
                  <a:cubicBezTo>
                    <a:pt x="290" y="54"/>
                    <a:pt x="290" y="54"/>
                    <a:pt x="290" y="54"/>
                  </a:cubicBezTo>
                  <a:cubicBezTo>
                    <a:pt x="291" y="54"/>
                    <a:pt x="292" y="54"/>
                    <a:pt x="293" y="54"/>
                  </a:cubicBezTo>
                  <a:close/>
                  <a:moveTo>
                    <a:pt x="293" y="86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3" y="88"/>
                    <a:pt x="293" y="86"/>
                    <a:pt x="293" y="86"/>
                  </a:cubicBezTo>
                  <a:close/>
                  <a:moveTo>
                    <a:pt x="293" y="101"/>
                  </a:moveTo>
                  <a:cubicBezTo>
                    <a:pt x="293" y="119"/>
                    <a:pt x="293" y="119"/>
                    <a:pt x="293" y="119"/>
                  </a:cubicBezTo>
                  <a:cubicBezTo>
                    <a:pt x="292" y="120"/>
                    <a:pt x="291" y="120"/>
                    <a:pt x="290" y="121"/>
                  </a:cubicBezTo>
                  <a:cubicBezTo>
                    <a:pt x="290" y="102"/>
                    <a:pt x="290" y="102"/>
                    <a:pt x="290" y="102"/>
                  </a:cubicBezTo>
                  <a:cubicBezTo>
                    <a:pt x="291" y="102"/>
                    <a:pt x="292" y="102"/>
                    <a:pt x="293" y="101"/>
                  </a:cubicBezTo>
                  <a:close/>
                  <a:moveTo>
                    <a:pt x="293" y="142"/>
                  </a:moveTo>
                  <a:cubicBezTo>
                    <a:pt x="293" y="164"/>
                    <a:pt x="293" y="164"/>
                    <a:pt x="293" y="164"/>
                  </a:cubicBezTo>
                  <a:cubicBezTo>
                    <a:pt x="292" y="164"/>
                    <a:pt x="291" y="164"/>
                    <a:pt x="290" y="164"/>
                  </a:cubicBezTo>
                  <a:cubicBezTo>
                    <a:pt x="290" y="144"/>
                    <a:pt x="290" y="144"/>
                    <a:pt x="290" y="144"/>
                  </a:cubicBezTo>
                  <a:cubicBezTo>
                    <a:pt x="291" y="143"/>
                    <a:pt x="292" y="143"/>
                    <a:pt x="293" y="142"/>
                  </a:cubicBezTo>
                  <a:close/>
                  <a:moveTo>
                    <a:pt x="293" y="188"/>
                  </a:moveTo>
                  <a:cubicBezTo>
                    <a:pt x="293" y="200"/>
                    <a:pt x="293" y="200"/>
                    <a:pt x="293" y="200"/>
                  </a:cubicBezTo>
                  <a:cubicBezTo>
                    <a:pt x="292" y="200"/>
                    <a:pt x="291" y="200"/>
                    <a:pt x="290" y="199"/>
                  </a:cubicBezTo>
                  <a:cubicBezTo>
                    <a:pt x="290" y="189"/>
                    <a:pt x="290" y="189"/>
                    <a:pt x="290" y="189"/>
                  </a:cubicBezTo>
                  <a:cubicBezTo>
                    <a:pt x="291" y="188"/>
                    <a:pt x="292" y="188"/>
                    <a:pt x="293" y="188"/>
                  </a:cubicBezTo>
                  <a:close/>
                  <a:moveTo>
                    <a:pt x="293" y="212"/>
                  </a:moveTo>
                  <a:cubicBezTo>
                    <a:pt x="293" y="219"/>
                    <a:pt x="293" y="219"/>
                    <a:pt x="293" y="219"/>
                  </a:cubicBezTo>
                  <a:cubicBezTo>
                    <a:pt x="292" y="219"/>
                    <a:pt x="291" y="220"/>
                    <a:pt x="290" y="220"/>
                  </a:cubicBezTo>
                  <a:cubicBezTo>
                    <a:pt x="290" y="211"/>
                    <a:pt x="290" y="211"/>
                    <a:pt x="290" y="211"/>
                  </a:cubicBezTo>
                  <a:cubicBezTo>
                    <a:pt x="292" y="212"/>
                    <a:pt x="292" y="212"/>
                    <a:pt x="292" y="212"/>
                  </a:cubicBezTo>
                  <a:cubicBezTo>
                    <a:pt x="293" y="212"/>
                    <a:pt x="293" y="212"/>
                    <a:pt x="293" y="212"/>
                  </a:cubicBezTo>
                  <a:close/>
                  <a:moveTo>
                    <a:pt x="293" y="280"/>
                  </a:moveTo>
                  <a:cubicBezTo>
                    <a:pt x="293" y="291"/>
                    <a:pt x="293" y="291"/>
                    <a:pt x="293" y="291"/>
                  </a:cubicBezTo>
                  <a:cubicBezTo>
                    <a:pt x="292" y="292"/>
                    <a:pt x="291" y="293"/>
                    <a:pt x="290" y="294"/>
                  </a:cubicBezTo>
                  <a:cubicBezTo>
                    <a:pt x="290" y="278"/>
                    <a:pt x="290" y="278"/>
                    <a:pt x="290" y="278"/>
                  </a:cubicBezTo>
                  <a:cubicBezTo>
                    <a:pt x="293" y="280"/>
                    <a:pt x="293" y="280"/>
                    <a:pt x="293" y="280"/>
                  </a:cubicBezTo>
                  <a:close/>
                  <a:moveTo>
                    <a:pt x="293" y="305"/>
                  </a:moveTo>
                  <a:cubicBezTo>
                    <a:pt x="293" y="316"/>
                    <a:pt x="293" y="316"/>
                    <a:pt x="293" y="316"/>
                  </a:cubicBezTo>
                  <a:cubicBezTo>
                    <a:pt x="292" y="315"/>
                    <a:pt x="291" y="315"/>
                    <a:pt x="290" y="314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1" y="307"/>
                    <a:pt x="292" y="306"/>
                    <a:pt x="293" y="305"/>
                  </a:cubicBezTo>
                  <a:close/>
                  <a:moveTo>
                    <a:pt x="293" y="329"/>
                  </a:moveTo>
                  <a:cubicBezTo>
                    <a:pt x="293" y="343"/>
                    <a:pt x="293" y="343"/>
                    <a:pt x="293" y="343"/>
                  </a:cubicBezTo>
                  <a:cubicBezTo>
                    <a:pt x="292" y="344"/>
                    <a:pt x="291" y="346"/>
                    <a:pt x="290" y="346"/>
                  </a:cubicBezTo>
                  <a:cubicBezTo>
                    <a:pt x="290" y="326"/>
                    <a:pt x="290" y="326"/>
                    <a:pt x="290" y="326"/>
                  </a:cubicBezTo>
                  <a:cubicBezTo>
                    <a:pt x="291" y="327"/>
                    <a:pt x="292" y="328"/>
                    <a:pt x="293" y="329"/>
                  </a:cubicBezTo>
                  <a:close/>
                  <a:moveTo>
                    <a:pt x="293" y="372"/>
                  </a:moveTo>
                  <a:cubicBezTo>
                    <a:pt x="293" y="388"/>
                    <a:pt x="293" y="388"/>
                    <a:pt x="293" y="388"/>
                  </a:cubicBezTo>
                  <a:cubicBezTo>
                    <a:pt x="292" y="389"/>
                    <a:pt x="292" y="389"/>
                    <a:pt x="292" y="389"/>
                  </a:cubicBezTo>
                  <a:cubicBezTo>
                    <a:pt x="293" y="389"/>
                    <a:pt x="293" y="389"/>
                    <a:pt x="293" y="389"/>
                  </a:cubicBezTo>
                  <a:cubicBezTo>
                    <a:pt x="293" y="397"/>
                    <a:pt x="293" y="397"/>
                    <a:pt x="293" y="397"/>
                  </a:cubicBezTo>
                  <a:cubicBezTo>
                    <a:pt x="292" y="398"/>
                    <a:pt x="292" y="400"/>
                    <a:pt x="291" y="402"/>
                  </a:cubicBezTo>
                  <a:cubicBezTo>
                    <a:pt x="292" y="402"/>
                    <a:pt x="292" y="401"/>
                    <a:pt x="293" y="401"/>
                  </a:cubicBezTo>
                  <a:cubicBezTo>
                    <a:pt x="293" y="413"/>
                    <a:pt x="293" y="413"/>
                    <a:pt x="293" y="413"/>
                  </a:cubicBezTo>
                  <a:cubicBezTo>
                    <a:pt x="293" y="414"/>
                    <a:pt x="293" y="415"/>
                    <a:pt x="292" y="416"/>
                  </a:cubicBezTo>
                  <a:cubicBezTo>
                    <a:pt x="293" y="415"/>
                    <a:pt x="293" y="415"/>
                    <a:pt x="293" y="415"/>
                  </a:cubicBezTo>
                  <a:cubicBezTo>
                    <a:pt x="293" y="433"/>
                    <a:pt x="293" y="433"/>
                    <a:pt x="293" y="433"/>
                  </a:cubicBezTo>
                  <a:cubicBezTo>
                    <a:pt x="292" y="429"/>
                    <a:pt x="291" y="426"/>
                    <a:pt x="290" y="422"/>
                  </a:cubicBezTo>
                  <a:cubicBezTo>
                    <a:pt x="290" y="380"/>
                    <a:pt x="290" y="380"/>
                    <a:pt x="290" y="380"/>
                  </a:cubicBezTo>
                  <a:cubicBezTo>
                    <a:pt x="291" y="378"/>
                    <a:pt x="292" y="375"/>
                    <a:pt x="293" y="372"/>
                  </a:cubicBezTo>
                  <a:close/>
                  <a:moveTo>
                    <a:pt x="293" y="448"/>
                  </a:moveTo>
                  <a:cubicBezTo>
                    <a:pt x="293" y="452"/>
                    <a:pt x="293" y="452"/>
                    <a:pt x="293" y="452"/>
                  </a:cubicBezTo>
                  <a:cubicBezTo>
                    <a:pt x="293" y="453"/>
                    <a:pt x="292" y="454"/>
                    <a:pt x="290" y="457"/>
                  </a:cubicBezTo>
                  <a:cubicBezTo>
                    <a:pt x="290" y="447"/>
                    <a:pt x="290" y="447"/>
                    <a:pt x="290" y="447"/>
                  </a:cubicBezTo>
                  <a:cubicBezTo>
                    <a:pt x="291" y="447"/>
                    <a:pt x="292" y="447"/>
                    <a:pt x="293" y="447"/>
                  </a:cubicBezTo>
                  <a:cubicBezTo>
                    <a:pt x="293" y="448"/>
                    <a:pt x="293" y="448"/>
                    <a:pt x="293" y="448"/>
                  </a:cubicBezTo>
                  <a:close/>
                  <a:moveTo>
                    <a:pt x="293" y="462"/>
                  </a:moveTo>
                  <a:cubicBezTo>
                    <a:pt x="293" y="468"/>
                    <a:pt x="293" y="468"/>
                    <a:pt x="293" y="468"/>
                  </a:cubicBezTo>
                  <a:cubicBezTo>
                    <a:pt x="292" y="469"/>
                    <a:pt x="291" y="469"/>
                    <a:pt x="290" y="469"/>
                  </a:cubicBezTo>
                  <a:cubicBezTo>
                    <a:pt x="290" y="459"/>
                    <a:pt x="290" y="459"/>
                    <a:pt x="290" y="459"/>
                  </a:cubicBezTo>
                  <a:cubicBezTo>
                    <a:pt x="291" y="460"/>
                    <a:pt x="292" y="461"/>
                    <a:pt x="293" y="462"/>
                  </a:cubicBezTo>
                  <a:close/>
                  <a:moveTo>
                    <a:pt x="293" y="488"/>
                  </a:moveTo>
                  <a:cubicBezTo>
                    <a:pt x="293" y="493"/>
                    <a:pt x="293" y="493"/>
                    <a:pt x="293" y="493"/>
                  </a:cubicBezTo>
                  <a:cubicBezTo>
                    <a:pt x="292" y="494"/>
                    <a:pt x="292" y="495"/>
                    <a:pt x="291" y="496"/>
                  </a:cubicBezTo>
                  <a:cubicBezTo>
                    <a:pt x="292" y="496"/>
                    <a:pt x="292" y="496"/>
                    <a:pt x="293" y="496"/>
                  </a:cubicBezTo>
                  <a:cubicBezTo>
                    <a:pt x="293" y="501"/>
                    <a:pt x="293" y="501"/>
                    <a:pt x="293" y="501"/>
                  </a:cubicBezTo>
                  <a:cubicBezTo>
                    <a:pt x="292" y="501"/>
                    <a:pt x="291" y="500"/>
                    <a:pt x="290" y="500"/>
                  </a:cubicBezTo>
                  <a:cubicBezTo>
                    <a:pt x="290" y="490"/>
                    <a:pt x="290" y="490"/>
                    <a:pt x="290" y="490"/>
                  </a:cubicBezTo>
                  <a:cubicBezTo>
                    <a:pt x="291" y="489"/>
                    <a:pt x="292" y="488"/>
                    <a:pt x="293" y="488"/>
                  </a:cubicBezTo>
                  <a:close/>
                  <a:moveTo>
                    <a:pt x="293" y="511"/>
                  </a:moveTo>
                  <a:cubicBezTo>
                    <a:pt x="293" y="515"/>
                    <a:pt x="293" y="515"/>
                    <a:pt x="293" y="515"/>
                  </a:cubicBezTo>
                  <a:cubicBezTo>
                    <a:pt x="292" y="514"/>
                    <a:pt x="291" y="514"/>
                    <a:pt x="290" y="513"/>
                  </a:cubicBezTo>
                  <a:cubicBezTo>
                    <a:pt x="290" y="509"/>
                    <a:pt x="290" y="509"/>
                    <a:pt x="290" y="509"/>
                  </a:cubicBezTo>
                  <a:cubicBezTo>
                    <a:pt x="291" y="510"/>
                    <a:pt x="292" y="510"/>
                    <a:pt x="293" y="511"/>
                  </a:cubicBezTo>
                  <a:close/>
                  <a:moveTo>
                    <a:pt x="293" y="518"/>
                  </a:moveTo>
                  <a:cubicBezTo>
                    <a:pt x="293" y="523"/>
                    <a:pt x="293" y="523"/>
                    <a:pt x="293" y="523"/>
                  </a:cubicBezTo>
                  <a:cubicBezTo>
                    <a:pt x="290" y="526"/>
                    <a:pt x="290" y="526"/>
                    <a:pt x="290" y="526"/>
                  </a:cubicBezTo>
                  <a:cubicBezTo>
                    <a:pt x="290" y="519"/>
                    <a:pt x="290" y="519"/>
                    <a:pt x="290" y="519"/>
                  </a:cubicBezTo>
                  <a:cubicBezTo>
                    <a:pt x="291" y="519"/>
                    <a:pt x="292" y="518"/>
                    <a:pt x="293" y="518"/>
                  </a:cubicBezTo>
                  <a:close/>
                  <a:moveTo>
                    <a:pt x="293" y="584"/>
                  </a:moveTo>
                  <a:cubicBezTo>
                    <a:pt x="293" y="590"/>
                    <a:pt x="293" y="590"/>
                    <a:pt x="293" y="590"/>
                  </a:cubicBezTo>
                  <a:cubicBezTo>
                    <a:pt x="292" y="590"/>
                    <a:pt x="292" y="589"/>
                    <a:pt x="291" y="589"/>
                  </a:cubicBezTo>
                  <a:cubicBezTo>
                    <a:pt x="291" y="598"/>
                    <a:pt x="290" y="603"/>
                    <a:pt x="293" y="607"/>
                  </a:cubicBezTo>
                  <a:cubicBezTo>
                    <a:pt x="293" y="616"/>
                    <a:pt x="293" y="616"/>
                    <a:pt x="293" y="616"/>
                  </a:cubicBezTo>
                  <a:cubicBezTo>
                    <a:pt x="292" y="616"/>
                    <a:pt x="291" y="615"/>
                    <a:pt x="290" y="615"/>
                  </a:cubicBezTo>
                  <a:cubicBezTo>
                    <a:pt x="290" y="583"/>
                    <a:pt x="290" y="583"/>
                    <a:pt x="290" y="583"/>
                  </a:cubicBezTo>
                  <a:cubicBezTo>
                    <a:pt x="291" y="584"/>
                    <a:pt x="292" y="584"/>
                    <a:pt x="293" y="584"/>
                  </a:cubicBezTo>
                  <a:close/>
                  <a:moveTo>
                    <a:pt x="293" y="668"/>
                  </a:moveTo>
                  <a:cubicBezTo>
                    <a:pt x="293" y="680"/>
                    <a:pt x="293" y="680"/>
                    <a:pt x="293" y="680"/>
                  </a:cubicBezTo>
                  <a:cubicBezTo>
                    <a:pt x="290" y="679"/>
                    <a:pt x="290" y="679"/>
                    <a:pt x="290" y="679"/>
                  </a:cubicBezTo>
                  <a:cubicBezTo>
                    <a:pt x="290" y="667"/>
                    <a:pt x="290" y="667"/>
                    <a:pt x="290" y="667"/>
                  </a:cubicBezTo>
                  <a:cubicBezTo>
                    <a:pt x="293" y="668"/>
                    <a:pt x="293" y="668"/>
                    <a:pt x="293" y="668"/>
                  </a:cubicBezTo>
                  <a:close/>
                  <a:moveTo>
                    <a:pt x="293" y="733"/>
                  </a:moveTo>
                  <a:cubicBezTo>
                    <a:pt x="293" y="744"/>
                    <a:pt x="293" y="744"/>
                    <a:pt x="293" y="744"/>
                  </a:cubicBezTo>
                  <a:cubicBezTo>
                    <a:pt x="292" y="743"/>
                    <a:pt x="291" y="742"/>
                    <a:pt x="290" y="742"/>
                  </a:cubicBezTo>
                  <a:cubicBezTo>
                    <a:pt x="290" y="732"/>
                    <a:pt x="290" y="732"/>
                    <a:pt x="290" y="732"/>
                  </a:cubicBezTo>
                  <a:cubicBezTo>
                    <a:pt x="291" y="732"/>
                    <a:pt x="292" y="732"/>
                    <a:pt x="293" y="733"/>
                  </a:cubicBezTo>
                  <a:close/>
                  <a:moveTo>
                    <a:pt x="289" y="16"/>
                  </a:moveTo>
                  <a:cubicBezTo>
                    <a:pt x="290" y="15"/>
                    <a:pt x="290" y="15"/>
                    <a:pt x="290" y="15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0" y="23"/>
                    <a:pt x="289" y="23"/>
                    <a:pt x="289" y="23"/>
                  </a:cubicBezTo>
                  <a:cubicBezTo>
                    <a:pt x="289" y="24"/>
                    <a:pt x="289" y="24"/>
                    <a:pt x="289" y="24"/>
                  </a:cubicBezTo>
                  <a:cubicBezTo>
                    <a:pt x="289" y="16"/>
                    <a:pt x="289" y="16"/>
                    <a:pt x="289" y="16"/>
                  </a:cubicBezTo>
                  <a:close/>
                  <a:moveTo>
                    <a:pt x="290" y="780"/>
                  </a:moveTo>
                  <a:cubicBezTo>
                    <a:pt x="289" y="780"/>
                    <a:pt x="289" y="780"/>
                    <a:pt x="289" y="780"/>
                  </a:cubicBezTo>
                  <a:cubicBezTo>
                    <a:pt x="289" y="770"/>
                    <a:pt x="289" y="770"/>
                    <a:pt x="289" y="770"/>
                  </a:cubicBezTo>
                  <a:cubicBezTo>
                    <a:pt x="289" y="770"/>
                    <a:pt x="290" y="770"/>
                    <a:pt x="290" y="771"/>
                  </a:cubicBezTo>
                  <a:cubicBezTo>
                    <a:pt x="290" y="780"/>
                    <a:pt x="290" y="780"/>
                    <a:pt x="290" y="780"/>
                  </a:cubicBezTo>
                  <a:close/>
                  <a:moveTo>
                    <a:pt x="290" y="27"/>
                  </a:moveTo>
                  <a:cubicBezTo>
                    <a:pt x="290" y="39"/>
                    <a:pt x="290" y="39"/>
                    <a:pt x="290" y="39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27"/>
                    <a:pt x="289" y="27"/>
                    <a:pt x="289" y="27"/>
                  </a:cubicBezTo>
                  <a:cubicBezTo>
                    <a:pt x="289" y="27"/>
                    <a:pt x="290" y="27"/>
                    <a:pt x="290" y="27"/>
                  </a:cubicBezTo>
                  <a:close/>
                  <a:moveTo>
                    <a:pt x="290" y="54"/>
                  </a:moveTo>
                  <a:cubicBezTo>
                    <a:pt x="290" y="63"/>
                    <a:pt x="290" y="63"/>
                    <a:pt x="290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55"/>
                    <a:pt x="289" y="55"/>
                    <a:pt x="289" y="55"/>
                  </a:cubicBezTo>
                  <a:cubicBezTo>
                    <a:pt x="289" y="55"/>
                    <a:pt x="290" y="54"/>
                    <a:pt x="290" y="54"/>
                  </a:cubicBezTo>
                  <a:close/>
                  <a:moveTo>
                    <a:pt x="290" y="102"/>
                  </a:moveTo>
                  <a:cubicBezTo>
                    <a:pt x="290" y="121"/>
                    <a:pt x="290" y="121"/>
                    <a:pt x="290" y="121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03"/>
                    <a:pt x="289" y="103"/>
                    <a:pt x="289" y="103"/>
                  </a:cubicBezTo>
                  <a:cubicBezTo>
                    <a:pt x="290" y="102"/>
                    <a:pt x="290" y="102"/>
                    <a:pt x="290" y="102"/>
                  </a:cubicBezTo>
                  <a:close/>
                  <a:moveTo>
                    <a:pt x="290" y="144"/>
                  </a:moveTo>
                  <a:cubicBezTo>
                    <a:pt x="290" y="164"/>
                    <a:pt x="290" y="164"/>
                    <a:pt x="290" y="164"/>
                  </a:cubicBezTo>
                  <a:cubicBezTo>
                    <a:pt x="290" y="164"/>
                    <a:pt x="289" y="164"/>
                    <a:pt x="289" y="165"/>
                  </a:cubicBezTo>
                  <a:cubicBezTo>
                    <a:pt x="289" y="145"/>
                    <a:pt x="289" y="145"/>
                    <a:pt x="289" y="145"/>
                  </a:cubicBezTo>
                  <a:cubicBezTo>
                    <a:pt x="289" y="145"/>
                    <a:pt x="290" y="145"/>
                    <a:pt x="290" y="144"/>
                  </a:cubicBezTo>
                  <a:close/>
                  <a:moveTo>
                    <a:pt x="290" y="189"/>
                  </a:moveTo>
                  <a:cubicBezTo>
                    <a:pt x="290" y="199"/>
                    <a:pt x="290" y="199"/>
                    <a:pt x="290" y="199"/>
                  </a:cubicBezTo>
                  <a:cubicBezTo>
                    <a:pt x="290" y="199"/>
                    <a:pt x="289" y="199"/>
                    <a:pt x="289" y="199"/>
                  </a:cubicBezTo>
                  <a:cubicBezTo>
                    <a:pt x="289" y="190"/>
                    <a:pt x="289" y="190"/>
                    <a:pt x="289" y="190"/>
                  </a:cubicBezTo>
                  <a:cubicBezTo>
                    <a:pt x="289" y="189"/>
                    <a:pt x="290" y="189"/>
                    <a:pt x="290" y="189"/>
                  </a:cubicBezTo>
                  <a:close/>
                  <a:moveTo>
                    <a:pt x="290" y="211"/>
                  </a:moveTo>
                  <a:cubicBezTo>
                    <a:pt x="290" y="220"/>
                    <a:pt x="290" y="220"/>
                    <a:pt x="290" y="220"/>
                  </a:cubicBezTo>
                  <a:cubicBezTo>
                    <a:pt x="290" y="221"/>
                    <a:pt x="289" y="221"/>
                    <a:pt x="289" y="222"/>
                  </a:cubicBezTo>
                  <a:cubicBezTo>
                    <a:pt x="289" y="210"/>
                    <a:pt x="289" y="210"/>
                    <a:pt x="289" y="210"/>
                  </a:cubicBezTo>
                  <a:cubicBezTo>
                    <a:pt x="290" y="211"/>
                    <a:pt x="290" y="211"/>
                    <a:pt x="290" y="211"/>
                  </a:cubicBezTo>
                  <a:close/>
                  <a:moveTo>
                    <a:pt x="290" y="278"/>
                  </a:moveTo>
                  <a:cubicBezTo>
                    <a:pt x="290" y="294"/>
                    <a:pt x="290" y="294"/>
                    <a:pt x="290" y="294"/>
                  </a:cubicBezTo>
                  <a:cubicBezTo>
                    <a:pt x="289" y="295"/>
                    <a:pt x="289" y="296"/>
                    <a:pt x="289" y="297"/>
                  </a:cubicBezTo>
                  <a:cubicBezTo>
                    <a:pt x="289" y="290"/>
                    <a:pt x="289" y="290"/>
                    <a:pt x="289" y="290"/>
                  </a:cubicBezTo>
                  <a:cubicBezTo>
                    <a:pt x="290" y="287"/>
                    <a:pt x="291" y="283"/>
                    <a:pt x="289" y="281"/>
                  </a:cubicBezTo>
                  <a:cubicBezTo>
                    <a:pt x="289" y="276"/>
                    <a:pt x="289" y="276"/>
                    <a:pt x="289" y="276"/>
                  </a:cubicBezTo>
                  <a:cubicBezTo>
                    <a:pt x="290" y="278"/>
                    <a:pt x="290" y="278"/>
                    <a:pt x="290" y="278"/>
                  </a:cubicBezTo>
                  <a:close/>
                  <a:moveTo>
                    <a:pt x="290" y="308"/>
                  </a:moveTo>
                  <a:cubicBezTo>
                    <a:pt x="290" y="314"/>
                    <a:pt x="290" y="314"/>
                    <a:pt x="290" y="314"/>
                  </a:cubicBezTo>
                  <a:cubicBezTo>
                    <a:pt x="289" y="313"/>
                    <a:pt x="289" y="313"/>
                    <a:pt x="289" y="313"/>
                  </a:cubicBezTo>
                  <a:cubicBezTo>
                    <a:pt x="289" y="306"/>
                    <a:pt x="289" y="306"/>
                    <a:pt x="289" y="306"/>
                  </a:cubicBezTo>
                  <a:cubicBezTo>
                    <a:pt x="289" y="307"/>
                    <a:pt x="289" y="308"/>
                    <a:pt x="290" y="308"/>
                  </a:cubicBezTo>
                  <a:cubicBezTo>
                    <a:pt x="290" y="308"/>
                    <a:pt x="290" y="308"/>
                    <a:pt x="290" y="308"/>
                  </a:cubicBezTo>
                  <a:close/>
                  <a:moveTo>
                    <a:pt x="290" y="326"/>
                  </a:moveTo>
                  <a:cubicBezTo>
                    <a:pt x="290" y="346"/>
                    <a:pt x="290" y="346"/>
                    <a:pt x="290" y="346"/>
                  </a:cubicBezTo>
                  <a:cubicBezTo>
                    <a:pt x="290" y="347"/>
                    <a:pt x="289" y="348"/>
                    <a:pt x="289" y="348"/>
                  </a:cubicBezTo>
                  <a:cubicBezTo>
                    <a:pt x="289" y="325"/>
                    <a:pt x="289" y="325"/>
                    <a:pt x="289" y="325"/>
                  </a:cubicBezTo>
                  <a:cubicBezTo>
                    <a:pt x="289" y="325"/>
                    <a:pt x="289" y="326"/>
                    <a:pt x="290" y="326"/>
                  </a:cubicBezTo>
                  <a:close/>
                  <a:moveTo>
                    <a:pt x="290" y="380"/>
                  </a:moveTo>
                  <a:cubicBezTo>
                    <a:pt x="290" y="422"/>
                    <a:pt x="290" y="422"/>
                    <a:pt x="290" y="422"/>
                  </a:cubicBezTo>
                  <a:cubicBezTo>
                    <a:pt x="290" y="420"/>
                    <a:pt x="289" y="417"/>
                    <a:pt x="289" y="414"/>
                  </a:cubicBezTo>
                  <a:cubicBezTo>
                    <a:pt x="289" y="414"/>
                    <a:pt x="289" y="414"/>
                    <a:pt x="289" y="414"/>
                  </a:cubicBezTo>
                  <a:cubicBezTo>
                    <a:pt x="289" y="410"/>
                    <a:pt x="289" y="410"/>
                    <a:pt x="289" y="410"/>
                  </a:cubicBezTo>
                  <a:cubicBezTo>
                    <a:pt x="289" y="410"/>
                    <a:pt x="289" y="410"/>
                    <a:pt x="289" y="410"/>
                  </a:cubicBezTo>
                  <a:cubicBezTo>
                    <a:pt x="289" y="404"/>
                    <a:pt x="289" y="399"/>
                    <a:pt x="289" y="393"/>
                  </a:cubicBezTo>
                  <a:cubicBezTo>
                    <a:pt x="289" y="393"/>
                    <a:pt x="289" y="393"/>
                    <a:pt x="289" y="393"/>
                  </a:cubicBezTo>
                  <a:cubicBezTo>
                    <a:pt x="289" y="387"/>
                    <a:pt x="289" y="387"/>
                    <a:pt x="289" y="387"/>
                  </a:cubicBezTo>
                  <a:cubicBezTo>
                    <a:pt x="289" y="385"/>
                    <a:pt x="290" y="383"/>
                    <a:pt x="290" y="380"/>
                  </a:cubicBezTo>
                  <a:close/>
                  <a:moveTo>
                    <a:pt x="290" y="447"/>
                  </a:moveTo>
                  <a:cubicBezTo>
                    <a:pt x="290" y="457"/>
                    <a:pt x="290" y="457"/>
                    <a:pt x="290" y="457"/>
                  </a:cubicBezTo>
                  <a:cubicBezTo>
                    <a:pt x="290" y="457"/>
                    <a:pt x="290" y="457"/>
                    <a:pt x="289" y="457"/>
                  </a:cubicBezTo>
                  <a:cubicBezTo>
                    <a:pt x="290" y="458"/>
                    <a:pt x="290" y="458"/>
                    <a:pt x="290" y="459"/>
                  </a:cubicBezTo>
                  <a:cubicBezTo>
                    <a:pt x="290" y="469"/>
                    <a:pt x="290" y="469"/>
                    <a:pt x="290" y="469"/>
                  </a:cubicBezTo>
                  <a:cubicBezTo>
                    <a:pt x="290" y="469"/>
                    <a:pt x="290" y="469"/>
                    <a:pt x="290" y="469"/>
                  </a:cubicBezTo>
                  <a:cubicBezTo>
                    <a:pt x="289" y="469"/>
                    <a:pt x="289" y="468"/>
                    <a:pt x="289" y="468"/>
                  </a:cubicBezTo>
                  <a:cubicBezTo>
                    <a:pt x="289" y="447"/>
                    <a:pt x="289" y="447"/>
                    <a:pt x="289" y="447"/>
                  </a:cubicBezTo>
                  <a:cubicBezTo>
                    <a:pt x="289" y="447"/>
                    <a:pt x="289" y="447"/>
                    <a:pt x="290" y="447"/>
                  </a:cubicBezTo>
                  <a:close/>
                  <a:moveTo>
                    <a:pt x="290" y="490"/>
                  </a:moveTo>
                  <a:cubicBezTo>
                    <a:pt x="290" y="500"/>
                    <a:pt x="290" y="500"/>
                    <a:pt x="290" y="500"/>
                  </a:cubicBezTo>
                  <a:cubicBezTo>
                    <a:pt x="290" y="500"/>
                    <a:pt x="289" y="500"/>
                    <a:pt x="289" y="500"/>
                  </a:cubicBezTo>
                  <a:cubicBezTo>
                    <a:pt x="289" y="492"/>
                    <a:pt x="289" y="492"/>
                    <a:pt x="289" y="492"/>
                  </a:cubicBezTo>
                  <a:cubicBezTo>
                    <a:pt x="289" y="492"/>
                    <a:pt x="289" y="491"/>
                    <a:pt x="290" y="490"/>
                  </a:cubicBezTo>
                  <a:close/>
                  <a:moveTo>
                    <a:pt x="290" y="509"/>
                  </a:moveTo>
                  <a:cubicBezTo>
                    <a:pt x="290" y="513"/>
                    <a:pt x="290" y="513"/>
                    <a:pt x="290" y="513"/>
                  </a:cubicBezTo>
                  <a:cubicBezTo>
                    <a:pt x="290" y="513"/>
                    <a:pt x="289" y="512"/>
                    <a:pt x="289" y="512"/>
                  </a:cubicBezTo>
                  <a:cubicBezTo>
                    <a:pt x="289" y="507"/>
                    <a:pt x="289" y="507"/>
                    <a:pt x="289" y="507"/>
                  </a:cubicBezTo>
                  <a:cubicBezTo>
                    <a:pt x="290" y="509"/>
                    <a:pt x="290" y="509"/>
                    <a:pt x="290" y="509"/>
                  </a:cubicBezTo>
                  <a:close/>
                  <a:moveTo>
                    <a:pt x="290" y="519"/>
                  </a:moveTo>
                  <a:cubicBezTo>
                    <a:pt x="290" y="526"/>
                    <a:pt x="290" y="526"/>
                    <a:pt x="290" y="526"/>
                  </a:cubicBezTo>
                  <a:cubicBezTo>
                    <a:pt x="289" y="527"/>
                    <a:pt x="289" y="527"/>
                    <a:pt x="289" y="527"/>
                  </a:cubicBezTo>
                  <a:cubicBezTo>
                    <a:pt x="289" y="520"/>
                    <a:pt x="289" y="520"/>
                    <a:pt x="289" y="520"/>
                  </a:cubicBezTo>
                  <a:cubicBezTo>
                    <a:pt x="289" y="520"/>
                    <a:pt x="290" y="519"/>
                    <a:pt x="290" y="519"/>
                  </a:cubicBezTo>
                  <a:close/>
                  <a:moveTo>
                    <a:pt x="290" y="583"/>
                  </a:moveTo>
                  <a:cubicBezTo>
                    <a:pt x="290" y="615"/>
                    <a:pt x="290" y="615"/>
                    <a:pt x="290" y="615"/>
                  </a:cubicBezTo>
                  <a:cubicBezTo>
                    <a:pt x="290" y="615"/>
                    <a:pt x="289" y="614"/>
                    <a:pt x="289" y="614"/>
                  </a:cubicBezTo>
                  <a:cubicBezTo>
                    <a:pt x="289" y="582"/>
                    <a:pt x="289" y="582"/>
                    <a:pt x="289" y="582"/>
                  </a:cubicBezTo>
                  <a:cubicBezTo>
                    <a:pt x="290" y="583"/>
                    <a:pt x="290" y="583"/>
                    <a:pt x="290" y="583"/>
                  </a:cubicBezTo>
                  <a:close/>
                  <a:moveTo>
                    <a:pt x="290" y="667"/>
                  </a:moveTo>
                  <a:cubicBezTo>
                    <a:pt x="290" y="679"/>
                    <a:pt x="290" y="679"/>
                    <a:pt x="290" y="679"/>
                  </a:cubicBezTo>
                  <a:cubicBezTo>
                    <a:pt x="289" y="679"/>
                    <a:pt x="289" y="679"/>
                    <a:pt x="289" y="679"/>
                  </a:cubicBezTo>
                  <a:cubicBezTo>
                    <a:pt x="289" y="666"/>
                    <a:pt x="289" y="666"/>
                    <a:pt x="289" y="666"/>
                  </a:cubicBezTo>
                  <a:cubicBezTo>
                    <a:pt x="290" y="667"/>
                    <a:pt x="290" y="667"/>
                    <a:pt x="290" y="667"/>
                  </a:cubicBezTo>
                  <a:close/>
                  <a:moveTo>
                    <a:pt x="290" y="732"/>
                  </a:moveTo>
                  <a:cubicBezTo>
                    <a:pt x="290" y="742"/>
                    <a:pt x="290" y="742"/>
                    <a:pt x="290" y="742"/>
                  </a:cubicBezTo>
                  <a:cubicBezTo>
                    <a:pt x="290" y="741"/>
                    <a:pt x="289" y="741"/>
                    <a:pt x="289" y="741"/>
                  </a:cubicBezTo>
                  <a:cubicBezTo>
                    <a:pt x="289" y="731"/>
                    <a:pt x="289" y="731"/>
                    <a:pt x="289" y="731"/>
                  </a:cubicBezTo>
                  <a:cubicBezTo>
                    <a:pt x="289" y="732"/>
                    <a:pt x="290" y="732"/>
                    <a:pt x="290" y="732"/>
                  </a:cubicBezTo>
                  <a:close/>
                  <a:moveTo>
                    <a:pt x="285" y="17"/>
                  </a:moveTo>
                  <a:cubicBezTo>
                    <a:pt x="286" y="17"/>
                    <a:pt x="287" y="16"/>
                    <a:pt x="289" y="16"/>
                  </a:cubicBezTo>
                  <a:cubicBezTo>
                    <a:pt x="289" y="24"/>
                    <a:pt x="289" y="24"/>
                    <a:pt x="289" y="24"/>
                  </a:cubicBezTo>
                  <a:cubicBezTo>
                    <a:pt x="288" y="25"/>
                    <a:pt x="288" y="25"/>
                    <a:pt x="288" y="26"/>
                  </a:cubicBezTo>
                  <a:cubicBezTo>
                    <a:pt x="288" y="26"/>
                    <a:pt x="288" y="27"/>
                    <a:pt x="289" y="27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7" y="35"/>
                    <a:pt x="287" y="35"/>
                    <a:pt x="287" y="35"/>
                  </a:cubicBezTo>
                  <a:cubicBezTo>
                    <a:pt x="286" y="35"/>
                    <a:pt x="286" y="35"/>
                    <a:pt x="285" y="35"/>
                  </a:cubicBezTo>
                  <a:cubicBezTo>
                    <a:pt x="285" y="17"/>
                    <a:pt x="285" y="17"/>
                    <a:pt x="285" y="17"/>
                  </a:cubicBezTo>
                  <a:close/>
                  <a:moveTo>
                    <a:pt x="289" y="780"/>
                  </a:moveTo>
                  <a:cubicBezTo>
                    <a:pt x="288" y="780"/>
                    <a:pt x="288" y="780"/>
                    <a:pt x="288" y="780"/>
                  </a:cubicBezTo>
                  <a:cubicBezTo>
                    <a:pt x="287" y="779"/>
                    <a:pt x="286" y="779"/>
                    <a:pt x="285" y="778"/>
                  </a:cubicBezTo>
                  <a:cubicBezTo>
                    <a:pt x="285" y="767"/>
                    <a:pt x="285" y="767"/>
                    <a:pt x="285" y="767"/>
                  </a:cubicBezTo>
                  <a:cubicBezTo>
                    <a:pt x="286" y="768"/>
                    <a:pt x="287" y="769"/>
                    <a:pt x="289" y="770"/>
                  </a:cubicBezTo>
                  <a:cubicBezTo>
                    <a:pt x="289" y="780"/>
                    <a:pt x="289" y="780"/>
                    <a:pt x="289" y="780"/>
                  </a:cubicBezTo>
                  <a:close/>
                  <a:moveTo>
                    <a:pt x="289" y="55"/>
                  </a:moveTo>
                  <a:cubicBezTo>
                    <a:pt x="289" y="63"/>
                    <a:pt x="289" y="63"/>
                    <a:pt x="289" y="63"/>
                  </a:cubicBezTo>
                  <a:cubicBezTo>
                    <a:pt x="285" y="64"/>
                    <a:pt x="285" y="64"/>
                    <a:pt x="285" y="64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6" y="55"/>
                    <a:pt x="287" y="55"/>
                    <a:pt x="289" y="55"/>
                  </a:cubicBezTo>
                  <a:close/>
                  <a:moveTo>
                    <a:pt x="289" y="103"/>
                  </a:moveTo>
                  <a:cubicBezTo>
                    <a:pt x="289" y="122"/>
                    <a:pt x="289" y="122"/>
                    <a:pt x="289" y="122"/>
                  </a:cubicBezTo>
                  <a:cubicBezTo>
                    <a:pt x="287" y="123"/>
                    <a:pt x="286" y="124"/>
                    <a:pt x="285" y="124"/>
                  </a:cubicBezTo>
                  <a:cubicBezTo>
                    <a:pt x="285" y="105"/>
                    <a:pt x="285" y="105"/>
                    <a:pt x="285" y="105"/>
                  </a:cubicBezTo>
                  <a:cubicBezTo>
                    <a:pt x="286" y="104"/>
                    <a:pt x="287" y="103"/>
                    <a:pt x="289" y="103"/>
                  </a:cubicBezTo>
                  <a:close/>
                  <a:moveTo>
                    <a:pt x="289" y="145"/>
                  </a:moveTo>
                  <a:cubicBezTo>
                    <a:pt x="289" y="165"/>
                    <a:pt x="289" y="165"/>
                    <a:pt x="289" y="165"/>
                  </a:cubicBezTo>
                  <a:cubicBezTo>
                    <a:pt x="287" y="165"/>
                    <a:pt x="286" y="165"/>
                    <a:pt x="285" y="165"/>
                  </a:cubicBezTo>
                  <a:cubicBezTo>
                    <a:pt x="285" y="147"/>
                    <a:pt x="285" y="147"/>
                    <a:pt x="285" y="147"/>
                  </a:cubicBezTo>
                  <a:cubicBezTo>
                    <a:pt x="287" y="146"/>
                    <a:pt x="287" y="146"/>
                    <a:pt x="289" y="145"/>
                  </a:cubicBezTo>
                  <a:close/>
                  <a:moveTo>
                    <a:pt x="289" y="190"/>
                  </a:moveTo>
                  <a:cubicBezTo>
                    <a:pt x="289" y="199"/>
                    <a:pt x="289" y="199"/>
                    <a:pt x="289" y="199"/>
                  </a:cubicBezTo>
                  <a:cubicBezTo>
                    <a:pt x="287" y="199"/>
                    <a:pt x="287" y="199"/>
                    <a:pt x="285" y="199"/>
                  </a:cubicBezTo>
                  <a:cubicBezTo>
                    <a:pt x="285" y="191"/>
                    <a:pt x="285" y="191"/>
                    <a:pt x="285" y="191"/>
                  </a:cubicBezTo>
                  <a:cubicBezTo>
                    <a:pt x="286" y="190"/>
                    <a:pt x="287" y="190"/>
                    <a:pt x="289" y="190"/>
                  </a:cubicBezTo>
                  <a:close/>
                  <a:moveTo>
                    <a:pt x="289" y="210"/>
                  </a:moveTo>
                  <a:cubicBezTo>
                    <a:pt x="289" y="222"/>
                    <a:pt x="289" y="222"/>
                    <a:pt x="289" y="222"/>
                  </a:cubicBezTo>
                  <a:cubicBezTo>
                    <a:pt x="288" y="222"/>
                    <a:pt x="287" y="223"/>
                    <a:pt x="287" y="223"/>
                  </a:cubicBezTo>
                  <a:cubicBezTo>
                    <a:pt x="286" y="224"/>
                    <a:pt x="286" y="224"/>
                    <a:pt x="285" y="224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6" y="218"/>
                    <a:pt x="287" y="217"/>
                    <a:pt x="288" y="216"/>
                  </a:cubicBezTo>
                  <a:cubicBezTo>
                    <a:pt x="285" y="215"/>
                    <a:pt x="285" y="215"/>
                    <a:pt x="285" y="215"/>
                  </a:cubicBezTo>
                  <a:cubicBezTo>
                    <a:pt x="285" y="208"/>
                    <a:pt x="285" y="208"/>
                    <a:pt x="285" y="208"/>
                  </a:cubicBezTo>
                  <a:cubicBezTo>
                    <a:pt x="289" y="210"/>
                    <a:pt x="289" y="210"/>
                    <a:pt x="289" y="210"/>
                  </a:cubicBezTo>
                  <a:close/>
                  <a:moveTo>
                    <a:pt x="289" y="276"/>
                  </a:moveTo>
                  <a:cubicBezTo>
                    <a:pt x="289" y="281"/>
                    <a:pt x="289" y="281"/>
                    <a:pt x="289" y="281"/>
                  </a:cubicBezTo>
                  <a:cubicBezTo>
                    <a:pt x="288" y="280"/>
                    <a:pt x="287" y="280"/>
                    <a:pt x="285" y="279"/>
                  </a:cubicBezTo>
                  <a:cubicBezTo>
                    <a:pt x="285" y="279"/>
                    <a:pt x="285" y="279"/>
                    <a:pt x="285" y="279"/>
                  </a:cubicBezTo>
                  <a:cubicBezTo>
                    <a:pt x="285" y="273"/>
                    <a:pt x="285" y="273"/>
                    <a:pt x="285" y="273"/>
                  </a:cubicBezTo>
                  <a:cubicBezTo>
                    <a:pt x="289" y="276"/>
                    <a:pt x="289" y="276"/>
                    <a:pt x="289" y="276"/>
                  </a:cubicBezTo>
                  <a:close/>
                  <a:moveTo>
                    <a:pt x="289" y="290"/>
                  </a:moveTo>
                  <a:cubicBezTo>
                    <a:pt x="289" y="297"/>
                    <a:pt x="289" y="297"/>
                    <a:pt x="289" y="297"/>
                  </a:cubicBezTo>
                  <a:cubicBezTo>
                    <a:pt x="287" y="300"/>
                    <a:pt x="287" y="303"/>
                    <a:pt x="289" y="306"/>
                  </a:cubicBezTo>
                  <a:cubicBezTo>
                    <a:pt x="289" y="313"/>
                    <a:pt x="289" y="313"/>
                    <a:pt x="289" y="313"/>
                  </a:cubicBezTo>
                  <a:cubicBezTo>
                    <a:pt x="287" y="311"/>
                    <a:pt x="286" y="310"/>
                    <a:pt x="285" y="310"/>
                  </a:cubicBezTo>
                  <a:cubicBezTo>
                    <a:pt x="285" y="310"/>
                    <a:pt x="285" y="310"/>
                    <a:pt x="285" y="310"/>
                  </a:cubicBezTo>
                  <a:cubicBezTo>
                    <a:pt x="285" y="296"/>
                    <a:pt x="285" y="296"/>
                    <a:pt x="285" y="296"/>
                  </a:cubicBezTo>
                  <a:cubicBezTo>
                    <a:pt x="287" y="294"/>
                    <a:pt x="288" y="292"/>
                    <a:pt x="289" y="290"/>
                  </a:cubicBezTo>
                  <a:close/>
                  <a:moveTo>
                    <a:pt x="289" y="325"/>
                  </a:moveTo>
                  <a:cubicBezTo>
                    <a:pt x="289" y="348"/>
                    <a:pt x="289" y="348"/>
                    <a:pt x="289" y="348"/>
                  </a:cubicBezTo>
                  <a:cubicBezTo>
                    <a:pt x="287" y="349"/>
                    <a:pt x="287" y="349"/>
                    <a:pt x="285" y="350"/>
                  </a:cubicBezTo>
                  <a:cubicBezTo>
                    <a:pt x="285" y="338"/>
                    <a:pt x="285" y="338"/>
                    <a:pt x="285" y="338"/>
                  </a:cubicBezTo>
                  <a:cubicBezTo>
                    <a:pt x="286" y="336"/>
                    <a:pt x="286" y="334"/>
                    <a:pt x="286" y="332"/>
                  </a:cubicBezTo>
                  <a:cubicBezTo>
                    <a:pt x="285" y="332"/>
                    <a:pt x="285" y="332"/>
                    <a:pt x="285" y="332"/>
                  </a:cubicBezTo>
                  <a:cubicBezTo>
                    <a:pt x="285" y="320"/>
                    <a:pt x="285" y="320"/>
                    <a:pt x="285" y="320"/>
                  </a:cubicBezTo>
                  <a:cubicBezTo>
                    <a:pt x="286" y="320"/>
                    <a:pt x="286" y="320"/>
                    <a:pt x="286" y="320"/>
                  </a:cubicBezTo>
                  <a:cubicBezTo>
                    <a:pt x="287" y="322"/>
                    <a:pt x="287" y="323"/>
                    <a:pt x="289" y="325"/>
                  </a:cubicBezTo>
                  <a:close/>
                  <a:moveTo>
                    <a:pt x="289" y="387"/>
                  </a:moveTo>
                  <a:cubicBezTo>
                    <a:pt x="289" y="393"/>
                    <a:pt x="289" y="393"/>
                    <a:pt x="289" y="393"/>
                  </a:cubicBezTo>
                  <a:cubicBezTo>
                    <a:pt x="285" y="393"/>
                    <a:pt x="285" y="393"/>
                    <a:pt x="285" y="393"/>
                  </a:cubicBezTo>
                  <a:cubicBezTo>
                    <a:pt x="285" y="389"/>
                    <a:pt x="285" y="389"/>
                    <a:pt x="285" y="389"/>
                  </a:cubicBezTo>
                  <a:cubicBezTo>
                    <a:pt x="288" y="389"/>
                    <a:pt x="288" y="389"/>
                    <a:pt x="288" y="389"/>
                  </a:cubicBezTo>
                  <a:cubicBezTo>
                    <a:pt x="288" y="389"/>
                    <a:pt x="288" y="388"/>
                    <a:pt x="289" y="387"/>
                  </a:cubicBezTo>
                  <a:close/>
                  <a:moveTo>
                    <a:pt x="289" y="410"/>
                  </a:moveTo>
                  <a:cubicBezTo>
                    <a:pt x="289" y="414"/>
                    <a:pt x="289" y="414"/>
                    <a:pt x="289" y="414"/>
                  </a:cubicBezTo>
                  <a:cubicBezTo>
                    <a:pt x="285" y="414"/>
                    <a:pt x="285" y="414"/>
                    <a:pt x="285" y="414"/>
                  </a:cubicBezTo>
                  <a:cubicBezTo>
                    <a:pt x="285" y="410"/>
                    <a:pt x="285" y="410"/>
                    <a:pt x="285" y="410"/>
                  </a:cubicBezTo>
                  <a:cubicBezTo>
                    <a:pt x="285" y="410"/>
                    <a:pt x="285" y="410"/>
                    <a:pt x="285" y="410"/>
                  </a:cubicBezTo>
                  <a:cubicBezTo>
                    <a:pt x="289" y="410"/>
                    <a:pt x="289" y="410"/>
                    <a:pt x="289" y="410"/>
                  </a:cubicBezTo>
                  <a:close/>
                  <a:moveTo>
                    <a:pt x="289" y="447"/>
                  </a:moveTo>
                  <a:cubicBezTo>
                    <a:pt x="289" y="468"/>
                    <a:pt x="289" y="468"/>
                    <a:pt x="289" y="468"/>
                  </a:cubicBezTo>
                  <a:cubicBezTo>
                    <a:pt x="287" y="467"/>
                    <a:pt x="287" y="466"/>
                    <a:pt x="285" y="465"/>
                  </a:cubicBezTo>
                  <a:cubicBezTo>
                    <a:pt x="285" y="448"/>
                    <a:pt x="285" y="448"/>
                    <a:pt x="285" y="448"/>
                  </a:cubicBezTo>
                  <a:cubicBezTo>
                    <a:pt x="287" y="448"/>
                    <a:pt x="287" y="447"/>
                    <a:pt x="289" y="447"/>
                  </a:cubicBezTo>
                  <a:close/>
                  <a:moveTo>
                    <a:pt x="289" y="492"/>
                  </a:moveTo>
                  <a:cubicBezTo>
                    <a:pt x="289" y="500"/>
                    <a:pt x="289" y="500"/>
                    <a:pt x="289" y="500"/>
                  </a:cubicBezTo>
                  <a:cubicBezTo>
                    <a:pt x="287" y="499"/>
                    <a:pt x="286" y="499"/>
                    <a:pt x="285" y="500"/>
                  </a:cubicBezTo>
                  <a:cubicBezTo>
                    <a:pt x="285" y="497"/>
                    <a:pt x="285" y="497"/>
                    <a:pt x="285" y="497"/>
                  </a:cubicBezTo>
                  <a:cubicBezTo>
                    <a:pt x="287" y="496"/>
                    <a:pt x="287" y="496"/>
                    <a:pt x="287" y="496"/>
                  </a:cubicBezTo>
                  <a:cubicBezTo>
                    <a:pt x="287" y="495"/>
                    <a:pt x="288" y="493"/>
                    <a:pt x="289" y="492"/>
                  </a:cubicBezTo>
                  <a:close/>
                  <a:moveTo>
                    <a:pt x="289" y="507"/>
                  </a:moveTo>
                  <a:cubicBezTo>
                    <a:pt x="289" y="512"/>
                    <a:pt x="289" y="512"/>
                    <a:pt x="289" y="512"/>
                  </a:cubicBezTo>
                  <a:cubicBezTo>
                    <a:pt x="287" y="511"/>
                    <a:pt x="286" y="510"/>
                    <a:pt x="285" y="510"/>
                  </a:cubicBezTo>
                  <a:cubicBezTo>
                    <a:pt x="285" y="505"/>
                    <a:pt x="285" y="505"/>
                    <a:pt x="285" y="505"/>
                  </a:cubicBezTo>
                  <a:cubicBezTo>
                    <a:pt x="289" y="507"/>
                    <a:pt x="289" y="507"/>
                    <a:pt x="289" y="507"/>
                  </a:cubicBezTo>
                  <a:close/>
                  <a:moveTo>
                    <a:pt x="289" y="520"/>
                  </a:moveTo>
                  <a:cubicBezTo>
                    <a:pt x="289" y="527"/>
                    <a:pt x="289" y="527"/>
                    <a:pt x="289" y="527"/>
                  </a:cubicBezTo>
                  <a:cubicBezTo>
                    <a:pt x="285" y="530"/>
                    <a:pt x="285" y="530"/>
                    <a:pt x="285" y="530"/>
                  </a:cubicBezTo>
                  <a:cubicBezTo>
                    <a:pt x="285" y="524"/>
                    <a:pt x="285" y="524"/>
                    <a:pt x="285" y="524"/>
                  </a:cubicBezTo>
                  <a:cubicBezTo>
                    <a:pt x="285" y="524"/>
                    <a:pt x="285" y="524"/>
                    <a:pt x="285" y="524"/>
                  </a:cubicBezTo>
                  <a:cubicBezTo>
                    <a:pt x="285" y="524"/>
                    <a:pt x="285" y="524"/>
                    <a:pt x="285" y="524"/>
                  </a:cubicBezTo>
                  <a:cubicBezTo>
                    <a:pt x="285" y="520"/>
                    <a:pt x="285" y="520"/>
                    <a:pt x="285" y="520"/>
                  </a:cubicBezTo>
                  <a:cubicBezTo>
                    <a:pt x="287" y="520"/>
                    <a:pt x="288" y="520"/>
                    <a:pt x="289" y="520"/>
                  </a:cubicBezTo>
                  <a:close/>
                  <a:moveTo>
                    <a:pt x="289" y="582"/>
                  </a:moveTo>
                  <a:cubicBezTo>
                    <a:pt x="289" y="614"/>
                    <a:pt x="289" y="614"/>
                    <a:pt x="289" y="614"/>
                  </a:cubicBezTo>
                  <a:cubicBezTo>
                    <a:pt x="287" y="613"/>
                    <a:pt x="286" y="613"/>
                    <a:pt x="285" y="612"/>
                  </a:cubicBezTo>
                  <a:cubicBezTo>
                    <a:pt x="285" y="605"/>
                    <a:pt x="285" y="605"/>
                    <a:pt x="285" y="605"/>
                  </a:cubicBezTo>
                  <a:cubicBezTo>
                    <a:pt x="285" y="605"/>
                    <a:pt x="285" y="605"/>
                    <a:pt x="285" y="605"/>
                  </a:cubicBezTo>
                  <a:cubicBezTo>
                    <a:pt x="285" y="605"/>
                    <a:pt x="285" y="605"/>
                    <a:pt x="285" y="605"/>
                  </a:cubicBezTo>
                  <a:cubicBezTo>
                    <a:pt x="285" y="580"/>
                    <a:pt x="285" y="580"/>
                    <a:pt x="285" y="580"/>
                  </a:cubicBezTo>
                  <a:cubicBezTo>
                    <a:pt x="286" y="581"/>
                    <a:pt x="287" y="581"/>
                    <a:pt x="289" y="582"/>
                  </a:cubicBezTo>
                  <a:close/>
                  <a:moveTo>
                    <a:pt x="289" y="666"/>
                  </a:moveTo>
                  <a:cubicBezTo>
                    <a:pt x="289" y="679"/>
                    <a:pt x="289" y="679"/>
                    <a:pt x="289" y="679"/>
                  </a:cubicBezTo>
                  <a:cubicBezTo>
                    <a:pt x="285" y="677"/>
                    <a:pt x="285" y="677"/>
                    <a:pt x="285" y="677"/>
                  </a:cubicBezTo>
                  <a:cubicBezTo>
                    <a:pt x="285" y="665"/>
                    <a:pt x="285" y="665"/>
                    <a:pt x="285" y="665"/>
                  </a:cubicBezTo>
                  <a:cubicBezTo>
                    <a:pt x="289" y="666"/>
                    <a:pt x="289" y="666"/>
                    <a:pt x="289" y="666"/>
                  </a:cubicBezTo>
                  <a:close/>
                  <a:moveTo>
                    <a:pt x="289" y="731"/>
                  </a:moveTo>
                  <a:cubicBezTo>
                    <a:pt x="289" y="741"/>
                    <a:pt x="289" y="741"/>
                    <a:pt x="289" y="741"/>
                  </a:cubicBezTo>
                  <a:cubicBezTo>
                    <a:pt x="287" y="740"/>
                    <a:pt x="287" y="740"/>
                    <a:pt x="285" y="739"/>
                  </a:cubicBezTo>
                  <a:cubicBezTo>
                    <a:pt x="285" y="730"/>
                    <a:pt x="285" y="730"/>
                    <a:pt x="285" y="730"/>
                  </a:cubicBezTo>
                  <a:cubicBezTo>
                    <a:pt x="286" y="731"/>
                    <a:pt x="287" y="731"/>
                    <a:pt x="289" y="731"/>
                  </a:cubicBezTo>
                  <a:close/>
                  <a:moveTo>
                    <a:pt x="285" y="474"/>
                  </a:moveTo>
                  <a:cubicBezTo>
                    <a:pt x="285" y="470"/>
                    <a:pt x="285" y="470"/>
                    <a:pt x="285" y="470"/>
                  </a:cubicBezTo>
                  <a:cubicBezTo>
                    <a:pt x="286" y="471"/>
                    <a:pt x="286" y="472"/>
                    <a:pt x="286" y="474"/>
                  </a:cubicBezTo>
                  <a:lnTo>
                    <a:pt x="285" y="474"/>
                  </a:lnTo>
                  <a:close/>
                  <a:moveTo>
                    <a:pt x="280" y="19"/>
                  </a:moveTo>
                  <a:cubicBezTo>
                    <a:pt x="282" y="18"/>
                    <a:pt x="283" y="18"/>
                    <a:pt x="285" y="17"/>
                  </a:cubicBezTo>
                  <a:cubicBezTo>
                    <a:pt x="285" y="35"/>
                    <a:pt x="285" y="35"/>
                    <a:pt x="285" y="35"/>
                  </a:cubicBezTo>
                  <a:cubicBezTo>
                    <a:pt x="283" y="33"/>
                    <a:pt x="281" y="33"/>
                    <a:pt x="280" y="32"/>
                  </a:cubicBezTo>
                  <a:cubicBezTo>
                    <a:pt x="280" y="19"/>
                    <a:pt x="280" y="19"/>
                    <a:pt x="280" y="19"/>
                  </a:cubicBezTo>
                  <a:close/>
                  <a:moveTo>
                    <a:pt x="285" y="778"/>
                  </a:moveTo>
                  <a:cubicBezTo>
                    <a:pt x="283" y="777"/>
                    <a:pt x="282" y="777"/>
                    <a:pt x="280" y="776"/>
                  </a:cubicBezTo>
                  <a:cubicBezTo>
                    <a:pt x="280" y="757"/>
                    <a:pt x="280" y="757"/>
                    <a:pt x="280" y="757"/>
                  </a:cubicBezTo>
                  <a:cubicBezTo>
                    <a:pt x="280" y="759"/>
                    <a:pt x="281" y="761"/>
                    <a:pt x="281" y="763"/>
                  </a:cubicBezTo>
                  <a:cubicBezTo>
                    <a:pt x="283" y="764"/>
                    <a:pt x="284" y="766"/>
                    <a:pt x="285" y="767"/>
                  </a:cubicBezTo>
                  <a:cubicBezTo>
                    <a:pt x="285" y="778"/>
                    <a:pt x="285" y="778"/>
                    <a:pt x="285" y="778"/>
                  </a:cubicBezTo>
                  <a:close/>
                  <a:moveTo>
                    <a:pt x="285" y="55"/>
                  </a:moveTo>
                  <a:cubicBezTo>
                    <a:pt x="285" y="64"/>
                    <a:pt x="285" y="64"/>
                    <a:pt x="285" y="64"/>
                  </a:cubicBezTo>
                  <a:cubicBezTo>
                    <a:pt x="283" y="65"/>
                    <a:pt x="282" y="65"/>
                    <a:pt x="280" y="66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1" y="54"/>
                    <a:pt x="282" y="55"/>
                    <a:pt x="283" y="56"/>
                  </a:cubicBezTo>
                  <a:cubicBezTo>
                    <a:pt x="284" y="56"/>
                    <a:pt x="285" y="55"/>
                    <a:pt x="285" y="55"/>
                  </a:cubicBezTo>
                  <a:close/>
                  <a:moveTo>
                    <a:pt x="285" y="105"/>
                  </a:moveTo>
                  <a:cubicBezTo>
                    <a:pt x="285" y="124"/>
                    <a:pt x="285" y="124"/>
                    <a:pt x="285" y="124"/>
                  </a:cubicBezTo>
                  <a:cubicBezTo>
                    <a:pt x="283" y="126"/>
                    <a:pt x="282" y="127"/>
                    <a:pt x="280" y="127"/>
                  </a:cubicBezTo>
                  <a:cubicBezTo>
                    <a:pt x="280" y="107"/>
                    <a:pt x="280" y="107"/>
                    <a:pt x="280" y="107"/>
                  </a:cubicBezTo>
                  <a:cubicBezTo>
                    <a:pt x="282" y="106"/>
                    <a:pt x="283" y="105"/>
                    <a:pt x="285" y="105"/>
                  </a:cubicBezTo>
                  <a:close/>
                  <a:moveTo>
                    <a:pt x="285" y="147"/>
                  </a:moveTo>
                  <a:cubicBezTo>
                    <a:pt x="285" y="165"/>
                    <a:pt x="285" y="165"/>
                    <a:pt x="285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2" y="159"/>
                    <a:pt x="281" y="155"/>
                    <a:pt x="282" y="149"/>
                  </a:cubicBezTo>
                  <a:cubicBezTo>
                    <a:pt x="283" y="148"/>
                    <a:pt x="284" y="147"/>
                    <a:pt x="285" y="147"/>
                  </a:cubicBezTo>
                  <a:close/>
                  <a:moveTo>
                    <a:pt x="285" y="191"/>
                  </a:moveTo>
                  <a:cubicBezTo>
                    <a:pt x="285" y="199"/>
                    <a:pt x="285" y="199"/>
                    <a:pt x="285" y="199"/>
                  </a:cubicBezTo>
                  <a:cubicBezTo>
                    <a:pt x="284" y="200"/>
                    <a:pt x="282" y="200"/>
                    <a:pt x="280" y="201"/>
                  </a:cubicBezTo>
                  <a:cubicBezTo>
                    <a:pt x="280" y="194"/>
                    <a:pt x="280" y="194"/>
                    <a:pt x="280" y="194"/>
                  </a:cubicBezTo>
                  <a:cubicBezTo>
                    <a:pt x="282" y="193"/>
                    <a:pt x="283" y="192"/>
                    <a:pt x="285" y="191"/>
                  </a:cubicBezTo>
                  <a:close/>
                  <a:moveTo>
                    <a:pt x="285" y="208"/>
                  </a:moveTo>
                  <a:cubicBezTo>
                    <a:pt x="285" y="215"/>
                    <a:pt x="285" y="215"/>
                    <a:pt x="285" y="215"/>
                  </a:cubicBezTo>
                  <a:cubicBezTo>
                    <a:pt x="283" y="214"/>
                    <a:pt x="281" y="213"/>
                    <a:pt x="280" y="212"/>
                  </a:cubicBezTo>
                  <a:cubicBezTo>
                    <a:pt x="280" y="205"/>
                    <a:pt x="280" y="205"/>
                    <a:pt x="280" y="205"/>
                  </a:cubicBezTo>
                  <a:cubicBezTo>
                    <a:pt x="282" y="206"/>
                    <a:pt x="283" y="207"/>
                    <a:pt x="285" y="208"/>
                  </a:cubicBezTo>
                  <a:close/>
                  <a:moveTo>
                    <a:pt x="285" y="218"/>
                  </a:moveTo>
                  <a:cubicBezTo>
                    <a:pt x="285" y="224"/>
                    <a:pt x="285" y="224"/>
                    <a:pt x="285" y="224"/>
                  </a:cubicBezTo>
                  <a:cubicBezTo>
                    <a:pt x="284" y="225"/>
                    <a:pt x="282" y="226"/>
                    <a:pt x="280" y="227"/>
                  </a:cubicBezTo>
                  <a:cubicBezTo>
                    <a:pt x="280" y="221"/>
                    <a:pt x="280" y="221"/>
                    <a:pt x="280" y="221"/>
                  </a:cubicBezTo>
                  <a:cubicBezTo>
                    <a:pt x="282" y="220"/>
                    <a:pt x="284" y="219"/>
                    <a:pt x="285" y="218"/>
                  </a:cubicBezTo>
                  <a:close/>
                  <a:moveTo>
                    <a:pt x="285" y="273"/>
                  </a:moveTo>
                  <a:cubicBezTo>
                    <a:pt x="285" y="279"/>
                    <a:pt x="285" y="279"/>
                    <a:pt x="285" y="279"/>
                  </a:cubicBezTo>
                  <a:cubicBezTo>
                    <a:pt x="284" y="283"/>
                    <a:pt x="282" y="286"/>
                    <a:pt x="280" y="289"/>
                  </a:cubicBezTo>
                  <a:cubicBezTo>
                    <a:pt x="280" y="281"/>
                    <a:pt x="280" y="281"/>
                    <a:pt x="280" y="281"/>
                  </a:cubicBezTo>
                  <a:cubicBezTo>
                    <a:pt x="281" y="279"/>
                    <a:pt x="281" y="276"/>
                    <a:pt x="280" y="273"/>
                  </a:cubicBezTo>
                  <a:cubicBezTo>
                    <a:pt x="280" y="267"/>
                    <a:pt x="280" y="267"/>
                    <a:pt x="280" y="267"/>
                  </a:cubicBezTo>
                  <a:cubicBezTo>
                    <a:pt x="280" y="267"/>
                    <a:pt x="280" y="267"/>
                    <a:pt x="280" y="267"/>
                  </a:cubicBezTo>
                  <a:cubicBezTo>
                    <a:pt x="285" y="273"/>
                    <a:pt x="285" y="273"/>
                    <a:pt x="285" y="273"/>
                  </a:cubicBezTo>
                  <a:close/>
                  <a:moveTo>
                    <a:pt x="285" y="296"/>
                  </a:moveTo>
                  <a:cubicBezTo>
                    <a:pt x="285" y="310"/>
                    <a:pt x="285" y="310"/>
                    <a:pt x="285" y="310"/>
                  </a:cubicBezTo>
                  <a:cubicBezTo>
                    <a:pt x="284" y="307"/>
                    <a:pt x="282" y="305"/>
                    <a:pt x="280" y="302"/>
                  </a:cubicBezTo>
                  <a:cubicBezTo>
                    <a:pt x="280" y="298"/>
                    <a:pt x="280" y="298"/>
                    <a:pt x="280" y="298"/>
                  </a:cubicBezTo>
                  <a:cubicBezTo>
                    <a:pt x="281" y="298"/>
                    <a:pt x="281" y="300"/>
                    <a:pt x="282" y="300"/>
                  </a:cubicBezTo>
                  <a:cubicBezTo>
                    <a:pt x="283" y="299"/>
                    <a:pt x="284" y="298"/>
                    <a:pt x="285" y="296"/>
                  </a:cubicBezTo>
                  <a:close/>
                  <a:moveTo>
                    <a:pt x="285" y="320"/>
                  </a:moveTo>
                  <a:cubicBezTo>
                    <a:pt x="285" y="332"/>
                    <a:pt x="285" y="332"/>
                    <a:pt x="285" y="332"/>
                  </a:cubicBezTo>
                  <a:cubicBezTo>
                    <a:pt x="283" y="332"/>
                    <a:pt x="282" y="331"/>
                    <a:pt x="280" y="331"/>
                  </a:cubicBezTo>
                  <a:cubicBezTo>
                    <a:pt x="280" y="321"/>
                    <a:pt x="280" y="321"/>
                    <a:pt x="280" y="321"/>
                  </a:cubicBezTo>
                  <a:cubicBezTo>
                    <a:pt x="281" y="320"/>
                    <a:pt x="283" y="320"/>
                    <a:pt x="285" y="320"/>
                  </a:cubicBezTo>
                  <a:close/>
                  <a:moveTo>
                    <a:pt x="285" y="338"/>
                  </a:moveTo>
                  <a:cubicBezTo>
                    <a:pt x="285" y="350"/>
                    <a:pt x="285" y="350"/>
                    <a:pt x="285" y="350"/>
                  </a:cubicBezTo>
                  <a:cubicBezTo>
                    <a:pt x="284" y="351"/>
                    <a:pt x="282" y="352"/>
                    <a:pt x="280" y="353"/>
                  </a:cubicBezTo>
                  <a:cubicBezTo>
                    <a:pt x="280" y="344"/>
                    <a:pt x="280" y="344"/>
                    <a:pt x="280" y="344"/>
                  </a:cubicBezTo>
                  <a:cubicBezTo>
                    <a:pt x="281" y="343"/>
                    <a:pt x="282" y="343"/>
                    <a:pt x="283" y="343"/>
                  </a:cubicBezTo>
                  <a:cubicBezTo>
                    <a:pt x="284" y="341"/>
                    <a:pt x="285" y="339"/>
                    <a:pt x="285" y="338"/>
                  </a:cubicBezTo>
                  <a:close/>
                  <a:moveTo>
                    <a:pt x="285" y="389"/>
                  </a:moveTo>
                  <a:cubicBezTo>
                    <a:pt x="285" y="393"/>
                    <a:pt x="285" y="393"/>
                    <a:pt x="285" y="393"/>
                  </a:cubicBezTo>
                  <a:cubicBezTo>
                    <a:pt x="282" y="393"/>
                    <a:pt x="282" y="393"/>
                    <a:pt x="282" y="393"/>
                  </a:cubicBezTo>
                  <a:cubicBezTo>
                    <a:pt x="285" y="410"/>
                    <a:pt x="285" y="410"/>
                    <a:pt x="285" y="410"/>
                  </a:cubicBezTo>
                  <a:cubicBezTo>
                    <a:pt x="285" y="414"/>
                    <a:pt x="285" y="414"/>
                    <a:pt x="285" y="414"/>
                  </a:cubicBezTo>
                  <a:cubicBezTo>
                    <a:pt x="280" y="414"/>
                    <a:pt x="280" y="414"/>
                    <a:pt x="280" y="414"/>
                  </a:cubicBezTo>
                  <a:cubicBezTo>
                    <a:pt x="280" y="410"/>
                    <a:pt x="280" y="410"/>
                    <a:pt x="280" y="410"/>
                  </a:cubicBezTo>
                  <a:cubicBezTo>
                    <a:pt x="280" y="410"/>
                    <a:pt x="281" y="410"/>
                    <a:pt x="281" y="410"/>
                  </a:cubicBezTo>
                  <a:cubicBezTo>
                    <a:pt x="281" y="407"/>
                    <a:pt x="280" y="405"/>
                    <a:pt x="280" y="403"/>
                  </a:cubicBezTo>
                  <a:cubicBezTo>
                    <a:pt x="280" y="389"/>
                    <a:pt x="280" y="389"/>
                    <a:pt x="280" y="389"/>
                  </a:cubicBezTo>
                  <a:cubicBezTo>
                    <a:pt x="285" y="389"/>
                    <a:pt x="285" y="389"/>
                    <a:pt x="285" y="389"/>
                  </a:cubicBezTo>
                  <a:close/>
                  <a:moveTo>
                    <a:pt x="285" y="448"/>
                  </a:moveTo>
                  <a:cubicBezTo>
                    <a:pt x="285" y="465"/>
                    <a:pt x="285" y="465"/>
                    <a:pt x="285" y="465"/>
                  </a:cubicBezTo>
                  <a:cubicBezTo>
                    <a:pt x="285" y="465"/>
                    <a:pt x="284" y="465"/>
                    <a:pt x="283" y="465"/>
                  </a:cubicBezTo>
                  <a:cubicBezTo>
                    <a:pt x="284" y="467"/>
                    <a:pt x="285" y="469"/>
                    <a:pt x="285" y="470"/>
                  </a:cubicBezTo>
                  <a:cubicBezTo>
                    <a:pt x="285" y="474"/>
                    <a:pt x="285" y="474"/>
                    <a:pt x="285" y="474"/>
                  </a:cubicBezTo>
                  <a:cubicBezTo>
                    <a:pt x="285" y="474"/>
                    <a:pt x="284" y="474"/>
                    <a:pt x="283" y="475"/>
                  </a:cubicBezTo>
                  <a:cubicBezTo>
                    <a:pt x="283" y="475"/>
                    <a:pt x="283" y="476"/>
                    <a:pt x="283" y="477"/>
                  </a:cubicBezTo>
                  <a:cubicBezTo>
                    <a:pt x="282" y="477"/>
                    <a:pt x="281" y="477"/>
                    <a:pt x="281" y="477"/>
                  </a:cubicBezTo>
                  <a:cubicBezTo>
                    <a:pt x="281" y="478"/>
                    <a:pt x="281" y="478"/>
                    <a:pt x="281" y="479"/>
                  </a:cubicBezTo>
                  <a:cubicBezTo>
                    <a:pt x="280" y="479"/>
                    <a:pt x="280" y="479"/>
                    <a:pt x="280" y="479"/>
                  </a:cubicBezTo>
                  <a:cubicBezTo>
                    <a:pt x="280" y="447"/>
                    <a:pt x="280" y="447"/>
                    <a:pt x="280" y="447"/>
                  </a:cubicBezTo>
                  <a:cubicBezTo>
                    <a:pt x="281" y="448"/>
                    <a:pt x="282" y="449"/>
                    <a:pt x="284" y="449"/>
                  </a:cubicBezTo>
                  <a:cubicBezTo>
                    <a:pt x="285" y="449"/>
                    <a:pt x="285" y="449"/>
                    <a:pt x="285" y="448"/>
                  </a:cubicBezTo>
                  <a:close/>
                  <a:moveTo>
                    <a:pt x="285" y="497"/>
                  </a:moveTo>
                  <a:cubicBezTo>
                    <a:pt x="285" y="500"/>
                    <a:pt x="285" y="500"/>
                    <a:pt x="285" y="500"/>
                  </a:cubicBezTo>
                  <a:cubicBezTo>
                    <a:pt x="284" y="501"/>
                    <a:pt x="284" y="502"/>
                    <a:pt x="284" y="504"/>
                  </a:cubicBezTo>
                  <a:cubicBezTo>
                    <a:pt x="285" y="505"/>
                    <a:pt x="285" y="505"/>
                    <a:pt x="285" y="505"/>
                  </a:cubicBezTo>
                  <a:cubicBezTo>
                    <a:pt x="285" y="510"/>
                    <a:pt x="285" y="510"/>
                    <a:pt x="285" y="510"/>
                  </a:cubicBezTo>
                  <a:cubicBezTo>
                    <a:pt x="283" y="509"/>
                    <a:pt x="282" y="508"/>
                    <a:pt x="280" y="508"/>
                  </a:cubicBezTo>
                  <a:cubicBezTo>
                    <a:pt x="280" y="501"/>
                    <a:pt x="280" y="501"/>
                    <a:pt x="280" y="501"/>
                  </a:cubicBezTo>
                  <a:cubicBezTo>
                    <a:pt x="282" y="499"/>
                    <a:pt x="283" y="498"/>
                    <a:pt x="285" y="497"/>
                  </a:cubicBezTo>
                  <a:close/>
                  <a:moveTo>
                    <a:pt x="285" y="520"/>
                  </a:moveTo>
                  <a:cubicBezTo>
                    <a:pt x="285" y="524"/>
                    <a:pt x="285" y="524"/>
                    <a:pt x="285" y="524"/>
                  </a:cubicBezTo>
                  <a:cubicBezTo>
                    <a:pt x="283" y="523"/>
                    <a:pt x="281" y="523"/>
                    <a:pt x="280" y="522"/>
                  </a:cubicBezTo>
                  <a:cubicBezTo>
                    <a:pt x="280" y="517"/>
                    <a:pt x="280" y="517"/>
                    <a:pt x="280" y="517"/>
                  </a:cubicBezTo>
                  <a:cubicBezTo>
                    <a:pt x="281" y="518"/>
                    <a:pt x="282" y="519"/>
                    <a:pt x="284" y="520"/>
                  </a:cubicBezTo>
                  <a:cubicBezTo>
                    <a:pt x="285" y="520"/>
                    <a:pt x="285" y="520"/>
                    <a:pt x="285" y="520"/>
                  </a:cubicBezTo>
                  <a:close/>
                  <a:moveTo>
                    <a:pt x="285" y="524"/>
                  </a:moveTo>
                  <a:cubicBezTo>
                    <a:pt x="285" y="530"/>
                    <a:pt x="285" y="530"/>
                    <a:pt x="285" y="530"/>
                  </a:cubicBezTo>
                  <a:cubicBezTo>
                    <a:pt x="280" y="536"/>
                    <a:pt x="280" y="536"/>
                    <a:pt x="280" y="536"/>
                  </a:cubicBezTo>
                  <a:cubicBezTo>
                    <a:pt x="280" y="529"/>
                    <a:pt x="280" y="529"/>
                    <a:pt x="280" y="529"/>
                  </a:cubicBezTo>
                  <a:cubicBezTo>
                    <a:pt x="281" y="528"/>
                    <a:pt x="283" y="527"/>
                    <a:pt x="285" y="526"/>
                  </a:cubicBezTo>
                  <a:cubicBezTo>
                    <a:pt x="285" y="526"/>
                    <a:pt x="285" y="525"/>
                    <a:pt x="285" y="524"/>
                  </a:cubicBezTo>
                  <a:close/>
                  <a:moveTo>
                    <a:pt x="285" y="580"/>
                  </a:moveTo>
                  <a:cubicBezTo>
                    <a:pt x="285" y="605"/>
                    <a:pt x="285" y="605"/>
                    <a:pt x="285" y="605"/>
                  </a:cubicBezTo>
                  <a:cubicBezTo>
                    <a:pt x="284" y="593"/>
                    <a:pt x="286" y="588"/>
                    <a:pt x="280" y="583"/>
                  </a:cubicBezTo>
                  <a:cubicBezTo>
                    <a:pt x="280" y="577"/>
                    <a:pt x="280" y="577"/>
                    <a:pt x="280" y="577"/>
                  </a:cubicBezTo>
                  <a:cubicBezTo>
                    <a:pt x="282" y="578"/>
                    <a:pt x="283" y="579"/>
                    <a:pt x="285" y="580"/>
                  </a:cubicBezTo>
                  <a:close/>
                  <a:moveTo>
                    <a:pt x="285" y="605"/>
                  </a:moveTo>
                  <a:cubicBezTo>
                    <a:pt x="283" y="605"/>
                    <a:pt x="283" y="605"/>
                    <a:pt x="283" y="605"/>
                  </a:cubicBezTo>
                  <a:cubicBezTo>
                    <a:pt x="282" y="604"/>
                    <a:pt x="281" y="603"/>
                    <a:pt x="280" y="603"/>
                  </a:cubicBezTo>
                  <a:cubicBezTo>
                    <a:pt x="280" y="609"/>
                    <a:pt x="280" y="609"/>
                    <a:pt x="280" y="609"/>
                  </a:cubicBezTo>
                  <a:cubicBezTo>
                    <a:pt x="282" y="610"/>
                    <a:pt x="283" y="611"/>
                    <a:pt x="285" y="612"/>
                  </a:cubicBezTo>
                  <a:cubicBezTo>
                    <a:pt x="285" y="605"/>
                    <a:pt x="285" y="605"/>
                    <a:pt x="285" y="605"/>
                  </a:cubicBezTo>
                  <a:close/>
                  <a:moveTo>
                    <a:pt x="285" y="665"/>
                  </a:moveTo>
                  <a:cubicBezTo>
                    <a:pt x="285" y="677"/>
                    <a:pt x="285" y="677"/>
                    <a:pt x="285" y="677"/>
                  </a:cubicBezTo>
                  <a:cubicBezTo>
                    <a:pt x="283" y="677"/>
                    <a:pt x="281" y="676"/>
                    <a:pt x="280" y="675"/>
                  </a:cubicBezTo>
                  <a:cubicBezTo>
                    <a:pt x="280" y="663"/>
                    <a:pt x="280" y="663"/>
                    <a:pt x="280" y="663"/>
                  </a:cubicBezTo>
                  <a:cubicBezTo>
                    <a:pt x="285" y="665"/>
                    <a:pt x="285" y="665"/>
                    <a:pt x="285" y="665"/>
                  </a:cubicBezTo>
                  <a:close/>
                  <a:moveTo>
                    <a:pt x="285" y="730"/>
                  </a:moveTo>
                  <a:cubicBezTo>
                    <a:pt x="285" y="739"/>
                    <a:pt x="285" y="739"/>
                    <a:pt x="285" y="739"/>
                  </a:cubicBezTo>
                  <a:cubicBezTo>
                    <a:pt x="284" y="738"/>
                    <a:pt x="282" y="738"/>
                    <a:pt x="280" y="737"/>
                  </a:cubicBezTo>
                  <a:cubicBezTo>
                    <a:pt x="280" y="729"/>
                    <a:pt x="280" y="729"/>
                    <a:pt x="280" y="729"/>
                  </a:cubicBezTo>
                  <a:cubicBezTo>
                    <a:pt x="282" y="730"/>
                    <a:pt x="283" y="730"/>
                    <a:pt x="285" y="730"/>
                  </a:cubicBezTo>
                  <a:close/>
                  <a:moveTo>
                    <a:pt x="280" y="339"/>
                  </a:moveTo>
                  <a:cubicBezTo>
                    <a:pt x="281" y="339"/>
                    <a:pt x="281" y="339"/>
                    <a:pt x="281" y="339"/>
                  </a:cubicBezTo>
                  <a:cubicBezTo>
                    <a:pt x="280" y="339"/>
                    <a:pt x="280" y="338"/>
                    <a:pt x="280" y="338"/>
                  </a:cubicBezTo>
                  <a:lnTo>
                    <a:pt x="280" y="339"/>
                  </a:lnTo>
                  <a:close/>
                  <a:moveTo>
                    <a:pt x="272" y="21"/>
                  </a:moveTo>
                  <a:cubicBezTo>
                    <a:pt x="275" y="20"/>
                    <a:pt x="277" y="20"/>
                    <a:pt x="280" y="19"/>
                  </a:cubicBezTo>
                  <a:cubicBezTo>
                    <a:pt x="280" y="32"/>
                    <a:pt x="280" y="32"/>
                    <a:pt x="280" y="32"/>
                  </a:cubicBezTo>
                  <a:cubicBezTo>
                    <a:pt x="277" y="31"/>
                    <a:pt x="274" y="31"/>
                    <a:pt x="272" y="3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280" y="776"/>
                  </a:moveTo>
                  <a:cubicBezTo>
                    <a:pt x="277" y="775"/>
                    <a:pt x="274" y="774"/>
                    <a:pt x="272" y="773"/>
                  </a:cubicBezTo>
                  <a:cubicBezTo>
                    <a:pt x="272" y="727"/>
                    <a:pt x="272" y="727"/>
                    <a:pt x="272" y="727"/>
                  </a:cubicBezTo>
                  <a:cubicBezTo>
                    <a:pt x="274" y="728"/>
                    <a:pt x="274" y="728"/>
                    <a:pt x="274" y="728"/>
                  </a:cubicBezTo>
                  <a:cubicBezTo>
                    <a:pt x="276" y="728"/>
                    <a:pt x="278" y="729"/>
                    <a:pt x="280" y="729"/>
                  </a:cubicBezTo>
                  <a:cubicBezTo>
                    <a:pt x="280" y="737"/>
                    <a:pt x="280" y="737"/>
                    <a:pt x="280" y="737"/>
                  </a:cubicBezTo>
                  <a:cubicBezTo>
                    <a:pt x="278" y="737"/>
                    <a:pt x="277" y="737"/>
                    <a:pt x="275" y="737"/>
                  </a:cubicBezTo>
                  <a:cubicBezTo>
                    <a:pt x="276" y="740"/>
                    <a:pt x="278" y="749"/>
                    <a:pt x="280" y="757"/>
                  </a:cubicBezTo>
                  <a:cubicBezTo>
                    <a:pt x="280" y="776"/>
                    <a:pt x="280" y="776"/>
                    <a:pt x="280" y="776"/>
                  </a:cubicBezTo>
                  <a:close/>
                  <a:moveTo>
                    <a:pt x="280" y="54"/>
                  </a:moveTo>
                  <a:cubicBezTo>
                    <a:pt x="280" y="66"/>
                    <a:pt x="280" y="66"/>
                    <a:pt x="280" y="66"/>
                  </a:cubicBezTo>
                  <a:cubicBezTo>
                    <a:pt x="277" y="67"/>
                    <a:pt x="274" y="68"/>
                    <a:pt x="272" y="69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74" y="50"/>
                    <a:pt x="277" y="52"/>
                    <a:pt x="280" y="54"/>
                  </a:cubicBezTo>
                  <a:close/>
                  <a:moveTo>
                    <a:pt x="280" y="107"/>
                  </a:moveTo>
                  <a:cubicBezTo>
                    <a:pt x="280" y="127"/>
                    <a:pt x="280" y="127"/>
                    <a:pt x="280" y="127"/>
                  </a:cubicBezTo>
                  <a:cubicBezTo>
                    <a:pt x="277" y="128"/>
                    <a:pt x="274" y="127"/>
                    <a:pt x="272" y="124"/>
                  </a:cubicBezTo>
                  <a:cubicBezTo>
                    <a:pt x="272" y="114"/>
                    <a:pt x="272" y="114"/>
                    <a:pt x="272" y="114"/>
                  </a:cubicBezTo>
                  <a:cubicBezTo>
                    <a:pt x="273" y="111"/>
                    <a:pt x="277" y="109"/>
                    <a:pt x="280" y="107"/>
                  </a:cubicBezTo>
                  <a:close/>
                  <a:moveTo>
                    <a:pt x="280" y="194"/>
                  </a:moveTo>
                  <a:cubicBezTo>
                    <a:pt x="280" y="201"/>
                    <a:pt x="280" y="201"/>
                    <a:pt x="280" y="201"/>
                  </a:cubicBezTo>
                  <a:cubicBezTo>
                    <a:pt x="279" y="202"/>
                    <a:pt x="277" y="202"/>
                    <a:pt x="276" y="203"/>
                  </a:cubicBezTo>
                  <a:cubicBezTo>
                    <a:pt x="277" y="204"/>
                    <a:pt x="279" y="205"/>
                    <a:pt x="280" y="205"/>
                  </a:cubicBezTo>
                  <a:cubicBezTo>
                    <a:pt x="280" y="212"/>
                    <a:pt x="280" y="212"/>
                    <a:pt x="280" y="212"/>
                  </a:cubicBezTo>
                  <a:cubicBezTo>
                    <a:pt x="277" y="211"/>
                    <a:pt x="274" y="209"/>
                    <a:pt x="272" y="209"/>
                  </a:cubicBezTo>
                  <a:cubicBezTo>
                    <a:pt x="272" y="201"/>
                    <a:pt x="272" y="201"/>
                    <a:pt x="272" y="201"/>
                  </a:cubicBezTo>
                  <a:cubicBezTo>
                    <a:pt x="274" y="198"/>
                    <a:pt x="277" y="196"/>
                    <a:pt x="280" y="194"/>
                  </a:cubicBezTo>
                  <a:close/>
                  <a:moveTo>
                    <a:pt x="280" y="221"/>
                  </a:moveTo>
                  <a:cubicBezTo>
                    <a:pt x="280" y="227"/>
                    <a:pt x="280" y="227"/>
                    <a:pt x="280" y="227"/>
                  </a:cubicBezTo>
                  <a:cubicBezTo>
                    <a:pt x="277" y="228"/>
                    <a:pt x="274" y="230"/>
                    <a:pt x="272" y="232"/>
                  </a:cubicBezTo>
                  <a:cubicBezTo>
                    <a:pt x="272" y="227"/>
                    <a:pt x="272" y="227"/>
                    <a:pt x="272" y="227"/>
                  </a:cubicBezTo>
                  <a:cubicBezTo>
                    <a:pt x="272" y="227"/>
                    <a:pt x="272" y="227"/>
                    <a:pt x="272" y="227"/>
                  </a:cubicBezTo>
                  <a:cubicBezTo>
                    <a:pt x="272" y="226"/>
                    <a:pt x="272" y="226"/>
                    <a:pt x="272" y="226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7" y="221"/>
                    <a:pt x="278" y="221"/>
                    <a:pt x="280" y="221"/>
                  </a:cubicBezTo>
                  <a:close/>
                  <a:moveTo>
                    <a:pt x="280" y="267"/>
                  </a:moveTo>
                  <a:cubicBezTo>
                    <a:pt x="280" y="273"/>
                    <a:pt x="280" y="273"/>
                    <a:pt x="280" y="273"/>
                  </a:cubicBezTo>
                  <a:cubicBezTo>
                    <a:pt x="279" y="272"/>
                    <a:pt x="279" y="271"/>
                    <a:pt x="278" y="270"/>
                  </a:cubicBezTo>
                  <a:cubicBezTo>
                    <a:pt x="276" y="273"/>
                    <a:pt x="273" y="276"/>
                    <a:pt x="272" y="279"/>
                  </a:cubicBezTo>
                  <a:cubicBezTo>
                    <a:pt x="272" y="271"/>
                    <a:pt x="272" y="271"/>
                    <a:pt x="272" y="271"/>
                  </a:cubicBezTo>
                  <a:cubicBezTo>
                    <a:pt x="272" y="268"/>
                    <a:pt x="272" y="266"/>
                    <a:pt x="272" y="264"/>
                  </a:cubicBezTo>
                  <a:cubicBezTo>
                    <a:pt x="272" y="260"/>
                    <a:pt x="272" y="260"/>
                    <a:pt x="272" y="260"/>
                  </a:cubicBezTo>
                  <a:cubicBezTo>
                    <a:pt x="274" y="263"/>
                    <a:pt x="277" y="265"/>
                    <a:pt x="280" y="267"/>
                  </a:cubicBezTo>
                  <a:close/>
                  <a:moveTo>
                    <a:pt x="280" y="281"/>
                  </a:moveTo>
                  <a:cubicBezTo>
                    <a:pt x="280" y="289"/>
                    <a:pt x="280" y="289"/>
                    <a:pt x="280" y="289"/>
                  </a:cubicBezTo>
                  <a:cubicBezTo>
                    <a:pt x="279" y="291"/>
                    <a:pt x="278" y="293"/>
                    <a:pt x="278" y="295"/>
                  </a:cubicBezTo>
                  <a:cubicBezTo>
                    <a:pt x="279" y="296"/>
                    <a:pt x="279" y="297"/>
                    <a:pt x="280" y="298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77" y="300"/>
                    <a:pt x="275" y="297"/>
                    <a:pt x="272" y="295"/>
                  </a:cubicBezTo>
                  <a:cubicBezTo>
                    <a:pt x="272" y="290"/>
                    <a:pt x="272" y="290"/>
                    <a:pt x="272" y="290"/>
                  </a:cubicBezTo>
                  <a:cubicBezTo>
                    <a:pt x="272" y="290"/>
                    <a:pt x="272" y="291"/>
                    <a:pt x="272" y="291"/>
                  </a:cubicBezTo>
                  <a:cubicBezTo>
                    <a:pt x="275" y="287"/>
                    <a:pt x="278" y="284"/>
                    <a:pt x="280" y="281"/>
                  </a:cubicBezTo>
                  <a:close/>
                  <a:moveTo>
                    <a:pt x="280" y="321"/>
                  </a:moveTo>
                  <a:cubicBezTo>
                    <a:pt x="280" y="331"/>
                    <a:pt x="280" y="331"/>
                    <a:pt x="280" y="331"/>
                  </a:cubicBezTo>
                  <a:cubicBezTo>
                    <a:pt x="278" y="331"/>
                    <a:pt x="278" y="331"/>
                    <a:pt x="278" y="331"/>
                  </a:cubicBezTo>
                  <a:cubicBezTo>
                    <a:pt x="277" y="328"/>
                    <a:pt x="277" y="326"/>
                    <a:pt x="277" y="322"/>
                  </a:cubicBezTo>
                  <a:cubicBezTo>
                    <a:pt x="278" y="322"/>
                    <a:pt x="279" y="321"/>
                    <a:pt x="280" y="321"/>
                  </a:cubicBezTo>
                  <a:close/>
                  <a:moveTo>
                    <a:pt x="280" y="338"/>
                  </a:moveTo>
                  <a:cubicBezTo>
                    <a:pt x="280" y="339"/>
                    <a:pt x="280" y="339"/>
                    <a:pt x="280" y="339"/>
                  </a:cubicBezTo>
                  <a:cubicBezTo>
                    <a:pt x="278" y="339"/>
                    <a:pt x="278" y="339"/>
                    <a:pt x="278" y="339"/>
                  </a:cubicBezTo>
                  <a:cubicBezTo>
                    <a:pt x="278" y="341"/>
                    <a:pt x="277" y="342"/>
                    <a:pt x="277" y="344"/>
                  </a:cubicBezTo>
                  <a:cubicBezTo>
                    <a:pt x="278" y="344"/>
                    <a:pt x="279" y="344"/>
                    <a:pt x="280" y="344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77" y="353"/>
                    <a:pt x="275" y="354"/>
                    <a:pt x="272" y="355"/>
                  </a:cubicBezTo>
                  <a:cubicBezTo>
                    <a:pt x="272" y="336"/>
                    <a:pt x="272" y="336"/>
                    <a:pt x="272" y="336"/>
                  </a:cubicBezTo>
                  <a:cubicBezTo>
                    <a:pt x="273" y="336"/>
                    <a:pt x="275" y="335"/>
                    <a:pt x="278" y="335"/>
                  </a:cubicBezTo>
                  <a:cubicBezTo>
                    <a:pt x="279" y="336"/>
                    <a:pt x="279" y="337"/>
                    <a:pt x="280" y="338"/>
                  </a:cubicBezTo>
                  <a:close/>
                  <a:moveTo>
                    <a:pt x="280" y="389"/>
                  </a:moveTo>
                  <a:cubicBezTo>
                    <a:pt x="280" y="403"/>
                    <a:pt x="280" y="403"/>
                    <a:pt x="280" y="403"/>
                  </a:cubicBezTo>
                  <a:cubicBezTo>
                    <a:pt x="279" y="399"/>
                    <a:pt x="278" y="398"/>
                    <a:pt x="276" y="394"/>
                  </a:cubicBezTo>
                  <a:cubicBezTo>
                    <a:pt x="272" y="394"/>
                    <a:pt x="272" y="394"/>
                    <a:pt x="272" y="394"/>
                  </a:cubicBezTo>
                  <a:cubicBezTo>
                    <a:pt x="272" y="390"/>
                    <a:pt x="272" y="390"/>
                    <a:pt x="272" y="390"/>
                  </a:cubicBezTo>
                  <a:cubicBezTo>
                    <a:pt x="280" y="389"/>
                    <a:pt x="280" y="389"/>
                    <a:pt x="280" y="389"/>
                  </a:cubicBezTo>
                  <a:close/>
                  <a:moveTo>
                    <a:pt x="280" y="410"/>
                  </a:moveTo>
                  <a:cubicBezTo>
                    <a:pt x="280" y="414"/>
                    <a:pt x="280" y="414"/>
                    <a:pt x="280" y="414"/>
                  </a:cubicBezTo>
                  <a:cubicBezTo>
                    <a:pt x="272" y="414"/>
                    <a:pt x="272" y="414"/>
                    <a:pt x="272" y="414"/>
                  </a:cubicBezTo>
                  <a:cubicBezTo>
                    <a:pt x="272" y="406"/>
                    <a:pt x="272" y="406"/>
                    <a:pt x="272" y="406"/>
                  </a:cubicBezTo>
                  <a:cubicBezTo>
                    <a:pt x="272" y="410"/>
                    <a:pt x="272" y="410"/>
                    <a:pt x="272" y="410"/>
                  </a:cubicBezTo>
                  <a:cubicBezTo>
                    <a:pt x="273" y="410"/>
                    <a:pt x="274" y="411"/>
                    <a:pt x="275" y="411"/>
                  </a:cubicBezTo>
                  <a:cubicBezTo>
                    <a:pt x="277" y="411"/>
                    <a:pt x="278" y="410"/>
                    <a:pt x="280" y="410"/>
                  </a:cubicBezTo>
                  <a:close/>
                  <a:moveTo>
                    <a:pt x="280" y="447"/>
                  </a:moveTo>
                  <a:cubicBezTo>
                    <a:pt x="280" y="479"/>
                    <a:pt x="280" y="479"/>
                    <a:pt x="280" y="479"/>
                  </a:cubicBezTo>
                  <a:cubicBezTo>
                    <a:pt x="278" y="479"/>
                    <a:pt x="278" y="479"/>
                    <a:pt x="278" y="479"/>
                  </a:cubicBezTo>
                  <a:cubicBezTo>
                    <a:pt x="277" y="482"/>
                    <a:pt x="275" y="484"/>
                    <a:pt x="274" y="486"/>
                  </a:cubicBezTo>
                  <a:cubicBezTo>
                    <a:pt x="273" y="487"/>
                    <a:pt x="272" y="487"/>
                    <a:pt x="272" y="487"/>
                  </a:cubicBezTo>
                  <a:cubicBezTo>
                    <a:pt x="272" y="454"/>
                    <a:pt x="272" y="454"/>
                    <a:pt x="272" y="454"/>
                  </a:cubicBezTo>
                  <a:cubicBezTo>
                    <a:pt x="272" y="454"/>
                    <a:pt x="274" y="454"/>
                    <a:pt x="275" y="454"/>
                  </a:cubicBezTo>
                  <a:cubicBezTo>
                    <a:pt x="275" y="454"/>
                    <a:pt x="274" y="453"/>
                    <a:pt x="274" y="452"/>
                  </a:cubicBezTo>
                  <a:cubicBezTo>
                    <a:pt x="273" y="452"/>
                    <a:pt x="272" y="451"/>
                    <a:pt x="272" y="451"/>
                  </a:cubicBezTo>
                  <a:cubicBezTo>
                    <a:pt x="272" y="449"/>
                    <a:pt x="272" y="449"/>
                    <a:pt x="272" y="449"/>
                  </a:cubicBezTo>
                  <a:cubicBezTo>
                    <a:pt x="272" y="449"/>
                    <a:pt x="272" y="448"/>
                    <a:pt x="272" y="447"/>
                  </a:cubicBezTo>
                  <a:cubicBezTo>
                    <a:pt x="276" y="445"/>
                    <a:pt x="277" y="446"/>
                    <a:pt x="280" y="447"/>
                  </a:cubicBezTo>
                  <a:close/>
                  <a:moveTo>
                    <a:pt x="280" y="501"/>
                  </a:moveTo>
                  <a:cubicBezTo>
                    <a:pt x="280" y="508"/>
                    <a:pt x="280" y="508"/>
                    <a:pt x="280" y="508"/>
                  </a:cubicBezTo>
                  <a:cubicBezTo>
                    <a:pt x="277" y="508"/>
                    <a:pt x="275" y="510"/>
                    <a:pt x="274" y="513"/>
                  </a:cubicBezTo>
                  <a:cubicBezTo>
                    <a:pt x="277" y="515"/>
                    <a:pt x="278" y="516"/>
                    <a:pt x="280" y="517"/>
                  </a:cubicBezTo>
                  <a:cubicBezTo>
                    <a:pt x="280" y="522"/>
                    <a:pt x="280" y="522"/>
                    <a:pt x="280" y="522"/>
                  </a:cubicBezTo>
                  <a:cubicBezTo>
                    <a:pt x="277" y="520"/>
                    <a:pt x="275" y="519"/>
                    <a:pt x="272" y="518"/>
                  </a:cubicBezTo>
                  <a:cubicBezTo>
                    <a:pt x="272" y="509"/>
                    <a:pt x="272" y="509"/>
                    <a:pt x="272" y="509"/>
                  </a:cubicBezTo>
                  <a:cubicBezTo>
                    <a:pt x="276" y="505"/>
                    <a:pt x="278" y="503"/>
                    <a:pt x="280" y="501"/>
                  </a:cubicBezTo>
                  <a:close/>
                  <a:moveTo>
                    <a:pt x="280" y="529"/>
                  </a:moveTo>
                  <a:cubicBezTo>
                    <a:pt x="280" y="536"/>
                    <a:pt x="280" y="536"/>
                    <a:pt x="280" y="536"/>
                  </a:cubicBezTo>
                  <a:cubicBezTo>
                    <a:pt x="272" y="544"/>
                    <a:pt x="272" y="544"/>
                    <a:pt x="272" y="544"/>
                  </a:cubicBezTo>
                  <a:cubicBezTo>
                    <a:pt x="272" y="537"/>
                    <a:pt x="272" y="537"/>
                    <a:pt x="272" y="537"/>
                  </a:cubicBezTo>
                  <a:cubicBezTo>
                    <a:pt x="273" y="537"/>
                    <a:pt x="275" y="536"/>
                    <a:pt x="277" y="534"/>
                  </a:cubicBezTo>
                  <a:cubicBezTo>
                    <a:pt x="275" y="533"/>
                    <a:pt x="273" y="531"/>
                    <a:pt x="272" y="530"/>
                  </a:cubicBezTo>
                  <a:cubicBezTo>
                    <a:pt x="272" y="526"/>
                    <a:pt x="272" y="526"/>
                    <a:pt x="272" y="526"/>
                  </a:cubicBezTo>
                  <a:cubicBezTo>
                    <a:pt x="273" y="527"/>
                    <a:pt x="275" y="529"/>
                    <a:pt x="277" y="530"/>
                  </a:cubicBezTo>
                  <a:cubicBezTo>
                    <a:pt x="278" y="529"/>
                    <a:pt x="279" y="529"/>
                    <a:pt x="280" y="529"/>
                  </a:cubicBezTo>
                  <a:close/>
                  <a:moveTo>
                    <a:pt x="280" y="577"/>
                  </a:moveTo>
                  <a:cubicBezTo>
                    <a:pt x="280" y="583"/>
                    <a:pt x="280" y="583"/>
                    <a:pt x="280" y="583"/>
                  </a:cubicBezTo>
                  <a:cubicBezTo>
                    <a:pt x="279" y="582"/>
                    <a:pt x="277" y="581"/>
                    <a:pt x="275" y="579"/>
                  </a:cubicBezTo>
                  <a:cubicBezTo>
                    <a:pt x="274" y="592"/>
                    <a:pt x="272" y="596"/>
                    <a:pt x="280" y="603"/>
                  </a:cubicBezTo>
                  <a:cubicBezTo>
                    <a:pt x="280" y="609"/>
                    <a:pt x="280" y="609"/>
                    <a:pt x="280" y="609"/>
                  </a:cubicBezTo>
                  <a:cubicBezTo>
                    <a:pt x="277" y="607"/>
                    <a:pt x="274" y="605"/>
                    <a:pt x="272" y="603"/>
                  </a:cubicBezTo>
                  <a:cubicBezTo>
                    <a:pt x="272" y="572"/>
                    <a:pt x="272" y="572"/>
                    <a:pt x="272" y="572"/>
                  </a:cubicBezTo>
                  <a:cubicBezTo>
                    <a:pt x="272" y="573"/>
                    <a:pt x="272" y="573"/>
                    <a:pt x="272" y="573"/>
                  </a:cubicBezTo>
                  <a:cubicBezTo>
                    <a:pt x="275" y="574"/>
                    <a:pt x="277" y="575"/>
                    <a:pt x="280" y="577"/>
                  </a:cubicBezTo>
                  <a:close/>
                  <a:moveTo>
                    <a:pt x="280" y="663"/>
                  </a:moveTo>
                  <a:cubicBezTo>
                    <a:pt x="280" y="675"/>
                    <a:pt x="280" y="675"/>
                    <a:pt x="280" y="675"/>
                  </a:cubicBezTo>
                  <a:cubicBezTo>
                    <a:pt x="273" y="673"/>
                    <a:pt x="273" y="672"/>
                    <a:pt x="273" y="671"/>
                  </a:cubicBezTo>
                  <a:cubicBezTo>
                    <a:pt x="274" y="668"/>
                    <a:pt x="275" y="665"/>
                    <a:pt x="276" y="662"/>
                  </a:cubicBezTo>
                  <a:cubicBezTo>
                    <a:pt x="280" y="663"/>
                    <a:pt x="280" y="663"/>
                    <a:pt x="280" y="663"/>
                  </a:cubicBezTo>
                  <a:close/>
                  <a:moveTo>
                    <a:pt x="272" y="442"/>
                  </a:moveTo>
                  <a:cubicBezTo>
                    <a:pt x="272" y="435"/>
                    <a:pt x="272" y="435"/>
                    <a:pt x="272" y="435"/>
                  </a:cubicBezTo>
                  <a:cubicBezTo>
                    <a:pt x="272" y="435"/>
                    <a:pt x="272" y="435"/>
                    <a:pt x="273" y="435"/>
                  </a:cubicBezTo>
                  <a:cubicBezTo>
                    <a:pt x="273" y="438"/>
                    <a:pt x="273" y="440"/>
                    <a:pt x="274" y="442"/>
                  </a:cubicBezTo>
                  <a:cubicBezTo>
                    <a:pt x="272" y="442"/>
                    <a:pt x="272" y="442"/>
                    <a:pt x="272" y="442"/>
                  </a:cubicBezTo>
                  <a:close/>
                  <a:moveTo>
                    <a:pt x="272" y="365"/>
                  </a:moveTo>
                  <a:cubicBezTo>
                    <a:pt x="272" y="361"/>
                    <a:pt x="272" y="361"/>
                    <a:pt x="272" y="361"/>
                  </a:cubicBezTo>
                  <a:cubicBezTo>
                    <a:pt x="272" y="362"/>
                    <a:pt x="272" y="363"/>
                    <a:pt x="272" y="365"/>
                  </a:cubicBezTo>
                  <a:cubicBezTo>
                    <a:pt x="272" y="365"/>
                    <a:pt x="272" y="365"/>
                    <a:pt x="272" y="365"/>
                  </a:cubicBezTo>
                  <a:close/>
                  <a:moveTo>
                    <a:pt x="272" y="324"/>
                  </a:move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3" y="317"/>
                  </a:cubicBezTo>
                  <a:cubicBezTo>
                    <a:pt x="273" y="319"/>
                    <a:pt x="272" y="321"/>
                    <a:pt x="272" y="324"/>
                  </a:cubicBezTo>
                  <a:close/>
                  <a:moveTo>
                    <a:pt x="262" y="24"/>
                  </a:moveTo>
                  <a:cubicBezTo>
                    <a:pt x="263" y="23"/>
                    <a:pt x="264" y="23"/>
                    <a:pt x="265" y="22"/>
                  </a:cubicBezTo>
                  <a:cubicBezTo>
                    <a:pt x="268" y="22"/>
                    <a:pt x="270" y="22"/>
                    <a:pt x="272" y="21"/>
                  </a:cubicBezTo>
                  <a:cubicBezTo>
                    <a:pt x="272" y="31"/>
                    <a:pt x="272" y="31"/>
                    <a:pt x="272" y="31"/>
                  </a:cubicBezTo>
                  <a:cubicBezTo>
                    <a:pt x="268" y="31"/>
                    <a:pt x="265" y="31"/>
                    <a:pt x="262" y="33"/>
                  </a:cubicBezTo>
                  <a:cubicBezTo>
                    <a:pt x="262" y="24"/>
                    <a:pt x="262" y="24"/>
                    <a:pt x="262" y="24"/>
                  </a:cubicBezTo>
                  <a:close/>
                  <a:moveTo>
                    <a:pt x="272" y="773"/>
                  </a:moveTo>
                  <a:cubicBezTo>
                    <a:pt x="268" y="772"/>
                    <a:pt x="265" y="772"/>
                    <a:pt x="262" y="770"/>
                  </a:cubicBezTo>
                  <a:cubicBezTo>
                    <a:pt x="262" y="762"/>
                    <a:pt x="262" y="762"/>
                    <a:pt x="262" y="762"/>
                  </a:cubicBezTo>
                  <a:cubicBezTo>
                    <a:pt x="264" y="764"/>
                    <a:pt x="268" y="765"/>
                    <a:pt x="271" y="766"/>
                  </a:cubicBezTo>
                  <a:cubicBezTo>
                    <a:pt x="272" y="764"/>
                    <a:pt x="272" y="764"/>
                    <a:pt x="266" y="737"/>
                  </a:cubicBezTo>
                  <a:cubicBezTo>
                    <a:pt x="265" y="735"/>
                    <a:pt x="263" y="733"/>
                    <a:pt x="262" y="731"/>
                  </a:cubicBezTo>
                  <a:cubicBezTo>
                    <a:pt x="262" y="722"/>
                    <a:pt x="262" y="722"/>
                    <a:pt x="262" y="722"/>
                  </a:cubicBezTo>
                  <a:cubicBezTo>
                    <a:pt x="265" y="723"/>
                    <a:pt x="268" y="725"/>
                    <a:pt x="272" y="727"/>
                  </a:cubicBezTo>
                  <a:cubicBezTo>
                    <a:pt x="272" y="773"/>
                    <a:pt x="272" y="773"/>
                    <a:pt x="272" y="773"/>
                  </a:cubicBezTo>
                  <a:close/>
                  <a:moveTo>
                    <a:pt x="272" y="48"/>
                  </a:moveTo>
                  <a:cubicBezTo>
                    <a:pt x="272" y="69"/>
                    <a:pt x="272" y="69"/>
                    <a:pt x="272" y="69"/>
                  </a:cubicBezTo>
                  <a:cubicBezTo>
                    <a:pt x="269" y="70"/>
                    <a:pt x="267" y="71"/>
                    <a:pt x="264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2" y="65"/>
                    <a:pt x="262" y="65"/>
                    <a:pt x="262" y="65"/>
                  </a:cubicBezTo>
                  <a:cubicBezTo>
                    <a:pt x="265" y="64"/>
                    <a:pt x="268" y="63"/>
                    <a:pt x="271" y="62"/>
                  </a:cubicBezTo>
                  <a:cubicBezTo>
                    <a:pt x="271" y="61"/>
                    <a:pt x="270" y="60"/>
                    <a:pt x="270" y="59"/>
                  </a:cubicBezTo>
                  <a:cubicBezTo>
                    <a:pt x="268" y="56"/>
                    <a:pt x="265" y="54"/>
                    <a:pt x="262" y="52"/>
                  </a:cubicBezTo>
                  <a:cubicBezTo>
                    <a:pt x="262" y="40"/>
                    <a:pt x="262" y="40"/>
                    <a:pt x="262" y="40"/>
                  </a:cubicBezTo>
                  <a:cubicBezTo>
                    <a:pt x="265" y="43"/>
                    <a:pt x="268" y="45"/>
                    <a:pt x="272" y="48"/>
                  </a:cubicBezTo>
                  <a:close/>
                  <a:moveTo>
                    <a:pt x="272" y="114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271" y="124"/>
                    <a:pt x="270" y="123"/>
                    <a:pt x="270" y="122"/>
                  </a:cubicBezTo>
                  <a:cubicBezTo>
                    <a:pt x="270" y="119"/>
                    <a:pt x="270" y="116"/>
                    <a:pt x="272" y="114"/>
                  </a:cubicBezTo>
                  <a:close/>
                  <a:moveTo>
                    <a:pt x="272" y="201"/>
                  </a:moveTo>
                  <a:cubicBezTo>
                    <a:pt x="272" y="209"/>
                    <a:pt x="272" y="209"/>
                    <a:pt x="272" y="209"/>
                  </a:cubicBezTo>
                  <a:cubicBezTo>
                    <a:pt x="269" y="209"/>
                    <a:pt x="266" y="210"/>
                    <a:pt x="262" y="213"/>
                  </a:cubicBezTo>
                  <a:cubicBezTo>
                    <a:pt x="262" y="207"/>
                    <a:pt x="262" y="207"/>
                    <a:pt x="262" y="207"/>
                  </a:cubicBezTo>
                  <a:cubicBezTo>
                    <a:pt x="264" y="205"/>
                    <a:pt x="267" y="203"/>
                    <a:pt x="270" y="202"/>
                  </a:cubicBezTo>
                  <a:cubicBezTo>
                    <a:pt x="270" y="202"/>
                    <a:pt x="271" y="201"/>
                    <a:pt x="272" y="201"/>
                  </a:cubicBezTo>
                  <a:close/>
                  <a:moveTo>
                    <a:pt x="272" y="220"/>
                  </a:moveTo>
                  <a:cubicBezTo>
                    <a:pt x="272" y="226"/>
                    <a:pt x="272" y="226"/>
                    <a:pt x="272" y="226"/>
                  </a:cubicBezTo>
                  <a:cubicBezTo>
                    <a:pt x="268" y="225"/>
                    <a:pt x="265" y="223"/>
                    <a:pt x="262" y="222"/>
                  </a:cubicBezTo>
                  <a:cubicBezTo>
                    <a:pt x="262" y="215"/>
                    <a:pt x="262" y="215"/>
                    <a:pt x="262" y="215"/>
                  </a:cubicBezTo>
                  <a:cubicBezTo>
                    <a:pt x="265" y="217"/>
                    <a:pt x="268" y="218"/>
                    <a:pt x="272" y="220"/>
                  </a:cubicBezTo>
                  <a:close/>
                  <a:moveTo>
                    <a:pt x="272" y="227"/>
                  </a:moveTo>
                  <a:cubicBezTo>
                    <a:pt x="272" y="232"/>
                    <a:pt x="272" y="232"/>
                    <a:pt x="272" y="232"/>
                  </a:cubicBezTo>
                  <a:cubicBezTo>
                    <a:pt x="268" y="235"/>
                    <a:pt x="264" y="238"/>
                    <a:pt x="262" y="241"/>
                  </a:cubicBezTo>
                  <a:cubicBezTo>
                    <a:pt x="262" y="232"/>
                    <a:pt x="262" y="232"/>
                    <a:pt x="262" y="232"/>
                  </a:cubicBezTo>
                  <a:cubicBezTo>
                    <a:pt x="265" y="231"/>
                    <a:pt x="268" y="230"/>
                    <a:pt x="272" y="227"/>
                  </a:cubicBezTo>
                  <a:close/>
                  <a:moveTo>
                    <a:pt x="272" y="260"/>
                  </a:moveTo>
                  <a:cubicBezTo>
                    <a:pt x="272" y="264"/>
                    <a:pt x="272" y="264"/>
                    <a:pt x="272" y="264"/>
                  </a:cubicBezTo>
                  <a:cubicBezTo>
                    <a:pt x="271" y="263"/>
                    <a:pt x="270" y="262"/>
                    <a:pt x="268" y="262"/>
                  </a:cubicBezTo>
                  <a:cubicBezTo>
                    <a:pt x="266" y="266"/>
                    <a:pt x="264" y="269"/>
                    <a:pt x="262" y="272"/>
                  </a:cubicBezTo>
                  <a:cubicBezTo>
                    <a:pt x="262" y="264"/>
                    <a:pt x="262" y="264"/>
                    <a:pt x="262" y="264"/>
                  </a:cubicBezTo>
                  <a:cubicBezTo>
                    <a:pt x="264" y="261"/>
                    <a:pt x="264" y="259"/>
                    <a:pt x="262" y="254"/>
                  </a:cubicBezTo>
                  <a:cubicBezTo>
                    <a:pt x="262" y="250"/>
                    <a:pt x="262" y="250"/>
                    <a:pt x="262" y="250"/>
                  </a:cubicBezTo>
                  <a:cubicBezTo>
                    <a:pt x="266" y="253"/>
                    <a:pt x="268" y="257"/>
                    <a:pt x="272" y="260"/>
                  </a:cubicBezTo>
                  <a:close/>
                  <a:moveTo>
                    <a:pt x="272" y="271"/>
                  </a:moveTo>
                  <a:cubicBezTo>
                    <a:pt x="270" y="275"/>
                    <a:pt x="266" y="280"/>
                    <a:pt x="264" y="283"/>
                  </a:cubicBezTo>
                  <a:cubicBezTo>
                    <a:pt x="263" y="281"/>
                    <a:pt x="262" y="280"/>
                    <a:pt x="262" y="279"/>
                  </a:cubicBezTo>
                  <a:cubicBezTo>
                    <a:pt x="262" y="286"/>
                    <a:pt x="262" y="286"/>
                    <a:pt x="262" y="286"/>
                  </a:cubicBezTo>
                  <a:cubicBezTo>
                    <a:pt x="264" y="288"/>
                    <a:pt x="266" y="290"/>
                    <a:pt x="268" y="292"/>
                  </a:cubicBezTo>
                  <a:cubicBezTo>
                    <a:pt x="269" y="293"/>
                    <a:pt x="270" y="294"/>
                    <a:pt x="272" y="295"/>
                  </a:cubicBezTo>
                  <a:cubicBezTo>
                    <a:pt x="272" y="290"/>
                    <a:pt x="272" y="290"/>
                    <a:pt x="272" y="290"/>
                  </a:cubicBezTo>
                  <a:cubicBezTo>
                    <a:pt x="269" y="285"/>
                    <a:pt x="270" y="282"/>
                    <a:pt x="272" y="279"/>
                  </a:cubicBezTo>
                  <a:cubicBezTo>
                    <a:pt x="272" y="271"/>
                    <a:pt x="272" y="271"/>
                    <a:pt x="272" y="271"/>
                  </a:cubicBezTo>
                  <a:close/>
                  <a:moveTo>
                    <a:pt x="272" y="317"/>
                  </a:moveTo>
                  <a:cubicBezTo>
                    <a:pt x="272" y="324"/>
                    <a:pt x="272" y="324"/>
                    <a:pt x="272" y="324"/>
                  </a:cubicBezTo>
                  <a:cubicBezTo>
                    <a:pt x="270" y="331"/>
                    <a:pt x="265" y="339"/>
                    <a:pt x="262" y="346"/>
                  </a:cubicBezTo>
                  <a:cubicBezTo>
                    <a:pt x="262" y="324"/>
                    <a:pt x="262" y="324"/>
                    <a:pt x="262" y="324"/>
                  </a:cubicBezTo>
                  <a:cubicBezTo>
                    <a:pt x="263" y="320"/>
                    <a:pt x="266" y="317"/>
                    <a:pt x="272" y="317"/>
                  </a:cubicBezTo>
                  <a:close/>
                  <a:moveTo>
                    <a:pt x="272" y="336"/>
                  </a:moveTo>
                  <a:cubicBezTo>
                    <a:pt x="269" y="338"/>
                    <a:pt x="269" y="341"/>
                    <a:pt x="269" y="347"/>
                  </a:cubicBezTo>
                  <a:cubicBezTo>
                    <a:pt x="267" y="347"/>
                    <a:pt x="266" y="347"/>
                    <a:pt x="264" y="347"/>
                  </a:cubicBezTo>
                  <a:cubicBezTo>
                    <a:pt x="264" y="351"/>
                    <a:pt x="262" y="353"/>
                    <a:pt x="262" y="355"/>
                  </a:cubicBezTo>
                  <a:cubicBezTo>
                    <a:pt x="262" y="381"/>
                    <a:pt x="262" y="381"/>
                    <a:pt x="262" y="381"/>
                  </a:cubicBezTo>
                  <a:cubicBezTo>
                    <a:pt x="262" y="382"/>
                    <a:pt x="262" y="382"/>
                    <a:pt x="262" y="382"/>
                  </a:cubicBezTo>
                  <a:cubicBezTo>
                    <a:pt x="264" y="381"/>
                    <a:pt x="266" y="381"/>
                    <a:pt x="268" y="381"/>
                  </a:cubicBezTo>
                  <a:cubicBezTo>
                    <a:pt x="270" y="376"/>
                    <a:pt x="270" y="373"/>
                    <a:pt x="268" y="368"/>
                  </a:cubicBezTo>
                  <a:cubicBezTo>
                    <a:pt x="269" y="367"/>
                    <a:pt x="270" y="366"/>
                    <a:pt x="272" y="365"/>
                  </a:cubicBezTo>
                  <a:cubicBezTo>
                    <a:pt x="272" y="361"/>
                    <a:pt x="272" y="361"/>
                    <a:pt x="272" y="361"/>
                  </a:cubicBezTo>
                  <a:cubicBezTo>
                    <a:pt x="271" y="359"/>
                    <a:pt x="271" y="357"/>
                    <a:pt x="271" y="355"/>
                  </a:cubicBezTo>
                  <a:cubicBezTo>
                    <a:pt x="272" y="355"/>
                    <a:pt x="272" y="355"/>
                    <a:pt x="272" y="355"/>
                  </a:cubicBezTo>
                  <a:cubicBezTo>
                    <a:pt x="272" y="336"/>
                    <a:pt x="272" y="336"/>
                    <a:pt x="272" y="336"/>
                  </a:cubicBezTo>
                  <a:close/>
                  <a:moveTo>
                    <a:pt x="272" y="390"/>
                  </a:moveTo>
                  <a:cubicBezTo>
                    <a:pt x="272" y="394"/>
                    <a:pt x="272" y="394"/>
                    <a:pt x="272" y="394"/>
                  </a:cubicBezTo>
                  <a:cubicBezTo>
                    <a:pt x="269" y="394"/>
                    <a:pt x="269" y="394"/>
                    <a:pt x="269" y="394"/>
                  </a:cubicBezTo>
                  <a:cubicBezTo>
                    <a:pt x="270" y="398"/>
                    <a:pt x="271" y="402"/>
                    <a:pt x="272" y="406"/>
                  </a:cubicBezTo>
                  <a:cubicBezTo>
                    <a:pt x="272" y="414"/>
                    <a:pt x="272" y="414"/>
                    <a:pt x="272" y="414"/>
                  </a:cubicBezTo>
                  <a:cubicBezTo>
                    <a:pt x="262" y="414"/>
                    <a:pt x="262" y="414"/>
                    <a:pt x="262" y="414"/>
                  </a:cubicBezTo>
                  <a:cubicBezTo>
                    <a:pt x="262" y="411"/>
                    <a:pt x="262" y="411"/>
                    <a:pt x="262" y="411"/>
                  </a:cubicBezTo>
                  <a:cubicBezTo>
                    <a:pt x="262" y="411"/>
                    <a:pt x="262" y="411"/>
                    <a:pt x="262" y="411"/>
                  </a:cubicBezTo>
                  <a:cubicBezTo>
                    <a:pt x="264" y="411"/>
                    <a:pt x="266" y="411"/>
                    <a:pt x="269" y="411"/>
                  </a:cubicBezTo>
                  <a:cubicBezTo>
                    <a:pt x="266" y="397"/>
                    <a:pt x="266" y="397"/>
                    <a:pt x="264" y="394"/>
                  </a:cubicBezTo>
                  <a:cubicBezTo>
                    <a:pt x="264" y="394"/>
                    <a:pt x="263" y="394"/>
                    <a:pt x="262" y="394"/>
                  </a:cubicBezTo>
                  <a:cubicBezTo>
                    <a:pt x="262" y="390"/>
                    <a:pt x="262" y="390"/>
                    <a:pt x="262" y="390"/>
                  </a:cubicBezTo>
                  <a:cubicBezTo>
                    <a:pt x="272" y="390"/>
                    <a:pt x="272" y="390"/>
                    <a:pt x="272" y="390"/>
                  </a:cubicBezTo>
                  <a:close/>
                  <a:moveTo>
                    <a:pt x="272" y="435"/>
                  </a:moveTo>
                  <a:cubicBezTo>
                    <a:pt x="272" y="442"/>
                    <a:pt x="272" y="442"/>
                    <a:pt x="272" y="442"/>
                  </a:cubicBezTo>
                  <a:cubicBezTo>
                    <a:pt x="268" y="443"/>
                    <a:pt x="265" y="444"/>
                    <a:pt x="262" y="446"/>
                  </a:cubicBezTo>
                  <a:cubicBezTo>
                    <a:pt x="262" y="422"/>
                    <a:pt x="262" y="422"/>
                    <a:pt x="262" y="422"/>
                  </a:cubicBezTo>
                  <a:cubicBezTo>
                    <a:pt x="264" y="421"/>
                    <a:pt x="266" y="421"/>
                    <a:pt x="270" y="422"/>
                  </a:cubicBezTo>
                  <a:cubicBezTo>
                    <a:pt x="268" y="427"/>
                    <a:pt x="265" y="433"/>
                    <a:pt x="263" y="438"/>
                  </a:cubicBezTo>
                  <a:cubicBezTo>
                    <a:pt x="266" y="438"/>
                    <a:pt x="269" y="436"/>
                    <a:pt x="272" y="435"/>
                  </a:cubicBezTo>
                  <a:close/>
                  <a:moveTo>
                    <a:pt x="272" y="449"/>
                  </a:moveTo>
                  <a:cubicBezTo>
                    <a:pt x="272" y="451"/>
                    <a:pt x="272" y="451"/>
                    <a:pt x="272" y="451"/>
                  </a:cubicBezTo>
                  <a:cubicBezTo>
                    <a:pt x="271" y="451"/>
                    <a:pt x="271" y="451"/>
                    <a:pt x="271" y="451"/>
                  </a:cubicBezTo>
                  <a:cubicBezTo>
                    <a:pt x="271" y="450"/>
                    <a:pt x="271" y="450"/>
                    <a:pt x="272" y="449"/>
                  </a:cubicBezTo>
                  <a:close/>
                  <a:moveTo>
                    <a:pt x="272" y="454"/>
                  </a:moveTo>
                  <a:cubicBezTo>
                    <a:pt x="272" y="487"/>
                    <a:pt x="272" y="487"/>
                    <a:pt x="272" y="487"/>
                  </a:cubicBezTo>
                  <a:cubicBezTo>
                    <a:pt x="270" y="487"/>
                    <a:pt x="269" y="486"/>
                    <a:pt x="267" y="485"/>
                  </a:cubicBezTo>
                  <a:cubicBezTo>
                    <a:pt x="267" y="486"/>
                    <a:pt x="267" y="488"/>
                    <a:pt x="266" y="489"/>
                  </a:cubicBezTo>
                  <a:cubicBezTo>
                    <a:pt x="264" y="489"/>
                    <a:pt x="263" y="489"/>
                    <a:pt x="262" y="488"/>
                  </a:cubicBezTo>
                  <a:cubicBezTo>
                    <a:pt x="262" y="453"/>
                    <a:pt x="262" y="453"/>
                    <a:pt x="262" y="453"/>
                  </a:cubicBezTo>
                  <a:cubicBezTo>
                    <a:pt x="262" y="452"/>
                    <a:pt x="263" y="452"/>
                    <a:pt x="264" y="452"/>
                  </a:cubicBezTo>
                  <a:cubicBezTo>
                    <a:pt x="268" y="452"/>
                    <a:pt x="269" y="453"/>
                    <a:pt x="272" y="454"/>
                  </a:cubicBezTo>
                  <a:close/>
                  <a:moveTo>
                    <a:pt x="272" y="509"/>
                  </a:moveTo>
                  <a:cubicBezTo>
                    <a:pt x="272" y="518"/>
                    <a:pt x="272" y="518"/>
                    <a:pt x="272" y="518"/>
                  </a:cubicBezTo>
                  <a:cubicBezTo>
                    <a:pt x="270" y="518"/>
                    <a:pt x="269" y="518"/>
                    <a:pt x="267" y="518"/>
                  </a:cubicBezTo>
                  <a:cubicBezTo>
                    <a:pt x="266" y="519"/>
                    <a:pt x="266" y="519"/>
                    <a:pt x="266" y="522"/>
                  </a:cubicBezTo>
                  <a:cubicBezTo>
                    <a:pt x="268" y="523"/>
                    <a:pt x="270" y="524"/>
                    <a:pt x="272" y="526"/>
                  </a:cubicBezTo>
                  <a:cubicBezTo>
                    <a:pt x="272" y="530"/>
                    <a:pt x="272" y="530"/>
                    <a:pt x="272" y="530"/>
                  </a:cubicBezTo>
                  <a:cubicBezTo>
                    <a:pt x="268" y="528"/>
                    <a:pt x="265" y="525"/>
                    <a:pt x="262" y="526"/>
                  </a:cubicBezTo>
                  <a:cubicBezTo>
                    <a:pt x="262" y="521"/>
                    <a:pt x="262" y="521"/>
                    <a:pt x="262" y="521"/>
                  </a:cubicBezTo>
                  <a:cubicBezTo>
                    <a:pt x="266" y="517"/>
                    <a:pt x="269" y="513"/>
                    <a:pt x="270" y="511"/>
                  </a:cubicBezTo>
                  <a:cubicBezTo>
                    <a:pt x="272" y="509"/>
                    <a:pt x="272" y="509"/>
                    <a:pt x="272" y="509"/>
                  </a:cubicBezTo>
                  <a:close/>
                  <a:moveTo>
                    <a:pt x="272" y="537"/>
                  </a:moveTo>
                  <a:cubicBezTo>
                    <a:pt x="272" y="544"/>
                    <a:pt x="272" y="544"/>
                    <a:pt x="272" y="544"/>
                  </a:cubicBezTo>
                  <a:cubicBezTo>
                    <a:pt x="268" y="548"/>
                    <a:pt x="265" y="551"/>
                    <a:pt x="262" y="554"/>
                  </a:cubicBezTo>
                  <a:cubicBezTo>
                    <a:pt x="262" y="547"/>
                    <a:pt x="262" y="547"/>
                    <a:pt x="262" y="547"/>
                  </a:cubicBezTo>
                  <a:cubicBezTo>
                    <a:pt x="264" y="546"/>
                    <a:pt x="267" y="545"/>
                    <a:pt x="268" y="541"/>
                  </a:cubicBezTo>
                  <a:cubicBezTo>
                    <a:pt x="266" y="541"/>
                    <a:pt x="264" y="539"/>
                    <a:pt x="262" y="538"/>
                  </a:cubicBezTo>
                  <a:cubicBezTo>
                    <a:pt x="262" y="534"/>
                    <a:pt x="262" y="534"/>
                    <a:pt x="262" y="534"/>
                  </a:cubicBezTo>
                  <a:cubicBezTo>
                    <a:pt x="263" y="535"/>
                    <a:pt x="265" y="537"/>
                    <a:pt x="266" y="538"/>
                  </a:cubicBezTo>
                  <a:cubicBezTo>
                    <a:pt x="269" y="538"/>
                    <a:pt x="270" y="538"/>
                    <a:pt x="272" y="537"/>
                  </a:cubicBezTo>
                  <a:close/>
                  <a:moveTo>
                    <a:pt x="272" y="572"/>
                  </a:moveTo>
                  <a:cubicBezTo>
                    <a:pt x="272" y="603"/>
                    <a:pt x="272" y="603"/>
                    <a:pt x="272" y="603"/>
                  </a:cubicBezTo>
                  <a:cubicBezTo>
                    <a:pt x="271" y="602"/>
                    <a:pt x="271" y="602"/>
                    <a:pt x="271" y="602"/>
                  </a:cubicBezTo>
                  <a:cubicBezTo>
                    <a:pt x="268" y="601"/>
                    <a:pt x="265" y="599"/>
                    <a:pt x="262" y="597"/>
                  </a:cubicBezTo>
                  <a:cubicBezTo>
                    <a:pt x="262" y="591"/>
                    <a:pt x="262" y="591"/>
                    <a:pt x="262" y="591"/>
                  </a:cubicBezTo>
                  <a:cubicBezTo>
                    <a:pt x="263" y="592"/>
                    <a:pt x="264" y="593"/>
                    <a:pt x="265" y="594"/>
                  </a:cubicBezTo>
                  <a:cubicBezTo>
                    <a:pt x="266" y="594"/>
                    <a:pt x="267" y="594"/>
                    <a:pt x="268" y="594"/>
                  </a:cubicBezTo>
                  <a:cubicBezTo>
                    <a:pt x="268" y="582"/>
                    <a:pt x="270" y="577"/>
                    <a:pt x="262" y="569"/>
                  </a:cubicBezTo>
                  <a:cubicBezTo>
                    <a:pt x="262" y="563"/>
                    <a:pt x="262" y="563"/>
                    <a:pt x="262" y="563"/>
                  </a:cubicBezTo>
                  <a:cubicBezTo>
                    <a:pt x="266" y="566"/>
                    <a:pt x="268" y="568"/>
                    <a:pt x="272" y="572"/>
                  </a:cubicBezTo>
                  <a:close/>
                  <a:moveTo>
                    <a:pt x="262" y="506"/>
                  </a:moveTo>
                  <a:cubicBezTo>
                    <a:pt x="262" y="495"/>
                    <a:pt x="262" y="495"/>
                    <a:pt x="262" y="495"/>
                  </a:cubicBezTo>
                  <a:cubicBezTo>
                    <a:pt x="263" y="496"/>
                    <a:pt x="265" y="497"/>
                    <a:pt x="267" y="498"/>
                  </a:cubicBezTo>
                  <a:cubicBezTo>
                    <a:pt x="267" y="500"/>
                    <a:pt x="267" y="502"/>
                    <a:pt x="267" y="504"/>
                  </a:cubicBezTo>
                  <a:cubicBezTo>
                    <a:pt x="266" y="505"/>
                    <a:pt x="266" y="505"/>
                    <a:pt x="262" y="506"/>
                  </a:cubicBezTo>
                  <a:close/>
                  <a:moveTo>
                    <a:pt x="260" y="25"/>
                  </a:moveTo>
                  <a:cubicBezTo>
                    <a:pt x="260" y="25"/>
                    <a:pt x="261" y="24"/>
                    <a:pt x="262" y="24"/>
                  </a:cubicBezTo>
                  <a:cubicBezTo>
                    <a:pt x="262" y="33"/>
                    <a:pt x="262" y="33"/>
                    <a:pt x="262" y="33"/>
                  </a:cubicBezTo>
                  <a:cubicBezTo>
                    <a:pt x="261" y="33"/>
                    <a:pt x="260" y="33"/>
                    <a:pt x="260" y="33"/>
                  </a:cubicBezTo>
                  <a:cubicBezTo>
                    <a:pt x="260" y="25"/>
                    <a:pt x="260" y="25"/>
                    <a:pt x="260" y="25"/>
                  </a:cubicBezTo>
                  <a:close/>
                  <a:moveTo>
                    <a:pt x="262" y="770"/>
                  </a:moveTo>
                  <a:cubicBezTo>
                    <a:pt x="261" y="770"/>
                    <a:pt x="260" y="770"/>
                    <a:pt x="260" y="770"/>
                  </a:cubicBezTo>
                  <a:cubicBezTo>
                    <a:pt x="260" y="761"/>
                    <a:pt x="260" y="761"/>
                    <a:pt x="260" y="761"/>
                  </a:cubicBezTo>
                  <a:cubicBezTo>
                    <a:pt x="260" y="761"/>
                    <a:pt x="261" y="762"/>
                    <a:pt x="262" y="762"/>
                  </a:cubicBezTo>
                  <a:cubicBezTo>
                    <a:pt x="262" y="770"/>
                    <a:pt x="262" y="770"/>
                    <a:pt x="262" y="770"/>
                  </a:cubicBezTo>
                  <a:close/>
                  <a:moveTo>
                    <a:pt x="262" y="40"/>
                  </a:moveTo>
                  <a:cubicBezTo>
                    <a:pt x="262" y="52"/>
                    <a:pt x="262" y="52"/>
                    <a:pt x="262" y="52"/>
                  </a:cubicBezTo>
                  <a:cubicBezTo>
                    <a:pt x="261" y="51"/>
                    <a:pt x="260" y="50"/>
                    <a:pt x="260" y="50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2" y="40"/>
                    <a:pt x="262" y="40"/>
                    <a:pt x="262" y="40"/>
                  </a:cubicBezTo>
                  <a:close/>
                  <a:moveTo>
                    <a:pt x="262" y="65"/>
                  </a:moveTo>
                  <a:cubicBezTo>
                    <a:pt x="262" y="73"/>
                    <a:pt x="262" y="73"/>
                    <a:pt x="262" y="73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0" y="65"/>
                    <a:pt x="261" y="65"/>
                    <a:pt x="262" y="65"/>
                  </a:cubicBezTo>
                  <a:close/>
                  <a:moveTo>
                    <a:pt x="262" y="207"/>
                  </a:moveTo>
                  <a:cubicBezTo>
                    <a:pt x="262" y="213"/>
                    <a:pt x="262" y="213"/>
                    <a:pt x="262" y="213"/>
                  </a:cubicBezTo>
                  <a:cubicBezTo>
                    <a:pt x="261" y="213"/>
                    <a:pt x="260" y="213"/>
                    <a:pt x="260" y="214"/>
                  </a:cubicBezTo>
                  <a:cubicBezTo>
                    <a:pt x="262" y="215"/>
                    <a:pt x="262" y="215"/>
                    <a:pt x="262" y="215"/>
                  </a:cubicBezTo>
                  <a:cubicBezTo>
                    <a:pt x="262" y="222"/>
                    <a:pt x="262" y="222"/>
                    <a:pt x="262" y="222"/>
                  </a:cubicBezTo>
                  <a:cubicBezTo>
                    <a:pt x="261" y="222"/>
                    <a:pt x="260" y="222"/>
                    <a:pt x="260" y="222"/>
                  </a:cubicBezTo>
                  <a:cubicBezTo>
                    <a:pt x="260" y="208"/>
                    <a:pt x="260" y="208"/>
                    <a:pt x="260" y="208"/>
                  </a:cubicBezTo>
                  <a:cubicBezTo>
                    <a:pt x="260" y="208"/>
                    <a:pt x="261" y="207"/>
                    <a:pt x="262" y="207"/>
                  </a:cubicBezTo>
                  <a:close/>
                  <a:moveTo>
                    <a:pt x="262" y="232"/>
                  </a:moveTo>
                  <a:cubicBezTo>
                    <a:pt x="262" y="241"/>
                    <a:pt x="262" y="241"/>
                    <a:pt x="262" y="241"/>
                  </a:cubicBezTo>
                  <a:cubicBezTo>
                    <a:pt x="261" y="242"/>
                    <a:pt x="260" y="243"/>
                    <a:pt x="260" y="244"/>
                  </a:cubicBezTo>
                  <a:cubicBezTo>
                    <a:pt x="260" y="232"/>
                    <a:pt x="260" y="232"/>
                    <a:pt x="260" y="232"/>
                  </a:cubicBezTo>
                  <a:cubicBezTo>
                    <a:pt x="260" y="232"/>
                    <a:pt x="261" y="232"/>
                    <a:pt x="262" y="232"/>
                  </a:cubicBezTo>
                  <a:close/>
                  <a:moveTo>
                    <a:pt x="262" y="250"/>
                  </a:moveTo>
                  <a:cubicBezTo>
                    <a:pt x="262" y="254"/>
                    <a:pt x="262" y="254"/>
                    <a:pt x="262" y="254"/>
                  </a:cubicBezTo>
                  <a:cubicBezTo>
                    <a:pt x="261" y="254"/>
                    <a:pt x="261" y="253"/>
                    <a:pt x="260" y="252"/>
                  </a:cubicBezTo>
                  <a:cubicBezTo>
                    <a:pt x="260" y="253"/>
                    <a:pt x="260" y="253"/>
                    <a:pt x="260" y="253"/>
                  </a:cubicBezTo>
                  <a:cubicBezTo>
                    <a:pt x="260" y="248"/>
                    <a:pt x="260" y="248"/>
                    <a:pt x="260" y="248"/>
                  </a:cubicBezTo>
                  <a:cubicBezTo>
                    <a:pt x="260" y="249"/>
                    <a:pt x="261" y="249"/>
                    <a:pt x="262" y="250"/>
                  </a:cubicBezTo>
                  <a:close/>
                  <a:moveTo>
                    <a:pt x="262" y="264"/>
                  </a:moveTo>
                  <a:cubicBezTo>
                    <a:pt x="262" y="272"/>
                    <a:pt x="262" y="272"/>
                    <a:pt x="262" y="272"/>
                  </a:cubicBezTo>
                  <a:cubicBezTo>
                    <a:pt x="261" y="274"/>
                    <a:pt x="260" y="275"/>
                    <a:pt x="260" y="277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86"/>
                    <a:pt x="262" y="286"/>
                    <a:pt x="262" y="286"/>
                  </a:cubicBezTo>
                  <a:cubicBezTo>
                    <a:pt x="261" y="285"/>
                    <a:pt x="260" y="284"/>
                    <a:pt x="260" y="283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60" y="267"/>
                    <a:pt x="261" y="266"/>
                    <a:pt x="262" y="264"/>
                  </a:cubicBezTo>
                  <a:close/>
                  <a:moveTo>
                    <a:pt x="262" y="324"/>
                  </a:moveTo>
                  <a:cubicBezTo>
                    <a:pt x="262" y="346"/>
                    <a:pt x="262" y="346"/>
                    <a:pt x="262" y="346"/>
                  </a:cubicBezTo>
                  <a:cubicBezTo>
                    <a:pt x="261" y="347"/>
                    <a:pt x="260" y="349"/>
                    <a:pt x="260" y="350"/>
                  </a:cubicBezTo>
                  <a:cubicBezTo>
                    <a:pt x="260" y="331"/>
                    <a:pt x="260" y="331"/>
                    <a:pt x="260" y="331"/>
                  </a:cubicBezTo>
                  <a:cubicBezTo>
                    <a:pt x="260" y="329"/>
                    <a:pt x="261" y="326"/>
                    <a:pt x="262" y="324"/>
                  </a:cubicBezTo>
                  <a:close/>
                  <a:moveTo>
                    <a:pt x="262" y="355"/>
                  </a:moveTo>
                  <a:cubicBezTo>
                    <a:pt x="262" y="381"/>
                    <a:pt x="262" y="381"/>
                    <a:pt x="262" y="381"/>
                  </a:cubicBezTo>
                  <a:cubicBezTo>
                    <a:pt x="261" y="381"/>
                    <a:pt x="260" y="380"/>
                    <a:pt x="260" y="380"/>
                  </a:cubicBezTo>
                  <a:cubicBezTo>
                    <a:pt x="260" y="363"/>
                    <a:pt x="260" y="363"/>
                    <a:pt x="260" y="363"/>
                  </a:cubicBezTo>
                  <a:cubicBezTo>
                    <a:pt x="260" y="363"/>
                    <a:pt x="260" y="363"/>
                    <a:pt x="261" y="363"/>
                  </a:cubicBezTo>
                  <a:cubicBezTo>
                    <a:pt x="260" y="360"/>
                    <a:pt x="261" y="357"/>
                    <a:pt x="262" y="355"/>
                  </a:cubicBezTo>
                  <a:close/>
                  <a:moveTo>
                    <a:pt x="262" y="390"/>
                  </a:moveTo>
                  <a:cubicBezTo>
                    <a:pt x="262" y="394"/>
                    <a:pt x="262" y="394"/>
                    <a:pt x="262" y="394"/>
                  </a:cubicBezTo>
                  <a:cubicBezTo>
                    <a:pt x="261" y="394"/>
                    <a:pt x="260" y="394"/>
                    <a:pt x="260" y="393"/>
                  </a:cubicBezTo>
                  <a:cubicBezTo>
                    <a:pt x="260" y="390"/>
                    <a:pt x="260" y="390"/>
                    <a:pt x="260" y="390"/>
                  </a:cubicBezTo>
                  <a:cubicBezTo>
                    <a:pt x="262" y="390"/>
                    <a:pt x="262" y="390"/>
                    <a:pt x="262" y="390"/>
                  </a:cubicBezTo>
                  <a:close/>
                  <a:moveTo>
                    <a:pt x="262" y="411"/>
                  </a:moveTo>
                  <a:cubicBezTo>
                    <a:pt x="262" y="414"/>
                    <a:pt x="262" y="414"/>
                    <a:pt x="262" y="414"/>
                  </a:cubicBezTo>
                  <a:cubicBezTo>
                    <a:pt x="260" y="414"/>
                    <a:pt x="260" y="414"/>
                    <a:pt x="260" y="414"/>
                  </a:cubicBezTo>
                  <a:cubicBezTo>
                    <a:pt x="260" y="406"/>
                    <a:pt x="260" y="406"/>
                    <a:pt x="260" y="406"/>
                  </a:cubicBezTo>
                  <a:cubicBezTo>
                    <a:pt x="260" y="408"/>
                    <a:pt x="261" y="410"/>
                    <a:pt x="262" y="411"/>
                  </a:cubicBezTo>
                  <a:close/>
                  <a:moveTo>
                    <a:pt x="262" y="422"/>
                  </a:moveTo>
                  <a:cubicBezTo>
                    <a:pt x="262" y="446"/>
                    <a:pt x="262" y="446"/>
                    <a:pt x="262" y="446"/>
                  </a:cubicBezTo>
                  <a:cubicBezTo>
                    <a:pt x="260" y="446"/>
                    <a:pt x="260" y="446"/>
                    <a:pt x="260" y="446"/>
                  </a:cubicBezTo>
                  <a:cubicBezTo>
                    <a:pt x="260" y="423"/>
                    <a:pt x="260" y="423"/>
                    <a:pt x="260" y="423"/>
                  </a:cubicBezTo>
                  <a:cubicBezTo>
                    <a:pt x="260" y="423"/>
                    <a:pt x="261" y="422"/>
                    <a:pt x="262" y="422"/>
                  </a:cubicBezTo>
                  <a:close/>
                  <a:moveTo>
                    <a:pt x="262" y="453"/>
                  </a:moveTo>
                  <a:cubicBezTo>
                    <a:pt x="262" y="488"/>
                    <a:pt x="262" y="488"/>
                    <a:pt x="262" y="488"/>
                  </a:cubicBezTo>
                  <a:cubicBezTo>
                    <a:pt x="261" y="488"/>
                    <a:pt x="260" y="488"/>
                    <a:pt x="260" y="488"/>
                  </a:cubicBezTo>
                  <a:cubicBezTo>
                    <a:pt x="260" y="454"/>
                    <a:pt x="260" y="454"/>
                    <a:pt x="260" y="454"/>
                  </a:cubicBezTo>
                  <a:cubicBezTo>
                    <a:pt x="260" y="454"/>
                    <a:pt x="261" y="453"/>
                    <a:pt x="262" y="453"/>
                  </a:cubicBezTo>
                  <a:close/>
                  <a:moveTo>
                    <a:pt x="262" y="495"/>
                  </a:moveTo>
                  <a:cubicBezTo>
                    <a:pt x="262" y="506"/>
                    <a:pt x="262" y="506"/>
                    <a:pt x="262" y="506"/>
                  </a:cubicBezTo>
                  <a:cubicBezTo>
                    <a:pt x="261" y="506"/>
                    <a:pt x="261" y="506"/>
                    <a:pt x="261" y="506"/>
                  </a:cubicBezTo>
                  <a:cubicBezTo>
                    <a:pt x="260" y="506"/>
                    <a:pt x="260" y="505"/>
                    <a:pt x="260" y="505"/>
                  </a:cubicBezTo>
                  <a:cubicBezTo>
                    <a:pt x="260" y="493"/>
                    <a:pt x="260" y="493"/>
                    <a:pt x="260" y="493"/>
                  </a:cubicBezTo>
                  <a:cubicBezTo>
                    <a:pt x="260" y="494"/>
                    <a:pt x="261" y="494"/>
                    <a:pt x="262" y="495"/>
                  </a:cubicBezTo>
                  <a:close/>
                  <a:moveTo>
                    <a:pt x="262" y="521"/>
                  </a:moveTo>
                  <a:cubicBezTo>
                    <a:pt x="262" y="526"/>
                    <a:pt x="262" y="526"/>
                    <a:pt x="262" y="526"/>
                  </a:cubicBezTo>
                  <a:cubicBezTo>
                    <a:pt x="261" y="526"/>
                    <a:pt x="260" y="526"/>
                    <a:pt x="260" y="527"/>
                  </a:cubicBezTo>
                  <a:cubicBezTo>
                    <a:pt x="260" y="523"/>
                    <a:pt x="260" y="523"/>
                    <a:pt x="260" y="523"/>
                  </a:cubicBezTo>
                  <a:cubicBezTo>
                    <a:pt x="260" y="522"/>
                    <a:pt x="261" y="522"/>
                    <a:pt x="262" y="521"/>
                  </a:cubicBezTo>
                  <a:close/>
                  <a:moveTo>
                    <a:pt x="262" y="534"/>
                  </a:moveTo>
                  <a:cubicBezTo>
                    <a:pt x="262" y="538"/>
                    <a:pt x="262" y="538"/>
                    <a:pt x="262" y="538"/>
                  </a:cubicBezTo>
                  <a:cubicBezTo>
                    <a:pt x="261" y="538"/>
                    <a:pt x="260" y="537"/>
                    <a:pt x="260" y="537"/>
                  </a:cubicBezTo>
                  <a:cubicBezTo>
                    <a:pt x="260" y="533"/>
                    <a:pt x="260" y="533"/>
                    <a:pt x="260" y="533"/>
                  </a:cubicBezTo>
                  <a:cubicBezTo>
                    <a:pt x="260" y="533"/>
                    <a:pt x="261" y="533"/>
                    <a:pt x="262" y="534"/>
                  </a:cubicBezTo>
                  <a:close/>
                  <a:moveTo>
                    <a:pt x="262" y="547"/>
                  </a:moveTo>
                  <a:cubicBezTo>
                    <a:pt x="262" y="554"/>
                    <a:pt x="262" y="554"/>
                    <a:pt x="262" y="554"/>
                  </a:cubicBezTo>
                  <a:cubicBezTo>
                    <a:pt x="260" y="556"/>
                    <a:pt x="260" y="556"/>
                    <a:pt x="260" y="556"/>
                  </a:cubicBezTo>
                  <a:cubicBezTo>
                    <a:pt x="260" y="552"/>
                    <a:pt x="260" y="552"/>
                    <a:pt x="260" y="552"/>
                  </a:cubicBezTo>
                  <a:cubicBezTo>
                    <a:pt x="260" y="552"/>
                    <a:pt x="260" y="552"/>
                    <a:pt x="260" y="552"/>
                  </a:cubicBezTo>
                  <a:cubicBezTo>
                    <a:pt x="260" y="552"/>
                    <a:pt x="260" y="552"/>
                    <a:pt x="260" y="552"/>
                  </a:cubicBezTo>
                  <a:cubicBezTo>
                    <a:pt x="260" y="547"/>
                    <a:pt x="260" y="547"/>
                    <a:pt x="260" y="547"/>
                  </a:cubicBezTo>
                  <a:cubicBezTo>
                    <a:pt x="261" y="548"/>
                    <a:pt x="261" y="548"/>
                    <a:pt x="261" y="548"/>
                  </a:cubicBezTo>
                  <a:cubicBezTo>
                    <a:pt x="261" y="547"/>
                    <a:pt x="261" y="547"/>
                    <a:pt x="262" y="547"/>
                  </a:cubicBezTo>
                  <a:close/>
                  <a:moveTo>
                    <a:pt x="262" y="563"/>
                  </a:moveTo>
                  <a:cubicBezTo>
                    <a:pt x="262" y="569"/>
                    <a:pt x="262" y="569"/>
                    <a:pt x="262" y="569"/>
                  </a:cubicBezTo>
                  <a:cubicBezTo>
                    <a:pt x="261" y="569"/>
                    <a:pt x="261" y="568"/>
                    <a:pt x="260" y="568"/>
                  </a:cubicBezTo>
                  <a:cubicBezTo>
                    <a:pt x="260" y="569"/>
                    <a:pt x="260" y="570"/>
                    <a:pt x="260" y="571"/>
                  </a:cubicBezTo>
                  <a:cubicBezTo>
                    <a:pt x="260" y="562"/>
                    <a:pt x="260" y="562"/>
                    <a:pt x="260" y="562"/>
                  </a:cubicBezTo>
                  <a:cubicBezTo>
                    <a:pt x="260" y="562"/>
                    <a:pt x="261" y="563"/>
                    <a:pt x="262" y="563"/>
                  </a:cubicBezTo>
                  <a:close/>
                  <a:moveTo>
                    <a:pt x="262" y="591"/>
                  </a:moveTo>
                  <a:cubicBezTo>
                    <a:pt x="262" y="597"/>
                    <a:pt x="262" y="597"/>
                    <a:pt x="262" y="597"/>
                  </a:cubicBezTo>
                  <a:cubicBezTo>
                    <a:pt x="261" y="596"/>
                    <a:pt x="260" y="596"/>
                    <a:pt x="260" y="595"/>
                  </a:cubicBezTo>
                  <a:cubicBezTo>
                    <a:pt x="260" y="588"/>
                    <a:pt x="260" y="588"/>
                    <a:pt x="260" y="588"/>
                  </a:cubicBezTo>
                  <a:cubicBezTo>
                    <a:pt x="260" y="589"/>
                    <a:pt x="261" y="590"/>
                    <a:pt x="262" y="591"/>
                  </a:cubicBezTo>
                  <a:close/>
                  <a:moveTo>
                    <a:pt x="262" y="722"/>
                  </a:moveTo>
                  <a:cubicBezTo>
                    <a:pt x="262" y="731"/>
                    <a:pt x="262" y="731"/>
                    <a:pt x="262" y="731"/>
                  </a:cubicBezTo>
                  <a:cubicBezTo>
                    <a:pt x="261" y="731"/>
                    <a:pt x="260" y="730"/>
                    <a:pt x="260" y="729"/>
                  </a:cubicBezTo>
                  <a:cubicBezTo>
                    <a:pt x="260" y="721"/>
                    <a:pt x="260" y="721"/>
                    <a:pt x="260" y="721"/>
                  </a:cubicBezTo>
                  <a:cubicBezTo>
                    <a:pt x="260" y="721"/>
                    <a:pt x="261" y="722"/>
                    <a:pt x="262" y="722"/>
                  </a:cubicBezTo>
                  <a:close/>
                  <a:moveTo>
                    <a:pt x="260" y="322"/>
                  </a:moveTo>
                  <a:cubicBezTo>
                    <a:pt x="260" y="309"/>
                    <a:pt x="260" y="309"/>
                    <a:pt x="260" y="309"/>
                  </a:cubicBezTo>
                  <a:cubicBezTo>
                    <a:pt x="261" y="310"/>
                    <a:pt x="261" y="310"/>
                    <a:pt x="261" y="310"/>
                  </a:cubicBezTo>
                  <a:cubicBezTo>
                    <a:pt x="261" y="315"/>
                    <a:pt x="260" y="319"/>
                    <a:pt x="260" y="322"/>
                  </a:cubicBezTo>
                  <a:close/>
                  <a:moveTo>
                    <a:pt x="253" y="27"/>
                  </a:moveTo>
                  <a:cubicBezTo>
                    <a:pt x="255" y="27"/>
                    <a:pt x="257" y="26"/>
                    <a:pt x="260" y="25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258" y="34"/>
                    <a:pt x="256" y="34"/>
                    <a:pt x="255" y="35"/>
                  </a:cubicBezTo>
                  <a:cubicBezTo>
                    <a:pt x="256" y="36"/>
                    <a:pt x="258" y="37"/>
                    <a:pt x="260" y="39"/>
                  </a:cubicBezTo>
                  <a:cubicBezTo>
                    <a:pt x="260" y="50"/>
                    <a:pt x="260" y="50"/>
                    <a:pt x="260" y="50"/>
                  </a:cubicBezTo>
                  <a:cubicBezTo>
                    <a:pt x="257" y="48"/>
                    <a:pt x="255" y="47"/>
                    <a:pt x="253" y="46"/>
                  </a:cubicBezTo>
                  <a:cubicBezTo>
                    <a:pt x="253" y="27"/>
                    <a:pt x="253" y="27"/>
                    <a:pt x="253" y="27"/>
                  </a:cubicBezTo>
                  <a:close/>
                  <a:moveTo>
                    <a:pt x="260" y="770"/>
                  </a:moveTo>
                  <a:cubicBezTo>
                    <a:pt x="257" y="769"/>
                    <a:pt x="255" y="768"/>
                    <a:pt x="253" y="767"/>
                  </a:cubicBezTo>
                  <a:cubicBezTo>
                    <a:pt x="253" y="755"/>
                    <a:pt x="253" y="755"/>
                    <a:pt x="253" y="755"/>
                  </a:cubicBezTo>
                  <a:cubicBezTo>
                    <a:pt x="255" y="757"/>
                    <a:pt x="257" y="759"/>
                    <a:pt x="260" y="761"/>
                  </a:cubicBezTo>
                  <a:cubicBezTo>
                    <a:pt x="260" y="770"/>
                    <a:pt x="260" y="770"/>
                    <a:pt x="260" y="770"/>
                  </a:cubicBezTo>
                  <a:close/>
                  <a:moveTo>
                    <a:pt x="260" y="65"/>
                  </a:moveTo>
                  <a:cubicBezTo>
                    <a:pt x="260" y="73"/>
                    <a:pt x="260" y="73"/>
                    <a:pt x="260" y="73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55" y="66"/>
                    <a:pt x="258" y="65"/>
                    <a:pt x="260" y="65"/>
                  </a:cubicBezTo>
                  <a:close/>
                  <a:moveTo>
                    <a:pt x="260" y="208"/>
                  </a:moveTo>
                  <a:cubicBezTo>
                    <a:pt x="260" y="222"/>
                    <a:pt x="260" y="222"/>
                    <a:pt x="260" y="222"/>
                  </a:cubicBezTo>
                  <a:cubicBezTo>
                    <a:pt x="257" y="221"/>
                    <a:pt x="255" y="221"/>
                    <a:pt x="253" y="221"/>
                  </a:cubicBezTo>
                  <a:cubicBezTo>
                    <a:pt x="253" y="213"/>
                    <a:pt x="253" y="213"/>
                    <a:pt x="253" y="213"/>
                  </a:cubicBezTo>
                  <a:cubicBezTo>
                    <a:pt x="255" y="211"/>
                    <a:pt x="257" y="210"/>
                    <a:pt x="260" y="208"/>
                  </a:cubicBezTo>
                  <a:close/>
                  <a:moveTo>
                    <a:pt x="260" y="232"/>
                  </a:moveTo>
                  <a:cubicBezTo>
                    <a:pt x="260" y="244"/>
                    <a:pt x="260" y="244"/>
                    <a:pt x="260" y="244"/>
                  </a:cubicBezTo>
                  <a:cubicBezTo>
                    <a:pt x="259" y="245"/>
                    <a:pt x="258" y="246"/>
                    <a:pt x="258" y="247"/>
                  </a:cubicBezTo>
                  <a:cubicBezTo>
                    <a:pt x="259" y="248"/>
                    <a:pt x="259" y="248"/>
                    <a:pt x="260" y="248"/>
                  </a:cubicBezTo>
                  <a:cubicBezTo>
                    <a:pt x="260" y="253"/>
                    <a:pt x="260" y="253"/>
                    <a:pt x="260" y="253"/>
                  </a:cubicBezTo>
                  <a:cubicBezTo>
                    <a:pt x="257" y="257"/>
                    <a:pt x="254" y="260"/>
                    <a:pt x="253" y="263"/>
                  </a:cubicBezTo>
                  <a:cubicBezTo>
                    <a:pt x="253" y="255"/>
                    <a:pt x="253" y="255"/>
                    <a:pt x="253" y="255"/>
                  </a:cubicBezTo>
                  <a:cubicBezTo>
                    <a:pt x="254" y="253"/>
                    <a:pt x="254" y="251"/>
                    <a:pt x="254" y="248"/>
                  </a:cubicBezTo>
                  <a:cubicBezTo>
                    <a:pt x="253" y="248"/>
                    <a:pt x="253" y="248"/>
                    <a:pt x="253" y="249"/>
                  </a:cubicBezTo>
                  <a:cubicBezTo>
                    <a:pt x="253" y="242"/>
                    <a:pt x="253" y="242"/>
                    <a:pt x="253" y="242"/>
                  </a:cubicBezTo>
                  <a:cubicBezTo>
                    <a:pt x="254" y="241"/>
                    <a:pt x="256" y="240"/>
                    <a:pt x="257" y="238"/>
                  </a:cubicBezTo>
                  <a:cubicBezTo>
                    <a:pt x="256" y="238"/>
                    <a:pt x="254" y="237"/>
                    <a:pt x="253" y="237"/>
                  </a:cubicBezTo>
                  <a:cubicBezTo>
                    <a:pt x="253" y="231"/>
                    <a:pt x="253" y="231"/>
                    <a:pt x="253" y="231"/>
                  </a:cubicBezTo>
                  <a:cubicBezTo>
                    <a:pt x="256" y="232"/>
                    <a:pt x="256" y="232"/>
                    <a:pt x="256" y="232"/>
                  </a:cubicBezTo>
                  <a:cubicBezTo>
                    <a:pt x="257" y="232"/>
                    <a:pt x="258" y="232"/>
                    <a:pt x="260" y="232"/>
                  </a:cubicBezTo>
                  <a:close/>
                  <a:moveTo>
                    <a:pt x="260" y="268"/>
                  </a:moveTo>
                  <a:cubicBezTo>
                    <a:pt x="260" y="283"/>
                    <a:pt x="260" y="283"/>
                    <a:pt x="260" y="283"/>
                  </a:cubicBezTo>
                  <a:cubicBezTo>
                    <a:pt x="257" y="282"/>
                    <a:pt x="255" y="280"/>
                    <a:pt x="253" y="278"/>
                  </a:cubicBezTo>
                  <a:cubicBezTo>
                    <a:pt x="253" y="271"/>
                    <a:pt x="253" y="271"/>
                    <a:pt x="253" y="271"/>
                  </a:cubicBezTo>
                  <a:cubicBezTo>
                    <a:pt x="253" y="272"/>
                    <a:pt x="254" y="272"/>
                    <a:pt x="255" y="273"/>
                  </a:cubicBezTo>
                  <a:cubicBezTo>
                    <a:pt x="256" y="273"/>
                    <a:pt x="256" y="273"/>
                    <a:pt x="257" y="273"/>
                  </a:cubicBezTo>
                  <a:cubicBezTo>
                    <a:pt x="258" y="271"/>
                    <a:pt x="259" y="270"/>
                    <a:pt x="260" y="268"/>
                  </a:cubicBezTo>
                  <a:close/>
                  <a:moveTo>
                    <a:pt x="260" y="309"/>
                  </a:moveTo>
                  <a:cubicBezTo>
                    <a:pt x="260" y="322"/>
                    <a:pt x="260" y="322"/>
                    <a:pt x="260" y="322"/>
                  </a:cubicBezTo>
                  <a:cubicBezTo>
                    <a:pt x="258" y="327"/>
                    <a:pt x="255" y="332"/>
                    <a:pt x="253" y="338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55" y="305"/>
                    <a:pt x="257" y="307"/>
                    <a:pt x="260" y="309"/>
                  </a:cubicBezTo>
                  <a:close/>
                  <a:moveTo>
                    <a:pt x="260" y="331"/>
                  </a:moveTo>
                  <a:cubicBezTo>
                    <a:pt x="258" y="335"/>
                    <a:pt x="257" y="339"/>
                    <a:pt x="253" y="340"/>
                  </a:cubicBezTo>
                  <a:cubicBezTo>
                    <a:pt x="253" y="351"/>
                    <a:pt x="253" y="351"/>
                    <a:pt x="253" y="351"/>
                  </a:cubicBezTo>
                  <a:cubicBezTo>
                    <a:pt x="253" y="351"/>
                    <a:pt x="254" y="352"/>
                    <a:pt x="255" y="352"/>
                  </a:cubicBezTo>
                  <a:cubicBezTo>
                    <a:pt x="256" y="352"/>
                    <a:pt x="257" y="352"/>
                    <a:pt x="258" y="352"/>
                  </a:cubicBezTo>
                  <a:cubicBezTo>
                    <a:pt x="259" y="351"/>
                    <a:pt x="259" y="351"/>
                    <a:pt x="260" y="350"/>
                  </a:cubicBezTo>
                  <a:cubicBezTo>
                    <a:pt x="260" y="331"/>
                    <a:pt x="260" y="331"/>
                    <a:pt x="260" y="331"/>
                  </a:cubicBezTo>
                  <a:close/>
                  <a:moveTo>
                    <a:pt x="260" y="363"/>
                  </a:moveTo>
                  <a:cubicBezTo>
                    <a:pt x="260" y="380"/>
                    <a:pt x="260" y="380"/>
                    <a:pt x="260" y="380"/>
                  </a:cubicBezTo>
                  <a:cubicBezTo>
                    <a:pt x="257" y="377"/>
                    <a:pt x="255" y="375"/>
                    <a:pt x="253" y="374"/>
                  </a:cubicBezTo>
                  <a:cubicBezTo>
                    <a:pt x="253" y="363"/>
                    <a:pt x="253" y="363"/>
                    <a:pt x="253" y="363"/>
                  </a:cubicBezTo>
                  <a:cubicBezTo>
                    <a:pt x="255" y="363"/>
                    <a:pt x="257" y="363"/>
                    <a:pt x="260" y="363"/>
                  </a:cubicBezTo>
                  <a:close/>
                  <a:moveTo>
                    <a:pt x="260" y="390"/>
                  </a:moveTo>
                  <a:cubicBezTo>
                    <a:pt x="260" y="393"/>
                    <a:pt x="260" y="393"/>
                    <a:pt x="260" y="393"/>
                  </a:cubicBezTo>
                  <a:cubicBezTo>
                    <a:pt x="257" y="393"/>
                    <a:pt x="257" y="393"/>
                    <a:pt x="257" y="393"/>
                  </a:cubicBezTo>
                  <a:cubicBezTo>
                    <a:pt x="258" y="397"/>
                    <a:pt x="258" y="402"/>
                    <a:pt x="260" y="406"/>
                  </a:cubicBezTo>
                  <a:cubicBezTo>
                    <a:pt x="260" y="414"/>
                    <a:pt x="260" y="414"/>
                    <a:pt x="260" y="414"/>
                  </a:cubicBezTo>
                  <a:cubicBezTo>
                    <a:pt x="253" y="414"/>
                    <a:pt x="253" y="414"/>
                    <a:pt x="253" y="414"/>
                  </a:cubicBezTo>
                  <a:cubicBezTo>
                    <a:pt x="253" y="411"/>
                    <a:pt x="253" y="411"/>
                    <a:pt x="253" y="411"/>
                  </a:cubicBezTo>
                  <a:cubicBezTo>
                    <a:pt x="256" y="411"/>
                    <a:pt x="256" y="411"/>
                    <a:pt x="256" y="411"/>
                  </a:cubicBezTo>
                  <a:cubicBezTo>
                    <a:pt x="255" y="404"/>
                    <a:pt x="255" y="400"/>
                    <a:pt x="253" y="397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60" y="390"/>
                    <a:pt x="260" y="390"/>
                    <a:pt x="260" y="390"/>
                  </a:cubicBezTo>
                  <a:close/>
                  <a:moveTo>
                    <a:pt x="260" y="423"/>
                  </a:moveTo>
                  <a:cubicBezTo>
                    <a:pt x="260" y="446"/>
                    <a:pt x="260" y="446"/>
                    <a:pt x="260" y="446"/>
                  </a:cubicBezTo>
                  <a:cubicBezTo>
                    <a:pt x="258" y="447"/>
                    <a:pt x="255" y="448"/>
                    <a:pt x="253" y="448"/>
                  </a:cubicBezTo>
                  <a:cubicBezTo>
                    <a:pt x="253" y="449"/>
                    <a:pt x="253" y="449"/>
                    <a:pt x="253" y="449"/>
                  </a:cubicBezTo>
                  <a:cubicBezTo>
                    <a:pt x="253" y="436"/>
                    <a:pt x="253" y="436"/>
                    <a:pt x="253" y="436"/>
                  </a:cubicBezTo>
                  <a:cubicBezTo>
                    <a:pt x="255" y="434"/>
                    <a:pt x="256" y="430"/>
                    <a:pt x="258" y="424"/>
                  </a:cubicBezTo>
                  <a:cubicBezTo>
                    <a:pt x="258" y="423"/>
                    <a:pt x="259" y="423"/>
                    <a:pt x="260" y="423"/>
                  </a:cubicBezTo>
                  <a:close/>
                  <a:moveTo>
                    <a:pt x="260" y="454"/>
                  </a:moveTo>
                  <a:cubicBezTo>
                    <a:pt x="260" y="488"/>
                    <a:pt x="260" y="488"/>
                    <a:pt x="260" y="488"/>
                  </a:cubicBezTo>
                  <a:cubicBezTo>
                    <a:pt x="258" y="487"/>
                    <a:pt x="257" y="486"/>
                    <a:pt x="255" y="485"/>
                  </a:cubicBezTo>
                  <a:cubicBezTo>
                    <a:pt x="255" y="484"/>
                    <a:pt x="255" y="484"/>
                    <a:pt x="255" y="483"/>
                  </a:cubicBezTo>
                  <a:cubicBezTo>
                    <a:pt x="253" y="483"/>
                    <a:pt x="253" y="483"/>
                    <a:pt x="253" y="483"/>
                  </a:cubicBezTo>
                  <a:cubicBezTo>
                    <a:pt x="253" y="470"/>
                    <a:pt x="253" y="470"/>
                    <a:pt x="253" y="470"/>
                  </a:cubicBezTo>
                  <a:cubicBezTo>
                    <a:pt x="253" y="470"/>
                    <a:pt x="253" y="470"/>
                    <a:pt x="253" y="470"/>
                  </a:cubicBezTo>
                  <a:cubicBezTo>
                    <a:pt x="253" y="470"/>
                    <a:pt x="253" y="470"/>
                    <a:pt x="253" y="470"/>
                  </a:cubicBezTo>
                  <a:cubicBezTo>
                    <a:pt x="253" y="457"/>
                    <a:pt x="253" y="457"/>
                    <a:pt x="253" y="457"/>
                  </a:cubicBezTo>
                  <a:cubicBezTo>
                    <a:pt x="255" y="456"/>
                    <a:pt x="257" y="455"/>
                    <a:pt x="260" y="454"/>
                  </a:cubicBezTo>
                  <a:close/>
                  <a:moveTo>
                    <a:pt x="260" y="493"/>
                  </a:moveTo>
                  <a:cubicBezTo>
                    <a:pt x="258" y="492"/>
                    <a:pt x="256" y="490"/>
                    <a:pt x="256" y="489"/>
                  </a:cubicBezTo>
                  <a:cubicBezTo>
                    <a:pt x="255" y="488"/>
                    <a:pt x="254" y="488"/>
                    <a:pt x="253" y="488"/>
                  </a:cubicBezTo>
                  <a:cubicBezTo>
                    <a:pt x="253" y="487"/>
                    <a:pt x="253" y="487"/>
                    <a:pt x="253" y="487"/>
                  </a:cubicBezTo>
                  <a:cubicBezTo>
                    <a:pt x="253" y="497"/>
                    <a:pt x="253" y="497"/>
                    <a:pt x="253" y="497"/>
                  </a:cubicBezTo>
                  <a:cubicBezTo>
                    <a:pt x="255" y="499"/>
                    <a:pt x="257" y="502"/>
                    <a:pt x="260" y="505"/>
                  </a:cubicBezTo>
                  <a:cubicBezTo>
                    <a:pt x="260" y="493"/>
                    <a:pt x="260" y="493"/>
                    <a:pt x="260" y="493"/>
                  </a:cubicBezTo>
                  <a:close/>
                  <a:moveTo>
                    <a:pt x="260" y="523"/>
                  </a:moveTo>
                  <a:cubicBezTo>
                    <a:pt x="260" y="527"/>
                    <a:pt x="260" y="527"/>
                    <a:pt x="260" y="527"/>
                  </a:cubicBezTo>
                  <a:cubicBezTo>
                    <a:pt x="258" y="528"/>
                    <a:pt x="257" y="529"/>
                    <a:pt x="256" y="531"/>
                  </a:cubicBezTo>
                  <a:cubicBezTo>
                    <a:pt x="257" y="531"/>
                    <a:pt x="258" y="532"/>
                    <a:pt x="260" y="533"/>
                  </a:cubicBezTo>
                  <a:cubicBezTo>
                    <a:pt x="260" y="537"/>
                    <a:pt x="260" y="537"/>
                    <a:pt x="260" y="537"/>
                  </a:cubicBezTo>
                  <a:cubicBezTo>
                    <a:pt x="258" y="536"/>
                    <a:pt x="256" y="535"/>
                    <a:pt x="253" y="534"/>
                  </a:cubicBezTo>
                  <a:cubicBezTo>
                    <a:pt x="253" y="529"/>
                    <a:pt x="253" y="529"/>
                    <a:pt x="253" y="529"/>
                  </a:cubicBezTo>
                  <a:cubicBezTo>
                    <a:pt x="255" y="527"/>
                    <a:pt x="258" y="525"/>
                    <a:pt x="260" y="523"/>
                  </a:cubicBezTo>
                  <a:close/>
                  <a:moveTo>
                    <a:pt x="260" y="547"/>
                  </a:moveTo>
                  <a:cubicBezTo>
                    <a:pt x="260" y="552"/>
                    <a:pt x="260" y="552"/>
                    <a:pt x="260" y="552"/>
                  </a:cubicBezTo>
                  <a:cubicBezTo>
                    <a:pt x="257" y="550"/>
                    <a:pt x="255" y="548"/>
                    <a:pt x="253" y="547"/>
                  </a:cubicBezTo>
                  <a:cubicBezTo>
                    <a:pt x="253" y="543"/>
                    <a:pt x="253" y="543"/>
                    <a:pt x="253" y="543"/>
                  </a:cubicBezTo>
                  <a:cubicBezTo>
                    <a:pt x="255" y="544"/>
                    <a:pt x="257" y="545"/>
                    <a:pt x="260" y="547"/>
                  </a:cubicBezTo>
                  <a:close/>
                  <a:moveTo>
                    <a:pt x="260" y="552"/>
                  </a:moveTo>
                  <a:cubicBezTo>
                    <a:pt x="260" y="556"/>
                    <a:pt x="260" y="556"/>
                    <a:pt x="260" y="556"/>
                  </a:cubicBezTo>
                  <a:cubicBezTo>
                    <a:pt x="258" y="558"/>
                    <a:pt x="258" y="558"/>
                    <a:pt x="258" y="558"/>
                  </a:cubicBezTo>
                  <a:cubicBezTo>
                    <a:pt x="258" y="559"/>
                    <a:pt x="258" y="560"/>
                    <a:pt x="258" y="561"/>
                  </a:cubicBezTo>
                  <a:cubicBezTo>
                    <a:pt x="260" y="562"/>
                    <a:pt x="260" y="562"/>
                    <a:pt x="260" y="562"/>
                  </a:cubicBezTo>
                  <a:cubicBezTo>
                    <a:pt x="260" y="571"/>
                    <a:pt x="260" y="571"/>
                    <a:pt x="260" y="571"/>
                  </a:cubicBezTo>
                  <a:cubicBezTo>
                    <a:pt x="258" y="578"/>
                    <a:pt x="257" y="583"/>
                    <a:pt x="260" y="588"/>
                  </a:cubicBezTo>
                  <a:cubicBezTo>
                    <a:pt x="260" y="595"/>
                    <a:pt x="260" y="595"/>
                    <a:pt x="260" y="595"/>
                  </a:cubicBezTo>
                  <a:cubicBezTo>
                    <a:pt x="257" y="594"/>
                    <a:pt x="255" y="592"/>
                    <a:pt x="253" y="591"/>
                  </a:cubicBezTo>
                  <a:cubicBezTo>
                    <a:pt x="253" y="555"/>
                    <a:pt x="253" y="555"/>
                    <a:pt x="253" y="555"/>
                  </a:cubicBezTo>
                  <a:cubicBezTo>
                    <a:pt x="254" y="556"/>
                    <a:pt x="254" y="556"/>
                    <a:pt x="254" y="556"/>
                  </a:cubicBezTo>
                  <a:cubicBezTo>
                    <a:pt x="256" y="554"/>
                    <a:pt x="258" y="553"/>
                    <a:pt x="260" y="552"/>
                  </a:cubicBezTo>
                  <a:close/>
                  <a:moveTo>
                    <a:pt x="260" y="721"/>
                  </a:moveTo>
                  <a:cubicBezTo>
                    <a:pt x="260" y="729"/>
                    <a:pt x="260" y="729"/>
                    <a:pt x="260" y="729"/>
                  </a:cubicBezTo>
                  <a:cubicBezTo>
                    <a:pt x="258" y="728"/>
                    <a:pt x="256" y="727"/>
                    <a:pt x="253" y="726"/>
                  </a:cubicBezTo>
                  <a:cubicBezTo>
                    <a:pt x="253" y="719"/>
                    <a:pt x="253" y="719"/>
                    <a:pt x="253" y="719"/>
                  </a:cubicBezTo>
                  <a:cubicBezTo>
                    <a:pt x="255" y="719"/>
                    <a:pt x="257" y="720"/>
                    <a:pt x="260" y="721"/>
                  </a:cubicBezTo>
                  <a:close/>
                  <a:moveTo>
                    <a:pt x="248" y="29"/>
                  </a:moveTo>
                  <a:cubicBezTo>
                    <a:pt x="249" y="29"/>
                    <a:pt x="251" y="28"/>
                    <a:pt x="253" y="27"/>
                  </a:cubicBezTo>
                  <a:cubicBezTo>
                    <a:pt x="253" y="46"/>
                    <a:pt x="253" y="46"/>
                    <a:pt x="253" y="46"/>
                  </a:cubicBezTo>
                  <a:cubicBezTo>
                    <a:pt x="251" y="45"/>
                    <a:pt x="249" y="44"/>
                    <a:pt x="248" y="43"/>
                  </a:cubicBezTo>
                  <a:cubicBezTo>
                    <a:pt x="248" y="29"/>
                    <a:pt x="248" y="29"/>
                    <a:pt x="248" y="29"/>
                  </a:cubicBezTo>
                  <a:close/>
                  <a:moveTo>
                    <a:pt x="253" y="767"/>
                  </a:moveTo>
                  <a:cubicBezTo>
                    <a:pt x="251" y="766"/>
                    <a:pt x="249" y="764"/>
                    <a:pt x="248" y="763"/>
                  </a:cubicBezTo>
                  <a:cubicBezTo>
                    <a:pt x="248" y="733"/>
                    <a:pt x="248" y="733"/>
                    <a:pt x="248" y="733"/>
                  </a:cubicBezTo>
                  <a:cubicBezTo>
                    <a:pt x="248" y="742"/>
                    <a:pt x="249" y="749"/>
                    <a:pt x="253" y="755"/>
                  </a:cubicBezTo>
                  <a:cubicBezTo>
                    <a:pt x="253" y="767"/>
                    <a:pt x="253" y="767"/>
                    <a:pt x="253" y="767"/>
                  </a:cubicBezTo>
                  <a:close/>
                  <a:moveTo>
                    <a:pt x="253" y="66"/>
                  </a:moveTo>
                  <a:cubicBezTo>
                    <a:pt x="253" y="75"/>
                    <a:pt x="253" y="75"/>
                    <a:pt x="253" y="75"/>
                  </a:cubicBezTo>
                  <a:cubicBezTo>
                    <a:pt x="251" y="75"/>
                    <a:pt x="251" y="75"/>
                    <a:pt x="251" y="75"/>
                  </a:cubicBezTo>
                  <a:cubicBezTo>
                    <a:pt x="250" y="76"/>
                    <a:pt x="249" y="77"/>
                    <a:pt x="248" y="78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52" y="66"/>
                    <a:pt x="252" y="66"/>
                    <a:pt x="253" y="66"/>
                  </a:cubicBezTo>
                  <a:close/>
                  <a:moveTo>
                    <a:pt x="253" y="213"/>
                  </a:moveTo>
                  <a:cubicBezTo>
                    <a:pt x="253" y="221"/>
                    <a:pt x="253" y="221"/>
                    <a:pt x="253" y="221"/>
                  </a:cubicBezTo>
                  <a:cubicBezTo>
                    <a:pt x="251" y="222"/>
                    <a:pt x="249" y="222"/>
                    <a:pt x="248" y="224"/>
                  </a:cubicBezTo>
                  <a:cubicBezTo>
                    <a:pt x="248" y="217"/>
                    <a:pt x="248" y="217"/>
                    <a:pt x="248" y="217"/>
                  </a:cubicBezTo>
                  <a:cubicBezTo>
                    <a:pt x="249" y="216"/>
                    <a:pt x="251" y="214"/>
                    <a:pt x="253" y="213"/>
                  </a:cubicBezTo>
                  <a:close/>
                  <a:moveTo>
                    <a:pt x="253" y="231"/>
                  </a:moveTo>
                  <a:cubicBezTo>
                    <a:pt x="253" y="237"/>
                    <a:pt x="253" y="237"/>
                    <a:pt x="253" y="237"/>
                  </a:cubicBezTo>
                  <a:cubicBezTo>
                    <a:pt x="251" y="236"/>
                    <a:pt x="249" y="236"/>
                    <a:pt x="248" y="235"/>
                  </a:cubicBezTo>
                  <a:cubicBezTo>
                    <a:pt x="248" y="228"/>
                    <a:pt x="248" y="228"/>
                    <a:pt x="248" y="228"/>
                  </a:cubicBezTo>
                  <a:cubicBezTo>
                    <a:pt x="249" y="229"/>
                    <a:pt x="251" y="230"/>
                    <a:pt x="253" y="231"/>
                  </a:cubicBezTo>
                  <a:close/>
                  <a:moveTo>
                    <a:pt x="253" y="242"/>
                  </a:moveTo>
                  <a:cubicBezTo>
                    <a:pt x="253" y="249"/>
                    <a:pt x="253" y="249"/>
                    <a:pt x="253" y="249"/>
                  </a:cubicBezTo>
                  <a:cubicBezTo>
                    <a:pt x="252" y="249"/>
                    <a:pt x="251" y="249"/>
                    <a:pt x="249" y="250"/>
                  </a:cubicBezTo>
                  <a:cubicBezTo>
                    <a:pt x="249" y="251"/>
                    <a:pt x="248" y="252"/>
                    <a:pt x="248" y="253"/>
                  </a:cubicBezTo>
                  <a:cubicBezTo>
                    <a:pt x="248" y="245"/>
                    <a:pt x="248" y="245"/>
                    <a:pt x="248" y="245"/>
                  </a:cubicBezTo>
                  <a:cubicBezTo>
                    <a:pt x="250" y="244"/>
                    <a:pt x="251" y="244"/>
                    <a:pt x="253" y="242"/>
                  </a:cubicBezTo>
                  <a:close/>
                  <a:moveTo>
                    <a:pt x="253" y="255"/>
                  </a:moveTo>
                  <a:cubicBezTo>
                    <a:pt x="253" y="263"/>
                    <a:pt x="253" y="263"/>
                    <a:pt x="253" y="263"/>
                  </a:cubicBezTo>
                  <a:cubicBezTo>
                    <a:pt x="252" y="265"/>
                    <a:pt x="252" y="268"/>
                    <a:pt x="253" y="271"/>
                  </a:cubicBezTo>
                  <a:cubicBezTo>
                    <a:pt x="253" y="278"/>
                    <a:pt x="253" y="278"/>
                    <a:pt x="253" y="278"/>
                  </a:cubicBezTo>
                  <a:cubicBezTo>
                    <a:pt x="251" y="276"/>
                    <a:pt x="249" y="274"/>
                    <a:pt x="248" y="273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50" y="260"/>
                    <a:pt x="252" y="258"/>
                    <a:pt x="253" y="255"/>
                  </a:cubicBezTo>
                  <a:close/>
                  <a:moveTo>
                    <a:pt x="253" y="304"/>
                  </a:moveTo>
                  <a:cubicBezTo>
                    <a:pt x="253" y="338"/>
                    <a:pt x="253" y="338"/>
                    <a:pt x="253" y="338"/>
                  </a:cubicBezTo>
                  <a:cubicBezTo>
                    <a:pt x="253" y="339"/>
                    <a:pt x="253" y="340"/>
                    <a:pt x="252" y="340"/>
                  </a:cubicBezTo>
                  <a:cubicBezTo>
                    <a:pt x="253" y="340"/>
                    <a:pt x="253" y="340"/>
                    <a:pt x="253" y="340"/>
                  </a:cubicBezTo>
                  <a:cubicBezTo>
                    <a:pt x="253" y="351"/>
                    <a:pt x="253" y="351"/>
                    <a:pt x="253" y="351"/>
                  </a:cubicBezTo>
                  <a:cubicBezTo>
                    <a:pt x="253" y="351"/>
                    <a:pt x="253" y="351"/>
                    <a:pt x="252" y="351"/>
                  </a:cubicBezTo>
                  <a:cubicBezTo>
                    <a:pt x="252" y="348"/>
                    <a:pt x="251" y="345"/>
                    <a:pt x="251" y="343"/>
                  </a:cubicBezTo>
                  <a:cubicBezTo>
                    <a:pt x="250" y="343"/>
                    <a:pt x="249" y="343"/>
                    <a:pt x="249" y="344"/>
                  </a:cubicBezTo>
                  <a:cubicBezTo>
                    <a:pt x="248" y="345"/>
                    <a:pt x="248" y="346"/>
                    <a:pt x="248" y="347"/>
                  </a:cubicBezTo>
                  <a:cubicBezTo>
                    <a:pt x="248" y="332"/>
                    <a:pt x="248" y="332"/>
                    <a:pt x="248" y="332"/>
                  </a:cubicBezTo>
                  <a:cubicBezTo>
                    <a:pt x="249" y="328"/>
                    <a:pt x="251" y="323"/>
                    <a:pt x="250" y="319"/>
                  </a:cubicBezTo>
                  <a:cubicBezTo>
                    <a:pt x="249" y="320"/>
                    <a:pt x="249" y="321"/>
                    <a:pt x="248" y="321"/>
                  </a:cubicBezTo>
                  <a:cubicBezTo>
                    <a:pt x="248" y="302"/>
                    <a:pt x="248" y="302"/>
                    <a:pt x="248" y="302"/>
                  </a:cubicBezTo>
                  <a:cubicBezTo>
                    <a:pt x="249" y="302"/>
                    <a:pt x="251" y="303"/>
                    <a:pt x="253" y="304"/>
                  </a:cubicBezTo>
                  <a:close/>
                  <a:moveTo>
                    <a:pt x="253" y="363"/>
                  </a:moveTo>
                  <a:cubicBezTo>
                    <a:pt x="253" y="374"/>
                    <a:pt x="253" y="374"/>
                    <a:pt x="253" y="374"/>
                  </a:cubicBezTo>
                  <a:cubicBezTo>
                    <a:pt x="251" y="372"/>
                    <a:pt x="250" y="371"/>
                    <a:pt x="248" y="370"/>
                  </a:cubicBezTo>
                  <a:cubicBezTo>
                    <a:pt x="248" y="362"/>
                    <a:pt x="248" y="362"/>
                    <a:pt x="248" y="362"/>
                  </a:cubicBezTo>
                  <a:cubicBezTo>
                    <a:pt x="249" y="362"/>
                    <a:pt x="251" y="363"/>
                    <a:pt x="253" y="363"/>
                  </a:cubicBezTo>
                  <a:close/>
                  <a:moveTo>
                    <a:pt x="253" y="390"/>
                  </a:moveTo>
                  <a:cubicBezTo>
                    <a:pt x="253" y="397"/>
                    <a:pt x="253" y="397"/>
                    <a:pt x="253" y="397"/>
                  </a:cubicBezTo>
                  <a:cubicBezTo>
                    <a:pt x="252" y="395"/>
                    <a:pt x="251" y="394"/>
                    <a:pt x="248" y="394"/>
                  </a:cubicBezTo>
                  <a:cubicBezTo>
                    <a:pt x="248" y="390"/>
                    <a:pt x="248" y="390"/>
                    <a:pt x="248" y="390"/>
                  </a:cubicBezTo>
                  <a:cubicBezTo>
                    <a:pt x="253" y="390"/>
                    <a:pt x="253" y="390"/>
                    <a:pt x="253" y="390"/>
                  </a:cubicBezTo>
                  <a:close/>
                  <a:moveTo>
                    <a:pt x="253" y="411"/>
                  </a:moveTo>
                  <a:cubicBezTo>
                    <a:pt x="253" y="414"/>
                    <a:pt x="253" y="414"/>
                    <a:pt x="253" y="414"/>
                  </a:cubicBezTo>
                  <a:cubicBezTo>
                    <a:pt x="248" y="414"/>
                    <a:pt x="248" y="414"/>
                    <a:pt x="248" y="414"/>
                  </a:cubicBezTo>
                  <a:cubicBezTo>
                    <a:pt x="248" y="410"/>
                    <a:pt x="248" y="410"/>
                    <a:pt x="248" y="410"/>
                  </a:cubicBezTo>
                  <a:cubicBezTo>
                    <a:pt x="249" y="410"/>
                    <a:pt x="249" y="411"/>
                    <a:pt x="250" y="411"/>
                  </a:cubicBezTo>
                  <a:cubicBezTo>
                    <a:pt x="253" y="411"/>
                    <a:pt x="253" y="411"/>
                    <a:pt x="253" y="411"/>
                  </a:cubicBezTo>
                  <a:close/>
                  <a:moveTo>
                    <a:pt x="253" y="436"/>
                  </a:moveTo>
                  <a:cubicBezTo>
                    <a:pt x="253" y="449"/>
                    <a:pt x="253" y="449"/>
                    <a:pt x="253" y="449"/>
                  </a:cubicBezTo>
                  <a:cubicBezTo>
                    <a:pt x="251" y="452"/>
                    <a:pt x="249" y="454"/>
                    <a:pt x="248" y="456"/>
                  </a:cubicBezTo>
                  <a:cubicBezTo>
                    <a:pt x="248" y="439"/>
                    <a:pt x="248" y="439"/>
                    <a:pt x="248" y="439"/>
                  </a:cubicBezTo>
                  <a:cubicBezTo>
                    <a:pt x="250" y="438"/>
                    <a:pt x="252" y="438"/>
                    <a:pt x="253" y="436"/>
                  </a:cubicBezTo>
                  <a:close/>
                  <a:moveTo>
                    <a:pt x="253" y="457"/>
                  </a:moveTo>
                  <a:cubicBezTo>
                    <a:pt x="253" y="470"/>
                    <a:pt x="253" y="470"/>
                    <a:pt x="253" y="470"/>
                  </a:cubicBezTo>
                  <a:cubicBezTo>
                    <a:pt x="247" y="462"/>
                    <a:pt x="248" y="459"/>
                    <a:pt x="253" y="457"/>
                  </a:cubicBezTo>
                  <a:close/>
                  <a:moveTo>
                    <a:pt x="253" y="470"/>
                  </a:moveTo>
                  <a:cubicBezTo>
                    <a:pt x="252" y="470"/>
                    <a:pt x="251" y="470"/>
                    <a:pt x="250" y="470"/>
                  </a:cubicBezTo>
                  <a:cubicBezTo>
                    <a:pt x="248" y="468"/>
                    <a:pt x="248" y="468"/>
                    <a:pt x="248" y="468"/>
                  </a:cubicBezTo>
                  <a:cubicBezTo>
                    <a:pt x="248" y="493"/>
                    <a:pt x="248" y="493"/>
                    <a:pt x="248" y="493"/>
                  </a:cubicBezTo>
                  <a:cubicBezTo>
                    <a:pt x="250" y="494"/>
                    <a:pt x="251" y="496"/>
                    <a:pt x="253" y="497"/>
                  </a:cubicBezTo>
                  <a:cubicBezTo>
                    <a:pt x="253" y="487"/>
                    <a:pt x="253" y="487"/>
                    <a:pt x="253" y="487"/>
                  </a:cubicBezTo>
                  <a:cubicBezTo>
                    <a:pt x="252" y="486"/>
                    <a:pt x="252" y="484"/>
                    <a:pt x="251" y="483"/>
                  </a:cubicBezTo>
                  <a:cubicBezTo>
                    <a:pt x="253" y="483"/>
                    <a:pt x="253" y="483"/>
                    <a:pt x="253" y="483"/>
                  </a:cubicBezTo>
                  <a:cubicBezTo>
                    <a:pt x="253" y="470"/>
                    <a:pt x="253" y="470"/>
                    <a:pt x="253" y="470"/>
                  </a:cubicBezTo>
                  <a:close/>
                  <a:moveTo>
                    <a:pt x="253" y="529"/>
                  </a:moveTo>
                  <a:cubicBezTo>
                    <a:pt x="253" y="534"/>
                    <a:pt x="253" y="534"/>
                    <a:pt x="253" y="534"/>
                  </a:cubicBezTo>
                  <a:cubicBezTo>
                    <a:pt x="253" y="534"/>
                    <a:pt x="253" y="534"/>
                    <a:pt x="252" y="534"/>
                  </a:cubicBezTo>
                  <a:cubicBezTo>
                    <a:pt x="251" y="535"/>
                    <a:pt x="250" y="536"/>
                    <a:pt x="248" y="537"/>
                  </a:cubicBezTo>
                  <a:cubicBezTo>
                    <a:pt x="248" y="538"/>
                    <a:pt x="249" y="539"/>
                    <a:pt x="249" y="539"/>
                  </a:cubicBezTo>
                  <a:cubicBezTo>
                    <a:pt x="250" y="541"/>
                    <a:pt x="251" y="541"/>
                    <a:pt x="253" y="543"/>
                  </a:cubicBezTo>
                  <a:cubicBezTo>
                    <a:pt x="253" y="547"/>
                    <a:pt x="253" y="547"/>
                    <a:pt x="253" y="547"/>
                  </a:cubicBezTo>
                  <a:cubicBezTo>
                    <a:pt x="251" y="546"/>
                    <a:pt x="250" y="545"/>
                    <a:pt x="248" y="544"/>
                  </a:cubicBezTo>
                  <a:cubicBezTo>
                    <a:pt x="248" y="534"/>
                    <a:pt x="248" y="534"/>
                    <a:pt x="248" y="534"/>
                  </a:cubicBezTo>
                  <a:cubicBezTo>
                    <a:pt x="249" y="532"/>
                    <a:pt x="251" y="531"/>
                    <a:pt x="253" y="529"/>
                  </a:cubicBezTo>
                  <a:close/>
                  <a:moveTo>
                    <a:pt x="253" y="555"/>
                  </a:moveTo>
                  <a:cubicBezTo>
                    <a:pt x="253" y="591"/>
                    <a:pt x="253" y="591"/>
                    <a:pt x="253" y="591"/>
                  </a:cubicBezTo>
                  <a:cubicBezTo>
                    <a:pt x="251" y="589"/>
                    <a:pt x="249" y="588"/>
                    <a:pt x="248" y="586"/>
                  </a:cubicBezTo>
                  <a:cubicBezTo>
                    <a:pt x="248" y="580"/>
                    <a:pt x="248" y="580"/>
                    <a:pt x="248" y="580"/>
                  </a:cubicBezTo>
                  <a:cubicBezTo>
                    <a:pt x="248" y="581"/>
                    <a:pt x="249" y="582"/>
                    <a:pt x="250" y="583"/>
                  </a:cubicBezTo>
                  <a:cubicBezTo>
                    <a:pt x="253" y="570"/>
                    <a:pt x="255" y="566"/>
                    <a:pt x="248" y="557"/>
                  </a:cubicBezTo>
                  <a:cubicBezTo>
                    <a:pt x="248" y="551"/>
                    <a:pt x="248" y="551"/>
                    <a:pt x="248" y="551"/>
                  </a:cubicBezTo>
                  <a:cubicBezTo>
                    <a:pt x="249" y="552"/>
                    <a:pt x="251" y="553"/>
                    <a:pt x="253" y="555"/>
                  </a:cubicBezTo>
                  <a:close/>
                  <a:moveTo>
                    <a:pt x="253" y="719"/>
                  </a:moveTo>
                  <a:cubicBezTo>
                    <a:pt x="253" y="726"/>
                    <a:pt x="253" y="726"/>
                    <a:pt x="253" y="726"/>
                  </a:cubicBezTo>
                  <a:cubicBezTo>
                    <a:pt x="251" y="726"/>
                    <a:pt x="250" y="725"/>
                    <a:pt x="248" y="724"/>
                  </a:cubicBezTo>
                  <a:cubicBezTo>
                    <a:pt x="248" y="717"/>
                    <a:pt x="248" y="717"/>
                    <a:pt x="248" y="717"/>
                  </a:cubicBezTo>
                  <a:cubicBezTo>
                    <a:pt x="249" y="717"/>
                    <a:pt x="251" y="718"/>
                    <a:pt x="253" y="719"/>
                  </a:cubicBezTo>
                  <a:close/>
                  <a:moveTo>
                    <a:pt x="248" y="503"/>
                  </a:moveTo>
                  <a:cubicBezTo>
                    <a:pt x="248" y="497"/>
                    <a:pt x="248" y="497"/>
                    <a:pt x="248" y="497"/>
                  </a:cubicBezTo>
                  <a:cubicBezTo>
                    <a:pt x="248" y="497"/>
                    <a:pt x="249" y="497"/>
                    <a:pt x="249" y="497"/>
                  </a:cubicBezTo>
                  <a:cubicBezTo>
                    <a:pt x="249" y="499"/>
                    <a:pt x="249" y="500"/>
                    <a:pt x="249" y="502"/>
                  </a:cubicBezTo>
                  <a:cubicBezTo>
                    <a:pt x="249" y="502"/>
                    <a:pt x="248" y="503"/>
                    <a:pt x="248" y="503"/>
                  </a:cubicBezTo>
                  <a:close/>
                  <a:moveTo>
                    <a:pt x="238" y="33"/>
                  </a:moveTo>
                  <a:cubicBezTo>
                    <a:pt x="241" y="32"/>
                    <a:pt x="244" y="31"/>
                    <a:pt x="248" y="29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5" y="42"/>
                    <a:pt x="241" y="42"/>
                    <a:pt x="238" y="42"/>
                  </a:cubicBezTo>
                  <a:cubicBezTo>
                    <a:pt x="238" y="33"/>
                    <a:pt x="238" y="33"/>
                    <a:pt x="238" y="33"/>
                  </a:cubicBezTo>
                  <a:close/>
                  <a:moveTo>
                    <a:pt x="248" y="763"/>
                  </a:moveTo>
                  <a:cubicBezTo>
                    <a:pt x="248" y="763"/>
                    <a:pt x="248" y="763"/>
                    <a:pt x="248" y="763"/>
                  </a:cubicBezTo>
                  <a:cubicBezTo>
                    <a:pt x="244" y="762"/>
                    <a:pt x="241" y="762"/>
                    <a:pt x="238" y="760"/>
                  </a:cubicBezTo>
                  <a:cubicBezTo>
                    <a:pt x="238" y="753"/>
                    <a:pt x="238" y="753"/>
                    <a:pt x="238" y="753"/>
                  </a:cubicBezTo>
                  <a:cubicBezTo>
                    <a:pt x="241" y="753"/>
                    <a:pt x="241" y="753"/>
                    <a:pt x="241" y="753"/>
                  </a:cubicBezTo>
                  <a:cubicBezTo>
                    <a:pt x="240" y="745"/>
                    <a:pt x="240" y="737"/>
                    <a:pt x="238" y="729"/>
                  </a:cubicBezTo>
                  <a:cubicBezTo>
                    <a:pt x="238" y="711"/>
                    <a:pt x="238" y="711"/>
                    <a:pt x="238" y="711"/>
                  </a:cubicBezTo>
                  <a:cubicBezTo>
                    <a:pt x="239" y="713"/>
                    <a:pt x="241" y="714"/>
                    <a:pt x="242" y="715"/>
                  </a:cubicBezTo>
                  <a:cubicBezTo>
                    <a:pt x="244" y="716"/>
                    <a:pt x="246" y="716"/>
                    <a:pt x="248" y="717"/>
                  </a:cubicBezTo>
                  <a:cubicBezTo>
                    <a:pt x="248" y="724"/>
                    <a:pt x="248" y="724"/>
                    <a:pt x="248" y="724"/>
                  </a:cubicBezTo>
                  <a:cubicBezTo>
                    <a:pt x="247" y="724"/>
                    <a:pt x="247" y="724"/>
                    <a:pt x="247" y="724"/>
                  </a:cubicBezTo>
                  <a:cubicBezTo>
                    <a:pt x="247" y="727"/>
                    <a:pt x="248" y="730"/>
                    <a:pt x="248" y="733"/>
                  </a:cubicBezTo>
                  <a:cubicBezTo>
                    <a:pt x="248" y="763"/>
                    <a:pt x="248" y="763"/>
                    <a:pt x="248" y="763"/>
                  </a:cubicBezTo>
                  <a:close/>
                  <a:moveTo>
                    <a:pt x="248" y="64"/>
                  </a:moveTo>
                  <a:cubicBezTo>
                    <a:pt x="248" y="78"/>
                    <a:pt x="248" y="78"/>
                    <a:pt x="248" y="78"/>
                  </a:cubicBezTo>
                  <a:cubicBezTo>
                    <a:pt x="244" y="80"/>
                    <a:pt x="241" y="83"/>
                    <a:pt x="238" y="84"/>
                  </a:cubicBezTo>
                  <a:cubicBezTo>
                    <a:pt x="238" y="75"/>
                    <a:pt x="238" y="75"/>
                    <a:pt x="238" y="75"/>
                  </a:cubicBezTo>
                  <a:cubicBezTo>
                    <a:pt x="239" y="75"/>
                    <a:pt x="241" y="74"/>
                    <a:pt x="243" y="73"/>
                  </a:cubicBezTo>
                  <a:cubicBezTo>
                    <a:pt x="238" y="69"/>
                    <a:pt x="238" y="69"/>
                    <a:pt x="238" y="69"/>
                  </a:cubicBezTo>
                  <a:cubicBezTo>
                    <a:pt x="238" y="58"/>
                    <a:pt x="238" y="58"/>
                    <a:pt x="238" y="58"/>
                  </a:cubicBezTo>
                  <a:cubicBezTo>
                    <a:pt x="248" y="64"/>
                    <a:pt x="248" y="64"/>
                    <a:pt x="248" y="64"/>
                  </a:cubicBezTo>
                  <a:close/>
                  <a:moveTo>
                    <a:pt x="248" y="217"/>
                  </a:moveTo>
                  <a:cubicBezTo>
                    <a:pt x="248" y="224"/>
                    <a:pt x="248" y="224"/>
                    <a:pt x="248" y="224"/>
                  </a:cubicBezTo>
                  <a:cubicBezTo>
                    <a:pt x="247" y="225"/>
                    <a:pt x="245" y="226"/>
                    <a:pt x="244" y="227"/>
                  </a:cubicBezTo>
                  <a:cubicBezTo>
                    <a:pt x="248" y="228"/>
                    <a:pt x="248" y="228"/>
                    <a:pt x="248" y="228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244" y="234"/>
                    <a:pt x="241" y="234"/>
                    <a:pt x="238" y="235"/>
                  </a:cubicBezTo>
                  <a:cubicBezTo>
                    <a:pt x="238" y="226"/>
                    <a:pt x="238" y="226"/>
                    <a:pt x="238" y="226"/>
                  </a:cubicBezTo>
                  <a:cubicBezTo>
                    <a:pt x="241" y="223"/>
                    <a:pt x="244" y="220"/>
                    <a:pt x="248" y="217"/>
                  </a:cubicBezTo>
                  <a:close/>
                  <a:moveTo>
                    <a:pt x="248" y="245"/>
                  </a:moveTo>
                  <a:cubicBezTo>
                    <a:pt x="248" y="253"/>
                    <a:pt x="248" y="253"/>
                    <a:pt x="248" y="253"/>
                  </a:cubicBezTo>
                  <a:cubicBezTo>
                    <a:pt x="245" y="258"/>
                    <a:pt x="241" y="259"/>
                    <a:pt x="247" y="265"/>
                  </a:cubicBezTo>
                  <a:cubicBezTo>
                    <a:pt x="247" y="264"/>
                    <a:pt x="247" y="264"/>
                    <a:pt x="248" y="263"/>
                  </a:cubicBezTo>
                  <a:cubicBezTo>
                    <a:pt x="248" y="273"/>
                    <a:pt x="248" y="273"/>
                    <a:pt x="248" y="273"/>
                  </a:cubicBezTo>
                  <a:cubicBezTo>
                    <a:pt x="244" y="269"/>
                    <a:pt x="242" y="266"/>
                    <a:pt x="241" y="263"/>
                  </a:cubicBezTo>
                  <a:cubicBezTo>
                    <a:pt x="240" y="263"/>
                    <a:pt x="239" y="263"/>
                    <a:pt x="238" y="263"/>
                  </a:cubicBezTo>
                  <a:cubicBezTo>
                    <a:pt x="238" y="257"/>
                    <a:pt x="238" y="257"/>
                    <a:pt x="238" y="257"/>
                  </a:cubicBezTo>
                  <a:cubicBezTo>
                    <a:pt x="239" y="255"/>
                    <a:pt x="241" y="254"/>
                    <a:pt x="243" y="252"/>
                  </a:cubicBezTo>
                  <a:cubicBezTo>
                    <a:pt x="241" y="251"/>
                    <a:pt x="239" y="251"/>
                    <a:pt x="238" y="250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43" y="245"/>
                    <a:pt x="243" y="245"/>
                    <a:pt x="243" y="245"/>
                  </a:cubicBezTo>
                  <a:cubicBezTo>
                    <a:pt x="245" y="245"/>
                    <a:pt x="247" y="245"/>
                    <a:pt x="248" y="245"/>
                  </a:cubicBezTo>
                  <a:close/>
                  <a:moveTo>
                    <a:pt x="248" y="302"/>
                  </a:moveTo>
                  <a:cubicBezTo>
                    <a:pt x="248" y="321"/>
                    <a:pt x="248" y="321"/>
                    <a:pt x="248" y="321"/>
                  </a:cubicBezTo>
                  <a:cubicBezTo>
                    <a:pt x="245" y="323"/>
                    <a:pt x="243" y="323"/>
                    <a:pt x="238" y="323"/>
                  </a:cubicBezTo>
                  <a:cubicBezTo>
                    <a:pt x="238" y="327"/>
                    <a:pt x="239" y="328"/>
                    <a:pt x="241" y="331"/>
                  </a:cubicBezTo>
                  <a:cubicBezTo>
                    <a:pt x="241" y="334"/>
                    <a:pt x="242" y="337"/>
                    <a:pt x="242" y="340"/>
                  </a:cubicBezTo>
                  <a:cubicBezTo>
                    <a:pt x="244" y="339"/>
                    <a:pt x="246" y="336"/>
                    <a:pt x="248" y="332"/>
                  </a:cubicBezTo>
                  <a:cubicBezTo>
                    <a:pt x="248" y="347"/>
                    <a:pt x="248" y="347"/>
                    <a:pt x="248" y="347"/>
                  </a:cubicBezTo>
                  <a:cubicBezTo>
                    <a:pt x="248" y="347"/>
                    <a:pt x="248" y="347"/>
                    <a:pt x="248" y="347"/>
                  </a:cubicBezTo>
                  <a:cubicBezTo>
                    <a:pt x="245" y="348"/>
                    <a:pt x="241" y="349"/>
                    <a:pt x="238" y="349"/>
                  </a:cubicBezTo>
                  <a:cubicBezTo>
                    <a:pt x="238" y="310"/>
                    <a:pt x="238" y="310"/>
                    <a:pt x="238" y="310"/>
                  </a:cubicBezTo>
                  <a:cubicBezTo>
                    <a:pt x="241" y="304"/>
                    <a:pt x="244" y="301"/>
                    <a:pt x="248" y="302"/>
                  </a:cubicBezTo>
                  <a:close/>
                  <a:moveTo>
                    <a:pt x="248" y="362"/>
                  </a:moveTo>
                  <a:cubicBezTo>
                    <a:pt x="248" y="370"/>
                    <a:pt x="248" y="370"/>
                    <a:pt x="248" y="370"/>
                  </a:cubicBezTo>
                  <a:cubicBezTo>
                    <a:pt x="245" y="370"/>
                    <a:pt x="243" y="370"/>
                    <a:pt x="238" y="370"/>
                  </a:cubicBezTo>
                  <a:cubicBezTo>
                    <a:pt x="238" y="360"/>
                    <a:pt x="238" y="360"/>
                    <a:pt x="238" y="360"/>
                  </a:cubicBezTo>
                  <a:cubicBezTo>
                    <a:pt x="241" y="360"/>
                    <a:pt x="244" y="361"/>
                    <a:pt x="248" y="362"/>
                  </a:cubicBezTo>
                  <a:close/>
                  <a:moveTo>
                    <a:pt x="248" y="390"/>
                  </a:moveTo>
                  <a:cubicBezTo>
                    <a:pt x="248" y="394"/>
                    <a:pt x="248" y="394"/>
                    <a:pt x="248" y="394"/>
                  </a:cubicBezTo>
                  <a:cubicBezTo>
                    <a:pt x="247" y="393"/>
                    <a:pt x="245" y="393"/>
                    <a:pt x="244" y="393"/>
                  </a:cubicBezTo>
                  <a:cubicBezTo>
                    <a:pt x="245" y="399"/>
                    <a:pt x="247" y="404"/>
                    <a:pt x="248" y="410"/>
                  </a:cubicBezTo>
                  <a:cubicBezTo>
                    <a:pt x="248" y="410"/>
                    <a:pt x="248" y="410"/>
                    <a:pt x="248" y="410"/>
                  </a:cubicBezTo>
                  <a:cubicBezTo>
                    <a:pt x="248" y="414"/>
                    <a:pt x="248" y="414"/>
                    <a:pt x="248" y="414"/>
                  </a:cubicBezTo>
                  <a:cubicBezTo>
                    <a:pt x="238" y="414"/>
                    <a:pt x="238" y="414"/>
                    <a:pt x="238" y="414"/>
                  </a:cubicBezTo>
                  <a:cubicBezTo>
                    <a:pt x="238" y="411"/>
                    <a:pt x="238" y="411"/>
                    <a:pt x="238" y="411"/>
                  </a:cubicBezTo>
                  <a:cubicBezTo>
                    <a:pt x="240" y="411"/>
                    <a:pt x="242" y="410"/>
                    <a:pt x="244" y="410"/>
                  </a:cubicBezTo>
                  <a:cubicBezTo>
                    <a:pt x="243" y="405"/>
                    <a:pt x="242" y="400"/>
                    <a:pt x="241" y="395"/>
                  </a:cubicBezTo>
                  <a:cubicBezTo>
                    <a:pt x="240" y="395"/>
                    <a:pt x="239" y="394"/>
                    <a:pt x="238" y="394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8" y="390"/>
                    <a:pt x="248" y="390"/>
                    <a:pt x="248" y="390"/>
                  </a:cubicBezTo>
                  <a:close/>
                  <a:moveTo>
                    <a:pt x="248" y="439"/>
                  </a:moveTo>
                  <a:cubicBezTo>
                    <a:pt x="248" y="456"/>
                    <a:pt x="248" y="456"/>
                    <a:pt x="248" y="456"/>
                  </a:cubicBezTo>
                  <a:cubicBezTo>
                    <a:pt x="246" y="458"/>
                    <a:pt x="243" y="461"/>
                    <a:pt x="238" y="467"/>
                  </a:cubicBezTo>
                  <a:cubicBezTo>
                    <a:pt x="241" y="471"/>
                    <a:pt x="243" y="476"/>
                    <a:pt x="248" y="478"/>
                  </a:cubicBezTo>
                  <a:cubicBezTo>
                    <a:pt x="246" y="476"/>
                    <a:pt x="245" y="473"/>
                    <a:pt x="243" y="470"/>
                  </a:cubicBezTo>
                  <a:cubicBezTo>
                    <a:pt x="244" y="470"/>
                    <a:pt x="245" y="469"/>
                    <a:pt x="245" y="468"/>
                  </a:cubicBezTo>
                  <a:cubicBezTo>
                    <a:pt x="246" y="468"/>
                    <a:pt x="247" y="468"/>
                    <a:pt x="248" y="468"/>
                  </a:cubicBezTo>
                  <a:cubicBezTo>
                    <a:pt x="248" y="468"/>
                    <a:pt x="248" y="468"/>
                    <a:pt x="248" y="468"/>
                  </a:cubicBezTo>
                  <a:cubicBezTo>
                    <a:pt x="248" y="493"/>
                    <a:pt x="248" y="493"/>
                    <a:pt x="248" y="493"/>
                  </a:cubicBezTo>
                  <a:cubicBezTo>
                    <a:pt x="247" y="493"/>
                    <a:pt x="245" y="493"/>
                    <a:pt x="244" y="492"/>
                  </a:cubicBezTo>
                  <a:cubicBezTo>
                    <a:pt x="245" y="495"/>
                    <a:pt x="246" y="496"/>
                    <a:pt x="248" y="497"/>
                  </a:cubicBezTo>
                  <a:cubicBezTo>
                    <a:pt x="248" y="503"/>
                    <a:pt x="248" y="503"/>
                    <a:pt x="248" y="503"/>
                  </a:cubicBezTo>
                  <a:cubicBezTo>
                    <a:pt x="247" y="503"/>
                    <a:pt x="246" y="503"/>
                    <a:pt x="244" y="503"/>
                  </a:cubicBezTo>
                  <a:cubicBezTo>
                    <a:pt x="242" y="501"/>
                    <a:pt x="240" y="500"/>
                    <a:pt x="238" y="500"/>
                  </a:cubicBezTo>
                  <a:cubicBezTo>
                    <a:pt x="238" y="486"/>
                    <a:pt x="238" y="486"/>
                    <a:pt x="238" y="486"/>
                  </a:cubicBezTo>
                  <a:cubicBezTo>
                    <a:pt x="239" y="486"/>
                    <a:pt x="239" y="486"/>
                    <a:pt x="241" y="486"/>
                  </a:cubicBezTo>
                  <a:cubicBezTo>
                    <a:pt x="240" y="484"/>
                    <a:pt x="240" y="482"/>
                    <a:pt x="239" y="480"/>
                  </a:cubicBezTo>
                  <a:cubicBezTo>
                    <a:pt x="238" y="480"/>
                    <a:pt x="238" y="480"/>
                    <a:pt x="238" y="480"/>
                  </a:cubicBezTo>
                  <a:cubicBezTo>
                    <a:pt x="238" y="455"/>
                    <a:pt x="238" y="455"/>
                    <a:pt x="238" y="455"/>
                  </a:cubicBezTo>
                  <a:cubicBezTo>
                    <a:pt x="240" y="453"/>
                    <a:pt x="241" y="451"/>
                    <a:pt x="244" y="447"/>
                  </a:cubicBezTo>
                  <a:cubicBezTo>
                    <a:pt x="242" y="447"/>
                    <a:pt x="240" y="446"/>
                    <a:pt x="238" y="446"/>
                  </a:cubicBezTo>
                  <a:cubicBezTo>
                    <a:pt x="238" y="439"/>
                    <a:pt x="238" y="439"/>
                    <a:pt x="238" y="439"/>
                  </a:cubicBezTo>
                  <a:cubicBezTo>
                    <a:pt x="242" y="439"/>
                    <a:pt x="245" y="439"/>
                    <a:pt x="248" y="439"/>
                  </a:cubicBezTo>
                  <a:close/>
                  <a:moveTo>
                    <a:pt x="248" y="534"/>
                  </a:moveTo>
                  <a:cubicBezTo>
                    <a:pt x="248" y="544"/>
                    <a:pt x="248" y="544"/>
                    <a:pt x="248" y="544"/>
                  </a:cubicBezTo>
                  <a:cubicBezTo>
                    <a:pt x="246" y="543"/>
                    <a:pt x="245" y="543"/>
                    <a:pt x="243" y="543"/>
                  </a:cubicBezTo>
                  <a:cubicBezTo>
                    <a:pt x="245" y="548"/>
                    <a:pt x="246" y="549"/>
                    <a:pt x="248" y="551"/>
                  </a:cubicBezTo>
                  <a:cubicBezTo>
                    <a:pt x="248" y="557"/>
                    <a:pt x="248" y="557"/>
                    <a:pt x="248" y="557"/>
                  </a:cubicBezTo>
                  <a:cubicBezTo>
                    <a:pt x="247" y="556"/>
                    <a:pt x="247" y="555"/>
                    <a:pt x="246" y="554"/>
                  </a:cubicBezTo>
                  <a:cubicBezTo>
                    <a:pt x="243" y="567"/>
                    <a:pt x="240" y="572"/>
                    <a:pt x="248" y="580"/>
                  </a:cubicBezTo>
                  <a:cubicBezTo>
                    <a:pt x="248" y="586"/>
                    <a:pt x="248" y="586"/>
                    <a:pt x="248" y="586"/>
                  </a:cubicBezTo>
                  <a:cubicBezTo>
                    <a:pt x="244" y="584"/>
                    <a:pt x="241" y="580"/>
                    <a:pt x="238" y="577"/>
                  </a:cubicBezTo>
                  <a:cubicBezTo>
                    <a:pt x="238" y="562"/>
                    <a:pt x="238" y="562"/>
                    <a:pt x="238" y="562"/>
                  </a:cubicBezTo>
                  <a:cubicBezTo>
                    <a:pt x="239" y="557"/>
                    <a:pt x="240" y="551"/>
                    <a:pt x="238" y="547"/>
                  </a:cubicBezTo>
                  <a:cubicBezTo>
                    <a:pt x="238" y="539"/>
                    <a:pt x="238" y="539"/>
                    <a:pt x="238" y="539"/>
                  </a:cubicBezTo>
                  <a:cubicBezTo>
                    <a:pt x="238" y="539"/>
                    <a:pt x="239" y="540"/>
                    <a:pt x="239" y="540"/>
                  </a:cubicBezTo>
                  <a:cubicBezTo>
                    <a:pt x="241" y="539"/>
                    <a:pt x="244" y="537"/>
                    <a:pt x="248" y="534"/>
                  </a:cubicBezTo>
                  <a:close/>
                  <a:moveTo>
                    <a:pt x="230" y="37"/>
                  </a:moveTo>
                  <a:cubicBezTo>
                    <a:pt x="232" y="36"/>
                    <a:pt x="235" y="35"/>
                    <a:pt x="238" y="33"/>
                  </a:cubicBezTo>
                  <a:cubicBezTo>
                    <a:pt x="238" y="42"/>
                    <a:pt x="238" y="42"/>
                    <a:pt x="238" y="42"/>
                  </a:cubicBezTo>
                  <a:cubicBezTo>
                    <a:pt x="235" y="42"/>
                    <a:pt x="232" y="43"/>
                    <a:pt x="230" y="45"/>
                  </a:cubicBezTo>
                  <a:cubicBezTo>
                    <a:pt x="230" y="37"/>
                    <a:pt x="230" y="37"/>
                    <a:pt x="230" y="37"/>
                  </a:cubicBezTo>
                  <a:close/>
                  <a:moveTo>
                    <a:pt x="238" y="760"/>
                  </a:moveTo>
                  <a:cubicBezTo>
                    <a:pt x="235" y="759"/>
                    <a:pt x="232" y="759"/>
                    <a:pt x="230" y="757"/>
                  </a:cubicBezTo>
                  <a:cubicBezTo>
                    <a:pt x="230" y="749"/>
                    <a:pt x="230" y="749"/>
                    <a:pt x="230" y="749"/>
                  </a:cubicBezTo>
                  <a:cubicBezTo>
                    <a:pt x="232" y="750"/>
                    <a:pt x="234" y="751"/>
                    <a:pt x="237" y="753"/>
                  </a:cubicBezTo>
                  <a:cubicBezTo>
                    <a:pt x="238" y="753"/>
                    <a:pt x="238" y="753"/>
                    <a:pt x="238" y="753"/>
                  </a:cubicBezTo>
                  <a:cubicBezTo>
                    <a:pt x="238" y="760"/>
                    <a:pt x="238" y="760"/>
                    <a:pt x="238" y="760"/>
                  </a:cubicBezTo>
                  <a:close/>
                  <a:moveTo>
                    <a:pt x="238" y="58"/>
                  </a:moveTo>
                  <a:cubicBezTo>
                    <a:pt x="238" y="69"/>
                    <a:pt x="238" y="69"/>
                    <a:pt x="238" y="69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8" y="58"/>
                    <a:pt x="238" y="58"/>
                    <a:pt x="238" y="58"/>
                  </a:cubicBezTo>
                  <a:close/>
                  <a:moveTo>
                    <a:pt x="238" y="75"/>
                  </a:moveTo>
                  <a:cubicBezTo>
                    <a:pt x="238" y="84"/>
                    <a:pt x="238" y="84"/>
                    <a:pt x="238" y="84"/>
                  </a:cubicBezTo>
                  <a:cubicBezTo>
                    <a:pt x="235" y="86"/>
                    <a:pt x="232" y="87"/>
                    <a:pt x="230" y="88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32" y="78"/>
                    <a:pt x="235" y="77"/>
                    <a:pt x="238" y="75"/>
                  </a:cubicBezTo>
                  <a:close/>
                  <a:moveTo>
                    <a:pt x="238" y="226"/>
                  </a:moveTo>
                  <a:cubicBezTo>
                    <a:pt x="238" y="235"/>
                    <a:pt x="238" y="235"/>
                    <a:pt x="238" y="235"/>
                  </a:cubicBezTo>
                  <a:cubicBezTo>
                    <a:pt x="235" y="236"/>
                    <a:pt x="233" y="238"/>
                    <a:pt x="230" y="241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32" y="230"/>
                    <a:pt x="235" y="228"/>
                    <a:pt x="238" y="226"/>
                  </a:cubicBezTo>
                  <a:close/>
                  <a:moveTo>
                    <a:pt x="238" y="243"/>
                  </a:moveTo>
                  <a:cubicBezTo>
                    <a:pt x="238" y="250"/>
                    <a:pt x="238" y="250"/>
                    <a:pt x="238" y="250"/>
                  </a:cubicBezTo>
                  <a:cubicBezTo>
                    <a:pt x="235" y="249"/>
                    <a:pt x="232" y="248"/>
                    <a:pt x="230" y="248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2" y="242"/>
                    <a:pt x="235" y="243"/>
                    <a:pt x="238" y="243"/>
                  </a:cubicBezTo>
                  <a:close/>
                  <a:moveTo>
                    <a:pt x="238" y="257"/>
                  </a:moveTo>
                  <a:cubicBezTo>
                    <a:pt x="238" y="263"/>
                    <a:pt x="238" y="263"/>
                    <a:pt x="238" y="263"/>
                  </a:cubicBezTo>
                  <a:cubicBezTo>
                    <a:pt x="237" y="264"/>
                    <a:pt x="237" y="264"/>
                    <a:pt x="237" y="264"/>
                  </a:cubicBezTo>
                  <a:cubicBezTo>
                    <a:pt x="236" y="266"/>
                    <a:pt x="233" y="270"/>
                    <a:pt x="230" y="276"/>
                  </a:cubicBezTo>
                  <a:cubicBezTo>
                    <a:pt x="230" y="266"/>
                    <a:pt x="230" y="266"/>
                    <a:pt x="230" y="266"/>
                  </a:cubicBezTo>
                  <a:cubicBezTo>
                    <a:pt x="230" y="266"/>
                    <a:pt x="230" y="266"/>
                    <a:pt x="230" y="265"/>
                  </a:cubicBezTo>
                  <a:cubicBezTo>
                    <a:pt x="230" y="265"/>
                    <a:pt x="230" y="265"/>
                    <a:pt x="230" y="265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1" y="259"/>
                    <a:pt x="231" y="259"/>
                    <a:pt x="231" y="259"/>
                  </a:cubicBezTo>
                  <a:cubicBezTo>
                    <a:pt x="234" y="258"/>
                    <a:pt x="236" y="258"/>
                    <a:pt x="238" y="257"/>
                  </a:cubicBezTo>
                  <a:close/>
                  <a:moveTo>
                    <a:pt x="238" y="310"/>
                  </a:moveTo>
                  <a:cubicBezTo>
                    <a:pt x="238" y="349"/>
                    <a:pt x="238" y="349"/>
                    <a:pt x="238" y="349"/>
                  </a:cubicBezTo>
                  <a:cubicBezTo>
                    <a:pt x="235" y="349"/>
                    <a:pt x="232" y="349"/>
                    <a:pt x="230" y="348"/>
                  </a:cubicBezTo>
                  <a:cubicBezTo>
                    <a:pt x="230" y="299"/>
                    <a:pt x="230" y="299"/>
                    <a:pt x="230" y="299"/>
                  </a:cubicBezTo>
                  <a:cubicBezTo>
                    <a:pt x="231" y="299"/>
                    <a:pt x="233" y="299"/>
                    <a:pt x="235" y="299"/>
                  </a:cubicBezTo>
                  <a:cubicBezTo>
                    <a:pt x="234" y="304"/>
                    <a:pt x="229" y="312"/>
                    <a:pt x="230" y="316"/>
                  </a:cubicBezTo>
                  <a:cubicBezTo>
                    <a:pt x="231" y="316"/>
                    <a:pt x="233" y="316"/>
                    <a:pt x="235" y="316"/>
                  </a:cubicBezTo>
                  <a:cubicBezTo>
                    <a:pt x="236" y="314"/>
                    <a:pt x="237" y="312"/>
                    <a:pt x="238" y="310"/>
                  </a:cubicBezTo>
                  <a:close/>
                  <a:moveTo>
                    <a:pt x="238" y="360"/>
                  </a:moveTo>
                  <a:cubicBezTo>
                    <a:pt x="238" y="370"/>
                    <a:pt x="238" y="370"/>
                    <a:pt x="238" y="370"/>
                  </a:cubicBezTo>
                  <a:cubicBezTo>
                    <a:pt x="237" y="370"/>
                    <a:pt x="236" y="370"/>
                    <a:pt x="236" y="370"/>
                  </a:cubicBezTo>
                  <a:cubicBezTo>
                    <a:pt x="236" y="373"/>
                    <a:pt x="236" y="375"/>
                    <a:pt x="236" y="378"/>
                  </a:cubicBezTo>
                  <a:cubicBezTo>
                    <a:pt x="230" y="378"/>
                    <a:pt x="230" y="378"/>
                    <a:pt x="230" y="378"/>
                  </a:cubicBezTo>
                  <a:cubicBezTo>
                    <a:pt x="230" y="358"/>
                    <a:pt x="230" y="358"/>
                    <a:pt x="230" y="358"/>
                  </a:cubicBezTo>
                  <a:cubicBezTo>
                    <a:pt x="232" y="359"/>
                    <a:pt x="235" y="359"/>
                    <a:pt x="238" y="360"/>
                  </a:cubicBezTo>
                  <a:close/>
                  <a:moveTo>
                    <a:pt x="238" y="390"/>
                  </a:moveTo>
                  <a:cubicBezTo>
                    <a:pt x="238" y="394"/>
                    <a:pt x="238" y="394"/>
                    <a:pt x="238" y="394"/>
                  </a:cubicBezTo>
                  <a:cubicBezTo>
                    <a:pt x="236" y="394"/>
                    <a:pt x="234" y="394"/>
                    <a:pt x="232" y="394"/>
                  </a:cubicBezTo>
                  <a:cubicBezTo>
                    <a:pt x="235" y="409"/>
                    <a:pt x="235" y="409"/>
                    <a:pt x="237" y="411"/>
                  </a:cubicBezTo>
                  <a:cubicBezTo>
                    <a:pt x="238" y="411"/>
                    <a:pt x="238" y="411"/>
                    <a:pt x="238" y="411"/>
                  </a:cubicBezTo>
                  <a:cubicBezTo>
                    <a:pt x="238" y="414"/>
                    <a:pt x="238" y="414"/>
                    <a:pt x="238" y="414"/>
                  </a:cubicBezTo>
                  <a:cubicBezTo>
                    <a:pt x="230" y="414"/>
                    <a:pt x="230" y="414"/>
                    <a:pt x="230" y="414"/>
                  </a:cubicBezTo>
                  <a:cubicBezTo>
                    <a:pt x="230" y="411"/>
                    <a:pt x="230" y="411"/>
                    <a:pt x="230" y="411"/>
                  </a:cubicBezTo>
                  <a:cubicBezTo>
                    <a:pt x="231" y="411"/>
                    <a:pt x="231" y="411"/>
                    <a:pt x="231" y="411"/>
                  </a:cubicBezTo>
                  <a:cubicBezTo>
                    <a:pt x="230" y="406"/>
                    <a:pt x="230" y="403"/>
                    <a:pt x="230" y="400"/>
                  </a:cubicBezTo>
                  <a:cubicBezTo>
                    <a:pt x="230" y="390"/>
                    <a:pt x="230" y="390"/>
                    <a:pt x="230" y="390"/>
                  </a:cubicBezTo>
                  <a:cubicBezTo>
                    <a:pt x="238" y="390"/>
                    <a:pt x="238" y="390"/>
                    <a:pt x="238" y="390"/>
                  </a:cubicBezTo>
                  <a:close/>
                  <a:moveTo>
                    <a:pt x="238" y="439"/>
                  </a:moveTo>
                  <a:cubicBezTo>
                    <a:pt x="238" y="446"/>
                    <a:pt x="238" y="446"/>
                    <a:pt x="238" y="446"/>
                  </a:cubicBezTo>
                  <a:cubicBezTo>
                    <a:pt x="236" y="445"/>
                    <a:pt x="234" y="445"/>
                    <a:pt x="232" y="444"/>
                  </a:cubicBezTo>
                  <a:cubicBezTo>
                    <a:pt x="232" y="440"/>
                    <a:pt x="232" y="440"/>
                    <a:pt x="233" y="439"/>
                  </a:cubicBezTo>
                  <a:cubicBezTo>
                    <a:pt x="235" y="439"/>
                    <a:pt x="236" y="439"/>
                    <a:pt x="238" y="439"/>
                  </a:cubicBezTo>
                  <a:close/>
                  <a:moveTo>
                    <a:pt x="238" y="455"/>
                  </a:moveTo>
                  <a:cubicBezTo>
                    <a:pt x="238" y="480"/>
                    <a:pt x="238" y="480"/>
                    <a:pt x="238" y="480"/>
                  </a:cubicBezTo>
                  <a:cubicBezTo>
                    <a:pt x="237" y="480"/>
                    <a:pt x="237" y="480"/>
                    <a:pt x="237" y="480"/>
                  </a:cubicBezTo>
                  <a:cubicBezTo>
                    <a:pt x="235" y="477"/>
                    <a:pt x="235" y="477"/>
                    <a:pt x="232" y="474"/>
                  </a:cubicBezTo>
                  <a:cubicBezTo>
                    <a:pt x="231" y="474"/>
                    <a:pt x="230" y="474"/>
                    <a:pt x="230" y="475"/>
                  </a:cubicBezTo>
                  <a:cubicBezTo>
                    <a:pt x="230" y="455"/>
                    <a:pt x="230" y="455"/>
                    <a:pt x="230" y="455"/>
                  </a:cubicBezTo>
                  <a:cubicBezTo>
                    <a:pt x="230" y="457"/>
                    <a:pt x="231" y="458"/>
                    <a:pt x="231" y="459"/>
                  </a:cubicBezTo>
                  <a:cubicBezTo>
                    <a:pt x="234" y="457"/>
                    <a:pt x="236" y="456"/>
                    <a:pt x="238" y="455"/>
                  </a:cubicBezTo>
                  <a:close/>
                  <a:moveTo>
                    <a:pt x="238" y="486"/>
                  </a:moveTo>
                  <a:cubicBezTo>
                    <a:pt x="238" y="500"/>
                    <a:pt x="238" y="500"/>
                    <a:pt x="238" y="500"/>
                  </a:cubicBezTo>
                  <a:cubicBezTo>
                    <a:pt x="235" y="499"/>
                    <a:pt x="232" y="499"/>
                    <a:pt x="230" y="499"/>
                  </a:cubicBezTo>
                  <a:cubicBezTo>
                    <a:pt x="230" y="484"/>
                    <a:pt x="230" y="484"/>
                    <a:pt x="230" y="484"/>
                  </a:cubicBezTo>
                  <a:cubicBezTo>
                    <a:pt x="230" y="484"/>
                    <a:pt x="231" y="483"/>
                    <a:pt x="232" y="483"/>
                  </a:cubicBezTo>
                  <a:cubicBezTo>
                    <a:pt x="234" y="485"/>
                    <a:pt x="236" y="486"/>
                    <a:pt x="238" y="486"/>
                  </a:cubicBezTo>
                  <a:close/>
                  <a:moveTo>
                    <a:pt x="238" y="539"/>
                  </a:moveTo>
                  <a:cubicBezTo>
                    <a:pt x="238" y="547"/>
                    <a:pt x="238" y="547"/>
                    <a:pt x="238" y="547"/>
                  </a:cubicBezTo>
                  <a:cubicBezTo>
                    <a:pt x="236" y="545"/>
                    <a:pt x="235" y="543"/>
                    <a:pt x="232" y="541"/>
                  </a:cubicBezTo>
                  <a:cubicBezTo>
                    <a:pt x="231" y="546"/>
                    <a:pt x="230" y="548"/>
                    <a:pt x="230" y="551"/>
                  </a:cubicBezTo>
                  <a:cubicBezTo>
                    <a:pt x="230" y="529"/>
                    <a:pt x="230" y="529"/>
                    <a:pt x="230" y="529"/>
                  </a:cubicBezTo>
                  <a:cubicBezTo>
                    <a:pt x="230" y="529"/>
                    <a:pt x="230" y="529"/>
                    <a:pt x="231" y="530"/>
                  </a:cubicBezTo>
                  <a:cubicBezTo>
                    <a:pt x="232" y="536"/>
                    <a:pt x="234" y="536"/>
                    <a:pt x="238" y="539"/>
                  </a:cubicBezTo>
                  <a:close/>
                  <a:moveTo>
                    <a:pt x="238" y="562"/>
                  </a:moveTo>
                  <a:cubicBezTo>
                    <a:pt x="238" y="577"/>
                    <a:pt x="238" y="577"/>
                    <a:pt x="238" y="577"/>
                  </a:cubicBezTo>
                  <a:cubicBezTo>
                    <a:pt x="235" y="575"/>
                    <a:pt x="232" y="572"/>
                    <a:pt x="230" y="569"/>
                  </a:cubicBezTo>
                  <a:cubicBezTo>
                    <a:pt x="230" y="561"/>
                    <a:pt x="230" y="561"/>
                    <a:pt x="230" y="561"/>
                  </a:cubicBezTo>
                  <a:cubicBezTo>
                    <a:pt x="230" y="563"/>
                    <a:pt x="232" y="565"/>
                    <a:pt x="234" y="569"/>
                  </a:cubicBezTo>
                  <a:cubicBezTo>
                    <a:pt x="234" y="568"/>
                    <a:pt x="235" y="568"/>
                    <a:pt x="236" y="568"/>
                  </a:cubicBezTo>
                  <a:cubicBezTo>
                    <a:pt x="237" y="566"/>
                    <a:pt x="237" y="565"/>
                    <a:pt x="238" y="562"/>
                  </a:cubicBezTo>
                  <a:close/>
                  <a:moveTo>
                    <a:pt x="238" y="711"/>
                  </a:moveTo>
                  <a:cubicBezTo>
                    <a:pt x="238" y="729"/>
                    <a:pt x="238" y="729"/>
                    <a:pt x="238" y="729"/>
                  </a:cubicBezTo>
                  <a:cubicBezTo>
                    <a:pt x="236" y="724"/>
                    <a:pt x="235" y="720"/>
                    <a:pt x="232" y="716"/>
                  </a:cubicBezTo>
                  <a:cubicBezTo>
                    <a:pt x="231" y="716"/>
                    <a:pt x="230" y="715"/>
                    <a:pt x="230" y="715"/>
                  </a:cubicBezTo>
                  <a:cubicBezTo>
                    <a:pt x="230" y="706"/>
                    <a:pt x="230" y="706"/>
                    <a:pt x="230" y="706"/>
                  </a:cubicBezTo>
                  <a:cubicBezTo>
                    <a:pt x="232" y="707"/>
                    <a:pt x="235" y="709"/>
                    <a:pt x="238" y="711"/>
                  </a:cubicBezTo>
                  <a:close/>
                  <a:moveTo>
                    <a:pt x="230" y="173"/>
                  </a:moveTo>
                  <a:cubicBezTo>
                    <a:pt x="230" y="167"/>
                    <a:pt x="230" y="167"/>
                    <a:pt x="230" y="167"/>
                  </a:cubicBezTo>
                  <a:cubicBezTo>
                    <a:pt x="230" y="169"/>
                    <a:pt x="231" y="170"/>
                    <a:pt x="231" y="172"/>
                  </a:cubicBezTo>
                  <a:cubicBezTo>
                    <a:pt x="230" y="173"/>
                    <a:pt x="230" y="173"/>
                    <a:pt x="230" y="173"/>
                  </a:cubicBezTo>
                  <a:close/>
                  <a:moveTo>
                    <a:pt x="221" y="42"/>
                  </a:moveTo>
                  <a:cubicBezTo>
                    <a:pt x="224" y="40"/>
                    <a:pt x="227" y="39"/>
                    <a:pt x="230" y="37"/>
                  </a:cubicBezTo>
                  <a:cubicBezTo>
                    <a:pt x="230" y="45"/>
                    <a:pt x="230" y="45"/>
                    <a:pt x="230" y="45"/>
                  </a:cubicBezTo>
                  <a:cubicBezTo>
                    <a:pt x="228" y="46"/>
                    <a:pt x="226" y="47"/>
                    <a:pt x="224" y="49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29" y="62"/>
                    <a:pt x="229" y="62"/>
                    <a:pt x="229" y="62"/>
                  </a:cubicBezTo>
                  <a:cubicBezTo>
                    <a:pt x="226" y="61"/>
                    <a:pt x="224" y="60"/>
                    <a:pt x="221" y="59"/>
                  </a:cubicBezTo>
                  <a:cubicBezTo>
                    <a:pt x="221" y="42"/>
                    <a:pt x="221" y="42"/>
                    <a:pt x="221" y="42"/>
                  </a:cubicBezTo>
                  <a:close/>
                  <a:moveTo>
                    <a:pt x="230" y="757"/>
                  </a:moveTo>
                  <a:cubicBezTo>
                    <a:pt x="227" y="756"/>
                    <a:pt x="224" y="755"/>
                    <a:pt x="221" y="753"/>
                  </a:cubicBezTo>
                  <a:cubicBezTo>
                    <a:pt x="221" y="740"/>
                    <a:pt x="221" y="740"/>
                    <a:pt x="221" y="740"/>
                  </a:cubicBezTo>
                  <a:cubicBezTo>
                    <a:pt x="223" y="743"/>
                    <a:pt x="226" y="745"/>
                    <a:pt x="230" y="749"/>
                  </a:cubicBezTo>
                  <a:cubicBezTo>
                    <a:pt x="230" y="757"/>
                    <a:pt x="230" y="757"/>
                    <a:pt x="230" y="757"/>
                  </a:cubicBezTo>
                  <a:close/>
                  <a:moveTo>
                    <a:pt x="230" y="79"/>
                  </a:moveTo>
                  <a:cubicBezTo>
                    <a:pt x="230" y="88"/>
                    <a:pt x="230" y="88"/>
                    <a:pt x="230" y="88"/>
                  </a:cubicBezTo>
                  <a:cubicBezTo>
                    <a:pt x="228" y="88"/>
                    <a:pt x="226" y="89"/>
                    <a:pt x="224" y="89"/>
                  </a:cubicBezTo>
                  <a:cubicBezTo>
                    <a:pt x="223" y="90"/>
                    <a:pt x="222" y="91"/>
                    <a:pt x="221" y="92"/>
                  </a:cubicBezTo>
                  <a:cubicBezTo>
                    <a:pt x="221" y="80"/>
                    <a:pt x="221" y="80"/>
                    <a:pt x="221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5" y="80"/>
                    <a:pt x="228" y="80"/>
                    <a:pt x="230" y="79"/>
                  </a:cubicBezTo>
                  <a:close/>
                  <a:moveTo>
                    <a:pt x="230" y="167"/>
                  </a:moveTo>
                  <a:cubicBezTo>
                    <a:pt x="230" y="173"/>
                    <a:pt x="230" y="173"/>
                    <a:pt x="230" y="173"/>
                  </a:cubicBezTo>
                  <a:cubicBezTo>
                    <a:pt x="228" y="175"/>
                    <a:pt x="226" y="175"/>
                    <a:pt x="223" y="175"/>
                  </a:cubicBezTo>
                  <a:cubicBezTo>
                    <a:pt x="222" y="174"/>
                    <a:pt x="222" y="174"/>
                    <a:pt x="221" y="173"/>
                  </a:cubicBezTo>
                  <a:cubicBezTo>
                    <a:pt x="221" y="155"/>
                    <a:pt x="221" y="155"/>
                    <a:pt x="221" y="155"/>
                  </a:cubicBezTo>
                  <a:cubicBezTo>
                    <a:pt x="224" y="159"/>
                    <a:pt x="228" y="163"/>
                    <a:pt x="230" y="167"/>
                  </a:cubicBezTo>
                  <a:close/>
                  <a:moveTo>
                    <a:pt x="230" y="232"/>
                  </a:moveTo>
                  <a:cubicBezTo>
                    <a:pt x="230" y="241"/>
                    <a:pt x="230" y="241"/>
                    <a:pt x="230" y="241"/>
                  </a:cubicBezTo>
                  <a:cubicBezTo>
                    <a:pt x="229" y="241"/>
                    <a:pt x="229" y="241"/>
                    <a:pt x="229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0" y="248"/>
                    <a:pt x="230" y="248"/>
                    <a:pt x="230" y="248"/>
                  </a:cubicBezTo>
                  <a:cubicBezTo>
                    <a:pt x="226" y="248"/>
                    <a:pt x="224" y="248"/>
                    <a:pt x="221" y="250"/>
                  </a:cubicBezTo>
                  <a:cubicBezTo>
                    <a:pt x="221" y="243"/>
                    <a:pt x="221" y="243"/>
                    <a:pt x="221" y="243"/>
                  </a:cubicBezTo>
                  <a:cubicBezTo>
                    <a:pt x="224" y="238"/>
                    <a:pt x="227" y="235"/>
                    <a:pt x="228" y="233"/>
                  </a:cubicBezTo>
                  <a:cubicBezTo>
                    <a:pt x="230" y="232"/>
                    <a:pt x="230" y="232"/>
                    <a:pt x="230" y="232"/>
                  </a:cubicBezTo>
                  <a:close/>
                  <a:moveTo>
                    <a:pt x="230" y="259"/>
                  </a:moveTo>
                  <a:cubicBezTo>
                    <a:pt x="230" y="265"/>
                    <a:pt x="230" y="265"/>
                    <a:pt x="230" y="265"/>
                  </a:cubicBezTo>
                  <a:cubicBezTo>
                    <a:pt x="226" y="264"/>
                    <a:pt x="224" y="264"/>
                    <a:pt x="221" y="264"/>
                  </a:cubicBezTo>
                  <a:cubicBezTo>
                    <a:pt x="221" y="258"/>
                    <a:pt x="221" y="258"/>
                    <a:pt x="221" y="258"/>
                  </a:cubicBezTo>
                  <a:cubicBezTo>
                    <a:pt x="224" y="258"/>
                    <a:pt x="227" y="258"/>
                    <a:pt x="230" y="259"/>
                  </a:cubicBezTo>
                  <a:close/>
                  <a:moveTo>
                    <a:pt x="230" y="266"/>
                  </a:moveTo>
                  <a:cubicBezTo>
                    <a:pt x="230" y="276"/>
                    <a:pt x="230" y="276"/>
                    <a:pt x="230" y="276"/>
                  </a:cubicBezTo>
                  <a:cubicBezTo>
                    <a:pt x="227" y="280"/>
                    <a:pt x="224" y="284"/>
                    <a:pt x="221" y="287"/>
                  </a:cubicBezTo>
                  <a:cubicBezTo>
                    <a:pt x="221" y="273"/>
                    <a:pt x="221" y="273"/>
                    <a:pt x="221" y="273"/>
                  </a:cubicBezTo>
                  <a:cubicBezTo>
                    <a:pt x="225" y="272"/>
                    <a:pt x="228" y="271"/>
                    <a:pt x="230" y="266"/>
                  </a:cubicBezTo>
                  <a:close/>
                  <a:moveTo>
                    <a:pt x="230" y="299"/>
                  </a:moveTo>
                  <a:cubicBezTo>
                    <a:pt x="230" y="348"/>
                    <a:pt x="230" y="348"/>
                    <a:pt x="230" y="348"/>
                  </a:cubicBezTo>
                  <a:cubicBezTo>
                    <a:pt x="228" y="347"/>
                    <a:pt x="226" y="346"/>
                    <a:pt x="225" y="345"/>
                  </a:cubicBezTo>
                  <a:cubicBezTo>
                    <a:pt x="225" y="341"/>
                    <a:pt x="225" y="337"/>
                    <a:pt x="225" y="332"/>
                  </a:cubicBezTo>
                  <a:cubicBezTo>
                    <a:pt x="224" y="335"/>
                    <a:pt x="223" y="339"/>
                    <a:pt x="221" y="342"/>
                  </a:cubicBezTo>
                  <a:cubicBezTo>
                    <a:pt x="221" y="313"/>
                    <a:pt x="221" y="313"/>
                    <a:pt x="221" y="313"/>
                  </a:cubicBezTo>
                  <a:cubicBezTo>
                    <a:pt x="222" y="313"/>
                    <a:pt x="222" y="313"/>
                    <a:pt x="222" y="312"/>
                  </a:cubicBezTo>
                  <a:cubicBezTo>
                    <a:pt x="224" y="307"/>
                    <a:pt x="225" y="303"/>
                    <a:pt x="228" y="299"/>
                  </a:cubicBezTo>
                  <a:cubicBezTo>
                    <a:pt x="230" y="299"/>
                    <a:pt x="230" y="299"/>
                    <a:pt x="230" y="299"/>
                  </a:cubicBezTo>
                  <a:close/>
                  <a:moveTo>
                    <a:pt x="230" y="358"/>
                  </a:moveTo>
                  <a:cubicBezTo>
                    <a:pt x="230" y="378"/>
                    <a:pt x="230" y="378"/>
                    <a:pt x="230" y="378"/>
                  </a:cubicBezTo>
                  <a:cubicBezTo>
                    <a:pt x="227" y="378"/>
                    <a:pt x="227" y="378"/>
                    <a:pt x="227" y="378"/>
                  </a:cubicBezTo>
                  <a:cubicBezTo>
                    <a:pt x="224" y="371"/>
                    <a:pt x="225" y="366"/>
                    <a:pt x="228" y="358"/>
                  </a:cubicBezTo>
                  <a:cubicBezTo>
                    <a:pt x="228" y="358"/>
                    <a:pt x="229" y="358"/>
                    <a:pt x="230" y="358"/>
                  </a:cubicBezTo>
                  <a:close/>
                  <a:moveTo>
                    <a:pt x="230" y="390"/>
                  </a:moveTo>
                  <a:cubicBezTo>
                    <a:pt x="230" y="400"/>
                    <a:pt x="230" y="400"/>
                    <a:pt x="230" y="400"/>
                  </a:cubicBezTo>
                  <a:cubicBezTo>
                    <a:pt x="229" y="396"/>
                    <a:pt x="227" y="394"/>
                    <a:pt x="221" y="393"/>
                  </a:cubicBezTo>
                  <a:cubicBezTo>
                    <a:pt x="221" y="390"/>
                    <a:pt x="221" y="390"/>
                    <a:pt x="221" y="390"/>
                  </a:cubicBezTo>
                  <a:cubicBezTo>
                    <a:pt x="230" y="390"/>
                    <a:pt x="230" y="390"/>
                    <a:pt x="230" y="390"/>
                  </a:cubicBezTo>
                  <a:close/>
                  <a:moveTo>
                    <a:pt x="230" y="411"/>
                  </a:moveTo>
                  <a:cubicBezTo>
                    <a:pt x="230" y="414"/>
                    <a:pt x="230" y="414"/>
                    <a:pt x="230" y="414"/>
                  </a:cubicBezTo>
                  <a:cubicBezTo>
                    <a:pt x="221" y="414"/>
                    <a:pt x="221" y="414"/>
                    <a:pt x="221" y="414"/>
                  </a:cubicBezTo>
                  <a:cubicBezTo>
                    <a:pt x="221" y="402"/>
                    <a:pt x="221" y="402"/>
                    <a:pt x="221" y="402"/>
                  </a:cubicBezTo>
                  <a:cubicBezTo>
                    <a:pt x="222" y="404"/>
                    <a:pt x="222" y="407"/>
                    <a:pt x="223" y="410"/>
                  </a:cubicBezTo>
                  <a:cubicBezTo>
                    <a:pt x="224" y="410"/>
                    <a:pt x="224" y="411"/>
                    <a:pt x="225" y="411"/>
                  </a:cubicBezTo>
                  <a:cubicBezTo>
                    <a:pt x="230" y="411"/>
                    <a:pt x="230" y="411"/>
                    <a:pt x="230" y="411"/>
                  </a:cubicBezTo>
                  <a:close/>
                  <a:moveTo>
                    <a:pt x="230" y="455"/>
                  </a:moveTo>
                  <a:cubicBezTo>
                    <a:pt x="230" y="475"/>
                    <a:pt x="230" y="475"/>
                    <a:pt x="230" y="475"/>
                  </a:cubicBezTo>
                  <a:cubicBezTo>
                    <a:pt x="226" y="477"/>
                    <a:pt x="224" y="479"/>
                    <a:pt x="221" y="481"/>
                  </a:cubicBezTo>
                  <a:cubicBezTo>
                    <a:pt x="221" y="472"/>
                    <a:pt x="221" y="472"/>
                    <a:pt x="221" y="472"/>
                  </a:cubicBezTo>
                  <a:cubicBezTo>
                    <a:pt x="225" y="467"/>
                    <a:pt x="224" y="463"/>
                    <a:pt x="221" y="458"/>
                  </a:cubicBezTo>
                  <a:cubicBezTo>
                    <a:pt x="221" y="444"/>
                    <a:pt x="221" y="444"/>
                    <a:pt x="221" y="444"/>
                  </a:cubicBezTo>
                  <a:cubicBezTo>
                    <a:pt x="225" y="446"/>
                    <a:pt x="228" y="450"/>
                    <a:pt x="230" y="455"/>
                  </a:cubicBezTo>
                  <a:close/>
                  <a:moveTo>
                    <a:pt x="230" y="484"/>
                  </a:moveTo>
                  <a:cubicBezTo>
                    <a:pt x="230" y="499"/>
                    <a:pt x="230" y="499"/>
                    <a:pt x="230" y="499"/>
                  </a:cubicBezTo>
                  <a:cubicBezTo>
                    <a:pt x="228" y="499"/>
                    <a:pt x="227" y="499"/>
                    <a:pt x="226" y="499"/>
                  </a:cubicBezTo>
                  <a:cubicBezTo>
                    <a:pt x="224" y="492"/>
                    <a:pt x="224" y="492"/>
                    <a:pt x="224" y="487"/>
                  </a:cubicBezTo>
                  <a:cubicBezTo>
                    <a:pt x="226" y="485"/>
                    <a:pt x="227" y="484"/>
                    <a:pt x="230" y="484"/>
                  </a:cubicBezTo>
                  <a:close/>
                  <a:moveTo>
                    <a:pt x="230" y="529"/>
                  </a:moveTo>
                  <a:cubicBezTo>
                    <a:pt x="230" y="551"/>
                    <a:pt x="230" y="551"/>
                    <a:pt x="230" y="551"/>
                  </a:cubicBezTo>
                  <a:cubicBezTo>
                    <a:pt x="228" y="554"/>
                    <a:pt x="228" y="557"/>
                    <a:pt x="230" y="561"/>
                  </a:cubicBezTo>
                  <a:cubicBezTo>
                    <a:pt x="230" y="569"/>
                    <a:pt x="230" y="569"/>
                    <a:pt x="230" y="569"/>
                  </a:cubicBezTo>
                  <a:cubicBezTo>
                    <a:pt x="227" y="566"/>
                    <a:pt x="224" y="564"/>
                    <a:pt x="221" y="561"/>
                  </a:cubicBezTo>
                  <a:cubicBezTo>
                    <a:pt x="221" y="554"/>
                    <a:pt x="221" y="554"/>
                    <a:pt x="221" y="554"/>
                  </a:cubicBezTo>
                  <a:cubicBezTo>
                    <a:pt x="222" y="554"/>
                    <a:pt x="222" y="554"/>
                    <a:pt x="222" y="553"/>
                  </a:cubicBezTo>
                  <a:cubicBezTo>
                    <a:pt x="227" y="539"/>
                    <a:pt x="230" y="538"/>
                    <a:pt x="221" y="526"/>
                  </a:cubicBezTo>
                  <a:cubicBezTo>
                    <a:pt x="221" y="526"/>
                    <a:pt x="221" y="526"/>
                    <a:pt x="221" y="526"/>
                  </a:cubicBezTo>
                  <a:cubicBezTo>
                    <a:pt x="221" y="518"/>
                    <a:pt x="221" y="518"/>
                    <a:pt x="221" y="518"/>
                  </a:cubicBezTo>
                  <a:cubicBezTo>
                    <a:pt x="224" y="522"/>
                    <a:pt x="227" y="525"/>
                    <a:pt x="230" y="529"/>
                  </a:cubicBezTo>
                  <a:close/>
                  <a:moveTo>
                    <a:pt x="230" y="706"/>
                  </a:moveTo>
                  <a:cubicBezTo>
                    <a:pt x="230" y="715"/>
                    <a:pt x="230" y="715"/>
                    <a:pt x="230" y="715"/>
                  </a:cubicBezTo>
                  <a:cubicBezTo>
                    <a:pt x="228" y="714"/>
                    <a:pt x="226" y="713"/>
                    <a:pt x="221" y="711"/>
                  </a:cubicBezTo>
                  <a:cubicBezTo>
                    <a:pt x="221" y="703"/>
                    <a:pt x="221" y="703"/>
                    <a:pt x="221" y="703"/>
                  </a:cubicBezTo>
                  <a:cubicBezTo>
                    <a:pt x="224" y="704"/>
                    <a:pt x="227" y="705"/>
                    <a:pt x="230" y="706"/>
                  </a:cubicBezTo>
                  <a:close/>
                  <a:moveTo>
                    <a:pt x="221" y="217"/>
                  </a:moveTo>
                  <a:cubicBezTo>
                    <a:pt x="221" y="179"/>
                    <a:pt x="221" y="179"/>
                    <a:pt x="221" y="179"/>
                  </a:cubicBezTo>
                  <a:cubicBezTo>
                    <a:pt x="222" y="177"/>
                    <a:pt x="222" y="177"/>
                    <a:pt x="222" y="177"/>
                  </a:cubicBezTo>
                  <a:cubicBezTo>
                    <a:pt x="224" y="177"/>
                    <a:pt x="226" y="178"/>
                    <a:pt x="229" y="178"/>
                  </a:cubicBezTo>
                  <a:cubicBezTo>
                    <a:pt x="230" y="191"/>
                    <a:pt x="218" y="190"/>
                    <a:pt x="226" y="204"/>
                  </a:cubicBezTo>
                  <a:cubicBezTo>
                    <a:pt x="225" y="209"/>
                    <a:pt x="224" y="213"/>
                    <a:pt x="221" y="217"/>
                  </a:cubicBezTo>
                  <a:close/>
                  <a:moveTo>
                    <a:pt x="217" y="45"/>
                  </a:moveTo>
                  <a:cubicBezTo>
                    <a:pt x="218" y="44"/>
                    <a:pt x="220" y="43"/>
                    <a:pt x="221" y="42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0" y="58"/>
                    <a:pt x="218" y="58"/>
                    <a:pt x="217" y="58"/>
                  </a:cubicBezTo>
                  <a:cubicBezTo>
                    <a:pt x="217" y="45"/>
                    <a:pt x="217" y="45"/>
                    <a:pt x="217" y="45"/>
                  </a:cubicBezTo>
                  <a:close/>
                  <a:moveTo>
                    <a:pt x="221" y="753"/>
                  </a:moveTo>
                  <a:cubicBezTo>
                    <a:pt x="220" y="752"/>
                    <a:pt x="218" y="751"/>
                    <a:pt x="217" y="750"/>
                  </a:cubicBezTo>
                  <a:cubicBezTo>
                    <a:pt x="217" y="702"/>
                    <a:pt x="217" y="702"/>
                    <a:pt x="217" y="702"/>
                  </a:cubicBezTo>
                  <a:cubicBezTo>
                    <a:pt x="218" y="702"/>
                    <a:pt x="220" y="703"/>
                    <a:pt x="221" y="703"/>
                  </a:cubicBezTo>
                  <a:cubicBezTo>
                    <a:pt x="221" y="711"/>
                    <a:pt x="221" y="711"/>
                    <a:pt x="221" y="711"/>
                  </a:cubicBezTo>
                  <a:cubicBezTo>
                    <a:pt x="218" y="710"/>
                    <a:pt x="218" y="710"/>
                    <a:pt x="218" y="710"/>
                  </a:cubicBezTo>
                  <a:cubicBezTo>
                    <a:pt x="219" y="724"/>
                    <a:pt x="218" y="733"/>
                    <a:pt x="221" y="740"/>
                  </a:cubicBezTo>
                  <a:cubicBezTo>
                    <a:pt x="221" y="753"/>
                    <a:pt x="221" y="753"/>
                    <a:pt x="221" y="753"/>
                  </a:cubicBezTo>
                  <a:close/>
                  <a:moveTo>
                    <a:pt x="221" y="80"/>
                  </a:moveTo>
                  <a:cubicBezTo>
                    <a:pt x="221" y="92"/>
                    <a:pt x="221" y="92"/>
                    <a:pt x="221" y="92"/>
                  </a:cubicBezTo>
                  <a:cubicBezTo>
                    <a:pt x="220" y="93"/>
                    <a:pt x="219" y="94"/>
                    <a:pt x="217" y="95"/>
                  </a:cubicBezTo>
                  <a:cubicBezTo>
                    <a:pt x="217" y="77"/>
                    <a:pt x="217" y="77"/>
                    <a:pt x="217" y="77"/>
                  </a:cubicBezTo>
                  <a:cubicBezTo>
                    <a:pt x="221" y="80"/>
                    <a:pt x="221" y="80"/>
                    <a:pt x="221" y="80"/>
                  </a:cubicBezTo>
                  <a:close/>
                  <a:moveTo>
                    <a:pt x="221" y="155"/>
                  </a:moveTo>
                  <a:cubicBezTo>
                    <a:pt x="221" y="173"/>
                    <a:pt x="221" y="173"/>
                    <a:pt x="221" y="173"/>
                  </a:cubicBezTo>
                  <a:cubicBezTo>
                    <a:pt x="220" y="172"/>
                    <a:pt x="220" y="172"/>
                    <a:pt x="220" y="170"/>
                  </a:cubicBezTo>
                  <a:cubicBezTo>
                    <a:pt x="217" y="170"/>
                    <a:pt x="217" y="170"/>
                    <a:pt x="217" y="170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17" y="152"/>
                    <a:pt x="219" y="152"/>
                    <a:pt x="220" y="152"/>
                  </a:cubicBezTo>
                  <a:cubicBezTo>
                    <a:pt x="220" y="153"/>
                    <a:pt x="221" y="154"/>
                    <a:pt x="221" y="155"/>
                  </a:cubicBezTo>
                  <a:close/>
                  <a:moveTo>
                    <a:pt x="221" y="179"/>
                  </a:moveTo>
                  <a:cubicBezTo>
                    <a:pt x="221" y="217"/>
                    <a:pt x="221" y="217"/>
                    <a:pt x="221" y="217"/>
                  </a:cubicBezTo>
                  <a:cubicBezTo>
                    <a:pt x="220" y="219"/>
                    <a:pt x="219" y="220"/>
                    <a:pt x="217" y="222"/>
                  </a:cubicBezTo>
                  <a:cubicBezTo>
                    <a:pt x="217" y="186"/>
                    <a:pt x="217" y="186"/>
                    <a:pt x="217" y="186"/>
                  </a:cubicBezTo>
                  <a:cubicBezTo>
                    <a:pt x="218" y="186"/>
                    <a:pt x="218" y="186"/>
                    <a:pt x="218" y="186"/>
                  </a:cubicBezTo>
                  <a:cubicBezTo>
                    <a:pt x="221" y="179"/>
                    <a:pt x="221" y="179"/>
                    <a:pt x="221" y="179"/>
                  </a:cubicBezTo>
                  <a:close/>
                  <a:moveTo>
                    <a:pt x="221" y="243"/>
                  </a:moveTo>
                  <a:cubicBezTo>
                    <a:pt x="221" y="250"/>
                    <a:pt x="221" y="250"/>
                    <a:pt x="221" y="250"/>
                  </a:cubicBezTo>
                  <a:cubicBezTo>
                    <a:pt x="220" y="251"/>
                    <a:pt x="218" y="252"/>
                    <a:pt x="217" y="255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8" y="247"/>
                    <a:pt x="220" y="245"/>
                    <a:pt x="221" y="243"/>
                  </a:cubicBezTo>
                  <a:close/>
                  <a:moveTo>
                    <a:pt x="221" y="258"/>
                  </a:moveTo>
                  <a:cubicBezTo>
                    <a:pt x="221" y="264"/>
                    <a:pt x="221" y="264"/>
                    <a:pt x="221" y="264"/>
                  </a:cubicBezTo>
                  <a:cubicBezTo>
                    <a:pt x="220" y="263"/>
                    <a:pt x="218" y="263"/>
                    <a:pt x="217" y="263"/>
                  </a:cubicBezTo>
                  <a:cubicBezTo>
                    <a:pt x="217" y="257"/>
                    <a:pt x="217" y="257"/>
                    <a:pt x="217" y="257"/>
                  </a:cubicBezTo>
                  <a:cubicBezTo>
                    <a:pt x="221" y="258"/>
                    <a:pt x="221" y="258"/>
                    <a:pt x="221" y="258"/>
                  </a:cubicBezTo>
                  <a:close/>
                  <a:moveTo>
                    <a:pt x="221" y="273"/>
                  </a:moveTo>
                  <a:cubicBezTo>
                    <a:pt x="221" y="287"/>
                    <a:pt x="221" y="287"/>
                    <a:pt x="221" y="287"/>
                  </a:cubicBezTo>
                  <a:cubicBezTo>
                    <a:pt x="220" y="289"/>
                    <a:pt x="218" y="291"/>
                    <a:pt x="217" y="292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18" y="283"/>
                    <a:pt x="219" y="281"/>
                    <a:pt x="220" y="279"/>
                  </a:cubicBezTo>
                  <a:cubicBezTo>
                    <a:pt x="219" y="279"/>
                    <a:pt x="218" y="279"/>
                    <a:pt x="217" y="279"/>
                  </a:cubicBezTo>
                  <a:cubicBezTo>
                    <a:pt x="217" y="274"/>
                    <a:pt x="217" y="274"/>
                    <a:pt x="217" y="274"/>
                  </a:cubicBezTo>
                  <a:cubicBezTo>
                    <a:pt x="218" y="274"/>
                    <a:pt x="220" y="274"/>
                    <a:pt x="221" y="273"/>
                  </a:cubicBezTo>
                  <a:close/>
                  <a:moveTo>
                    <a:pt x="221" y="313"/>
                  </a:moveTo>
                  <a:cubicBezTo>
                    <a:pt x="221" y="342"/>
                    <a:pt x="221" y="342"/>
                    <a:pt x="221" y="342"/>
                  </a:cubicBezTo>
                  <a:cubicBezTo>
                    <a:pt x="220" y="344"/>
                    <a:pt x="219" y="346"/>
                    <a:pt x="217" y="347"/>
                  </a:cubicBezTo>
                  <a:cubicBezTo>
                    <a:pt x="217" y="320"/>
                    <a:pt x="217" y="320"/>
                    <a:pt x="217" y="320"/>
                  </a:cubicBezTo>
                  <a:cubicBezTo>
                    <a:pt x="218" y="318"/>
                    <a:pt x="220" y="316"/>
                    <a:pt x="221" y="313"/>
                  </a:cubicBezTo>
                  <a:close/>
                  <a:moveTo>
                    <a:pt x="221" y="390"/>
                  </a:moveTo>
                  <a:cubicBezTo>
                    <a:pt x="221" y="393"/>
                    <a:pt x="221" y="393"/>
                    <a:pt x="221" y="393"/>
                  </a:cubicBezTo>
                  <a:cubicBezTo>
                    <a:pt x="221" y="393"/>
                    <a:pt x="220" y="393"/>
                    <a:pt x="220" y="393"/>
                  </a:cubicBezTo>
                  <a:cubicBezTo>
                    <a:pt x="220" y="396"/>
                    <a:pt x="221" y="399"/>
                    <a:pt x="221" y="402"/>
                  </a:cubicBezTo>
                  <a:cubicBezTo>
                    <a:pt x="221" y="414"/>
                    <a:pt x="221" y="414"/>
                    <a:pt x="221" y="414"/>
                  </a:cubicBezTo>
                  <a:cubicBezTo>
                    <a:pt x="217" y="414"/>
                    <a:pt x="217" y="414"/>
                    <a:pt x="217" y="414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7" y="410"/>
                    <a:pt x="218" y="410"/>
                    <a:pt x="219" y="410"/>
                  </a:cubicBezTo>
                  <a:cubicBezTo>
                    <a:pt x="218" y="407"/>
                    <a:pt x="217" y="404"/>
                    <a:pt x="217" y="402"/>
                  </a:cubicBezTo>
                  <a:cubicBezTo>
                    <a:pt x="217" y="390"/>
                    <a:pt x="217" y="390"/>
                    <a:pt x="217" y="390"/>
                  </a:cubicBezTo>
                  <a:cubicBezTo>
                    <a:pt x="221" y="390"/>
                    <a:pt x="221" y="390"/>
                    <a:pt x="221" y="390"/>
                  </a:cubicBezTo>
                  <a:close/>
                  <a:moveTo>
                    <a:pt x="221" y="444"/>
                  </a:moveTo>
                  <a:cubicBezTo>
                    <a:pt x="221" y="458"/>
                    <a:pt x="221" y="458"/>
                    <a:pt x="221" y="458"/>
                  </a:cubicBezTo>
                  <a:cubicBezTo>
                    <a:pt x="220" y="455"/>
                    <a:pt x="218" y="453"/>
                    <a:pt x="217" y="450"/>
                  </a:cubicBezTo>
                  <a:cubicBezTo>
                    <a:pt x="217" y="443"/>
                    <a:pt x="217" y="443"/>
                    <a:pt x="217" y="443"/>
                  </a:cubicBezTo>
                  <a:cubicBezTo>
                    <a:pt x="218" y="443"/>
                    <a:pt x="220" y="443"/>
                    <a:pt x="221" y="444"/>
                  </a:cubicBezTo>
                  <a:close/>
                  <a:moveTo>
                    <a:pt x="221" y="472"/>
                  </a:moveTo>
                  <a:cubicBezTo>
                    <a:pt x="221" y="481"/>
                    <a:pt x="221" y="481"/>
                    <a:pt x="221" y="481"/>
                  </a:cubicBezTo>
                  <a:cubicBezTo>
                    <a:pt x="220" y="481"/>
                    <a:pt x="220" y="481"/>
                    <a:pt x="218" y="482"/>
                  </a:cubicBezTo>
                  <a:cubicBezTo>
                    <a:pt x="218" y="479"/>
                    <a:pt x="219" y="477"/>
                    <a:pt x="219" y="475"/>
                  </a:cubicBezTo>
                  <a:cubicBezTo>
                    <a:pt x="220" y="474"/>
                    <a:pt x="221" y="473"/>
                    <a:pt x="221" y="472"/>
                  </a:cubicBezTo>
                  <a:close/>
                  <a:moveTo>
                    <a:pt x="221" y="518"/>
                  </a:moveTo>
                  <a:cubicBezTo>
                    <a:pt x="221" y="526"/>
                    <a:pt x="221" y="526"/>
                    <a:pt x="221" y="526"/>
                  </a:cubicBezTo>
                  <a:cubicBezTo>
                    <a:pt x="219" y="531"/>
                    <a:pt x="218" y="534"/>
                    <a:pt x="217" y="537"/>
                  </a:cubicBezTo>
                  <a:cubicBezTo>
                    <a:pt x="217" y="511"/>
                    <a:pt x="217" y="511"/>
                    <a:pt x="217" y="511"/>
                  </a:cubicBezTo>
                  <a:cubicBezTo>
                    <a:pt x="218" y="514"/>
                    <a:pt x="220" y="516"/>
                    <a:pt x="221" y="518"/>
                  </a:cubicBezTo>
                  <a:close/>
                  <a:moveTo>
                    <a:pt x="221" y="554"/>
                  </a:moveTo>
                  <a:cubicBezTo>
                    <a:pt x="221" y="561"/>
                    <a:pt x="221" y="561"/>
                    <a:pt x="221" y="561"/>
                  </a:cubicBezTo>
                  <a:cubicBezTo>
                    <a:pt x="220" y="560"/>
                    <a:pt x="218" y="558"/>
                    <a:pt x="217" y="557"/>
                  </a:cubicBezTo>
                  <a:cubicBezTo>
                    <a:pt x="217" y="548"/>
                    <a:pt x="217" y="548"/>
                    <a:pt x="217" y="548"/>
                  </a:cubicBezTo>
                  <a:cubicBezTo>
                    <a:pt x="217" y="550"/>
                    <a:pt x="219" y="552"/>
                    <a:pt x="221" y="554"/>
                  </a:cubicBezTo>
                  <a:cubicBezTo>
                    <a:pt x="221" y="554"/>
                    <a:pt x="221" y="554"/>
                    <a:pt x="221" y="554"/>
                  </a:cubicBezTo>
                  <a:close/>
                  <a:moveTo>
                    <a:pt x="217" y="613"/>
                  </a:moveTo>
                  <a:cubicBezTo>
                    <a:pt x="217" y="605"/>
                    <a:pt x="217" y="605"/>
                    <a:pt x="217" y="605"/>
                  </a:cubicBezTo>
                  <a:cubicBezTo>
                    <a:pt x="218" y="605"/>
                    <a:pt x="218" y="606"/>
                    <a:pt x="219" y="607"/>
                  </a:cubicBezTo>
                  <a:cubicBezTo>
                    <a:pt x="217" y="613"/>
                    <a:pt x="217" y="613"/>
                    <a:pt x="217" y="613"/>
                  </a:cubicBezTo>
                  <a:close/>
                  <a:moveTo>
                    <a:pt x="217" y="469"/>
                  </a:moveTo>
                  <a:cubicBezTo>
                    <a:pt x="217" y="461"/>
                    <a:pt x="217" y="461"/>
                    <a:pt x="217" y="461"/>
                  </a:cubicBezTo>
                  <a:cubicBezTo>
                    <a:pt x="218" y="463"/>
                    <a:pt x="218" y="464"/>
                    <a:pt x="219" y="465"/>
                  </a:cubicBezTo>
                  <a:cubicBezTo>
                    <a:pt x="218" y="466"/>
                    <a:pt x="218" y="467"/>
                    <a:pt x="217" y="469"/>
                  </a:cubicBezTo>
                  <a:cubicBezTo>
                    <a:pt x="217" y="469"/>
                    <a:pt x="217" y="469"/>
                    <a:pt x="217" y="469"/>
                  </a:cubicBezTo>
                  <a:close/>
                  <a:moveTo>
                    <a:pt x="217" y="366"/>
                  </a:moveTo>
                  <a:cubicBezTo>
                    <a:pt x="217" y="354"/>
                    <a:pt x="217" y="354"/>
                    <a:pt x="217" y="354"/>
                  </a:cubicBezTo>
                  <a:cubicBezTo>
                    <a:pt x="217" y="354"/>
                    <a:pt x="217" y="354"/>
                    <a:pt x="217" y="354"/>
                  </a:cubicBezTo>
                  <a:cubicBezTo>
                    <a:pt x="217" y="358"/>
                    <a:pt x="218" y="362"/>
                    <a:pt x="217" y="366"/>
                  </a:cubicBezTo>
                  <a:close/>
                  <a:moveTo>
                    <a:pt x="209" y="48"/>
                  </a:moveTo>
                  <a:cubicBezTo>
                    <a:pt x="211" y="47"/>
                    <a:pt x="214" y="46"/>
                    <a:pt x="216" y="46"/>
                  </a:cubicBezTo>
                  <a:cubicBezTo>
                    <a:pt x="216" y="45"/>
                    <a:pt x="217" y="45"/>
                    <a:pt x="217" y="45"/>
                  </a:cubicBezTo>
                  <a:cubicBezTo>
                    <a:pt x="217" y="58"/>
                    <a:pt x="217" y="58"/>
                    <a:pt x="217" y="58"/>
                  </a:cubicBezTo>
                  <a:cubicBezTo>
                    <a:pt x="214" y="57"/>
                    <a:pt x="212" y="58"/>
                    <a:pt x="209" y="58"/>
                  </a:cubicBezTo>
                  <a:cubicBezTo>
                    <a:pt x="209" y="48"/>
                    <a:pt x="209" y="48"/>
                    <a:pt x="209" y="48"/>
                  </a:cubicBezTo>
                  <a:close/>
                  <a:moveTo>
                    <a:pt x="217" y="750"/>
                  </a:moveTo>
                  <a:cubicBezTo>
                    <a:pt x="217" y="749"/>
                    <a:pt x="216" y="749"/>
                    <a:pt x="216" y="749"/>
                  </a:cubicBezTo>
                  <a:cubicBezTo>
                    <a:pt x="214" y="748"/>
                    <a:pt x="212" y="747"/>
                    <a:pt x="209" y="747"/>
                  </a:cubicBezTo>
                  <a:cubicBezTo>
                    <a:pt x="209" y="738"/>
                    <a:pt x="209" y="738"/>
                    <a:pt x="209" y="738"/>
                  </a:cubicBezTo>
                  <a:cubicBezTo>
                    <a:pt x="210" y="738"/>
                    <a:pt x="210" y="738"/>
                    <a:pt x="210" y="738"/>
                  </a:cubicBezTo>
                  <a:cubicBezTo>
                    <a:pt x="210" y="734"/>
                    <a:pt x="210" y="726"/>
                    <a:pt x="209" y="717"/>
                  </a:cubicBezTo>
                  <a:cubicBezTo>
                    <a:pt x="209" y="695"/>
                    <a:pt x="209" y="695"/>
                    <a:pt x="209" y="695"/>
                  </a:cubicBezTo>
                  <a:cubicBezTo>
                    <a:pt x="211" y="697"/>
                    <a:pt x="213" y="699"/>
                    <a:pt x="215" y="702"/>
                  </a:cubicBezTo>
                  <a:cubicBezTo>
                    <a:pt x="215" y="702"/>
                    <a:pt x="216" y="702"/>
                    <a:pt x="217" y="702"/>
                  </a:cubicBezTo>
                  <a:cubicBezTo>
                    <a:pt x="217" y="750"/>
                    <a:pt x="217" y="750"/>
                    <a:pt x="217" y="750"/>
                  </a:cubicBezTo>
                  <a:close/>
                  <a:moveTo>
                    <a:pt x="217" y="77"/>
                  </a:moveTo>
                  <a:cubicBezTo>
                    <a:pt x="217" y="95"/>
                    <a:pt x="217" y="95"/>
                    <a:pt x="217" y="95"/>
                  </a:cubicBezTo>
                  <a:cubicBezTo>
                    <a:pt x="215" y="97"/>
                    <a:pt x="213" y="99"/>
                    <a:pt x="209" y="101"/>
                  </a:cubicBezTo>
                  <a:cubicBezTo>
                    <a:pt x="209" y="91"/>
                    <a:pt x="209" y="91"/>
                    <a:pt x="209" y="91"/>
                  </a:cubicBezTo>
                  <a:cubicBezTo>
                    <a:pt x="212" y="90"/>
                    <a:pt x="214" y="88"/>
                    <a:pt x="216" y="87"/>
                  </a:cubicBezTo>
                  <a:cubicBezTo>
                    <a:pt x="214" y="86"/>
                    <a:pt x="212" y="85"/>
                    <a:pt x="209" y="84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17" y="77"/>
                    <a:pt x="217" y="77"/>
                    <a:pt x="217" y="77"/>
                  </a:cubicBezTo>
                  <a:close/>
                  <a:moveTo>
                    <a:pt x="217" y="153"/>
                  </a:moveTo>
                  <a:cubicBezTo>
                    <a:pt x="217" y="170"/>
                    <a:pt x="217" y="170"/>
                    <a:pt x="217" y="170"/>
                  </a:cubicBezTo>
                  <a:cubicBezTo>
                    <a:pt x="209" y="170"/>
                    <a:pt x="209" y="170"/>
                    <a:pt x="209" y="170"/>
                  </a:cubicBezTo>
                  <a:cubicBezTo>
                    <a:pt x="209" y="156"/>
                    <a:pt x="209" y="156"/>
                    <a:pt x="209" y="156"/>
                  </a:cubicBezTo>
                  <a:cubicBezTo>
                    <a:pt x="211" y="154"/>
                    <a:pt x="214" y="153"/>
                    <a:pt x="217" y="153"/>
                  </a:cubicBezTo>
                  <a:close/>
                  <a:moveTo>
                    <a:pt x="217" y="186"/>
                  </a:moveTo>
                  <a:cubicBezTo>
                    <a:pt x="217" y="222"/>
                    <a:pt x="217" y="222"/>
                    <a:pt x="217" y="222"/>
                  </a:cubicBezTo>
                  <a:cubicBezTo>
                    <a:pt x="215" y="223"/>
                    <a:pt x="212" y="224"/>
                    <a:pt x="209" y="225"/>
                  </a:cubicBezTo>
                  <a:cubicBezTo>
                    <a:pt x="209" y="214"/>
                    <a:pt x="209" y="214"/>
                    <a:pt x="209" y="214"/>
                  </a:cubicBezTo>
                  <a:cubicBezTo>
                    <a:pt x="212" y="211"/>
                    <a:pt x="215" y="208"/>
                    <a:pt x="216" y="204"/>
                  </a:cubicBezTo>
                  <a:cubicBezTo>
                    <a:pt x="213" y="204"/>
                    <a:pt x="211" y="205"/>
                    <a:pt x="209" y="207"/>
                  </a:cubicBezTo>
                  <a:cubicBezTo>
                    <a:pt x="209" y="178"/>
                    <a:pt x="209" y="178"/>
                    <a:pt x="209" y="178"/>
                  </a:cubicBezTo>
                  <a:cubicBezTo>
                    <a:pt x="211" y="178"/>
                    <a:pt x="211" y="178"/>
                    <a:pt x="213" y="178"/>
                  </a:cubicBezTo>
                  <a:cubicBezTo>
                    <a:pt x="214" y="181"/>
                    <a:pt x="215" y="183"/>
                    <a:pt x="216" y="186"/>
                  </a:cubicBezTo>
                  <a:cubicBezTo>
                    <a:pt x="217" y="186"/>
                    <a:pt x="217" y="186"/>
                    <a:pt x="217" y="186"/>
                  </a:cubicBezTo>
                  <a:close/>
                  <a:moveTo>
                    <a:pt x="217" y="249"/>
                  </a:moveTo>
                  <a:cubicBezTo>
                    <a:pt x="217" y="255"/>
                    <a:pt x="217" y="255"/>
                    <a:pt x="217" y="255"/>
                  </a:cubicBezTo>
                  <a:cubicBezTo>
                    <a:pt x="217" y="255"/>
                    <a:pt x="216" y="256"/>
                    <a:pt x="216" y="257"/>
                  </a:cubicBezTo>
                  <a:cubicBezTo>
                    <a:pt x="217" y="257"/>
                    <a:pt x="217" y="257"/>
                    <a:pt x="217" y="257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4" y="263"/>
                    <a:pt x="212" y="264"/>
                    <a:pt x="209" y="266"/>
                  </a:cubicBezTo>
                  <a:cubicBezTo>
                    <a:pt x="209" y="257"/>
                    <a:pt x="209" y="257"/>
                    <a:pt x="209" y="257"/>
                  </a:cubicBezTo>
                  <a:cubicBezTo>
                    <a:pt x="211" y="255"/>
                    <a:pt x="214" y="252"/>
                    <a:pt x="217" y="249"/>
                  </a:cubicBezTo>
                  <a:close/>
                  <a:moveTo>
                    <a:pt x="217" y="274"/>
                  </a:moveTo>
                  <a:cubicBezTo>
                    <a:pt x="217" y="279"/>
                    <a:pt x="217" y="279"/>
                    <a:pt x="217" y="279"/>
                  </a:cubicBezTo>
                  <a:cubicBezTo>
                    <a:pt x="214" y="279"/>
                    <a:pt x="211" y="279"/>
                    <a:pt x="209" y="279"/>
                  </a:cubicBezTo>
                  <a:cubicBezTo>
                    <a:pt x="209" y="273"/>
                    <a:pt x="209" y="273"/>
                    <a:pt x="209" y="273"/>
                  </a:cubicBezTo>
                  <a:cubicBezTo>
                    <a:pt x="212" y="274"/>
                    <a:pt x="215" y="274"/>
                    <a:pt x="217" y="274"/>
                  </a:cubicBezTo>
                  <a:close/>
                  <a:moveTo>
                    <a:pt x="217" y="284"/>
                  </a:moveTo>
                  <a:cubicBezTo>
                    <a:pt x="217" y="292"/>
                    <a:pt x="217" y="292"/>
                    <a:pt x="217" y="292"/>
                  </a:cubicBezTo>
                  <a:cubicBezTo>
                    <a:pt x="216" y="293"/>
                    <a:pt x="216" y="293"/>
                    <a:pt x="215" y="293"/>
                  </a:cubicBezTo>
                  <a:cubicBezTo>
                    <a:pt x="214" y="298"/>
                    <a:pt x="213" y="302"/>
                    <a:pt x="209" y="306"/>
                  </a:cubicBezTo>
                  <a:cubicBezTo>
                    <a:pt x="209" y="289"/>
                    <a:pt x="209" y="289"/>
                    <a:pt x="209" y="289"/>
                  </a:cubicBezTo>
                  <a:cubicBezTo>
                    <a:pt x="212" y="288"/>
                    <a:pt x="215" y="287"/>
                    <a:pt x="217" y="284"/>
                  </a:cubicBezTo>
                  <a:close/>
                  <a:moveTo>
                    <a:pt x="217" y="320"/>
                  </a:moveTo>
                  <a:cubicBezTo>
                    <a:pt x="217" y="347"/>
                    <a:pt x="217" y="347"/>
                    <a:pt x="217" y="347"/>
                  </a:cubicBezTo>
                  <a:cubicBezTo>
                    <a:pt x="217" y="347"/>
                    <a:pt x="217" y="347"/>
                    <a:pt x="217" y="347"/>
                  </a:cubicBezTo>
                  <a:cubicBezTo>
                    <a:pt x="215" y="346"/>
                    <a:pt x="213" y="345"/>
                    <a:pt x="212" y="344"/>
                  </a:cubicBezTo>
                  <a:cubicBezTo>
                    <a:pt x="211" y="335"/>
                    <a:pt x="213" y="327"/>
                    <a:pt x="217" y="320"/>
                  </a:cubicBezTo>
                  <a:close/>
                  <a:moveTo>
                    <a:pt x="217" y="354"/>
                  </a:moveTo>
                  <a:cubicBezTo>
                    <a:pt x="217" y="366"/>
                    <a:pt x="217" y="366"/>
                    <a:pt x="217" y="366"/>
                  </a:cubicBezTo>
                  <a:cubicBezTo>
                    <a:pt x="216" y="369"/>
                    <a:pt x="214" y="371"/>
                    <a:pt x="211" y="373"/>
                  </a:cubicBezTo>
                  <a:cubicBezTo>
                    <a:pt x="211" y="373"/>
                    <a:pt x="210" y="373"/>
                    <a:pt x="209" y="372"/>
                  </a:cubicBezTo>
                  <a:cubicBezTo>
                    <a:pt x="209" y="353"/>
                    <a:pt x="209" y="353"/>
                    <a:pt x="209" y="353"/>
                  </a:cubicBezTo>
                  <a:cubicBezTo>
                    <a:pt x="212" y="353"/>
                    <a:pt x="214" y="353"/>
                    <a:pt x="217" y="354"/>
                  </a:cubicBezTo>
                  <a:close/>
                  <a:moveTo>
                    <a:pt x="217" y="390"/>
                  </a:moveTo>
                  <a:cubicBezTo>
                    <a:pt x="217" y="402"/>
                    <a:pt x="217" y="402"/>
                    <a:pt x="217" y="402"/>
                  </a:cubicBezTo>
                  <a:cubicBezTo>
                    <a:pt x="216" y="399"/>
                    <a:pt x="215" y="397"/>
                    <a:pt x="213" y="394"/>
                  </a:cubicBezTo>
                  <a:cubicBezTo>
                    <a:pt x="209" y="394"/>
                    <a:pt x="209" y="394"/>
                    <a:pt x="209" y="394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17" y="390"/>
                    <a:pt x="217" y="390"/>
                    <a:pt x="217" y="390"/>
                  </a:cubicBezTo>
                  <a:close/>
                  <a:moveTo>
                    <a:pt x="217" y="410"/>
                  </a:moveTo>
                  <a:cubicBezTo>
                    <a:pt x="217" y="414"/>
                    <a:pt x="217" y="414"/>
                    <a:pt x="217" y="414"/>
                  </a:cubicBezTo>
                  <a:cubicBezTo>
                    <a:pt x="209" y="414"/>
                    <a:pt x="209" y="414"/>
                    <a:pt x="209" y="414"/>
                  </a:cubicBezTo>
                  <a:cubicBezTo>
                    <a:pt x="209" y="407"/>
                    <a:pt x="209" y="407"/>
                    <a:pt x="209" y="407"/>
                  </a:cubicBezTo>
                  <a:cubicBezTo>
                    <a:pt x="210" y="410"/>
                    <a:pt x="210" y="410"/>
                    <a:pt x="210" y="410"/>
                  </a:cubicBezTo>
                  <a:cubicBezTo>
                    <a:pt x="211" y="410"/>
                    <a:pt x="212" y="411"/>
                    <a:pt x="212" y="411"/>
                  </a:cubicBezTo>
                  <a:cubicBezTo>
                    <a:pt x="214" y="411"/>
                    <a:pt x="215" y="411"/>
                    <a:pt x="217" y="410"/>
                  </a:cubicBezTo>
                  <a:close/>
                  <a:moveTo>
                    <a:pt x="217" y="443"/>
                  </a:moveTo>
                  <a:cubicBezTo>
                    <a:pt x="217" y="450"/>
                    <a:pt x="217" y="450"/>
                    <a:pt x="217" y="450"/>
                  </a:cubicBezTo>
                  <a:cubicBezTo>
                    <a:pt x="216" y="448"/>
                    <a:pt x="215" y="445"/>
                    <a:pt x="215" y="443"/>
                  </a:cubicBezTo>
                  <a:cubicBezTo>
                    <a:pt x="215" y="443"/>
                    <a:pt x="216" y="443"/>
                    <a:pt x="217" y="443"/>
                  </a:cubicBezTo>
                  <a:close/>
                  <a:moveTo>
                    <a:pt x="217" y="461"/>
                  </a:moveTo>
                  <a:cubicBezTo>
                    <a:pt x="217" y="469"/>
                    <a:pt x="217" y="469"/>
                    <a:pt x="217" y="469"/>
                  </a:cubicBezTo>
                  <a:cubicBezTo>
                    <a:pt x="210" y="469"/>
                    <a:pt x="210" y="469"/>
                    <a:pt x="210" y="469"/>
                  </a:cubicBezTo>
                  <a:cubicBezTo>
                    <a:pt x="209" y="468"/>
                    <a:pt x="209" y="468"/>
                    <a:pt x="209" y="468"/>
                  </a:cubicBezTo>
                  <a:cubicBezTo>
                    <a:pt x="209" y="457"/>
                    <a:pt x="209" y="457"/>
                    <a:pt x="209" y="457"/>
                  </a:cubicBezTo>
                  <a:cubicBezTo>
                    <a:pt x="212" y="458"/>
                    <a:pt x="215" y="459"/>
                    <a:pt x="217" y="461"/>
                  </a:cubicBezTo>
                  <a:close/>
                  <a:moveTo>
                    <a:pt x="217" y="511"/>
                  </a:moveTo>
                  <a:cubicBezTo>
                    <a:pt x="217" y="537"/>
                    <a:pt x="217" y="537"/>
                    <a:pt x="217" y="537"/>
                  </a:cubicBezTo>
                  <a:cubicBezTo>
                    <a:pt x="215" y="541"/>
                    <a:pt x="215" y="543"/>
                    <a:pt x="217" y="548"/>
                  </a:cubicBezTo>
                  <a:cubicBezTo>
                    <a:pt x="217" y="557"/>
                    <a:pt x="217" y="557"/>
                    <a:pt x="217" y="557"/>
                  </a:cubicBezTo>
                  <a:cubicBezTo>
                    <a:pt x="216" y="556"/>
                    <a:pt x="214" y="555"/>
                    <a:pt x="213" y="554"/>
                  </a:cubicBezTo>
                  <a:cubicBezTo>
                    <a:pt x="212" y="552"/>
                    <a:pt x="211" y="549"/>
                    <a:pt x="209" y="547"/>
                  </a:cubicBezTo>
                  <a:cubicBezTo>
                    <a:pt x="209" y="538"/>
                    <a:pt x="209" y="538"/>
                    <a:pt x="209" y="538"/>
                  </a:cubicBezTo>
                  <a:cubicBezTo>
                    <a:pt x="214" y="527"/>
                    <a:pt x="217" y="522"/>
                    <a:pt x="212" y="511"/>
                  </a:cubicBezTo>
                  <a:cubicBezTo>
                    <a:pt x="212" y="511"/>
                    <a:pt x="211" y="511"/>
                    <a:pt x="210" y="511"/>
                  </a:cubicBezTo>
                  <a:cubicBezTo>
                    <a:pt x="209" y="512"/>
                    <a:pt x="209" y="512"/>
                    <a:pt x="209" y="512"/>
                  </a:cubicBezTo>
                  <a:cubicBezTo>
                    <a:pt x="209" y="499"/>
                    <a:pt x="209" y="499"/>
                    <a:pt x="209" y="499"/>
                  </a:cubicBezTo>
                  <a:cubicBezTo>
                    <a:pt x="212" y="503"/>
                    <a:pt x="214" y="507"/>
                    <a:pt x="217" y="511"/>
                  </a:cubicBezTo>
                  <a:close/>
                  <a:moveTo>
                    <a:pt x="217" y="605"/>
                  </a:moveTo>
                  <a:cubicBezTo>
                    <a:pt x="217" y="613"/>
                    <a:pt x="217" y="613"/>
                    <a:pt x="217" y="613"/>
                  </a:cubicBezTo>
                  <a:cubicBezTo>
                    <a:pt x="214" y="619"/>
                    <a:pt x="212" y="625"/>
                    <a:pt x="209" y="631"/>
                  </a:cubicBezTo>
                  <a:cubicBezTo>
                    <a:pt x="209" y="598"/>
                    <a:pt x="209" y="598"/>
                    <a:pt x="209" y="598"/>
                  </a:cubicBezTo>
                  <a:cubicBezTo>
                    <a:pt x="211" y="600"/>
                    <a:pt x="214" y="602"/>
                    <a:pt x="217" y="605"/>
                  </a:cubicBezTo>
                  <a:close/>
                  <a:moveTo>
                    <a:pt x="205" y="50"/>
                  </a:moveTo>
                  <a:cubicBezTo>
                    <a:pt x="206" y="50"/>
                    <a:pt x="208" y="49"/>
                    <a:pt x="209" y="4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8" y="58"/>
                    <a:pt x="207" y="59"/>
                    <a:pt x="205" y="59"/>
                  </a:cubicBezTo>
                  <a:cubicBezTo>
                    <a:pt x="205" y="50"/>
                    <a:pt x="205" y="50"/>
                    <a:pt x="205" y="50"/>
                  </a:cubicBezTo>
                  <a:close/>
                  <a:moveTo>
                    <a:pt x="209" y="747"/>
                  </a:moveTo>
                  <a:cubicBezTo>
                    <a:pt x="208" y="746"/>
                    <a:pt x="207" y="745"/>
                    <a:pt x="205" y="745"/>
                  </a:cubicBezTo>
                  <a:cubicBezTo>
                    <a:pt x="205" y="737"/>
                    <a:pt x="205" y="737"/>
                    <a:pt x="205" y="737"/>
                  </a:cubicBezTo>
                  <a:cubicBezTo>
                    <a:pt x="205" y="738"/>
                    <a:pt x="206" y="738"/>
                    <a:pt x="207" y="738"/>
                  </a:cubicBezTo>
                  <a:cubicBezTo>
                    <a:pt x="209" y="738"/>
                    <a:pt x="209" y="738"/>
                    <a:pt x="209" y="738"/>
                  </a:cubicBezTo>
                  <a:cubicBezTo>
                    <a:pt x="209" y="747"/>
                    <a:pt x="209" y="747"/>
                    <a:pt x="209" y="747"/>
                  </a:cubicBezTo>
                  <a:close/>
                  <a:moveTo>
                    <a:pt x="209" y="73"/>
                  </a:moveTo>
                  <a:cubicBezTo>
                    <a:pt x="209" y="84"/>
                    <a:pt x="209" y="84"/>
                    <a:pt x="209" y="84"/>
                  </a:cubicBezTo>
                  <a:cubicBezTo>
                    <a:pt x="208" y="83"/>
                    <a:pt x="207" y="82"/>
                    <a:pt x="205" y="82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09" y="73"/>
                    <a:pt x="209" y="73"/>
                    <a:pt x="209" y="73"/>
                  </a:cubicBezTo>
                  <a:close/>
                  <a:moveTo>
                    <a:pt x="209" y="91"/>
                  </a:moveTo>
                  <a:cubicBezTo>
                    <a:pt x="209" y="101"/>
                    <a:pt x="209" y="101"/>
                    <a:pt x="209" y="101"/>
                  </a:cubicBezTo>
                  <a:cubicBezTo>
                    <a:pt x="208" y="102"/>
                    <a:pt x="208" y="102"/>
                    <a:pt x="208" y="102"/>
                  </a:cubicBezTo>
                  <a:cubicBezTo>
                    <a:pt x="207" y="103"/>
                    <a:pt x="206" y="103"/>
                    <a:pt x="205" y="103"/>
                  </a:cubicBezTo>
                  <a:cubicBezTo>
                    <a:pt x="205" y="93"/>
                    <a:pt x="205" y="93"/>
                    <a:pt x="205" y="93"/>
                  </a:cubicBezTo>
                  <a:cubicBezTo>
                    <a:pt x="207" y="93"/>
                    <a:pt x="208" y="92"/>
                    <a:pt x="209" y="91"/>
                  </a:cubicBezTo>
                  <a:close/>
                  <a:moveTo>
                    <a:pt x="209" y="156"/>
                  </a:moveTo>
                  <a:cubicBezTo>
                    <a:pt x="209" y="170"/>
                    <a:pt x="209" y="170"/>
                    <a:pt x="209" y="170"/>
                  </a:cubicBezTo>
                  <a:cubicBezTo>
                    <a:pt x="208" y="170"/>
                    <a:pt x="208" y="170"/>
                    <a:pt x="208" y="170"/>
                  </a:cubicBezTo>
                  <a:cubicBezTo>
                    <a:pt x="205" y="173"/>
                    <a:pt x="205" y="173"/>
                    <a:pt x="205" y="173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7" y="158"/>
                    <a:pt x="208" y="157"/>
                    <a:pt x="209" y="156"/>
                  </a:cubicBezTo>
                  <a:close/>
                  <a:moveTo>
                    <a:pt x="209" y="178"/>
                  </a:moveTo>
                  <a:cubicBezTo>
                    <a:pt x="209" y="207"/>
                    <a:pt x="209" y="207"/>
                    <a:pt x="209" y="207"/>
                  </a:cubicBezTo>
                  <a:cubicBezTo>
                    <a:pt x="208" y="208"/>
                    <a:pt x="206" y="210"/>
                    <a:pt x="205" y="212"/>
                  </a:cubicBezTo>
                  <a:cubicBezTo>
                    <a:pt x="205" y="194"/>
                    <a:pt x="205" y="194"/>
                    <a:pt x="205" y="194"/>
                  </a:cubicBezTo>
                  <a:cubicBezTo>
                    <a:pt x="207" y="194"/>
                    <a:pt x="207" y="194"/>
                    <a:pt x="207" y="194"/>
                  </a:cubicBezTo>
                  <a:cubicBezTo>
                    <a:pt x="207" y="193"/>
                    <a:pt x="207" y="192"/>
                    <a:pt x="208" y="191"/>
                  </a:cubicBezTo>
                  <a:cubicBezTo>
                    <a:pt x="207" y="191"/>
                    <a:pt x="206" y="191"/>
                    <a:pt x="205" y="191"/>
                  </a:cubicBezTo>
                  <a:cubicBezTo>
                    <a:pt x="205" y="179"/>
                    <a:pt x="205" y="179"/>
                    <a:pt x="205" y="179"/>
                  </a:cubicBezTo>
                  <a:cubicBezTo>
                    <a:pt x="206" y="179"/>
                    <a:pt x="208" y="178"/>
                    <a:pt x="209" y="178"/>
                  </a:cubicBezTo>
                  <a:close/>
                  <a:moveTo>
                    <a:pt x="209" y="214"/>
                  </a:moveTo>
                  <a:cubicBezTo>
                    <a:pt x="209" y="225"/>
                    <a:pt x="209" y="225"/>
                    <a:pt x="209" y="225"/>
                  </a:cubicBezTo>
                  <a:cubicBezTo>
                    <a:pt x="208" y="225"/>
                    <a:pt x="207" y="225"/>
                    <a:pt x="205" y="225"/>
                  </a:cubicBezTo>
                  <a:cubicBezTo>
                    <a:pt x="205" y="219"/>
                    <a:pt x="205" y="219"/>
                    <a:pt x="205" y="219"/>
                  </a:cubicBezTo>
                  <a:cubicBezTo>
                    <a:pt x="206" y="217"/>
                    <a:pt x="208" y="216"/>
                    <a:pt x="209" y="214"/>
                  </a:cubicBezTo>
                  <a:close/>
                  <a:moveTo>
                    <a:pt x="209" y="257"/>
                  </a:moveTo>
                  <a:cubicBezTo>
                    <a:pt x="209" y="266"/>
                    <a:pt x="209" y="266"/>
                    <a:pt x="209" y="266"/>
                  </a:cubicBezTo>
                  <a:cubicBezTo>
                    <a:pt x="208" y="267"/>
                    <a:pt x="207" y="268"/>
                    <a:pt x="205" y="270"/>
                  </a:cubicBezTo>
                  <a:cubicBezTo>
                    <a:pt x="205" y="262"/>
                    <a:pt x="205" y="262"/>
                    <a:pt x="205" y="262"/>
                  </a:cubicBezTo>
                  <a:cubicBezTo>
                    <a:pt x="205" y="261"/>
                    <a:pt x="206" y="261"/>
                    <a:pt x="206" y="260"/>
                  </a:cubicBezTo>
                  <a:cubicBezTo>
                    <a:pt x="207" y="260"/>
                    <a:pt x="208" y="259"/>
                    <a:pt x="209" y="257"/>
                  </a:cubicBezTo>
                  <a:close/>
                  <a:moveTo>
                    <a:pt x="209" y="273"/>
                  </a:moveTo>
                  <a:cubicBezTo>
                    <a:pt x="209" y="279"/>
                    <a:pt x="209" y="279"/>
                    <a:pt x="209" y="279"/>
                  </a:cubicBezTo>
                  <a:cubicBezTo>
                    <a:pt x="208" y="279"/>
                    <a:pt x="206" y="279"/>
                    <a:pt x="205" y="279"/>
                  </a:cubicBezTo>
                  <a:cubicBezTo>
                    <a:pt x="205" y="273"/>
                    <a:pt x="205" y="273"/>
                    <a:pt x="205" y="273"/>
                  </a:cubicBezTo>
                  <a:cubicBezTo>
                    <a:pt x="207" y="273"/>
                    <a:pt x="208" y="273"/>
                    <a:pt x="209" y="273"/>
                  </a:cubicBezTo>
                  <a:close/>
                  <a:moveTo>
                    <a:pt x="209" y="289"/>
                  </a:moveTo>
                  <a:cubicBezTo>
                    <a:pt x="209" y="306"/>
                    <a:pt x="209" y="306"/>
                    <a:pt x="209" y="306"/>
                  </a:cubicBezTo>
                  <a:cubicBezTo>
                    <a:pt x="209" y="307"/>
                    <a:pt x="208" y="308"/>
                    <a:pt x="207" y="308"/>
                  </a:cubicBezTo>
                  <a:cubicBezTo>
                    <a:pt x="207" y="311"/>
                    <a:pt x="206" y="313"/>
                    <a:pt x="205" y="315"/>
                  </a:cubicBezTo>
                  <a:cubicBezTo>
                    <a:pt x="205" y="303"/>
                    <a:pt x="205" y="303"/>
                    <a:pt x="205" y="303"/>
                  </a:cubicBezTo>
                  <a:cubicBezTo>
                    <a:pt x="207" y="301"/>
                    <a:pt x="208" y="299"/>
                    <a:pt x="209" y="296"/>
                  </a:cubicBezTo>
                  <a:cubicBezTo>
                    <a:pt x="207" y="296"/>
                    <a:pt x="206" y="296"/>
                    <a:pt x="205" y="296"/>
                  </a:cubicBezTo>
                  <a:cubicBezTo>
                    <a:pt x="205" y="289"/>
                    <a:pt x="205" y="289"/>
                    <a:pt x="205" y="289"/>
                  </a:cubicBezTo>
                  <a:cubicBezTo>
                    <a:pt x="207" y="289"/>
                    <a:pt x="208" y="289"/>
                    <a:pt x="209" y="289"/>
                  </a:cubicBezTo>
                  <a:close/>
                  <a:moveTo>
                    <a:pt x="209" y="353"/>
                  </a:moveTo>
                  <a:cubicBezTo>
                    <a:pt x="209" y="372"/>
                    <a:pt x="209" y="372"/>
                    <a:pt x="209" y="372"/>
                  </a:cubicBezTo>
                  <a:cubicBezTo>
                    <a:pt x="207" y="370"/>
                    <a:pt x="205" y="367"/>
                    <a:pt x="205" y="364"/>
                  </a:cubicBezTo>
                  <a:cubicBezTo>
                    <a:pt x="205" y="361"/>
                    <a:pt x="205" y="361"/>
                    <a:pt x="205" y="361"/>
                  </a:cubicBezTo>
                  <a:cubicBezTo>
                    <a:pt x="207" y="359"/>
                    <a:pt x="208" y="357"/>
                    <a:pt x="209" y="353"/>
                  </a:cubicBezTo>
                  <a:cubicBezTo>
                    <a:pt x="209" y="353"/>
                    <a:pt x="209" y="353"/>
                    <a:pt x="209" y="353"/>
                  </a:cubicBezTo>
                  <a:close/>
                  <a:moveTo>
                    <a:pt x="209" y="390"/>
                  </a:moveTo>
                  <a:cubicBezTo>
                    <a:pt x="209" y="394"/>
                    <a:pt x="209" y="394"/>
                    <a:pt x="209" y="394"/>
                  </a:cubicBezTo>
                  <a:cubicBezTo>
                    <a:pt x="207" y="394"/>
                    <a:pt x="207" y="394"/>
                    <a:pt x="207" y="394"/>
                  </a:cubicBezTo>
                  <a:cubicBezTo>
                    <a:pt x="208" y="399"/>
                    <a:pt x="209" y="403"/>
                    <a:pt x="209" y="407"/>
                  </a:cubicBezTo>
                  <a:cubicBezTo>
                    <a:pt x="209" y="414"/>
                    <a:pt x="209" y="414"/>
                    <a:pt x="209" y="414"/>
                  </a:cubicBezTo>
                  <a:cubicBezTo>
                    <a:pt x="205" y="414"/>
                    <a:pt x="205" y="414"/>
                    <a:pt x="205" y="414"/>
                  </a:cubicBezTo>
                  <a:cubicBezTo>
                    <a:pt x="205" y="411"/>
                    <a:pt x="205" y="411"/>
                    <a:pt x="205" y="411"/>
                  </a:cubicBezTo>
                  <a:cubicBezTo>
                    <a:pt x="207" y="411"/>
                    <a:pt x="207" y="411"/>
                    <a:pt x="207" y="411"/>
                  </a:cubicBezTo>
                  <a:cubicBezTo>
                    <a:pt x="206" y="408"/>
                    <a:pt x="205" y="405"/>
                    <a:pt x="205" y="404"/>
                  </a:cubicBezTo>
                  <a:cubicBezTo>
                    <a:pt x="205" y="390"/>
                    <a:pt x="205" y="390"/>
                    <a:pt x="205" y="390"/>
                  </a:cubicBezTo>
                  <a:cubicBezTo>
                    <a:pt x="209" y="390"/>
                    <a:pt x="209" y="390"/>
                    <a:pt x="209" y="390"/>
                  </a:cubicBezTo>
                  <a:close/>
                  <a:moveTo>
                    <a:pt x="209" y="457"/>
                  </a:moveTo>
                  <a:cubicBezTo>
                    <a:pt x="209" y="468"/>
                    <a:pt x="209" y="468"/>
                    <a:pt x="209" y="468"/>
                  </a:cubicBezTo>
                  <a:cubicBezTo>
                    <a:pt x="206" y="465"/>
                    <a:pt x="205" y="465"/>
                    <a:pt x="205" y="461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6" y="458"/>
                    <a:pt x="208" y="457"/>
                    <a:pt x="209" y="457"/>
                  </a:cubicBezTo>
                  <a:close/>
                  <a:moveTo>
                    <a:pt x="209" y="499"/>
                  </a:moveTo>
                  <a:cubicBezTo>
                    <a:pt x="209" y="512"/>
                    <a:pt x="209" y="512"/>
                    <a:pt x="209" y="512"/>
                  </a:cubicBezTo>
                  <a:cubicBezTo>
                    <a:pt x="207" y="516"/>
                    <a:pt x="206" y="520"/>
                    <a:pt x="205" y="522"/>
                  </a:cubicBezTo>
                  <a:cubicBezTo>
                    <a:pt x="205" y="512"/>
                    <a:pt x="205" y="512"/>
                    <a:pt x="205" y="512"/>
                  </a:cubicBezTo>
                  <a:cubicBezTo>
                    <a:pt x="206" y="508"/>
                    <a:pt x="206" y="504"/>
                    <a:pt x="205" y="500"/>
                  </a:cubicBezTo>
                  <a:cubicBezTo>
                    <a:pt x="205" y="488"/>
                    <a:pt x="205" y="488"/>
                    <a:pt x="205" y="488"/>
                  </a:cubicBezTo>
                  <a:cubicBezTo>
                    <a:pt x="206" y="492"/>
                    <a:pt x="208" y="495"/>
                    <a:pt x="209" y="499"/>
                  </a:cubicBezTo>
                  <a:close/>
                  <a:moveTo>
                    <a:pt x="209" y="538"/>
                  </a:moveTo>
                  <a:cubicBezTo>
                    <a:pt x="209" y="547"/>
                    <a:pt x="209" y="547"/>
                    <a:pt x="209" y="547"/>
                  </a:cubicBezTo>
                  <a:cubicBezTo>
                    <a:pt x="208" y="545"/>
                    <a:pt x="207" y="543"/>
                    <a:pt x="205" y="541"/>
                  </a:cubicBezTo>
                  <a:cubicBezTo>
                    <a:pt x="205" y="532"/>
                    <a:pt x="205" y="532"/>
                    <a:pt x="205" y="532"/>
                  </a:cubicBezTo>
                  <a:cubicBezTo>
                    <a:pt x="206" y="534"/>
                    <a:pt x="207" y="536"/>
                    <a:pt x="209" y="539"/>
                  </a:cubicBezTo>
                  <a:cubicBezTo>
                    <a:pt x="209" y="538"/>
                    <a:pt x="209" y="538"/>
                    <a:pt x="209" y="538"/>
                  </a:cubicBezTo>
                  <a:close/>
                  <a:moveTo>
                    <a:pt x="209" y="598"/>
                  </a:moveTo>
                  <a:cubicBezTo>
                    <a:pt x="209" y="631"/>
                    <a:pt x="209" y="631"/>
                    <a:pt x="209" y="631"/>
                  </a:cubicBezTo>
                  <a:cubicBezTo>
                    <a:pt x="208" y="635"/>
                    <a:pt x="207" y="639"/>
                    <a:pt x="205" y="643"/>
                  </a:cubicBezTo>
                  <a:cubicBezTo>
                    <a:pt x="205" y="612"/>
                    <a:pt x="205" y="612"/>
                    <a:pt x="205" y="612"/>
                  </a:cubicBezTo>
                  <a:cubicBezTo>
                    <a:pt x="205" y="611"/>
                    <a:pt x="205" y="611"/>
                    <a:pt x="205" y="611"/>
                  </a:cubicBezTo>
                  <a:cubicBezTo>
                    <a:pt x="205" y="611"/>
                    <a:pt x="205" y="611"/>
                    <a:pt x="205" y="611"/>
                  </a:cubicBezTo>
                  <a:cubicBezTo>
                    <a:pt x="205" y="599"/>
                    <a:pt x="205" y="599"/>
                    <a:pt x="205" y="599"/>
                  </a:cubicBezTo>
                  <a:cubicBezTo>
                    <a:pt x="209" y="597"/>
                    <a:pt x="209" y="597"/>
                    <a:pt x="209" y="597"/>
                  </a:cubicBezTo>
                  <a:cubicBezTo>
                    <a:pt x="209" y="597"/>
                    <a:pt x="209" y="598"/>
                    <a:pt x="209" y="598"/>
                  </a:cubicBezTo>
                  <a:close/>
                  <a:moveTo>
                    <a:pt x="209" y="695"/>
                  </a:moveTo>
                  <a:cubicBezTo>
                    <a:pt x="209" y="717"/>
                    <a:pt x="209" y="717"/>
                    <a:pt x="209" y="717"/>
                  </a:cubicBezTo>
                  <a:cubicBezTo>
                    <a:pt x="209" y="711"/>
                    <a:pt x="208" y="705"/>
                    <a:pt x="205" y="701"/>
                  </a:cubicBezTo>
                  <a:cubicBezTo>
                    <a:pt x="205" y="692"/>
                    <a:pt x="205" y="692"/>
                    <a:pt x="205" y="692"/>
                  </a:cubicBezTo>
                  <a:cubicBezTo>
                    <a:pt x="207" y="693"/>
                    <a:pt x="208" y="694"/>
                    <a:pt x="209" y="695"/>
                  </a:cubicBezTo>
                  <a:close/>
                  <a:moveTo>
                    <a:pt x="200" y="52"/>
                  </a:moveTo>
                  <a:cubicBezTo>
                    <a:pt x="202" y="52"/>
                    <a:pt x="203" y="51"/>
                    <a:pt x="205" y="50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3" y="60"/>
                    <a:pt x="202" y="61"/>
                    <a:pt x="200" y="61"/>
                  </a:cubicBezTo>
                  <a:cubicBezTo>
                    <a:pt x="200" y="52"/>
                    <a:pt x="200" y="52"/>
                    <a:pt x="200" y="52"/>
                  </a:cubicBezTo>
                  <a:close/>
                  <a:moveTo>
                    <a:pt x="205" y="745"/>
                  </a:moveTo>
                  <a:cubicBezTo>
                    <a:pt x="203" y="744"/>
                    <a:pt x="202" y="743"/>
                    <a:pt x="200" y="743"/>
                  </a:cubicBezTo>
                  <a:cubicBezTo>
                    <a:pt x="200" y="734"/>
                    <a:pt x="200" y="734"/>
                    <a:pt x="200" y="734"/>
                  </a:cubicBezTo>
                  <a:cubicBezTo>
                    <a:pt x="202" y="735"/>
                    <a:pt x="203" y="736"/>
                    <a:pt x="205" y="737"/>
                  </a:cubicBezTo>
                  <a:cubicBezTo>
                    <a:pt x="205" y="745"/>
                    <a:pt x="205" y="745"/>
                    <a:pt x="205" y="745"/>
                  </a:cubicBezTo>
                  <a:close/>
                  <a:moveTo>
                    <a:pt x="205" y="71"/>
                  </a:moveTo>
                  <a:cubicBezTo>
                    <a:pt x="205" y="82"/>
                    <a:pt x="205" y="82"/>
                    <a:pt x="205" y="82"/>
                  </a:cubicBezTo>
                  <a:cubicBezTo>
                    <a:pt x="203" y="81"/>
                    <a:pt x="202" y="80"/>
                    <a:pt x="200" y="7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205" y="71"/>
                    <a:pt x="205" y="71"/>
                    <a:pt x="205" y="71"/>
                  </a:cubicBezTo>
                  <a:close/>
                  <a:moveTo>
                    <a:pt x="205" y="93"/>
                  </a:moveTo>
                  <a:cubicBezTo>
                    <a:pt x="205" y="103"/>
                    <a:pt x="205" y="103"/>
                    <a:pt x="205" y="103"/>
                  </a:cubicBezTo>
                  <a:cubicBezTo>
                    <a:pt x="203" y="104"/>
                    <a:pt x="202" y="105"/>
                    <a:pt x="200" y="105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202" y="95"/>
                    <a:pt x="203" y="94"/>
                    <a:pt x="205" y="93"/>
                  </a:cubicBezTo>
                  <a:close/>
                  <a:moveTo>
                    <a:pt x="205" y="160"/>
                  </a:moveTo>
                  <a:cubicBezTo>
                    <a:pt x="205" y="173"/>
                    <a:pt x="205" y="173"/>
                    <a:pt x="205" y="173"/>
                  </a:cubicBezTo>
                  <a:cubicBezTo>
                    <a:pt x="200" y="179"/>
                    <a:pt x="200" y="179"/>
                    <a:pt x="200" y="179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1" y="162"/>
                    <a:pt x="202" y="163"/>
                    <a:pt x="202" y="164"/>
                  </a:cubicBezTo>
                  <a:cubicBezTo>
                    <a:pt x="203" y="163"/>
                    <a:pt x="204" y="162"/>
                    <a:pt x="205" y="160"/>
                  </a:cubicBezTo>
                  <a:close/>
                  <a:moveTo>
                    <a:pt x="205" y="179"/>
                  </a:moveTo>
                  <a:cubicBezTo>
                    <a:pt x="205" y="191"/>
                    <a:pt x="205" y="191"/>
                    <a:pt x="205" y="191"/>
                  </a:cubicBezTo>
                  <a:cubicBezTo>
                    <a:pt x="203" y="192"/>
                    <a:pt x="201" y="192"/>
                    <a:pt x="201" y="196"/>
                  </a:cubicBezTo>
                  <a:cubicBezTo>
                    <a:pt x="202" y="195"/>
                    <a:pt x="203" y="195"/>
                    <a:pt x="205" y="194"/>
                  </a:cubicBezTo>
                  <a:cubicBezTo>
                    <a:pt x="205" y="212"/>
                    <a:pt x="205" y="212"/>
                    <a:pt x="205" y="212"/>
                  </a:cubicBezTo>
                  <a:cubicBezTo>
                    <a:pt x="203" y="214"/>
                    <a:pt x="202" y="216"/>
                    <a:pt x="200" y="218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202" y="181"/>
                    <a:pt x="203" y="180"/>
                    <a:pt x="205" y="179"/>
                  </a:cubicBezTo>
                  <a:close/>
                  <a:moveTo>
                    <a:pt x="205" y="219"/>
                  </a:moveTo>
                  <a:cubicBezTo>
                    <a:pt x="205" y="225"/>
                    <a:pt x="205" y="225"/>
                    <a:pt x="205" y="225"/>
                  </a:cubicBezTo>
                  <a:cubicBezTo>
                    <a:pt x="204" y="225"/>
                    <a:pt x="204" y="225"/>
                    <a:pt x="203" y="225"/>
                  </a:cubicBezTo>
                  <a:cubicBezTo>
                    <a:pt x="203" y="223"/>
                    <a:pt x="204" y="221"/>
                    <a:pt x="205" y="219"/>
                  </a:cubicBezTo>
                  <a:close/>
                  <a:moveTo>
                    <a:pt x="205" y="262"/>
                  </a:moveTo>
                  <a:cubicBezTo>
                    <a:pt x="205" y="270"/>
                    <a:pt x="205" y="270"/>
                    <a:pt x="205" y="270"/>
                  </a:cubicBezTo>
                  <a:cubicBezTo>
                    <a:pt x="204" y="271"/>
                    <a:pt x="204" y="272"/>
                    <a:pt x="203" y="273"/>
                  </a:cubicBezTo>
                  <a:cubicBezTo>
                    <a:pt x="204" y="273"/>
                    <a:pt x="204" y="273"/>
                    <a:pt x="205" y="273"/>
                  </a:cubicBezTo>
                  <a:cubicBezTo>
                    <a:pt x="205" y="279"/>
                    <a:pt x="205" y="279"/>
                    <a:pt x="205" y="279"/>
                  </a:cubicBezTo>
                  <a:cubicBezTo>
                    <a:pt x="203" y="279"/>
                    <a:pt x="202" y="280"/>
                    <a:pt x="200" y="281"/>
                  </a:cubicBezTo>
                  <a:cubicBezTo>
                    <a:pt x="200" y="268"/>
                    <a:pt x="200" y="268"/>
                    <a:pt x="200" y="268"/>
                  </a:cubicBezTo>
                  <a:cubicBezTo>
                    <a:pt x="202" y="266"/>
                    <a:pt x="203" y="264"/>
                    <a:pt x="205" y="262"/>
                  </a:cubicBezTo>
                  <a:close/>
                  <a:moveTo>
                    <a:pt x="205" y="289"/>
                  </a:moveTo>
                  <a:cubicBezTo>
                    <a:pt x="205" y="296"/>
                    <a:pt x="205" y="296"/>
                    <a:pt x="205" y="296"/>
                  </a:cubicBezTo>
                  <a:cubicBezTo>
                    <a:pt x="203" y="296"/>
                    <a:pt x="202" y="296"/>
                    <a:pt x="200" y="296"/>
                  </a:cubicBezTo>
                  <a:cubicBezTo>
                    <a:pt x="200" y="290"/>
                    <a:pt x="200" y="290"/>
                    <a:pt x="200" y="290"/>
                  </a:cubicBezTo>
                  <a:cubicBezTo>
                    <a:pt x="202" y="290"/>
                    <a:pt x="203" y="290"/>
                    <a:pt x="205" y="289"/>
                  </a:cubicBezTo>
                  <a:close/>
                  <a:moveTo>
                    <a:pt x="205" y="303"/>
                  </a:moveTo>
                  <a:cubicBezTo>
                    <a:pt x="205" y="315"/>
                    <a:pt x="205" y="315"/>
                    <a:pt x="205" y="315"/>
                  </a:cubicBezTo>
                  <a:cubicBezTo>
                    <a:pt x="203" y="320"/>
                    <a:pt x="202" y="324"/>
                    <a:pt x="200" y="328"/>
                  </a:cubicBezTo>
                  <a:cubicBezTo>
                    <a:pt x="200" y="313"/>
                    <a:pt x="200" y="313"/>
                    <a:pt x="200" y="313"/>
                  </a:cubicBezTo>
                  <a:cubicBezTo>
                    <a:pt x="200" y="313"/>
                    <a:pt x="200" y="313"/>
                    <a:pt x="201" y="312"/>
                  </a:cubicBezTo>
                  <a:cubicBezTo>
                    <a:pt x="200" y="312"/>
                    <a:pt x="200" y="312"/>
                    <a:pt x="200" y="312"/>
                  </a:cubicBezTo>
                  <a:cubicBezTo>
                    <a:pt x="200" y="306"/>
                    <a:pt x="200" y="306"/>
                    <a:pt x="200" y="306"/>
                  </a:cubicBezTo>
                  <a:cubicBezTo>
                    <a:pt x="202" y="305"/>
                    <a:pt x="204" y="304"/>
                    <a:pt x="205" y="303"/>
                  </a:cubicBezTo>
                  <a:close/>
                  <a:moveTo>
                    <a:pt x="205" y="361"/>
                  </a:moveTo>
                  <a:cubicBezTo>
                    <a:pt x="205" y="364"/>
                    <a:pt x="205" y="364"/>
                    <a:pt x="205" y="364"/>
                  </a:cubicBezTo>
                  <a:cubicBezTo>
                    <a:pt x="205" y="363"/>
                    <a:pt x="205" y="362"/>
                    <a:pt x="205" y="361"/>
                  </a:cubicBezTo>
                  <a:cubicBezTo>
                    <a:pt x="205" y="361"/>
                    <a:pt x="205" y="361"/>
                    <a:pt x="205" y="361"/>
                  </a:cubicBezTo>
                  <a:close/>
                  <a:moveTo>
                    <a:pt x="205" y="390"/>
                  </a:moveTo>
                  <a:cubicBezTo>
                    <a:pt x="205" y="404"/>
                    <a:pt x="205" y="404"/>
                    <a:pt x="205" y="404"/>
                  </a:cubicBezTo>
                  <a:cubicBezTo>
                    <a:pt x="203" y="397"/>
                    <a:pt x="203" y="396"/>
                    <a:pt x="202" y="394"/>
                  </a:cubicBezTo>
                  <a:cubicBezTo>
                    <a:pt x="201" y="394"/>
                    <a:pt x="201" y="394"/>
                    <a:pt x="200" y="394"/>
                  </a:cubicBezTo>
                  <a:cubicBezTo>
                    <a:pt x="200" y="390"/>
                    <a:pt x="200" y="390"/>
                    <a:pt x="200" y="390"/>
                  </a:cubicBezTo>
                  <a:cubicBezTo>
                    <a:pt x="205" y="390"/>
                    <a:pt x="205" y="390"/>
                    <a:pt x="205" y="390"/>
                  </a:cubicBezTo>
                  <a:close/>
                  <a:moveTo>
                    <a:pt x="205" y="411"/>
                  </a:moveTo>
                  <a:cubicBezTo>
                    <a:pt x="205" y="414"/>
                    <a:pt x="205" y="414"/>
                    <a:pt x="205" y="414"/>
                  </a:cubicBezTo>
                  <a:cubicBezTo>
                    <a:pt x="200" y="414"/>
                    <a:pt x="200" y="414"/>
                    <a:pt x="200" y="414"/>
                  </a:cubicBezTo>
                  <a:cubicBezTo>
                    <a:pt x="200" y="411"/>
                    <a:pt x="200" y="411"/>
                    <a:pt x="200" y="411"/>
                  </a:cubicBezTo>
                  <a:cubicBezTo>
                    <a:pt x="200" y="411"/>
                    <a:pt x="200" y="411"/>
                    <a:pt x="201" y="411"/>
                  </a:cubicBezTo>
                  <a:cubicBezTo>
                    <a:pt x="205" y="411"/>
                    <a:pt x="205" y="411"/>
                    <a:pt x="205" y="411"/>
                  </a:cubicBezTo>
                  <a:close/>
                  <a:moveTo>
                    <a:pt x="205" y="459"/>
                  </a:moveTo>
                  <a:cubicBezTo>
                    <a:pt x="205" y="461"/>
                    <a:pt x="205" y="461"/>
                    <a:pt x="205" y="461"/>
                  </a:cubicBezTo>
                  <a:cubicBezTo>
                    <a:pt x="205" y="461"/>
                    <a:pt x="205" y="460"/>
                    <a:pt x="205" y="459"/>
                  </a:cubicBezTo>
                  <a:cubicBezTo>
                    <a:pt x="205" y="459"/>
                    <a:pt x="205" y="459"/>
                    <a:pt x="205" y="459"/>
                  </a:cubicBezTo>
                  <a:close/>
                  <a:moveTo>
                    <a:pt x="205" y="488"/>
                  </a:moveTo>
                  <a:cubicBezTo>
                    <a:pt x="205" y="500"/>
                    <a:pt x="205" y="500"/>
                    <a:pt x="205" y="500"/>
                  </a:cubicBezTo>
                  <a:cubicBezTo>
                    <a:pt x="204" y="498"/>
                    <a:pt x="203" y="496"/>
                    <a:pt x="202" y="495"/>
                  </a:cubicBezTo>
                  <a:cubicBezTo>
                    <a:pt x="200" y="497"/>
                    <a:pt x="200" y="497"/>
                    <a:pt x="200" y="497"/>
                  </a:cubicBezTo>
                  <a:cubicBezTo>
                    <a:pt x="200" y="476"/>
                    <a:pt x="200" y="476"/>
                    <a:pt x="200" y="476"/>
                  </a:cubicBezTo>
                  <a:cubicBezTo>
                    <a:pt x="201" y="478"/>
                    <a:pt x="202" y="479"/>
                    <a:pt x="202" y="480"/>
                  </a:cubicBezTo>
                  <a:cubicBezTo>
                    <a:pt x="203" y="483"/>
                    <a:pt x="204" y="486"/>
                    <a:pt x="205" y="488"/>
                  </a:cubicBezTo>
                  <a:close/>
                  <a:moveTo>
                    <a:pt x="205" y="512"/>
                  </a:moveTo>
                  <a:cubicBezTo>
                    <a:pt x="205" y="522"/>
                    <a:pt x="205" y="522"/>
                    <a:pt x="205" y="522"/>
                  </a:cubicBezTo>
                  <a:cubicBezTo>
                    <a:pt x="204" y="526"/>
                    <a:pt x="204" y="529"/>
                    <a:pt x="205" y="532"/>
                  </a:cubicBezTo>
                  <a:cubicBezTo>
                    <a:pt x="205" y="541"/>
                    <a:pt x="205" y="541"/>
                    <a:pt x="205" y="541"/>
                  </a:cubicBezTo>
                  <a:cubicBezTo>
                    <a:pt x="203" y="539"/>
                    <a:pt x="202" y="537"/>
                    <a:pt x="200" y="535"/>
                  </a:cubicBezTo>
                  <a:cubicBezTo>
                    <a:pt x="200" y="519"/>
                    <a:pt x="200" y="519"/>
                    <a:pt x="200" y="519"/>
                  </a:cubicBezTo>
                  <a:cubicBezTo>
                    <a:pt x="203" y="517"/>
                    <a:pt x="204" y="514"/>
                    <a:pt x="205" y="512"/>
                  </a:cubicBezTo>
                  <a:close/>
                  <a:moveTo>
                    <a:pt x="205" y="599"/>
                  </a:moveTo>
                  <a:cubicBezTo>
                    <a:pt x="205" y="611"/>
                    <a:pt x="205" y="611"/>
                    <a:pt x="205" y="611"/>
                  </a:cubicBezTo>
                  <a:cubicBezTo>
                    <a:pt x="203" y="612"/>
                    <a:pt x="202" y="613"/>
                    <a:pt x="200" y="613"/>
                  </a:cubicBezTo>
                  <a:cubicBezTo>
                    <a:pt x="200" y="602"/>
                    <a:pt x="200" y="602"/>
                    <a:pt x="200" y="602"/>
                  </a:cubicBezTo>
                  <a:cubicBezTo>
                    <a:pt x="205" y="599"/>
                    <a:pt x="205" y="599"/>
                    <a:pt x="205" y="599"/>
                  </a:cubicBezTo>
                  <a:close/>
                  <a:moveTo>
                    <a:pt x="205" y="612"/>
                  </a:moveTo>
                  <a:cubicBezTo>
                    <a:pt x="202" y="620"/>
                    <a:pt x="201" y="621"/>
                    <a:pt x="200" y="622"/>
                  </a:cubicBezTo>
                  <a:cubicBezTo>
                    <a:pt x="200" y="647"/>
                    <a:pt x="200" y="647"/>
                    <a:pt x="200" y="647"/>
                  </a:cubicBezTo>
                  <a:cubicBezTo>
                    <a:pt x="201" y="647"/>
                    <a:pt x="201" y="647"/>
                    <a:pt x="201" y="647"/>
                  </a:cubicBezTo>
                  <a:cubicBezTo>
                    <a:pt x="201" y="647"/>
                    <a:pt x="202" y="647"/>
                    <a:pt x="203" y="647"/>
                  </a:cubicBezTo>
                  <a:cubicBezTo>
                    <a:pt x="205" y="643"/>
                    <a:pt x="205" y="643"/>
                    <a:pt x="205" y="643"/>
                  </a:cubicBezTo>
                  <a:cubicBezTo>
                    <a:pt x="205" y="612"/>
                    <a:pt x="205" y="612"/>
                    <a:pt x="205" y="612"/>
                  </a:cubicBezTo>
                  <a:close/>
                  <a:moveTo>
                    <a:pt x="205" y="692"/>
                  </a:moveTo>
                  <a:cubicBezTo>
                    <a:pt x="205" y="701"/>
                    <a:pt x="205" y="701"/>
                    <a:pt x="205" y="701"/>
                  </a:cubicBezTo>
                  <a:cubicBezTo>
                    <a:pt x="204" y="699"/>
                    <a:pt x="202" y="697"/>
                    <a:pt x="200" y="696"/>
                  </a:cubicBezTo>
                  <a:cubicBezTo>
                    <a:pt x="200" y="689"/>
                    <a:pt x="200" y="689"/>
                    <a:pt x="200" y="689"/>
                  </a:cubicBezTo>
                  <a:cubicBezTo>
                    <a:pt x="202" y="690"/>
                    <a:pt x="203" y="690"/>
                    <a:pt x="205" y="692"/>
                  </a:cubicBezTo>
                  <a:close/>
                  <a:moveTo>
                    <a:pt x="196" y="55"/>
                  </a:moveTo>
                  <a:cubicBezTo>
                    <a:pt x="197" y="54"/>
                    <a:pt x="199" y="53"/>
                    <a:pt x="200" y="52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199" y="62"/>
                    <a:pt x="197" y="63"/>
                    <a:pt x="196" y="63"/>
                  </a:cubicBezTo>
                  <a:cubicBezTo>
                    <a:pt x="196" y="55"/>
                    <a:pt x="196" y="55"/>
                    <a:pt x="196" y="55"/>
                  </a:cubicBezTo>
                  <a:close/>
                  <a:moveTo>
                    <a:pt x="200" y="743"/>
                  </a:moveTo>
                  <a:cubicBezTo>
                    <a:pt x="199" y="742"/>
                    <a:pt x="197" y="741"/>
                    <a:pt x="196" y="740"/>
                  </a:cubicBezTo>
                  <a:cubicBezTo>
                    <a:pt x="196" y="730"/>
                    <a:pt x="196" y="730"/>
                    <a:pt x="196" y="730"/>
                  </a:cubicBezTo>
                  <a:cubicBezTo>
                    <a:pt x="197" y="731"/>
                    <a:pt x="198" y="733"/>
                    <a:pt x="200" y="734"/>
                  </a:cubicBezTo>
                  <a:cubicBezTo>
                    <a:pt x="200" y="743"/>
                    <a:pt x="200" y="743"/>
                    <a:pt x="200" y="743"/>
                  </a:cubicBezTo>
                  <a:close/>
                  <a:moveTo>
                    <a:pt x="200" y="69"/>
                  </a:moveTo>
                  <a:cubicBezTo>
                    <a:pt x="200" y="79"/>
                    <a:pt x="200" y="79"/>
                    <a:pt x="200" y="79"/>
                  </a:cubicBezTo>
                  <a:cubicBezTo>
                    <a:pt x="199" y="78"/>
                    <a:pt x="197" y="78"/>
                    <a:pt x="196" y="77"/>
                  </a:cubicBezTo>
                  <a:cubicBezTo>
                    <a:pt x="196" y="67"/>
                    <a:pt x="196" y="67"/>
                    <a:pt x="196" y="67"/>
                  </a:cubicBezTo>
                  <a:cubicBezTo>
                    <a:pt x="200" y="69"/>
                    <a:pt x="200" y="69"/>
                    <a:pt x="200" y="69"/>
                  </a:cubicBezTo>
                  <a:close/>
                  <a:moveTo>
                    <a:pt x="200" y="95"/>
                  </a:moveTo>
                  <a:cubicBezTo>
                    <a:pt x="200" y="105"/>
                    <a:pt x="200" y="105"/>
                    <a:pt x="200" y="105"/>
                  </a:cubicBezTo>
                  <a:cubicBezTo>
                    <a:pt x="199" y="106"/>
                    <a:pt x="197" y="107"/>
                    <a:pt x="196" y="108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197" y="97"/>
                    <a:pt x="197" y="97"/>
                    <a:pt x="197" y="97"/>
                  </a:cubicBezTo>
                  <a:cubicBezTo>
                    <a:pt x="198" y="96"/>
                    <a:pt x="199" y="96"/>
                    <a:pt x="200" y="95"/>
                  </a:cubicBezTo>
                  <a:close/>
                  <a:moveTo>
                    <a:pt x="200" y="161"/>
                  </a:moveTo>
                  <a:cubicBezTo>
                    <a:pt x="200" y="179"/>
                    <a:pt x="200" y="179"/>
                    <a:pt x="200" y="179"/>
                  </a:cubicBezTo>
                  <a:cubicBezTo>
                    <a:pt x="196" y="185"/>
                    <a:pt x="196" y="185"/>
                    <a:pt x="196" y="185"/>
                  </a:cubicBezTo>
                  <a:cubicBezTo>
                    <a:pt x="196" y="156"/>
                    <a:pt x="196" y="156"/>
                    <a:pt x="196" y="156"/>
                  </a:cubicBezTo>
                  <a:cubicBezTo>
                    <a:pt x="197" y="157"/>
                    <a:pt x="199" y="159"/>
                    <a:pt x="200" y="161"/>
                  </a:cubicBezTo>
                  <a:close/>
                  <a:moveTo>
                    <a:pt x="200" y="182"/>
                  </a:moveTo>
                  <a:cubicBezTo>
                    <a:pt x="199" y="184"/>
                    <a:pt x="197" y="186"/>
                    <a:pt x="196" y="187"/>
                  </a:cubicBezTo>
                  <a:cubicBezTo>
                    <a:pt x="196" y="202"/>
                    <a:pt x="196" y="202"/>
                    <a:pt x="196" y="202"/>
                  </a:cubicBezTo>
                  <a:cubicBezTo>
                    <a:pt x="197" y="201"/>
                    <a:pt x="198" y="200"/>
                    <a:pt x="199" y="199"/>
                  </a:cubicBezTo>
                  <a:cubicBezTo>
                    <a:pt x="199" y="204"/>
                    <a:pt x="198" y="207"/>
                    <a:pt x="196" y="209"/>
                  </a:cubicBezTo>
                  <a:cubicBezTo>
                    <a:pt x="196" y="221"/>
                    <a:pt x="196" y="221"/>
                    <a:pt x="196" y="221"/>
                  </a:cubicBezTo>
                  <a:cubicBezTo>
                    <a:pt x="198" y="221"/>
                    <a:pt x="198" y="221"/>
                    <a:pt x="198" y="221"/>
                  </a:cubicBezTo>
                  <a:cubicBezTo>
                    <a:pt x="199" y="220"/>
                    <a:pt x="200" y="219"/>
                    <a:pt x="200" y="218"/>
                  </a:cubicBezTo>
                  <a:cubicBezTo>
                    <a:pt x="200" y="182"/>
                    <a:pt x="200" y="182"/>
                    <a:pt x="200" y="182"/>
                  </a:cubicBezTo>
                  <a:close/>
                  <a:moveTo>
                    <a:pt x="200" y="268"/>
                  </a:moveTo>
                  <a:cubicBezTo>
                    <a:pt x="200" y="281"/>
                    <a:pt x="200" y="281"/>
                    <a:pt x="200" y="281"/>
                  </a:cubicBezTo>
                  <a:cubicBezTo>
                    <a:pt x="199" y="282"/>
                    <a:pt x="197" y="283"/>
                    <a:pt x="196" y="286"/>
                  </a:cubicBezTo>
                  <a:cubicBezTo>
                    <a:pt x="196" y="274"/>
                    <a:pt x="196" y="274"/>
                    <a:pt x="196" y="274"/>
                  </a:cubicBezTo>
                  <a:cubicBezTo>
                    <a:pt x="197" y="272"/>
                    <a:pt x="199" y="270"/>
                    <a:pt x="200" y="268"/>
                  </a:cubicBezTo>
                  <a:close/>
                  <a:moveTo>
                    <a:pt x="200" y="290"/>
                  </a:moveTo>
                  <a:cubicBezTo>
                    <a:pt x="200" y="296"/>
                    <a:pt x="200" y="296"/>
                    <a:pt x="200" y="296"/>
                  </a:cubicBezTo>
                  <a:cubicBezTo>
                    <a:pt x="199" y="296"/>
                    <a:pt x="197" y="296"/>
                    <a:pt x="196" y="296"/>
                  </a:cubicBezTo>
                  <a:cubicBezTo>
                    <a:pt x="196" y="290"/>
                    <a:pt x="196" y="290"/>
                    <a:pt x="196" y="290"/>
                  </a:cubicBezTo>
                  <a:cubicBezTo>
                    <a:pt x="197" y="290"/>
                    <a:pt x="199" y="290"/>
                    <a:pt x="200" y="290"/>
                  </a:cubicBezTo>
                  <a:close/>
                  <a:moveTo>
                    <a:pt x="200" y="306"/>
                  </a:moveTo>
                  <a:cubicBezTo>
                    <a:pt x="200" y="312"/>
                    <a:pt x="200" y="312"/>
                    <a:pt x="200" y="312"/>
                  </a:cubicBezTo>
                  <a:cubicBezTo>
                    <a:pt x="199" y="313"/>
                    <a:pt x="197" y="313"/>
                    <a:pt x="196" y="313"/>
                  </a:cubicBezTo>
                  <a:cubicBezTo>
                    <a:pt x="196" y="307"/>
                    <a:pt x="196" y="307"/>
                    <a:pt x="196" y="307"/>
                  </a:cubicBezTo>
                  <a:cubicBezTo>
                    <a:pt x="197" y="307"/>
                    <a:pt x="199" y="306"/>
                    <a:pt x="200" y="306"/>
                  </a:cubicBezTo>
                  <a:close/>
                  <a:moveTo>
                    <a:pt x="200" y="313"/>
                  </a:moveTo>
                  <a:cubicBezTo>
                    <a:pt x="200" y="328"/>
                    <a:pt x="200" y="328"/>
                    <a:pt x="200" y="328"/>
                  </a:cubicBezTo>
                  <a:cubicBezTo>
                    <a:pt x="199" y="333"/>
                    <a:pt x="197" y="337"/>
                    <a:pt x="196" y="341"/>
                  </a:cubicBezTo>
                  <a:cubicBezTo>
                    <a:pt x="196" y="321"/>
                    <a:pt x="196" y="321"/>
                    <a:pt x="196" y="321"/>
                  </a:cubicBezTo>
                  <a:cubicBezTo>
                    <a:pt x="198" y="319"/>
                    <a:pt x="199" y="317"/>
                    <a:pt x="200" y="313"/>
                  </a:cubicBezTo>
                  <a:close/>
                  <a:moveTo>
                    <a:pt x="200" y="390"/>
                  </a:moveTo>
                  <a:cubicBezTo>
                    <a:pt x="200" y="394"/>
                    <a:pt x="200" y="394"/>
                    <a:pt x="200" y="394"/>
                  </a:cubicBezTo>
                  <a:cubicBezTo>
                    <a:pt x="199" y="394"/>
                    <a:pt x="197" y="394"/>
                    <a:pt x="196" y="393"/>
                  </a:cubicBezTo>
                  <a:cubicBezTo>
                    <a:pt x="196" y="390"/>
                    <a:pt x="196" y="390"/>
                    <a:pt x="196" y="390"/>
                  </a:cubicBezTo>
                  <a:cubicBezTo>
                    <a:pt x="200" y="390"/>
                    <a:pt x="200" y="390"/>
                    <a:pt x="200" y="390"/>
                  </a:cubicBezTo>
                  <a:close/>
                  <a:moveTo>
                    <a:pt x="200" y="411"/>
                  </a:moveTo>
                  <a:cubicBezTo>
                    <a:pt x="200" y="414"/>
                    <a:pt x="200" y="414"/>
                    <a:pt x="200" y="414"/>
                  </a:cubicBezTo>
                  <a:cubicBezTo>
                    <a:pt x="196" y="414"/>
                    <a:pt x="196" y="414"/>
                    <a:pt x="196" y="414"/>
                  </a:cubicBezTo>
                  <a:cubicBezTo>
                    <a:pt x="196" y="401"/>
                    <a:pt x="196" y="401"/>
                    <a:pt x="196" y="401"/>
                  </a:cubicBezTo>
                  <a:cubicBezTo>
                    <a:pt x="196" y="405"/>
                    <a:pt x="198" y="408"/>
                    <a:pt x="200" y="411"/>
                  </a:cubicBezTo>
                  <a:close/>
                  <a:moveTo>
                    <a:pt x="200" y="476"/>
                  </a:moveTo>
                  <a:cubicBezTo>
                    <a:pt x="200" y="497"/>
                    <a:pt x="200" y="497"/>
                    <a:pt x="200" y="497"/>
                  </a:cubicBezTo>
                  <a:cubicBezTo>
                    <a:pt x="198" y="500"/>
                    <a:pt x="197" y="502"/>
                    <a:pt x="196" y="505"/>
                  </a:cubicBezTo>
                  <a:cubicBezTo>
                    <a:pt x="196" y="492"/>
                    <a:pt x="196" y="492"/>
                    <a:pt x="196" y="492"/>
                  </a:cubicBezTo>
                  <a:cubicBezTo>
                    <a:pt x="198" y="488"/>
                    <a:pt x="198" y="484"/>
                    <a:pt x="196" y="478"/>
                  </a:cubicBezTo>
                  <a:cubicBezTo>
                    <a:pt x="196" y="465"/>
                    <a:pt x="196" y="465"/>
                    <a:pt x="196" y="465"/>
                  </a:cubicBezTo>
                  <a:cubicBezTo>
                    <a:pt x="197" y="469"/>
                    <a:pt x="198" y="473"/>
                    <a:pt x="200" y="476"/>
                  </a:cubicBezTo>
                  <a:close/>
                  <a:moveTo>
                    <a:pt x="200" y="519"/>
                  </a:moveTo>
                  <a:cubicBezTo>
                    <a:pt x="200" y="535"/>
                    <a:pt x="200" y="535"/>
                    <a:pt x="200" y="535"/>
                  </a:cubicBezTo>
                  <a:cubicBezTo>
                    <a:pt x="199" y="533"/>
                    <a:pt x="197" y="531"/>
                    <a:pt x="196" y="529"/>
                  </a:cubicBezTo>
                  <a:cubicBezTo>
                    <a:pt x="196" y="519"/>
                    <a:pt x="196" y="519"/>
                    <a:pt x="196" y="519"/>
                  </a:cubicBezTo>
                  <a:cubicBezTo>
                    <a:pt x="196" y="520"/>
                    <a:pt x="197" y="521"/>
                    <a:pt x="197" y="522"/>
                  </a:cubicBezTo>
                  <a:cubicBezTo>
                    <a:pt x="198" y="521"/>
                    <a:pt x="199" y="520"/>
                    <a:pt x="200" y="519"/>
                  </a:cubicBezTo>
                  <a:close/>
                  <a:moveTo>
                    <a:pt x="200" y="602"/>
                  </a:moveTo>
                  <a:cubicBezTo>
                    <a:pt x="200" y="613"/>
                    <a:pt x="200" y="613"/>
                    <a:pt x="200" y="613"/>
                  </a:cubicBezTo>
                  <a:cubicBezTo>
                    <a:pt x="199" y="614"/>
                    <a:pt x="197" y="615"/>
                    <a:pt x="196" y="615"/>
                  </a:cubicBezTo>
                  <a:cubicBezTo>
                    <a:pt x="196" y="604"/>
                    <a:pt x="196" y="604"/>
                    <a:pt x="196" y="604"/>
                  </a:cubicBezTo>
                  <a:cubicBezTo>
                    <a:pt x="200" y="602"/>
                    <a:pt x="200" y="602"/>
                    <a:pt x="200" y="602"/>
                  </a:cubicBezTo>
                  <a:close/>
                  <a:moveTo>
                    <a:pt x="200" y="622"/>
                  </a:moveTo>
                  <a:cubicBezTo>
                    <a:pt x="200" y="647"/>
                    <a:pt x="200" y="647"/>
                    <a:pt x="200" y="647"/>
                  </a:cubicBezTo>
                  <a:cubicBezTo>
                    <a:pt x="198" y="645"/>
                    <a:pt x="197" y="644"/>
                    <a:pt x="196" y="642"/>
                  </a:cubicBezTo>
                  <a:cubicBezTo>
                    <a:pt x="196" y="633"/>
                    <a:pt x="196" y="633"/>
                    <a:pt x="196" y="633"/>
                  </a:cubicBezTo>
                  <a:cubicBezTo>
                    <a:pt x="196" y="632"/>
                    <a:pt x="196" y="632"/>
                    <a:pt x="196" y="632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96" y="619"/>
                    <a:pt x="196" y="619"/>
                    <a:pt x="196" y="619"/>
                  </a:cubicBezTo>
                  <a:cubicBezTo>
                    <a:pt x="196" y="620"/>
                    <a:pt x="198" y="621"/>
                    <a:pt x="199" y="623"/>
                  </a:cubicBezTo>
                  <a:cubicBezTo>
                    <a:pt x="200" y="623"/>
                    <a:pt x="200" y="622"/>
                    <a:pt x="200" y="622"/>
                  </a:cubicBezTo>
                  <a:close/>
                  <a:moveTo>
                    <a:pt x="200" y="689"/>
                  </a:moveTo>
                  <a:cubicBezTo>
                    <a:pt x="200" y="696"/>
                    <a:pt x="200" y="696"/>
                    <a:pt x="200" y="696"/>
                  </a:cubicBezTo>
                  <a:cubicBezTo>
                    <a:pt x="199" y="695"/>
                    <a:pt x="198" y="695"/>
                    <a:pt x="196" y="694"/>
                  </a:cubicBezTo>
                  <a:cubicBezTo>
                    <a:pt x="196" y="687"/>
                    <a:pt x="196" y="687"/>
                    <a:pt x="196" y="687"/>
                  </a:cubicBezTo>
                  <a:cubicBezTo>
                    <a:pt x="197" y="687"/>
                    <a:pt x="199" y="688"/>
                    <a:pt x="200" y="689"/>
                  </a:cubicBezTo>
                  <a:close/>
                  <a:moveTo>
                    <a:pt x="191" y="58"/>
                  </a:moveTo>
                  <a:cubicBezTo>
                    <a:pt x="193" y="57"/>
                    <a:pt x="194" y="56"/>
                    <a:pt x="196" y="55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5" y="64"/>
                    <a:pt x="195" y="64"/>
                    <a:pt x="195" y="64"/>
                  </a:cubicBezTo>
                  <a:cubicBezTo>
                    <a:pt x="195" y="65"/>
                    <a:pt x="195" y="65"/>
                    <a:pt x="195" y="66"/>
                  </a:cubicBezTo>
                  <a:cubicBezTo>
                    <a:pt x="196" y="67"/>
                    <a:pt x="196" y="67"/>
                    <a:pt x="196" y="67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4" y="77"/>
                    <a:pt x="193" y="76"/>
                    <a:pt x="191" y="75"/>
                  </a:cubicBezTo>
                  <a:cubicBezTo>
                    <a:pt x="191" y="58"/>
                    <a:pt x="191" y="58"/>
                    <a:pt x="191" y="58"/>
                  </a:cubicBezTo>
                  <a:close/>
                  <a:moveTo>
                    <a:pt x="196" y="740"/>
                  </a:moveTo>
                  <a:cubicBezTo>
                    <a:pt x="194" y="739"/>
                    <a:pt x="193" y="738"/>
                    <a:pt x="191" y="737"/>
                  </a:cubicBezTo>
                  <a:cubicBezTo>
                    <a:pt x="191" y="721"/>
                    <a:pt x="191" y="721"/>
                    <a:pt x="191" y="721"/>
                  </a:cubicBezTo>
                  <a:cubicBezTo>
                    <a:pt x="192" y="724"/>
                    <a:pt x="194" y="727"/>
                    <a:pt x="196" y="730"/>
                  </a:cubicBezTo>
                  <a:cubicBezTo>
                    <a:pt x="196" y="740"/>
                    <a:pt x="196" y="740"/>
                    <a:pt x="196" y="740"/>
                  </a:cubicBezTo>
                  <a:close/>
                  <a:moveTo>
                    <a:pt x="196" y="96"/>
                  </a:moveTo>
                  <a:cubicBezTo>
                    <a:pt x="196" y="108"/>
                    <a:pt x="196" y="108"/>
                    <a:pt x="196" y="108"/>
                  </a:cubicBezTo>
                  <a:cubicBezTo>
                    <a:pt x="194" y="109"/>
                    <a:pt x="193" y="110"/>
                    <a:pt x="191" y="111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6" y="96"/>
                    <a:pt x="196" y="96"/>
                    <a:pt x="196" y="96"/>
                  </a:cubicBezTo>
                  <a:close/>
                  <a:moveTo>
                    <a:pt x="196" y="156"/>
                  </a:moveTo>
                  <a:cubicBezTo>
                    <a:pt x="196" y="185"/>
                    <a:pt x="196" y="185"/>
                    <a:pt x="196" y="185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91" y="175"/>
                    <a:pt x="191" y="175"/>
                    <a:pt x="191" y="175"/>
                  </a:cubicBezTo>
                  <a:cubicBezTo>
                    <a:pt x="192" y="173"/>
                    <a:pt x="192" y="171"/>
                    <a:pt x="191" y="169"/>
                  </a:cubicBezTo>
                  <a:cubicBezTo>
                    <a:pt x="191" y="151"/>
                    <a:pt x="191" y="151"/>
                    <a:pt x="191" y="151"/>
                  </a:cubicBezTo>
                  <a:cubicBezTo>
                    <a:pt x="193" y="152"/>
                    <a:pt x="194" y="154"/>
                    <a:pt x="196" y="156"/>
                  </a:cubicBezTo>
                  <a:close/>
                  <a:moveTo>
                    <a:pt x="196" y="187"/>
                  </a:moveTo>
                  <a:cubicBezTo>
                    <a:pt x="194" y="189"/>
                    <a:pt x="193" y="192"/>
                    <a:pt x="191" y="194"/>
                  </a:cubicBezTo>
                  <a:cubicBezTo>
                    <a:pt x="191" y="207"/>
                    <a:pt x="191" y="207"/>
                    <a:pt x="191" y="207"/>
                  </a:cubicBezTo>
                  <a:cubicBezTo>
                    <a:pt x="192" y="207"/>
                    <a:pt x="192" y="207"/>
                    <a:pt x="193" y="207"/>
                  </a:cubicBezTo>
                  <a:cubicBezTo>
                    <a:pt x="194" y="204"/>
                    <a:pt x="195" y="203"/>
                    <a:pt x="196" y="202"/>
                  </a:cubicBezTo>
                  <a:cubicBezTo>
                    <a:pt x="196" y="187"/>
                    <a:pt x="196" y="187"/>
                    <a:pt x="196" y="187"/>
                  </a:cubicBezTo>
                  <a:close/>
                  <a:moveTo>
                    <a:pt x="196" y="209"/>
                  </a:moveTo>
                  <a:cubicBezTo>
                    <a:pt x="196" y="221"/>
                    <a:pt x="196" y="221"/>
                    <a:pt x="196" y="221"/>
                  </a:cubicBezTo>
                  <a:cubicBezTo>
                    <a:pt x="194" y="221"/>
                    <a:pt x="193" y="221"/>
                    <a:pt x="191" y="221"/>
                  </a:cubicBezTo>
                  <a:cubicBezTo>
                    <a:pt x="191" y="214"/>
                    <a:pt x="191" y="214"/>
                    <a:pt x="191" y="214"/>
                  </a:cubicBezTo>
                  <a:cubicBezTo>
                    <a:pt x="193" y="212"/>
                    <a:pt x="195" y="211"/>
                    <a:pt x="196" y="209"/>
                  </a:cubicBezTo>
                  <a:close/>
                  <a:moveTo>
                    <a:pt x="196" y="274"/>
                  </a:moveTo>
                  <a:cubicBezTo>
                    <a:pt x="196" y="286"/>
                    <a:pt x="196" y="286"/>
                    <a:pt x="196" y="286"/>
                  </a:cubicBezTo>
                  <a:cubicBezTo>
                    <a:pt x="195" y="287"/>
                    <a:pt x="194" y="288"/>
                    <a:pt x="194" y="290"/>
                  </a:cubicBezTo>
                  <a:cubicBezTo>
                    <a:pt x="194" y="290"/>
                    <a:pt x="195" y="290"/>
                    <a:pt x="196" y="290"/>
                  </a:cubicBezTo>
                  <a:cubicBezTo>
                    <a:pt x="196" y="296"/>
                    <a:pt x="196" y="296"/>
                    <a:pt x="196" y="296"/>
                  </a:cubicBezTo>
                  <a:cubicBezTo>
                    <a:pt x="194" y="296"/>
                    <a:pt x="193" y="297"/>
                    <a:pt x="191" y="298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93" y="279"/>
                    <a:pt x="194" y="277"/>
                    <a:pt x="196" y="274"/>
                  </a:cubicBezTo>
                  <a:close/>
                  <a:moveTo>
                    <a:pt x="196" y="307"/>
                  </a:moveTo>
                  <a:cubicBezTo>
                    <a:pt x="196" y="313"/>
                    <a:pt x="196" y="313"/>
                    <a:pt x="196" y="313"/>
                  </a:cubicBezTo>
                  <a:cubicBezTo>
                    <a:pt x="194" y="313"/>
                    <a:pt x="193" y="313"/>
                    <a:pt x="191" y="313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3" y="307"/>
                    <a:pt x="194" y="307"/>
                    <a:pt x="196" y="307"/>
                  </a:cubicBezTo>
                  <a:close/>
                  <a:moveTo>
                    <a:pt x="196" y="321"/>
                  </a:moveTo>
                  <a:cubicBezTo>
                    <a:pt x="196" y="341"/>
                    <a:pt x="196" y="341"/>
                    <a:pt x="196" y="341"/>
                  </a:cubicBezTo>
                  <a:cubicBezTo>
                    <a:pt x="194" y="346"/>
                    <a:pt x="193" y="351"/>
                    <a:pt x="191" y="356"/>
                  </a:cubicBezTo>
                  <a:cubicBezTo>
                    <a:pt x="191" y="336"/>
                    <a:pt x="191" y="336"/>
                    <a:pt x="191" y="336"/>
                  </a:cubicBezTo>
                  <a:cubicBezTo>
                    <a:pt x="192" y="334"/>
                    <a:pt x="193" y="332"/>
                    <a:pt x="194" y="330"/>
                  </a:cubicBezTo>
                  <a:cubicBezTo>
                    <a:pt x="191" y="330"/>
                    <a:pt x="191" y="330"/>
                    <a:pt x="191" y="330"/>
                  </a:cubicBezTo>
                  <a:cubicBezTo>
                    <a:pt x="191" y="324"/>
                    <a:pt x="191" y="324"/>
                    <a:pt x="191" y="324"/>
                  </a:cubicBezTo>
                  <a:cubicBezTo>
                    <a:pt x="193" y="323"/>
                    <a:pt x="194" y="322"/>
                    <a:pt x="196" y="321"/>
                  </a:cubicBezTo>
                  <a:close/>
                  <a:moveTo>
                    <a:pt x="196" y="390"/>
                  </a:moveTo>
                  <a:cubicBezTo>
                    <a:pt x="196" y="393"/>
                    <a:pt x="196" y="393"/>
                    <a:pt x="196" y="393"/>
                  </a:cubicBezTo>
                  <a:cubicBezTo>
                    <a:pt x="195" y="393"/>
                    <a:pt x="195" y="393"/>
                    <a:pt x="195" y="393"/>
                  </a:cubicBezTo>
                  <a:cubicBezTo>
                    <a:pt x="195" y="396"/>
                    <a:pt x="196" y="398"/>
                    <a:pt x="196" y="401"/>
                  </a:cubicBezTo>
                  <a:cubicBezTo>
                    <a:pt x="196" y="414"/>
                    <a:pt x="196" y="414"/>
                    <a:pt x="196" y="414"/>
                  </a:cubicBezTo>
                  <a:cubicBezTo>
                    <a:pt x="191" y="414"/>
                    <a:pt x="191" y="414"/>
                    <a:pt x="191" y="414"/>
                  </a:cubicBezTo>
                  <a:cubicBezTo>
                    <a:pt x="191" y="410"/>
                    <a:pt x="191" y="410"/>
                    <a:pt x="191" y="410"/>
                  </a:cubicBezTo>
                  <a:cubicBezTo>
                    <a:pt x="192" y="410"/>
                    <a:pt x="193" y="410"/>
                    <a:pt x="194" y="410"/>
                  </a:cubicBezTo>
                  <a:cubicBezTo>
                    <a:pt x="192" y="406"/>
                    <a:pt x="192" y="402"/>
                    <a:pt x="191" y="399"/>
                  </a:cubicBezTo>
                  <a:cubicBezTo>
                    <a:pt x="191" y="390"/>
                    <a:pt x="191" y="390"/>
                    <a:pt x="191" y="390"/>
                  </a:cubicBezTo>
                  <a:cubicBezTo>
                    <a:pt x="196" y="390"/>
                    <a:pt x="196" y="390"/>
                    <a:pt x="196" y="390"/>
                  </a:cubicBezTo>
                  <a:close/>
                  <a:moveTo>
                    <a:pt x="196" y="465"/>
                  </a:moveTo>
                  <a:cubicBezTo>
                    <a:pt x="196" y="478"/>
                    <a:pt x="196" y="478"/>
                    <a:pt x="196" y="478"/>
                  </a:cubicBezTo>
                  <a:cubicBezTo>
                    <a:pt x="196" y="478"/>
                    <a:pt x="196" y="477"/>
                    <a:pt x="195" y="477"/>
                  </a:cubicBezTo>
                  <a:cubicBezTo>
                    <a:pt x="194" y="478"/>
                    <a:pt x="192" y="480"/>
                    <a:pt x="191" y="481"/>
                  </a:cubicBezTo>
                  <a:cubicBezTo>
                    <a:pt x="191" y="446"/>
                    <a:pt x="191" y="446"/>
                    <a:pt x="191" y="446"/>
                  </a:cubicBezTo>
                  <a:cubicBezTo>
                    <a:pt x="192" y="452"/>
                    <a:pt x="194" y="459"/>
                    <a:pt x="196" y="465"/>
                  </a:cubicBezTo>
                  <a:close/>
                  <a:moveTo>
                    <a:pt x="196" y="492"/>
                  </a:moveTo>
                  <a:cubicBezTo>
                    <a:pt x="196" y="505"/>
                    <a:pt x="196" y="505"/>
                    <a:pt x="196" y="505"/>
                  </a:cubicBezTo>
                  <a:cubicBezTo>
                    <a:pt x="194" y="509"/>
                    <a:pt x="194" y="513"/>
                    <a:pt x="196" y="519"/>
                  </a:cubicBezTo>
                  <a:cubicBezTo>
                    <a:pt x="196" y="529"/>
                    <a:pt x="196" y="529"/>
                    <a:pt x="196" y="529"/>
                  </a:cubicBezTo>
                  <a:cubicBezTo>
                    <a:pt x="194" y="526"/>
                    <a:pt x="193" y="524"/>
                    <a:pt x="191" y="522"/>
                  </a:cubicBezTo>
                  <a:cubicBezTo>
                    <a:pt x="191" y="500"/>
                    <a:pt x="191" y="500"/>
                    <a:pt x="191" y="500"/>
                  </a:cubicBezTo>
                  <a:cubicBezTo>
                    <a:pt x="193" y="497"/>
                    <a:pt x="195" y="495"/>
                    <a:pt x="196" y="492"/>
                  </a:cubicBezTo>
                  <a:close/>
                  <a:moveTo>
                    <a:pt x="196" y="604"/>
                  </a:moveTo>
                  <a:cubicBezTo>
                    <a:pt x="196" y="615"/>
                    <a:pt x="196" y="615"/>
                    <a:pt x="196" y="615"/>
                  </a:cubicBezTo>
                  <a:cubicBezTo>
                    <a:pt x="195" y="616"/>
                    <a:pt x="195" y="616"/>
                    <a:pt x="195" y="616"/>
                  </a:cubicBezTo>
                  <a:cubicBezTo>
                    <a:pt x="195" y="617"/>
                    <a:pt x="195" y="618"/>
                    <a:pt x="196" y="619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91" y="626"/>
                    <a:pt x="191" y="626"/>
                    <a:pt x="191" y="626"/>
                  </a:cubicBezTo>
                  <a:cubicBezTo>
                    <a:pt x="191" y="606"/>
                    <a:pt x="191" y="606"/>
                    <a:pt x="191" y="606"/>
                  </a:cubicBezTo>
                  <a:cubicBezTo>
                    <a:pt x="196" y="604"/>
                    <a:pt x="196" y="604"/>
                    <a:pt x="196" y="604"/>
                  </a:cubicBezTo>
                  <a:close/>
                  <a:moveTo>
                    <a:pt x="196" y="633"/>
                  </a:moveTo>
                  <a:cubicBezTo>
                    <a:pt x="196" y="642"/>
                    <a:pt x="196" y="642"/>
                    <a:pt x="196" y="642"/>
                  </a:cubicBezTo>
                  <a:cubicBezTo>
                    <a:pt x="194" y="640"/>
                    <a:pt x="194" y="638"/>
                    <a:pt x="196" y="633"/>
                  </a:cubicBezTo>
                  <a:close/>
                  <a:moveTo>
                    <a:pt x="196" y="687"/>
                  </a:moveTo>
                  <a:cubicBezTo>
                    <a:pt x="196" y="694"/>
                    <a:pt x="196" y="694"/>
                    <a:pt x="196" y="694"/>
                  </a:cubicBezTo>
                  <a:cubicBezTo>
                    <a:pt x="194" y="694"/>
                    <a:pt x="193" y="694"/>
                    <a:pt x="191" y="694"/>
                  </a:cubicBezTo>
                  <a:cubicBezTo>
                    <a:pt x="191" y="696"/>
                    <a:pt x="191" y="696"/>
                    <a:pt x="191" y="696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93" y="685"/>
                    <a:pt x="194" y="686"/>
                    <a:pt x="196" y="687"/>
                  </a:cubicBezTo>
                  <a:close/>
                  <a:moveTo>
                    <a:pt x="191" y="588"/>
                  </a:moveTo>
                  <a:cubicBezTo>
                    <a:pt x="191" y="579"/>
                    <a:pt x="191" y="579"/>
                    <a:pt x="191" y="579"/>
                  </a:cubicBezTo>
                  <a:cubicBezTo>
                    <a:pt x="193" y="581"/>
                    <a:pt x="194" y="583"/>
                    <a:pt x="194" y="585"/>
                  </a:cubicBezTo>
                  <a:cubicBezTo>
                    <a:pt x="193" y="586"/>
                    <a:pt x="192" y="587"/>
                    <a:pt x="191" y="588"/>
                  </a:cubicBezTo>
                  <a:close/>
                  <a:moveTo>
                    <a:pt x="189" y="61"/>
                  </a:moveTo>
                  <a:cubicBezTo>
                    <a:pt x="190" y="60"/>
                    <a:pt x="190" y="59"/>
                    <a:pt x="191" y="58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0" y="75"/>
                    <a:pt x="190" y="75"/>
                    <a:pt x="189" y="75"/>
                  </a:cubicBezTo>
                  <a:cubicBezTo>
                    <a:pt x="189" y="61"/>
                    <a:pt x="189" y="61"/>
                    <a:pt x="189" y="61"/>
                  </a:cubicBezTo>
                  <a:close/>
                  <a:moveTo>
                    <a:pt x="191" y="737"/>
                  </a:moveTo>
                  <a:cubicBezTo>
                    <a:pt x="190" y="736"/>
                    <a:pt x="190" y="736"/>
                    <a:pt x="189" y="735"/>
                  </a:cubicBezTo>
                  <a:cubicBezTo>
                    <a:pt x="189" y="684"/>
                    <a:pt x="189" y="684"/>
                    <a:pt x="189" y="684"/>
                  </a:cubicBezTo>
                  <a:cubicBezTo>
                    <a:pt x="189" y="684"/>
                    <a:pt x="189" y="684"/>
                    <a:pt x="189" y="684"/>
                  </a:cubicBezTo>
                  <a:cubicBezTo>
                    <a:pt x="190" y="684"/>
                    <a:pt x="190" y="685"/>
                    <a:pt x="191" y="685"/>
                  </a:cubicBezTo>
                  <a:cubicBezTo>
                    <a:pt x="191" y="696"/>
                    <a:pt x="191" y="696"/>
                    <a:pt x="191" y="696"/>
                  </a:cubicBezTo>
                  <a:cubicBezTo>
                    <a:pt x="191" y="707"/>
                    <a:pt x="190" y="715"/>
                    <a:pt x="191" y="721"/>
                  </a:cubicBezTo>
                  <a:cubicBezTo>
                    <a:pt x="191" y="737"/>
                    <a:pt x="191" y="737"/>
                    <a:pt x="191" y="737"/>
                  </a:cubicBezTo>
                  <a:close/>
                  <a:moveTo>
                    <a:pt x="191" y="94"/>
                  </a:moveTo>
                  <a:cubicBezTo>
                    <a:pt x="191" y="111"/>
                    <a:pt x="191" y="111"/>
                    <a:pt x="191" y="111"/>
                  </a:cubicBezTo>
                  <a:cubicBezTo>
                    <a:pt x="190" y="112"/>
                    <a:pt x="190" y="113"/>
                    <a:pt x="189" y="114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89" y="104"/>
                    <a:pt x="189" y="104"/>
                    <a:pt x="189" y="10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91" y="94"/>
                    <a:pt x="191" y="94"/>
                    <a:pt x="191" y="94"/>
                  </a:cubicBezTo>
                  <a:close/>
                  <a:moveTo>
                    <a:pt x="191" y="151"/>
                  </a:moveTo>
                  <a:cubicBezTo>
                    <a:pt x="191" y="169"/>
                    <a:pt x="191" y="169"/>
                    <a:pt x="191" y="169"/>
                  </a:cubicBezTo>
                  <a:cubicBezTo>
                    <a:pt x="191" y="168"/>
                    <a:pt x="191" y="167"/>
                    <a:pt x="190" y="166"/>
                  </a:cubicBezTo>
                  <a:cubicBezTo>
                    <a:pt x="189" y="166"/>
                    <a:pt x="189" y="166"/>
                    <a:pt x="189" y="166"/>
                  </a:cubicBezTo>
                  <a:cubicBezTo>
                    <a:pt x="189" y="147"/>
                    <a:pt x="189" y="147"/>
                    <a:pt x="189" y="147"/>
                  </a:cubicBezTo>
                  <a:cubicBezTo>
                    <a:pt x="190" y="148"/>
                    <a:pt x="190" y="150"/>
                    <a:pt x="191" y="151"/>
                  </a:cubicBezTo>
                  <a:close/>
                  <a:moveTo>
                    <a:pt x="191" y="175"/>
                  </a:moveTo>
                  <a:cubicBezTo>
                    <a:pt x="191" y="191"/>
                    <a:pt x="191" y="191"/>
                    <a:pt x="191" y="191"/>
                  </a:cubicBezTo>
                  <a:cubicBezTo>
                    <a:pt x="189" y="194"/>
                    <a:pt x="189" y="194"/>
                    <a:pt x="189" y="194"/>
                  </a:cubicBezTo>
                  <a:cubicBezTo>
                    <a:pt x="190" y="194"/>
                    <a:pt x="190" y="194"/>
                    <a:pt x="191" y="194"/>
                  </a:cubicBezTo>
                  <a:cubicBezTo>
                    <a:pt x="191" y="194"/>
                    <a:pt x="191" y="194"/>
                    <a:pt x="191" y="194"/>
                  </a:cubicBezTo>
                  <a:cubicBezTo>
                    <a:pt x="191" y="207"/>
                    <a:pt x="191" y="207"/>
                    <a:pt x="191" y="207"/>
                  </a:cubicBezTo>
                  <a:cubicBezTo>
                    <a:pt x="190" y="207"/>
                    <a:pt x="190" y="207"/>
                    <a:pt x="189" y="207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90" y="177"/>
                    <a:pt x="191" y="176"/>
                    <a:pt x="191" y="175"/>
                  </a:cubicBezTo>
                  <a:close/>
                  <a:moveTo>
                    <a:pt x="191" y="214"/>
                  </a:moveTo>
                  <a:cubicBezTo>
                    <a:pt x="191" y="221"/>
                    <a:pt x="191" y="221"/>
                    <a:pt x="191" y="221"/>
                  </a:cubicBezTo>
                  <a:cubicBezTo>
                    <a:pt x="191" y="221"/>
                    <a:pt x="191" y="221"/>
                    <a:pt x="191" y="221"/>
                  </a:cubicBezTo>
                  <a:cubicBezTo>
                    <a:pt x="190" y="219"/>
                    <a:pt x="190" y="219"/>
                    <a:pt x="190" y="216"/>
                  </a:cubicBezTo>
                  <a:cubicBezTo>
                    <a:pt x="190" y="215"/>
                    <a:pt x="191" y="214"/>
                    <a:pt x="191" y="214"/>
                  </a:cubicBezTo>
                  <a:close/>
                  <a:moveTo>
                    <a:pt x="191" y="282"/>
                  </a:moveTo>
                  <a:cubicBezTo>
                    <a:pt x="191" y="298"/>
                    <a:pt x="191" y="298"/>
                    <a:pt x="191" y="298"/>
                  </a:cubicBezTo>
                  <a:cubicBezTo>
                    <a:pt x="190" y="298"/>
                    <a:pt x="190" y="299"/>
                    <a:pt x="189" y="300"/>
                  </a:cubicBezTo>
                  <a:cubicBezTo>
                    <a:pt x="189" y="286"/>
                    <a:pt x="189" y="286"/>
                    <a:pt x="189" y="286"/>
                  </a:cubicBezTo>
                  <a:cubicBezTo>
                    <a:pt x="190" y="285"/>
                    <a:pt x="190" y="283"/>
                    <a:pt x="191" y="282"/>
                  </a:cubicBezTo>
                  <a:close/>
                  <a:moveTo>
                    <a:pt x="191" y="308"/>
                  </a:moveTo>
                  <a:cubicBezTo>
                    <a:pt x="191" y="313"/>
                    <a:pt x="191" y="313"/>
                    <a:pt x="191" y="313"/>
                  </a:cubicBezTo>
                  <a:cubicBezTo>
                    <a:pt x="190" y="313"/>
                    <a:pt x="190" y="314"/>
                    <a:pt x="189" y="314"/>
                  </a:cubicBezTo>
                  <a:cubicBezTo>
                    <a:pt x="189" y="308"/>
                    <a:pt x="189" y="308"/>
                    <a:pt x="189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1" y="324"/>
                  </a:moveTo>
                  <a:cubicBezTo>
                    <a:pt x="191" y="330"/>
                    <a:pt x="191" y="330"/>
                    <a:pt x="191" y="330"/>
                  </a:cubicBezTo>
                  <a:cubicBezTo>
                    <a:pt x="189" y="331"/>
                    <a:pt x="189" y="331"/>
                    <a:pt x="189" y="331"/>
                  </a:cubicBezTo>
                  <a:cubicBezTo>
                    <a:pt x="189" y="325"/>
                    <a:pt x="189" y="325"/>
                    <a:pt x="189" y="325"/>
                  </a:cubicBezTo>
                  <a:cubicBezTo>
                    <a:pt x="190" y="325"/>
                    <a:pt x="190" y="324"/>
                    <a:pt x="191" y="324"/>
                  </a:cubicBezTo>
                  <a:close/>
                  <a:moveTo>
                    <a:pt x="191" y="336"/>
                  </a:moveTo>
                  <a:cubicBezTo>
                    <a:pt x="191" y="356"/>
                    <a:pt x="191" y="356"/>
                    <a:pt x="191" y="356"/>
                  </a:cubicBezTo>
                  <a:cubicBezTo>
                    <a:pt x="190" y="360"/>
                    <a:pt x="189" y="364"/>
                    <a:pt x="189" y="369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189" y="347"/>
                    <a:pt x="189" y="347"/>
                    <a:pt x="189" y="347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189" y="340"/>
                    <a:pt x="189" y="340"/>
                    <a:pt x="189" y="340"/>
                  </a:cubicBezTo>
                  <a:cubicBezTo>
                    <a:pt x="190" y="338"/>
                    <a:pt x="191" y="337"/>
                    <a:pt x="191" y="336"/>
                  </a:cubicBezTo>
                  <a:close/>
                  <a:moveTo>
                    <a:pt x="191" y="390"/>
                  </a:moveTo>
                  <a:cubicBezTo>
                    <a:pt x="191" y="399"/>
                    <a:pt x="191" y="399"/>
                    <a:pt x="191" y="399"/>
                  </a:cubicBezTo>
                  <a:cubicBezTo>
                    <a:pt x="191" y="397"/>
                    <a:pt x="190" y="395"/>
                    <a:pt x="189" y="394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89" y="390"/>
                    <a:pt x="189" y="390"/>
                    <a:pt x="189" y="390"/>
                  </a:cubicBezTo>
                  <a:cubicBezTo>
                    <a:pt x="191" y="390"/>
                    <a:pt x="191" y="390"/>
                    <a:pt x="191" y="390"/>
                  </a:cubicBezTo>
                  <a:close/>
                  <a:moveTo>
                    <a:pt x="191" y="410"/>
                  </a:moveTo>
                  <a:cubicBezTo>
                    <a:pt x="191" y="414"/>
                    <a:pt x="191" y="414"/>
                    <a:pt x="191" y="414"/>
                  </a:cubicBezTo>
                  <a:cubicBezTo>
                    <a:pt x="189" y="414"/>
                    <a:pt x="189" y="414"/>
                    <a:pt x="189" y="414"/>
                  </a:cubicBezTo>
                  <a:cubicBezTo>
                    <a:pt x="189" y="411"/>
                    <a:pt x="189" y="411"/>
                    <a:pt x="189" y="411"/>
                  </a:cubicBezTo>
                  <a:cubicBezTo>
                    <a:pt x="190" y="411"/>
                    <a:pt x="190" y="411"/>
                    <a:pt x="191" y="410"/>
                  </a:cubicBezTo>
                  <a:close/>
                  <a:moveTo>
                    <a:pt x="191" y="446"/>
                  </a:moveTo>
                  <a:cubicBezTo>
                    <a:pt x="191" y="481"/>
                    <a:pt x="191" y="481"/>
                    <a:pt x="191" y="481"/>
                  </a:cubicBezTo>
                  <a:cubicBezTo>
                    <a:pt x="190" y="482"/>
                    <a:pt x="190" y="483"/>
                    <a:pt x="189" y="484"/>
                  </a:cubicBezTo>
                  <a:cubicBezTo>
                    <a:pt x="189" y="475"/>
                    <a:pt x="189" y="475"/>
                    <a:pt x="189" y="475"/>
                  </a:cubicBezTo>
                  <a:cubicBezTo>
                    <a:pt x="191" y="471"/>
                    <a:pt x="192" y="467"/>
                    <a:pt x="189" y="459"/>
                  </a:cubicBezTo>
                  <a:cubicBezTo>
                    <a:pt x="189" y="460"/>
                    <a:pt x="189" y="460"/>
                    <a:pt x="189" y="460"/>
                  </a:cubicBezTo>
                  <a:cubicBezTo>
                    <a:pt x="189" y="428"/>
                    <a:pt x="189" y="428"/>
                    <a:pt x="189" y="428"/>
                  </a:cubicBezTo>
                  <a:cubicBezTo>
                    <a:pt x="190" y="434"/>
                    <a:pt x="190" y="440"/>
                    <a:pt x="191" y="446"/>
                  </a:cubicBezTo>
                  <a:close/>
                  <a:moveTo>
                    <a:pt x="191" y="500"/>
                  </a:moveTo>
                  <a:cubicBezTo>
                    <a:pt x="191" y="522"/>
                    <a:pt x="191" y="522"/>
                    <a:pt x="191" y="522"/>
                  </a:cubicBezTo>
                  <a:cubicBezTo>
                    <a:pt x="190" y="520"/>
                    <a:pt x="190" y="518"/>
                    <a:pt x="189" y="516"/>
                  </a:cubicBezTo>
                  <a:cubicBezTo>
                    <a:pt x="189" y="503"/>
                    <a:pt x="189" y="503"/>
                    <a:pt x="189" y="503"/>
                  </a:cubicBezTo>
                  <a:cubicBezTo>
                    <a:pt x="190" y="502"/>
                    <a:pt x="190" y="501"/>
                    <a:pt x="191" y="500"/>
                  </a:cubicBezTo>
                  <a:close/>
                  <a:moveTo>
                    <a:pt x="191" y="579"/>
                  </a:moveTo>
                  <a:cubicBezTo>
                    <a:pt x="191" y="588"/>
                    <a:pt x="191" y="588"/>
                    <a:pt x="191" y="588"/>
                  </a:cubicBezTo>
                  <a:cubicBezTo>
                    <a:pt x="190" y="588"/>
                    <a:pt x="190" y="589"/>
                    <a:pt x="189" y="590"/>
                  </a:cubicBezTo>
                  <a:cubicBezTo>
                    <a:pt x="189" y="577"/>
                    <a:pt x="189" y="577"/>
                    <a:pt x="189" y="577"/>
                  </a:cubicBezTo>
                  <a:cubicBezTo>
                    <a:pt x="190" y="578"/>
                    <a:pt x="190" y="579"/>
                    <a:pt x="191" y="579"/>
                  </a:cubicBezTo>
                  <a:close/>
                  <a:moveTo>
                    <a:pt x="191" y="606"/>
                  </a:moveTo>
                  <a:cubicBezTo>
                    <a:pt x="191" y="626"/>
                    <a:pt x="191" y="626"/>
                    <a:pt x="191" y="626"/>
                  </a:cubicBezTo>
                  <a:cubicBezTo>
                    <a:pt x="189" y="624"/>
                    <a:pt x="189" y="624"/>
                    <a:pt x="189" y="624"/>
                  </a:cubicBezTo>
                  <a:cubicBezTo>
                    <a:pt x="189" y="607"/>
                    <a:pt x="189" y="607"/>
                    <a:pt x="189" y="607"/>
                  </a:cubicBezTo>
                  <a:cubicBezTo>
                    <a:pt x="191" y="606"/>
                    <a:pt x="191" y="606"/>
                    <a:pt x="191" y="606"/>
                  </a:cubicBezTo>
                  <a:close/>
                  <a:moveTo>
                    <a:pt x="189" y="235"/>
                  </a:moveTo>
                  <a:cubicBezTo>
                    <a:pt x="189" y="229"/>
                    <a:pt x="189" y="229"/>
                    <a:pt x="189" y="229"/>
                  </a:cubicBezTo>
                  <a:cubicBezTo>
                    <a:pt x="189" y="231"/>
                    <a:pt x="190" y="232"/>
                    <a:pt x="190" y="234"/>
                  </a:cubicBezTo>
                  <a:cubicBezTo>
                    <a:pt x="189" y="235"/>
                    <a:pt x="189" y="235"/>
                    <a:pt x="189" y="235"/>
                  </a:cubicBezTo>
                  <a:close/>
                  <a:moveTo>
                    <a:pt x="189" y="178"/>
                  </a:moveTo>
                  <a:cubicBezTo>
                    <a:pt x="189" y="178"/>
                    <a:pt x="189" y="178"/>
                    <a:pt x="189" y="17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89" y="176"/>
                    <a:pt x="189" y="173"/>
                    <a:pt x="189" y="171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89" y="178"/>
                    <a:pt x="189" y="178"/>
                    <a:pt x="189" y="178"/>
                  </a:cubicBezTo>
                  <a:close/>
                  <a:moveTo>
                    <a:pt x="187" y="62"/>
                  </a:moveTo>
                  <a:cubicBezTo>
                    <a:pt x="187" y="62"/>
                    <a:pt x="188" y="61"/>
                    <a:pt x="189" y="61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8" y="75"/>
                    <a:pt x="187" y="75"/>
                    <a:pt x="187" y="74"/>
                  </a:cubicBezTo>
                  <a:cubicBezTo>
                    <a:pt x="187" y="62"/>
                    <a:pt x="187" y="62"/>
                    <a:pt x="187" y="62"/>
                  </a:cubicBezTo>
                  <a:close/>
                  <a:moveTo>
                    <a:pt x="189" y="735"/>
                  </a:moveTo>
                  <a:cubicBezTo>
                    <a:pt x="188" y="734"/>
                    <a:pt x="187" y="734"/>
                    <a:pt x="187" y="733"/>
                  </a:cubicBezTo>
                  <a:cubicBezTo>
                    <a:pt x="187" y="681"/>
                    <a:pt x="187" y="681"/>
                    <a:pt x="187" y="681"/>
                  </a:cubicBezTo>
                  <a:cubicBezTo>
                    <a:pt x="187" y="682"/>
                    <a:pt x="188" y="683"/>
                    <a:pt x="189" y="684"/>
                  </a:cubicBezTo>
                  <a:cubicBezTo>
                    <a:pt x="189" y="735"/>
                    <a:pt x="189" y="735"/>
                    <a:pt x="189" y="735"/>
                  </a:cubicBezTo>
                  <a:close/>
                  <a:moveTo>
                    <a:pt x="189" y="94"/>
                  </a:moveTo>
                  <a:cubicBezTo>
                    <a:pt x="189" y="104"/>
                    <a:pt x="189" y="104"/>
                    <a:pt x="189" y="104"/>
                  </a:cubicBezTo>
                  <a:cubicBezTo>
                    <a:pt x="188" y="104"/>
                    <a:pt x="188" y="104"/>
                    <a:pt x="187" y="103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89" y="94"/>
                    <a:pt x="189" y="94"/>
                    <a:pt x="189" y="94"/>
                  </a:cubicBezTo>
                  <a:close/>
                  <a:moveTo>
                    <a:pt x="189" y="105"/>
                  </a:moveTo>
                  <a:cubicBezTo>
                    <a:pt x="189" y="114"/>
                    <a:pt x="189" y="114"/>
                    <a:pt x="189" y="114"/>
                  </a:cubicBezTo>
                  <a:cubicBezTo>
                    <a:pt x="188" y="114"/>
                    <a:pt x="187" y="115"/>
                    <a:pt x="187" y="115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8" y="105"/>
                    <a:pt x="189" y="105"/>
                  </a:cubicBezTo>
                  <a:close/>
                  <a:moveTo>
                    <a:pt x="189" y="147"/>
                  </a:moveTo>
                  <a:cubicBezTo>
                    <a:pt x="189" y="166"/>
                    <a:pt x="189" y="166"/>
                    <a:pt x="189" y="166"/>
                  </a:cubicBezTo>
                  <a:cubicBezTo>
                    <a:pt x="188" y="165"/>
                    <a:pt x="187" y="165"/>
                    <a:pt x="187" y="165"/>
                  </a:cubicBezTo>
                  <a:cubicBezTo>
                    <a:pt x="187" y="145"/>
                    <a:pt x="187" y="145"/>
                    <a:pt x="187" y="145"/>
                  </a:cubicBezTo>
                  <a:cubicBezTo>
                    <a:pt x="188" y="145"/>
                    <a:pt x="188" y="145"/>
                    <a:pt x="188" y="145"/>
                  </a:cubicBezTo>
                  <a:cubicBezTo>
                    <a:pt x="188" y="146"/>
                    <a:pt x="188" y="147"/>
                    <a:pt x="189" y="147"/>
                  </a:cubicBezTo>
                  <a:close/>
                  <a:moveTo>
                    <a:pt x="189" y="171"/>
                  </a:moveTo>
                  <a:cubicBezTo>
                    <a:pt x="189" y="178"/>
                    <a:pt x="189" y="178"/>
                    <a:pt x="189" y="178"/>
                  </a:cubicBezTo>
                  <a:cubicBezTo>
                    <a:pt x="188" y="178"/>
                    <a:pt x="187" y="178"/>
                    <a:pt x="187" y="178"/>
                  </a:cubicBezTo>
                  <a:cubicBezTo>
                    <a:pt x="187" y="171"/>
                    <a:pt x="187" y="171"/>
                    <a:pt x="187" y="171"/>
                  </a:cubicBezTo>
                  <a:cubicBezTo>
                    <a:pt x="189" y="171"/>
                    <a:pt x="189" y="171"/>
                    <a:pt x="189" y="171"/>
                  </a:cubicBezTo>
                  <a:close/>
                  <a:moveTo>
                    <a:pt x="189" y="178"/>
                  </a:moveTo>
                  <a:cubicBezTo>
                    <a:pt x="188" y="178"/>
                    <a:pt x="187" y="178"/>
                    <a:pt x="187" y="178"/>
                  </a:cubicBezTo>
                  <a:cubicBezTo>
                    <a:pt x="187" y="181"/>
                    <a:pt x="187" y="181"/>
                    <a:pt x="187" y="181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89" y="178"/>
                    <a:pt x="189" y="178"/>
                    <a:pt x="189" y="178"/>
                  </a:cubicBezTo>
                  <a:close/>
                  <a:moveTo>
                    <a:pt x="189" y="178"/>
                  </a:moveTo>
                  <a:cubicBezTo>
                    <a:pt x="187" y="181"/>
                    <a:pt x="187" y="181"/>
                    <a:pt x="187" y="181"/>
                  </a:cubicBezTo>
                  <a:cubicBezTo>
                    <a:pt x="187" y="207"/>
                    <a:pt x="187" y="207"/>
                    <a:pt x="187" y="207"/>
                  </a:cubicBezTo>
                  <a:cubicBezTo>
                    <a:pt x="187" y="207"/>
                    <a:pt x="188" y="207"/>
                    <a:pt x="189" y="207"/>
                  </a:cubicBezTo>
                  <a:cubicBezTo>
                    <a:pt x="189" y="178"/>
                    <a:pt x="189" y="178"/>
                    <a:pt x="189" y="178"/>
                  </a:cubicBezTo>
                  <a:close/>
                  <a:moveTo>
                    <a:pt x="189" y="229"/>
                  </a:moveTo>
                  <a:cubicBezTo>
                    <a:pt x="189" y="235"/>
                    <a:pt x="189" y="235"/>
                    <a:pt x="189" y="235"/>
                  </a:cubicBezTo>
                  <a:cubicBezTo>
                    <a:pt x="188" y="236"/>
                    <a:pt x="187" y="236"/>
                    <a:pt x="187" y="236"/>
                  </a:cubicBezTo>
                  <a:cubicBezTo>
                    <a:pt x="187" y="225"/>
                    <a:pt x="187" y="225"/>
                    <a:pt x="187" y="225"/>
                  </a:cubicBezTo>
                  <a:cubicBezTo>
                    <a:pt x="188" y="226"/>
                    <a:pt x="188" y="228"/>
                    <a:pt x="189" y="229"/>
                  </a:cubicBezTo>
                  <a:close/>
                  <a:moveTo>
                    <a:pt x="189" y="286"/>
                  </a:moveTo>
                  <a:cubicBezTo>
                    <a:pt x="189" y="300"/>
                    <a:pt x="189" y="300"/>
                    <a:pt x="189" y="300"/>
                  </a:cubicBezTo>
                  <a:cubicBezTo>
                    <a:pt x="188" y="300"/>
                    <a:pt x="187" y="301"/>
                    <a:pt x="187" y="303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187" y="289"/>
                    <a:pt x="188" y="287"/>
                    <a:pt x="189" y="286"/>
                  </a:cubicBezTo>
                  <a:close/>
                  <a:moveTo>
                    <a:pt x="189" y="308"/>
                  </a:moveTo>
                  <a:cubicBezTo>
                    <a:pt x="189" y="314"/>
                    <a:pt x="189" y="314"/>
                    <a:pt x="189" y="314"/>
                  </a:cubicBezTo>
                  <a:cubicBezTo>
                    <a:pt x="188" y="314"/>
                    <a:pt x="187" y="314"/>
                    <a:pt x="187" y="314"/>
                  </a:cubicBezTo>
                  <a:cubicBezTo>
                    <a:pt x="187" y="308"/>
                    <a:pt x="187" y="308"/>
                    <a:pt x="187" y="308"/>
                  </a:cubicBezTo>
                  <a:cubicBezTo>
                    <a:pt x="187" y="308"/>
                    <a:pt x="188" y="308"/>
                    <a:pt x="189" y="308"/>
                  </a:cubicBezTo>
                  <a:close/>
                  <a:moveTo>
                    <a:pt x="189" y="325"/>
                  </a:moveTo>
                  <a:cubicBezTo>
                    <a:pt x="189" y="331"/>
                    <a:pt x="189" y="331"/>
                    <a:pt x="189" y="331"/>
                  </a:cubicBezTo>
                  <a:cubicBezTo>
                    <a:pt x="188" y="331"/>
                    <a:pt x="187" y="331"/>
                    <a:pt x="187" y="331"/>
                  </a:cubicBezTo>
                  <a:cubicBezTo>
                    <a:pt x="187" y="325"/>
                    <a:pt x="187" y="325"/>
                    <a:pt x="187" y="325"/>
                  </a:cubicBezTo>
                  <a:cubicBezTo>
                    <a:pt x="187" y="325"/>
                    <a:pt x="188" y="325"/>
                    <a:pt x="189" y="325"/>
                  </a:cubicBezTo>
                  <a:close/>
                  <a:moveTo>
                    <a:pt x="189" y="340"/>
                  </a:moveTo>
                  <a:cubicBezTo>
                    <a:pt x="189" y="348"/>
                    <a:pt x="189" y="348"/>
                    <a:pt x="189" y="348"/>
                  </a:cubicBezTo>
                  <a:cubicBezTo>
                    <a:pt x="188" y="348"/>
                    <a:pt x="187" y="348"/>
                    <a:pt x="187" y="348"/>
                  </a:cubicBezTo>
                  <a:cubicBezTo>
                    <a:pt x="187" y="341"/>
                    <a:pt x="187" y="341"/>
                    <a:pt x="187" y="341"/>
                  </a:cubicBezTo>
                  <a:cubicBezTo>
                    <a:pt x="187" y="341"/>
                    <a:pt x="188" y="340"/>
                    <a:pt x="189" y="340"/>
                  </a:cubicBezTo>
                  <a:close/>
                  <a:moveTo>
                    <a:pt x="189" y="348"/>
                  </a:moveTo>
                  <a:cubicBezTo>
                    <a:pt x="188" y="350"/>
                    <a:pt x="187" y="353"/>
                    <a:pt x="187" y="355"/>
                  </a:cubicBezTo>
                  <a:cubicBezTo>
                    <a:pt x="187" y="396"/>
                    <a:pt x="187" y="396"/>
                    <a:pt x="187" y="396"/>
                  </a:cubicBezTo>
                  <a:cubicBezTo>
                    <a:pt x="187" y="395"/>
                    <a:pt x="188" y="394"/>
                    <a:pt x="188" y="393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88" y="382"/>
                    <a:pt x="188" y="376"/>
                    <a:pt x="189" y="369"/>
                  </a:cubicBezTo>
                  <a:cubicBezTo>
                    <a:pt x="189" y="348"/>
                    <a:pt x="189" y="348"/>
                    <a:pt x="189" y="348"/>
                  </a:cubicBezTo>
                  <a:close/>
                  <a:moveTo>
                    <a:pt x="189" y="411"/>
                  </a:moveTo>
                  <a:cubicBezTo>
                    <a:pt x="189" y="414"/>
                    <a:pt x="189" y="414"/>
                    <a:pt x="189" y="414"/>
                  </a:cubicBezTo>
                  <a:cubicBezTo>
                    <a:pt x="187" y="414"/>
                    <a:pt x="187" y="414"/>
                    <a:pt x="187" y="414"/>
                  </a:cubicBezTo>
                  <a:cubicBezTo>
                    <a:pt x="187" y="405"/>
                    <a:pt x="187" y="405"/>
                    <a:pt x="187" y="405"/>
                  </a:cubicBezTo>
                  <a:cubicBezTo>
                    <a:pt x="187" y="407"/>
                    <a:pt x="188" y="409"/>
                    <a:pt x="188" y="411"/>
                  </a:cubicBezTo>
                  <a:cubicBezTo>
                    <a:pt x="189" y="411"/>
                    <a:pt x="189" y="411"/>
                    <a:pt x="189" y="411"/>
                  </a:cubicBezTo>
                  <a:close/>
                  <a:moveTo>
                    <a:pt x="189" y="428"/>
                  </a:moveTo>
                  <a:cubicBezTo>
                    <a:pt x="189" y="460"/>
                    <a:pt x="189" y="460"/>
                    <a:pt x="189" y="460"/>
                  </a:cubicBezTo>
                  <a:cubicBezTo>
                    <a:pt x="188" y="461"/>
                    <a:pt x="187" y="461"/>
                    <a:pt x="187" y="462"/>
                  </a:cubicBezTo>
                  <a:cubicBezTo>
                    <a:pt x="187" y="448"/>
                    <a:pt x="187" y="448"/>
                    <a:pt x="187" y="448"/>
                  </a:cubicBezTo>
                  <a:cubicBezTo>
                    <a:pt x="187" y="448"/>
                    <a:pt x="187" y="447"/>
                    <a:pt x="187" y="446"/>
                  </a:cubicBezTo>
                  <a:cubicBezTo>
                    <a:pt x="187" y="415"/>
                    <a:pt x="187" y="415"/>
                    <a:pt x="187" y="415"/>
                  </a:cubicBezTo>
                  <a:cubicBezTo>
                    <a:pt x="187" y="419"/>
                    <a:pt x="188" y="424"/>
                    <a:pt x="189" y="428"/>
                  </a:cubicBezTo>
                  <a:close/>
                  <a:moveTo>
                    <a:pt x="189" y="475"/>
                  </a:moveTo>
                  <a:cubicBezTo>
                    <a:pt x="189" y="484"/>
                    <a:pt x="189" y="484"/>
                    <a:pt x="189" y="484"/>
                  </a:cubicBezTo>
                  <a:cubicBezTo>
                    <a:pt x="188" y="485"/>
                    <a:pt x="187" y="486"/>
                    <a:pt x="187" y="488"/>
                  </a:cubicBezTo>
                  <a:cubicBezTo>
                    <a:pt x="187" y="478"/>
                    <a:pt x="187" y="478"/>
                    <a:pt x="187" y="478"/>
                  </a:cubicBezTo>
                  <a:cubicBezTo>
                    <a:pt x="187" y="477"/>
                    <a:pt x="188" y="476"/>
                    <a:pt x="189" y="475"/>
                  </a:cubicBezTo>
                  <a:close/>
                  <a:moveTo>
                    <a:pt x="189" y="503"/>
                  </a:moveTo>
                  <a:cubicBezTo>
                    <a:pt x="189" y="516"/>
                    <a:pt x="189" y="516"/>
                    <a:pt x="189" y="516"/>
                  </a:cubicBezTo>
                  <a:cubicBezTo>
                    <a:pt x="188" y="514"/>
                    <a:pt x="188" y="513"/>
                    <a:pt x="187" y="511"/>
                  </a:cubicBezTo>
                  <a:cubicBezTo>
                    <a:pt x="187" y="510"/>
                    <a:pt x="187" y="510"/>
                    <a:pt x="187" y="510"/>
                  </a:cubicBezTo>
                  <a:cubicBezTo>
                    <a:pt x="187" y="502"/>
                    <a:pt x="187" y="502"/>
                    <a:pt x="187" y="502"/>
                  </a:cubicBezTo>
                  <a:cubicBezTo>
                    <a:pt x="187" y="503"/>
                    <a:pt x="187" y="504"/>
                    <a:pt x="188" y="505"/>
                  </a:cubicBezTo>
                  <a:cubicBezTo>
                    <a:pt x="188" y="505"/>
                    <a:pt x="188" y="504"/>
                    <a:pt x="189" y="503"/>
                  </a:cubicBezTo>
                  <a:close/>
                  <a:moveTo>
                    <a:pt x="189" y="577"/>
                  </a:moveTo>
                  <a:cubicBezTo>
                    <a:pt x="189" y="590"/>
                    <a:pt x="189" y="590"/>
                    <a:pt x="189" y="590"/>
                  </a:cubicBezTo>
                  <a:cubicBezTo>
                    <a:pt x="187" y="592"/>
                    <a:pt x="187" y="592"/>
                    <a:pt x="187" y="592"/>
                  </a:cubicBezTo>
                  <a:cubicBezTo>
                    <a:pt x="187" y="578"/>
                    <a:pt x="187" y="578"/>
                    <a:pt x="187" y="578"/>
                  </a:cubicBezTo>
                  <a:cubicBezTo>
                    <a:pt x="188" y="576"/>
                    <a:pt x="188" y="576"/>
                    <a:pt x="188" y="576"/>
                  </a:cubicBezTo>
                  <a:cubicBezTo>
                    <a:pt x="188" y="577"/>
                    <a:pt x="189" y="577"/>
                    <a:pt x="189" y="577"/>
                  </a:cubicBezTo>
                  <a:close/>
                  <a:moveTo>
                    <a:pt x="189" y="607"/>
                  </a:moveTo>
                  <a:cubicBezTo>
                    <a:pt x="189" y="624"/>
                    <a:pt x="189" y="624"/>
                    <a:pt x="189" y="624"/>
                  </a:cubicBezTo>
                  <a:cubicBezTo>
                    <a:pt x="187" y="622"/>
                    <a:pt x="187" y="622"/>
                    <a:pt x="187" y="622"/>
                  </a:cubicBezTo>
                  <a:cubicBezTo>
                    <a:pt x="187" y="609"/>
                    <a:pt x="187" y="609"/>
                    <a:pt x="187" y="609"/>
                  </a:cubicBezTo>
                  <a:lnTo>
                    <a:pt x="189" y="607"/>
                  </a:lnTo>
                  <a:close/>
                  <a:moveTo>
                    <a:pt x="184" y="64"/>
                  </a:moveTo>
                  <a:cubicBezTo>
                    <a:pt x="185" y="64"/>
                    <a:pt x="186" y="63"/>
                    <a:pt x="187" y="62"/>
                  </a:cubicBezTo>
                  <a:cubicBezTo>
                    <a:pt x="187" y="74"/>
                    <a:pt x="187" y="74"/>
                    <a:pt x="187" y="74"/>
                  </a:cubicBezTo>
                  <a:cubicBezTo>
                    <a:pt x="186" y="74"/>
                    <a:pt x="185" y="74"/>
                    <a:pt x="184" y="74"/>
                  </a:cubicBezTo>
                  <a:cubicBezTo>
                    <a:pt x="184" y="64"/>
                    <a:pt x="184" y="64"/>
                    <a:pt x="184" y="64"/>
                  </a:cubicBezTo>
                  <a:close/>
                  <a:moveTo>
                    <a:pt x="187" y="733"/>
                  </a:moveTo>
                  <a:cubicBezTo>
                    <a:pt x="186" y="733"/>
                    <a:pt x="186" y="733"/>
                    <a:pt x="186" y="733"/>
                  </a:cubicBezTo>
                  <a:cubicBezTo>
                    <a:pt x="184" y="732"/>
                    <a:pt x="184" y="732"/>
                    <a:pt x="184" y="732"/>
                  </a:cubicBezTo>
                  <a:cubicBezTo>
                    <a:pt x="184" y="678"/>
                    <a:pt x="184" y="678"/>
                    <a:pt x="184" y="678"/>
                  </a:cubicBezTo>
                  <a:cubicBezTo>
                    <a:pt x="185" y="679"/>
                    <a:pt x="186" y="680"/>
                    <a:pt x="187" y="681"/>
                  </a:cubicBezTo>
                  <a:cubicBezTo>
                    <a:pt x="187" y="733"/>
                    <a:pt x="187" y="733"/>
                    <a:pt x="187" y="733"/>
                  </a:cubicBezTo>
                  <a:close/>
                  <a:moveTo>
                    <a:pt x="187" y="93"/>
                  </a:moveTo>
                  <a:cubicBezTo>
                    <a:pt x="187" y="103"/>
                    <a:pt x="187" y="103"/>
                    <a:pt x="187" y="103"/>
                  </a:cubicBezTo>
                  <a:cubicBezTo>
                    <a:pt x="186" y="103"/>
                    <a:pt x="185" y="102"/>
                    <a:pt x="184" y="102"/>
                  </a:cubicBezTo>
                  <a:cubicBezTo>
                    <a:pt x="184" y="92"/>
                    <a:pt x="184" y="92"/>
                    <a:pt x="184" y="92"/>
                  </a:cubicBezTo>
                  <a:cubicBezTo>
                    <a:pt x="187" y="93"/>
                    <a:pt x="187" y="93"/>
                    <a:pt x="187" y="93"/>
                  </a:cubicBezTo>
                  <a:close/>
                  <a:moveTo>
                    <a:pt x="187" y="106"/>
                  </a:moveTo>
                  <a:cubicBezTo>
                    <a:pt x="187" y="115"/>
                    <a:pt x="187" y="115"/>
                    <a:pt x="187" y="115"/>
                  </a:cubicBezTo>
                  <a:cubicBezTo>
                    <a:pt x="186" y="116"/>
                    <a:pt x="185" y="116"/>
                    <a:pt x="184" y="117"/>
                  </a:cubicBezTo>
                  <a:cubicBezTo>
                    <a:pt x="184" y="108"/>
                    <a:pt x="184" y="108"/>
                    <a:pt x="184" y="108"/>
                  </a:cubicBezTo>
                  <a:cubicBezTo>
                    <a:pt x="185" y="108"/>
                    <a:pt x="186" y="107"/>
                    <a:pt x="187" y="106"/>
                  </a:cubicBezTo>
                  <a:close/>
                  <a:moveTo>
                    <a:pt x="187" y="145"/>
                  </a:moveTo>
                  <a:cubicBezTo>
                    <a:pt x="187" y="165"/>
                    <a:pt x="187" y="165"/>
                    <a:pt x="187" y="165"/>
                  </a:cubicBezTo>
                  <a:cubicBezTo>
                    <a:pt x="186" y="165"/>
                    <a:pt x="185" y="164"/>
                    <a:pt x="184" y="164"/>
                  </a:cubicBezTo>
                  <a:cubicBezTo>
                    <a:pt x="184" y="145"/>
                    <a:pt x="184" y="145"/>
                    <a:pt x="184" y="145"/>
                  </a:cubicBezTo>
                  <a:cubicBezTo>
                    <a:pt x="187" y="145"/>
                    <a:pt x="187" y="145"/>
                    <a:pt x="187" y="145"/>
                  </a:cubicBezTo>
                  <a:close/>
                  <a:moveTo>
                    <a:pt x="187" y="171"/>
                  </a:moveTo>
                  <a:cubicBezTo>
                    <a:pt x="187" y="178"/>
                    <a:pt x="187" y="178"/>
                    <a:pt x="187" y="178"/>
                  </a:cubicBezTo>
                  <a:cubicBezTo>
                    <a:pt x="186" y="179"/>
                    <a:pt x="185" y="179"/>
                    <a:pt x="184" y="179"/>
                  </a:cubicBezTo>
                  <a:cubicBezTo>
                    <a:pt x="184" y="171"/>
                    <a:pt x="184" y="171"/>
                    <a:pt x="184" y="171"/>
                  </a:cubicBezTo>
                  <a:cubicBezTo>
                    <a:pt x="187" y="171"/>
                    <a:pt x="187" y="171"/>
                    <a:pt x="187" y="171"/>
                  </a:cubicBezTo>
                  <a:close/>
                  <a:moveTo>
                    <a:pt x="187" y="178"/>
                  </a:moveTo>
                  <a:cubicBezTo>
                    <a:pt x="186" y="179"/>
                    <a:pt x="185" y="179"/>
                    <a:pt x="184" y="179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87" y="181"/>
                    <a:pt x="187" y="181"/>
                    <a:pt x="187" y="181"/>
                  </a:cubicBezTo>
                  <a:cubicBezTo>
                    <a:pt x="187" y="178"/>
                    <a:pt x="187" y="178"/>
                    <a:pt x="187" y="178"/>
                  </a:cubicBezTo>
                  <a:close/>
                  <a:moveTo>
                    <a:pt x="187" y="181"/>
                  </a:moveTo>
                  <a:cubicBezTo>
                    <a:pt x="187" y="207"/>
                    <a:pt x="187" y="207"/>
                    <a:pt x="187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5" y="205"/>
                    <a:pt x="185" y="202"/>
                    <a:pt x="185" y="199"/>
                  </a:cubicBezTo>
                  <a:cubicBezTo>
                    <a:pt x="184" y="199"/>
                    <a:pt x="184" y="199"/>
                    <a:pt x="184" y="199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87" y="181"/>
                    <a:pt x="187" y="181"/>
                    <a:pt x="187" y="181"/>
                  </a:cubicBezTo>
                  <a:close/>
                  <a:moveTo>
                    <a:pt x="187" y="225"/>
                  </a:moveTo>
                  <a:cubicBezTo>
                    <a:pt x="187" y="236"/>
                    <a:pt x="187" y="236"/>
                    <a:pt x="187" y="236"/>
                  </a:cubicBezTo>
                  <a:cubicBezTo>
                    <a:pt x="186" y="236"/>
                    <a:pt x="185" y="236"/>
                    <a:pt x="184" y="236"/>
                  </a:cubicBezTo>
                  <a:cubicBezTo>
                    <a:pt x="184" y="222"/>
                    <a:pt x="184" y="222"/>
                    <a:pt x="184" y="222"/>
                  </a:cubicBezTo>
                  <a:cubicBezTo>
                    <a:pt x="185" y="223"/>
                    <a:pt x="186" y="224"/>
                    <a:pt x="187" y="225"/>
                  </a:cubicBezTo>
                  <a:close/>
                  <a:moveTo>
                    <a:pt x="187" y="290"/>
                  </a:moveTo>
                  <a:cubicBezTo>
                    <a:pt x="187" y="303"/>
                    <a:pt x="187" y="303"/>
                    <a:pt x="187" y="303"/>
                  </a:cubicBezTo>
                  <a:cubicBezTo>
                    <a:pt x="186" y="304"/>
                    <a:pt x="185" y="306"/>
                    <a:pt x="184" y="308"/>
                  </a:cubicBezTo>
                  <a:cubicBezTo>
                    <a:pt x="184" y="294"/>
                    <a:pt x="184" y="294"/>
                    <a:pt x="184" y="294"/>
                  </a:cubicBezTo>
                  <a:cubicBezTo>
                    <a:pt x="185" y="293"/>
                    <a:pt x="186" y="291"/>
                    <a:pt x="187" y="290"/>
                  </a:cubicBezTo>
                  <a:close/>
                  <a:moveTo>
                    <a:pt x="187" y="308"/>
                  </a:moveTo>
                  <a:cubicBezTo>
                    <a:pt x="187" y="314"/>
                    <a:pt x="187" y="314"/>
                    <a:pt x="187" y="314"/>
                  </a:cubicBezTo>
                  <a:cubicBezTo>
                    <a:pt x="186" y="315"/>
                    <a:pt x="185" y="315"/>
                    <a:pt x="184" y="315"/>
                  </a:cubicBezTo>
                  <a:cubicBezTo>
                    <a:pt x="184" y="308"/>
                    <a:pt x="184" y="308"/>
                    <a:pt x="184" y="308"/>
                  </a:cubicBezTo>
                  <a:cubicBezTo>
                    <a:pt x="185" y="308"/>
                    <a:pt x="186" y="308"/>
                    <a:pt x="187" y="308"/>
                  </a:cubicBezTo>
                  <a:close/>
                  <a:moveTo>
                    <a:pt x="187" y="325"/>
                  </a:moveTo>
                  <a:cubicBezTo>
                    <a:pt x="187" y="331"/>
                    <a:pt x="187" y="331"/>
                    <a:pt x="187" y="331"/>
                  </a:cubicBezTo>
                  <a:cubicBezTo>
                    <a:pt x="186" y="331"/>
                    <a:pt x="185" y="331"/>
                    <a:pt x="184" y="332"/>
                  </a:cubicBezTo>
                  <a:cubicBezTo>
                    <a:pt x="184" y="326"/>
                    <a:pt x="184" y="326"/>
                    <a:pt x="184" y="326"/>
                  </a:cubicBezTo>
                  <a:cubicBezTo>
                    <a:pt x="185" y="326"/>
                    <a:pt x="186" y="325"/>
                    <a:pt x="187" y="325"/>
                  </a:cubicBezTo>
                  <a:close/>
                  <a:moveTo>
                    <a:pt x="187" y="341"/>
                  </a:moveTo>
                  <a:cubicBezTo>
                    <a:pt x="187" y="348"/>
                    <a:pt x="187" y="348"/>
                    <a:pt x="187" y="348"/>
                  </a:cubicBezTo>
                  <a:cubicBezTo>
                    <a:pt x="184" y="349"/>
                    <a:pt x="184" y="349"/>
                    <a:pt x="184" y="349"/>
                  </a:cubicBezTo>
                  <a:cubicBezTo>
                    <a:pt x="184" y="342"/>
                    <a:pt x="184" y="342"/>
                    <a:pt x="184" y="342"/>
                  </a:cubicBezTo>
                  <a:cubicBezTo>
                    <a:pt x="185" y="342"/>
                    <a:pt x="186" y="342"/>
                    <a:pt x="187" y="341"/>
                  </a:cubicBezTo>
                  <a:close/>
                  <a:moveTo>
                    <a:pt x="187" y="355"/>
                  </a:moveTo>
                  <a:cubicBezTo>
                    <a:pt x="187" y="396"/>
                    <a:pt x="187" y="396"/>
                    <a:pt x="187" y="396"/>
                  </a:cubicBezTo>
                  <a:cubicBezTo>
                    <a:pt x="186" y="399"/>
                    <a:pt x="186" y="402"/>
                    <a:pt x="187" y="405"/>
                  </a:cubicBezTo>
                  <a:cubicBezTo>
                    <a:pt x="187" y="414"/>
                    <a:pt x="187" y="414"/>
                    <a:pt x="187" y="414"/>
                  </a:cubicBezTo>
                  <a:cubicBezTo>
                    <a:pt x="186" y="414"/>
                    <a:pt x="186" y="414"/>
                    <a:pt x="186" y="414"/>
                  </a:cubicBezTo>
                  <a:cubicBezTo>
                    <a:pt x="187" y="415"/>
                    <a:pt x="187" y="415"/>
                    <a:pt x="187" y="415"/>
                  </a:cubicBezTo>
                  <a:cubicBezTo>
                    <a:pt x="187" y="446"/>
                    <a:pt x="187" y="446"/>
                    <a:pt x="187" y="446"/>
                  </a:cubicBezTo>
                  <a:cubicBezTo>
                    <a:pt x="186" y="444"/>
                    <a:pt x="186" y="442"/>
                    <a:pt x="184" y="441"/>
                  </a:cubicBezTo>
                  <a:cubicBezTo>
                    <a:pt x="184" y="441"/>
                    <a:pt x="184" y="441"/>
                    <a:pt x="184" y="441"/>
                  </a:cubicBezTo>
                  <a:cubicBezTo>
                    <a:pt x="184" y="359"/>
                    <a:pt x="184" y="359"/>
                    <a:pt x="184" y="359"/>
                  </a:cubicBezTo>
                  <a:cubicBezTo>
                    <a:pt x="186" y="358"/>
                    <a:pt x="186" y="358"/>
                    <a:pt x="186" y="358"/>
                  </a:cubicBezTo>
                  <a:cubicBezTo>
                    <a:pt x="187" y="355"/>
                    <a:pt x="187" y="355"/>
                    <a:pt x="187" y="355"/>
                  </a:cubicBezTo>
                  <a:close/>
                  <a:moveTo>
                    <a:pt x="187" y="448"/>
                  </a:moveTo>
                  <a:cubicBezTo>
                    <a:pt x="187" y="462"/>
                    <a:pt x="187" y="462"/>
                    <a:pt x="187" y="462"/>
                  </a:cubicBezTo>
                  <a:cubicBezTo>
                    <a:pt x="186" y="462"/>
                    <a:pt x="185" y="463"/>
                    <a:pt x="184" y="464"/>
                  </a:cubicBezTo>
                  <a:cubicBezTo>
                    <a:pt x="184" y="454"/>
                    <a:pt x="184" y="454"/>
                    <a:pt x="184" y="454"/>
                  </a:cubicBezTo>
                  <a:cubicBezTo>
                    <a:pt x="186" y="452"/>
                    <a:pt x="186" y="450"/>
                    <a:pt x="187" y="448"/>
                  </a:cubicBezTo>
                  <a:close/>
                  <a:moveTo>
                    <a:pt x="187" y="478"/>
                  </a:moveTo>
                  <a:cubicBezTo>
                    <a:pt x="187" y="488"/>
                    <a:pt x="187" y="488"/>
                    <a:pt x="187" y="488"/>
                  </a:cubicBezTo>
                  <a:cubicBezTo>
                    <a:pt x="185" y="492"/>
                    <a:pt x="185" y="495"/>
                    <a:pt x="187" y="502"/>
                  </a:cubicBezTo>
                  <a:cubicBezTo>
                    <a:pt x="187" y="510"/>
                    <a:pt x="187" y="510"/>
                    <a:pt x="187" y="510"/>
                  </a:cubicBezTo>
                  <a:cubicBezTo>
                    <a:pt x="186" y="510"/>
                    <a:pt x="185" y="508"/>
                    <a:pt x="184" y="507"/>
                  </a:cubicBezTo>
                  <a:cubicBezTo>
                    <a:pt x="184" y="481"/>
                    <a:pt x="184" y="481"/>
                    <a:pt x="184" y="481"/>
                  </a:cubicBezTo>
                  <a:cubicBezTo>
                    <a:pt x="185" y="480"/>
                    <a:pt x="186" y="479"/>
                    <a:pt x="187" y="478"/>
                  </a:cubicBezTo>
                  <a:close/>
                  <a:moveTo>
                    <a:pt x="187" y="578"/>
                  </a:moveTo>
                  <a:cubicBezTo>
                    <a:pt x="187" y="592"/>
                    <a:pt x="187" y="592"/>
                    <a:pt x="187" y="592"/>
                  </a:cubicBezTo>
                  <a:cubicBezTo>
                    <a:pt x="186" y="592"/>
                    <a:pt x="185" y="593"/>
                    <a:pt x="184" y="593"/>
                  </a:cubicBezTo>
                  <a:cubicBezTo>
                    <a:pt x="184" y="579"/>
                    <a:pt x="184" y="579"/>
                    <a:pt x="184" y="579"/>
                  </a:cubicBezTo>
                  <a:cubicBezTo>
                    <a:pt x="187" y="578"/>
                    <a:pt x="187" y="578"/>
                    <a:pt x="187" y="578"/>
                  </a:cubicBezTo>
                  <a:close/>
                  <a:moveTo>
                    <a:pt x="187" y="609"/>
                  </a:moveTo>
                  <a:cubicBezTo>
                    <a:pt x="187" y="622"/>
                    <a:pt x="187" y="622"/>
                    <a:pt x="187" y="622"/>
                  </a:cubicBezTo>
                  <a:cubicBezTo>
                    <a:pt x="186" y="621"/>
                    <a:pt x="186" y="621"/>
                    <a:pt x="186" y="621"/>
                  </a:cubicBezTo>
                  <a:cubicBezTo>
                    <a:pt x="184" y="621"/>
                    <a:pt x="184" y="621"/>
                    <a:pt x="184" y="621"/>
                  </a:cubicBezTo>
                  <a:cubicBezTo>
                    <a:pt x="184" y="610"/>
                    <a:pt x="184" y="610"/>
                    <a:pt x="184" y="610"/>
                  </a:cubicBezTo>
                  <a:lnTo>
                    <a:pt x="187" y="609"/>
                  </a:lnTo>
                  <a:close/>
                  <a:moveTo>
                    <a:pt x="173" y="69"/>
                  </a:moveTo>
                  <a:cubicBezTo>
                    <a:pt x="177" y="67"/>
                    <a:pt x="179" y="66"/>
                    <a:pt x="184" y="65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0" y="74"/>
                    <a:pt x="177" y="75"/>
                    <a:pt x="173" y="77"/>
                  </a:cubicBezTo>
                  <a:cubicBezTo>
                    <a:pt x="173" y="69"/>
                    <a:pt x="173" y="69"/>
                    <a:pt x="173" y="69"/>
                  </a:cubicBezTo>
                  <a:close/>
                  <a:moveTo>
                    <a:pt x="184" y="732"/>
                  </a:moveTo>
                  <a:cubicBezTo>
                    <a:pt x="180" y="730"/>
                    <a:pt x="177" y="728"/>
                    <a:pt x="173" y="726"/>
                  </a:cubicBezTo>
                  <a:cubicBezTo>
                    <a:pt x="173" y="716"/>
                    <a:pt x="173" y="716"/>
                    <a:pt x="173" y="716"/>
                  </a:cubicBezTo>
                  <a:cubicBezTo>
                    <a:pt x="176" y="718"/>
                    <a:pt x="178" y="720"/>
                    <a:pt x="181" y="722"/>
                  </a:cubicBezTo>
                  <a:cubicBezTo>
                    <a:pt x="182" y="702"/>
                    <a:pt x="186" y="689"/>
                    <a:pt x="173" y="679"/>
                  </a:cubicBezTo>
                  <a:cubicBezTo>
                    <a:pt x="173" y="669"/>
                    <a:pt x="173" y="669"/>
                    <a:pt x="173" y="669"/>
                  </a:cubicBezTo>
                  <a:cubicBezTo>
                    <a:pt x="177" y="671"/>
                    <a:pt x="181" y="675"/>
                    <a:pt x="184" y="678"/>
                  </a:cubicBezTo>
                  <a:cubicBezTo>
                    <a:pt x="184" y="732"/>
                    <a:pt x="184" y="732"/>
                    <a:pt x="184" y="732"/>
                  </a:cubicBezTo>
                  <a:close/>
                  <a:moveTo>
                    <a:pt x="184" y="92"/>
                  </a:moveTo>
                  <a:cubicBezTo>
                    <a:pt x="184" y="102"/>
                    <a:pt x="184" y="102"/>
                    <a:pt x="184" y="102"/>
                  </a:cubicBezTo>
                  <a:cubicBezTo>
                    <a:pt x="182" y="101"/>
                    <a:pt x="179" y="100"/>
                    <a:pt x="173" y="9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84" y="92"/>
                    <a:pt x="184" y="92"/>
                    <a:pt x="184" y="92"/>
                  </a:cubicBezTo>
                  <a:close/>
                  <a:moveTo>
                    <a:pt x="184" y="108"/>
                  </a:moveTo>
                  <a:cubicBezTo>
                    <a:pt x="184" y="117"/>
                    <a:pt x="184" y="117"/>
                    <a:pt x="184" y="117"/>
                  </a:cubicBezTo>
                  <a:cubicBezTo>
                    <a:pt x="181" y="119"/>
                    <a:pt x="177" y="122"/>
                    <a:pt x="173" y="124"/>
                  </a:cubicBezTo>
                  <a:cubicBezTo>
                    <a:pt x="173" y="124"/>
                    <a:pt x="173" y="124"/>
                    <a:pt x="173" y="124"/>
                  </a:cubicBezTo>
                  <a:cubicBezTo>
                    <a:pt x="173" y="114"/>
                    <a:pt x="173" y="114"/>
                    <a:pt x="173" y="114"/>
                  </a:cubicBezTo>
                  <a:cubicBezTo>
                    <a:pt x="177" y="113"/>
                    <a:pt x="180" y="111"/>
                    <a:pt x="184" y="108"/>
                  </a:cubicBezTo>
                  <a:close/>
                  <a:moveTo>
                    <a:pt x="184" y="145"/>
                  </a:moveTo>
                  <a:cubicBezTo>
                    <a:pt x="184" y="164"/>
                    <a:pt x="184" y="164"/>
                    <a:pt x="184" y="164"/>
                  </a:cubicBezTo>
                  <a:cubicBezTo>
                    <a:pt x="183" y="163"/>
                    <a:pt x="183" y="162"/>
                    <a:pt x="182" y="159"/>
                  </a:cubicBezTo>
                  <a:cubicBezTo>
                    <a:pt x="171" y="158"/>
                    <a:pt x="174" y="153"/>
                    <a:pt x="178" y="145"/>
                  </a:cubicBezTo>
                  <a:cubicBezTo>
                    <a:pt x="184" y="145"/>
                    <a:pt x="184" y="145"/>
                    <a:pt x="184" y="145"/>
                  </a:cubicBezTo>
                  <a:close/>
                  <a:moveTo>
                    <a:pt x="184" y="171"/>
                  </a:moveTo>
                  <a:cubicBezTo>
                    <a:pt x="182" y="171"/>
                    <a:pt x="182" y="171"/>
                    <a:pt x="182" y="171"/>
                  </a:cubicBezTo>
                  <a:cubicBezTo>
                    <a:pt x="179" y="167"/>
                    <a:pt x="179" y="167"/>
                    <a:pt x="174" y="165"/>
                  </a:cubicBezTo>
                  <a:cubicBezTo>
                    <a:pt x="174" y="163"/>
                    <a:pt x="174" y="161"/>
                    <a:pt x="173" y="159"/>
                  </a:cubicBezTo>
                  <a:cubicBezTo>
                    <a:pt x="173" y="159"/>
                    <a:pt x="173" y="159"/>
                    <a:pt x="173" y="159"/>
                  </a:cubicBezTo>
                  <a:cubicBezTo>
                    <a:pt x="173" y="184"/>
                    <a:pt x="173" y="184"/>
                    <a:pt x="173" y="184"/>
                  </a:cubicBezTo>
                  <a:cubicBezTo>
                    <a:pt x="174" y="185"/>
                    <a:pt x="175" y="186"/>
                    <a:pt x="176" y="188"/>
                  </a:cubicBezTo>
                  <a:cubicBezTo>
                    <a:pt x="178" y="187"/>
                    <a:pt x="180" y="187"/>
                    <a:pt x="182" y="186"/>
                  </a:cubicBezTo>
                  <a:cubicBezTo>
                    <a:pt x="182" y="184"/>
                    <a:pt x="182" y="181"/>
                    <a:pt x="182" y="179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84" y="171"/>
                    <a:pt x="184" y="171"/>
                    <a:pt x="184" y="171"/>
                  </a:cubicBezTo>
                  <a:close/>
                  <a:moveTo>
                    <a:pt x="184" y="179"/>
                  </a:moveTo>
                  <a:cubicBezTo>
                    <a:pt x="182" y="179"/>
                    <a:pt x="182" y="179"/>
                    <a:pt x="182" y="179"/>
                  </a:cubicBezTo>
                  <a:cubicBezTo>
                    <a:pt x="182" y="181"/>
                    <a:pt x="182" y="184"/>
                    <a:pt x="182" y="186"/>
                  </a:cubicBezTo>
                  <a:cubicBezTo>
                    <a:pt x="183" y="185"/>
                    <a:pt x="184" y="184"/>
                    <a:pt x="184" y="183"/>
                  </a:cubicBezTo>
                  <a:cubicBezTo>
                    <a:pt x="184" y="199"/>
                    <a:pt x="184" y="199"/>
                    <a:pt x="184" y="199"/>
                  </a:cubicBezTo>
                  <a:cubicBezTo>
                    <a:pt x="183" y="199"/>
                    <a:pt x="183" y="199"/>
                    <a:pt x="183" y="199"/>
                  </a:cubicBezTo>
                  <a:cubicBezTo>
                    <a:pt x="179" y="205"/>
                    <a:pt x="174" y="209"/>
                    <a:pt x="174" y="216"/>
                  </a:cubicBezTo>
                  <a:cubicBezTo>
                    <a:pt x="178" y="218"/>
                    <a:pt x="182" y="220"/>
                    <a:pt x="184" y="222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4" y="236"/>
                    <a:pt x="183" y="236"/>
                    <a:pt x="183" y="236"/>
                  </a:cubicBezTo>
                  <a:cubicBezTo>
                    <a:pt x="180" y="231"/>
                    <a:pt x="177" y="228"/>
                    <a:pt x="173" y="226"/>
                  </a:cubicBezTo>
                  <a:cubicBezTo>
                    <a:pt x="173" y="198"/>
                    <a:pt x="173" y="198"/>
                    <a:pt x="173" y="198"/>
                  </a:cubicBezTo>
                  <a:cubicBezTo>
                    <a:pt x="181" y="189"/>
                    <a:pt x="181" y="188"/>
                    <a:pt x="182" y="186"/>
                  </a:cubicBezTo>
                  <a:cubicBezTo>
                    <a:pt x="183" y="185"/>
                    <a:pt x="184" y="184"/>
                    <a:pt x="184" y="183"/>
                  </a:cubicBezTo>
                  <a:cubicBezTo>
                    <a:pt x="184" y="179"/>
                    <a:pt x="184" y="179"/>
                    <a:pt x="184" y="179"/>
                  </a:cubicBezTo>
                  <a:close/>
                  <a:moveTo>
                    <a:pt x="184" y="294"/>
                  </a:moveTo>
                  <a:cubicBezTo>
                    <a:pt x="184" y="308"/>
                    <a:pt x="184" y="308"/>
                    <a:pt x="184" y="308"/>
                  </a:cubicBezTo>
                  <a:cubicBezTo>
                    <a:pt x="184" y="308"/>
                    <a:pt x="184" y="308"/>
                    <a:pt x="184" y="308"/>
                  </a:cubicBezTo>
                  <a:cubicBezTo>
                    <a:pt x="184" y="308"/>
                    <a:pt x="184" y="308"/>
                    <a:pt x="184" y="308"/>
                  </a:cubicBezTo>
                  <a:cubicBezTo>
                    <a:pt x="184" y="315"/>
                    <a:pt x="184" y="315"/>
                    <a:pt x="184" y="315"/>
                  </a:cubicBezTo>
                  <a:cubicBezTo>
                    <a:pt x="181" y="317"/>
                    <a:pt x="179" y="320"/>
                    <a:pt x="177" y="327"/>
                  </a:cubicBezTo>
                  <a:cubicBezTo>
                    <a:pt x="180" y="327"/>
                    <a:pt x="182" y="326"/>
                    <a:pt x="184" y="326"/>
                  </a:cubicBezTo>
                  <a:cubicBezTo>
                    <a:pt x="184" y="332"/>
                    <a:pt x="184" y="332"/>
                    <a:pt x="184" y="332"/>
                  </a:cubicBezTo>
                  <a:cubicBezTo>
                    <a:pt x="179" y="333"/>
                    <a:pt x="175" y="334"/>
                    <a:pt x="173" y="340"/>
                  </a:cubicBezTo>
                  <a:cubicBezTo>
                    <a:pt x="173" y="321"/>
                    <a:pt x="173" y="321"/>
                    <a:pt x="173" y="321"/>
                  </a:cubicBezTo>
                  <a:cubicBezTo>
                    <a:pt x="176" y="312"/>
                    <a:pt x="180" y="303"/>
                    <a:pt x="184" y="294"/>
                  </a:cubicBezTo>
                  <a:close/>
                  <a:moveTo>
                    <a:pt x="184" y="342"/>
                  </a:moveTo>
                  <a:cubicBezTo>
                    <a:pt x="184" y="349"/>
                    <a:pt x="184" y="349"/>
                    <a:pt x="184" y="349"/>
                  </a:cubicBezTo>
                  <a:cubicBezTo>
                    <a:pt x="179" y="350"/>
                    <a:pt x="176" y="351"/>
                    <a:pt x="173" y="353"/>
                  </a:cubicBezTo>
                  <a:cubicBezTo>
                    <a:pt x="173" y="346"/>
                    <a:pt x="173" y="346"/>
                    <a:pt x="173" y="346"/>
                  </a:cubicBezTo>
                  <a:cubicBezTo>
                    <a:pt x="178" y="344"/>
                    <a:pt x="181" y="344"/>
                    <a:pt x="184" y="342"/>
                  </a:cubicBezTo>
                  <a:close/>
                  <a:moveTo>
                    <a:pt x="184" y="359"/>
                  </a:moveTo>
                  <a:cubicBezTo>
                    <a:pt x="184" y="441"/>
                    <a:pt x="184" y="441"/>
                    <a:pt x="184" y="441"/>
                  </a:cubicBezTo>
                  <a:cubicBezTo>
                    <a:pt x="179" y="445"/>
                    <a:pt x="175" y="448"/>
                    <a:pt x="173" y="452"/>
                  </a:cubicBezTo>
                  <a:cubicBezTo>
                    <a:pt x="173" y="443"/>
                    <a:pt x="173" y="443"/>
                    <a:pt x="173" y="443"/>
                  </a:cubicBezTo>
                  <a:cubicBezTo>
                    <a:pt x="181" y="436"/>
                    <a:pt x="184" y="434"/>
                    <a:pt x="182" y="422"/>
                  </a:cubicBezTo>
                  <a:cubicBezTo>
                    <a:pt x="178" y="425"/>
                    <a:pt x="175" y="427"/>
                    <a:pt x="173" y="429"/>
                  </a:cubicBezTo>
                  <a:cubicBezTo>
                    <a:pt x="173" y="422"/>
                    <a:pt x="173" y="422"/>
                    <a:pt x="173" y="422"/>
                  </a:cubicBezTo>
                  <a:cubicBezTo>
                    <a:pt x="177" y="419"/>
                    <a:pt x="178" y="418"/>
                    <a:pt x="181" y="414"/>
                  </a:cubicBezTo>
                  <a:cubicBezTo>
                    <a:pt x="181" y="411"/>
                    <a:pt x="181" y="407"/>
                    <a:pt x="181" y="403"/>
                  </a:cubicBezTo>
                  <a:cubicBezTo>
                    <a:pt x="178" y="405"/>
                    <a:pt x="175" y="407"/>
                    <a:pt x="173" y="408"/>
                  </a:cubicBezTo>
                  <a:cubicBezTo>
                    <a:pt x="173" y="402"/>
                    <a:pt x="173" y="402"/>
                    <a:pt x="173" y="402"/>
                  </a:cubicBezTo>
                  <a:cubicBezTo>
                    <a:pt x="179" y="397"/>
                    <a:pt x="186" y="392"/>
                    <a:pt x="181" y="385"/>
                  </a:cubicBezTo>
                  <a:cubicBezTo>
                    <a:pt x="178" y="387"/>
                    <a:pt x="175" y="388"/>
                    <a:pt x="173" y="389"/>
                  </a:cubicBezTo>
                  <a:cubicBezTo>
                    <a:pt x="173" y="382"/>
                    <a:pt x="173" y="382"/>
                    <a:pt x="173" y="382"/>
                  </a:cubicBezTo>
                  <a:cubicBezTo>
                    <a:pt x="180" y="379"/>
                    <a:pt x="184" y="377"/>
                    <a:pt x="183" y="367"/>
                  </a:cubicBezTo>
                  <a:cubicBezTo>
                    <a:pt x="179" y="368"/>
                    <a:pt x="176" y="369"/>
                    <a:pt x="173" y="370"/>
                  </a:cubicBezTo>
                  <a:cubicBezTo>
                    <a:pt x="173" y="364"/>
                    <a:pt x="173" y="364"/>
                    <a:pt x="173" y="364"/>
                  </a:cubicBezTo>
                  <a:cubicBezTo>
                    <a:pt x="177" y="362"/>
                    <a:pt x="181" y="361"/>
                    <a:pt x="184" y="359"/>
                  </a:cubicBezTo>
                  <a:close/>
                  <a:moveTo>
                    <a:pt x="184" y="454"/>
                  </a:moveTo>
                  <a:cubicBezTo>
                    <a:pt x="184" y="464"/>
                    <a:pt x="184" y="464"/>
                    <a:pt x="184" y="464"/>
                  </a:cubicBezTo>
                  <a:cubicBezTo>
                    <a:pt x="178" y="470"/>
                    <a:pt x="176" y="475"/>
                    <a:pt x="179" y="486"/>
                  </a:cubicBezTo>
                  <a:cubicBezTo>
                    <a:pt x="181" y="484"/>
                    <a:pt x="183" y="482"/>
                    <a:pt x="184" y="481"/>
                  </a:cubicBezTo>
                  <a:cubicBezTo>
                    <a:pt x="184" y="507"/>
                    <a:pt x="184" y="507"/>
                    <a:pt x="184" y="507"/>
                  </a:cubicBezTo>
                  <a:cubicBezTo>
                    <a:pt x="180" y="501"/>
                    <a:pt x="176" y="493"/>
                    <a:pt x="173" y="484"/>
                  </a:cubicBezTo>
                  <a:cubicBezTo>
                    <a:pt x="173" y="465"/>
                    <a:pt x="173" y="465"/>
                    <a:pt x="173" y="465"/>
                  </a:cubicBezTo>
                  <a:cubicBezTo>
                    <a:pt x="173" y="465"/>
                    <a:pt x="173" y="466"/>
                    <a:pt x="173" y="466"/>
                  </a:cubicBezTo>
                  <a:cubicBezTo>
                    <a:pt x="177" y="463"/>
                    <a:pt x="181" y="459"/>
                    <a:pt x="184" y="454"/>
                  </a:cubicBezTo>
                  <a:close/>
                  <a:moveTo>
                    <a:pt x="184" y="579"/>
                  </a:moveTo>
                  <a:cubicBezTo>
                    <a:pt x="184" y="593"/>
                    <a:pt x="184" y="593"/>
                    <a:pt x="184" y="593"/>
                  </a:cubicBezTo>
                  <a:cubicBezTo>
                    <a:pt x="181" y="596"/>
                    <a:pt x="177" y="599"/>
                    <a:pt x="173" y="601"/>
                  </a:cubicBezTo>
                  <a:cubicBezTo>
                    <a:pt x="173" y="588"/>
                    <a:pt x="173" y="588"/>
                    <a:pt x="173" y="588"/>
                  </a:cubicBezTo>
                  <a:cubicBezTo>
                    <a:pt x="177" y="585"/>
                    <a:pt x="181" y="582"/>
                    <a:pt x="184" y="579"/>
                  </a:cubicBezTo>
                  <a:close/>
                  <a:moveTo>
                    <a:pt x="184" y="610"/>
                  </a:moveTo>
                  <a:cubicBezTo>
                    <a:pt x="184" y="621"/>
                    <a:pt x="184" y="621"/>
                    <a:pt x="184" y="621"/>
                  </a:cubicBezTo>
                  <a:cubicBezTo>
                    <a:pt x="178" y="624"/>
                    <a:pt x="178" y="624"/>
                    <a:pt x="178" y="624"/>
                  </a:cubicBezTo>
                  <a:cubicBezTo>
                    <a:pt x="173" y="621"/>
                    <a:pt x="173" y="621"/>
                    <a:pt x="173" y="621"/>
                  </a:cubicBezTo>
                  <a:cubicBezTo>
                    <a:pt x="173" y="615"/>
                    <a:pt x="173" y="615"/>
                    <a:pt x="173" y="615"/>
                  </a:cubicBezTo>
                  <a:cubicBezTo>
                    <a:pt x="184" y="610"/>
                    <a:pt x="184" y="610"/>
                    <a:pt x="184" y="610"/>
                  </a:cubicBezTo>
                  <a:close/>
                  <a:moveTo>
                    <a:pt x="173" y="571"/>
                  </a:moveTo>
                  <a:cubicBezTo>
                    <a:pt x="173" y="558"/>
                    <a:pt x="173" y="558"/>
                    <a:pt x="173" y="558"/>
                  </a:cubicBezTo>
                  <a:cubicBezTo>
                    <a:pt x="173" y="558"/>
                    <a:pt x="173" y="558"/>
                    <a:pt x="173" y="558"/>
                  </a:cubicBezTo>
                  <a:cubicBezTo>
                    <a:pt x="179" y="564"/>
                    <a:pt x="179" y="564"/>
                    <a:pt x="180" y="567"/>
                  </a:cubicBezTo>
                  <a:cubicBezTo>
                    <a:pt x="178" y="568"/>
                    <a:pt x="176" y="569"/>
                    <a:pt x="173" y="571"/>
                  </a:cubicBezTo>
                  <a:close/>
                  <a:moveTo>
                    <a:pt x="162" y="77"/>
                  </a:moveTo>
                  <a:cubicBezTo>
                    <a:pt x="164" y="75"/>
                    <a:pt x="167" y="73"/>
                    <a:pt x="169" y="71"/>
                  </a:cubicBezTo>
                  <a:cubicBezTo>
                    <a:pt x="171" y="71"/>
                    <a:pt x="172" y="70"/>
                    <a:pt x="173" y="69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1" y="79"/>
                    <a:pt x="169" y="81"/>
                    <a:pt x="167" y="8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64" y="94"/>
                    <a:pt x="163" y="94"/>
                    <a:pt x="162" y="94"/>
                  </a:cubicBezTo>
                  <a:cubicBezTo>
                    <a:pt x="162" y="77"/>
                    <a:pt x="162" y="77"/>
                    <a:pt x="162" y="77"/>
                  </a:cubicBezTo>
                  <a:close/>
                  <a:moveTo>
                    <a:pt x="173" y="726"/>
                  </a:moveTo>
                  <a:cubicBezTo>
                    <a:pt x="169" y="723"/>
                    <a:pt x="166" y="721"/>
                    <a:pt x="162" y="717"/>
                  </a:cubicBezTo>
                  <a:cubicBezTo>
                    <a:pt x="162" y="660"/>
                    <a:pt x="162" y="660"/>
                    <a:pt x="162" y="660"/>
                  </a:cubicBezTo>
                  <a:cubicBezTo>
                    <a:pt x="164" y="662"/>
                    <a:pt x="165" y="664"/>
                    <a:pt x="167" y="666"/>
                  </a:cubicBezTo>
                  <a:cubicBezTo>
                    <a:pt x="169" y="667"/>
                    <a:pt x="171" y="668"/>
                    <a:pt x="173" y="669"/>
                  </a:cubicBezTo>
                  <a:cubicBezTo>
                    <a:pt x="173" y="679"/>
                    <a:pt x="173" y="679"/>
                    <a:pt x="173" y="679"/>
                  </a:cubicBezTo>
                  <a:cubicBezTo>
                    <a:pt x="171" y="677"/>
                    <a:pt x="169" y="676"/>
                    <a:pt x="167" y="675"/>
                  </a:cubicBezTo>
                  <a:cubicBezTo>
                    <a:pt x="166" y="687"/>
                    <a:pt x="161" y="698"/>
                    <a:pt x="166" y="710"/>
                  </a:cubicBezTo>
                  <a:cubicBezTo>
                    <a:pt x="169" y="712"/>
                    <a:pt x="171" y="714"/>
                    <a:pt x="173" y="716"/>
                  </a:cubicBezTo>
                  <a:cubicBezTo>
                    <a:pt x="173" y="726"/>
                    <a:pt x="173" y="726"/>
                    <a:pt x="173" y="726"/>
                  </a:cubicBezTo>
                  <a:close/>
                  <a:moveTo>
                    <a:pt x="173" y="114"/>
                  </a:moveTo>
                  <a:cubicBezTo>
                    <a:pt x="173" y="124"/>
                    <a:pt x="173" y="124"/>
                    <a:pt x="173" y="124"/>
                  </a:cubicBezTo>
                  <a:cubicBezTo>
                    <a:pt x="169" y="128"/>
                    <a:pt x="166" y="132"/>
                    <a:pt x="162" y="135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3" y="125"/>
                    <a:pt x="164" y="124"/>
                    <a:pt x="164" y="123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9" y="114"/>
                    <a:pt x="171" y="114"/>
                    <a:pt x="173" y="114"/>
                  </a:cubicBezTo>
                  <a:close/>
                  <a:moveTo>
                    <a:pt x="173" y="159"/>
                  </a:moveTo>
                  <a:cubicBezTo>
                    <a:pt x="173" y="184"/>
                    <a:pt x="173" y="184"/>
                    <a:pt x="173" y="184"/>
                  </a:cubicBezTo>
                  <a:cubicBezTo>
                    <a:pt x="170" y="181"/>
                    <a:pt x="167" y="181"/>
                    <a:pt x="165" y="176"/>
                  </a:cubicBezTo>
                  <a:cubicBezTo>
                    <a:pt x="164" y="175"/>
                    <a:pt x="163" y="175"/>
                    <a:pt x="162" y="175"/>
                  </a:cubicBezTo>
                  <a:cubicBezTo>
                    <a:pt x="162" y="166"/>
                    <a:pt x="162" y="166"/>
                    <a:pt x="162" y="166"/>
                  </a:cubicBezTo>
                  <a:cubicBezTo>
                    <a:pt x="163" y="166"/>
                    <a:pt x="164" y="166"/>
                    <a:pt x="164" y="166"/>
                  </a:cubicBezTo>
                  <a:cubicBezTo>
                    <a:pt x="165" y="160"/>
                    <a:pt x="165" y="160"/>
                    <a:pt x="166" y="159"/>
                  </a:cubicBezTo>
                  <a:cubicBezTo>
                    <a:pt x="169" y="159"/>
                    <a:pt x="171" y="159"/>
                    <a:pt x="173" y="159"/>
                  </a:cubicBezTo>
                  <a:close/>
                  <a:moveTo>
                    <a:pt x="173" y="198"/>
                  </a:moveTo>
                  <a:cubicBezTo>
                    <a:pt x="173" y="226"/>
                    <a:pt x="173" y="226"/>
                    <a:pt x="173" y="226"/>
                  </a:cubicBezTo>
                  <a:cubicBezTo>
                    <a:pt x="170" y="225"/>
                    <a:pt x="167" y="224"/>
                    <a:pt x="162" y="223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4" y="209"/>
                    <a:pt x="165" y="207"/>
                    <a:pt x="167" y="205"/>
                  </a:cubicBezTo>
                  <a:cubicBezTo>
                    <a:pt x="165" y="205"/>
                    <a:pt x="164" y="205"/>
                    <a:pt x="162" y="204"/>
                  </a:cubicBezTo>
                  <a:cubicBezTo>
                    <a:pt x="162" y="191"/>
                    <a:pt x="162" y="191"/>
                    <a:pt x="162" y="191"/>
                  </a:cubicBezTo>
                  <a:cubicBezTo>
                    <a:pt x="163" y="192"/>
                    <a:pt x="164" y="192"/>
                    <a:pt x="164" y="192"/>
                  </a:cubicBezTo>
                  <a:cubicBezTo>
                    <a:pt x="164" y="190"/>
                    <a:pt x="165" y="189"/>
                    <a:pt x="165" y="188"/>
                  </a:cubicBezTo>
                  <a:cubicBezTo>
                    <a:pt x="167" y="187"/>
                    <a:pt x="169" y="187"/>
                    <a:pt x="170" y="187"/>
                  </a:cubicBezTo>
                  <a:cubicBezTo>
                    <a:pt x="173" y="191"/>
                    <a:pt x="171" y="197"/>
                    <a:pt x="171" y="202"/>
                  </a:cubicBezTo>
                  <a:cubicBezTo>
                    <a:pt x="173" y="198"/>
                    <a:pt x="173" y="198"/>
                    <a:pt x="173" y="198"/>
                  </a:cubicBezTo>
                  <a:close/>
                  <a:moveTo>
                    <a:pt x="173" y="321"/>
                  </a:moveTo>
                  <a:cubicBezTo>
                    <a:pt x="173" y="340"/>
                    <a:pt x="173" y="340"/>
                    <a:pt x="173" y="340"/>
                  </a:cubicBezTo>
                  <a:cubicBezTo>
                    <a:pt x="172" y="342"/>
                    <a:pt x="172" y="344"/>
                    <a:pt x="171" y="346"/>
                  </a:cubicBezTo>
                  <a:cubicBezTo>
                    <a:pt x="172" y="346"/>
                    <a:pt x="173" y="346"/>
                    <a:pt x="173" y="346"/>
                  </a:cubicBezTo>
                  <a:cubicBezTo>
                    <a:pt x="173" y="353"/>
                    <a:pt x="173" y="353"/>
                    <a:pt x="173" y="353"/>
                  </a:cubicBezTo>
                  <a:cubicBezTo>
                    <a:pt x="170" y="355"/>
                    <a:pt x="168" y="359"/>
                    <a:pt x="168" y="366"/>
                  </a:cubicBezTo>
                  <a:cubicBezTo>
                    <a:pt x="169" y="366"/>
                    <a:pt x="171" y="365"/>
                    <a:pt x="173" y="364"/>
                  </a:cubicBezTo>
                  <a:cubicBezTo>
                    <a:pt x="173" y="370"/>
                    <a:pt x="173" y="370"/>
                    <a:pt x="173" y="370"/>
                  </a:cubicBezTo>
                  <a:cubicBezTo>
                    <a:pt x="168" y="373"/>
                    <a:pt x="166" y="377"/>
                    <a:pt x="165" y="386"/>
                  </a:cubicBezTo>
                  <a:cubicBezTo>
                    <a:pt x="168" y="385"/>
                    <a:pt x="171" y="384"/>
                    <a:pt x="173" y="382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66" y="393"/>
                    <a:pt x="165" y="395"/>
                    <a:pt x="164" y="408"/>
                  </a:cubicBezTo>
                  <a:cubicBezTo>
                    <a:pt x="166" y="406"/>
                    <a:pt x="170" y="404"/>
                    <a:pt x="173" y="402"/>
                  </a:cubicBezTo>
                  <a:cubicBezTo>
                    <a:pt x="173" y="408"/>
                    <a:pt x="173" y="408"/>
                    <a:pt x="173" y="408"/>
                  </a:cubicBezTo>
                  <a:cubicBezTo>
                    <a:pt x="167" y="413"/>
                    <a:pt x="164" y="416"/>
                    <a:pt x="165" y="427"/>
                  </a:cubicBezTo>
                  <a:cubicBezTo>
                    <a:pt x="169" y="425"/>
                    <a:pt x="171" y="423"/>
                    <a:pt x="173" y="422"/>
                  </a:cubicBezTo>
                  <a:cubicBezTo>
                    <a:pt x="173" y="429"/>
                    <a:pt x="173" y="429"/>
                    <a:pt x="173" y="429"/>
                  </a:cubicBezTo>
                  <a:cubicBezTo>
                    <a:pt x="169" y="433"/>
                    <a:pt x="169" y="437"/>
                    <a:pt x="169" y="446"/>
                  </a:cubicBezTo>
                  <a:cubicBezTo>
                    <a:pt x="171" y="445"/>
                    <a:pt x="172" y="444"/>
                    <a:pt x="173" y="443"/>
                  </a:cubicBezTo>
                  <a:cubicBezTo>
                    <a:pt x="173" y="452"/>
                    <a:pt x="173" y="452"/>
                    <a:pt x="173" y="452"/>
                  </a:cubicBezTo>
                  <a:cubicBezTo>
                    <a:pt x="171" y="456"/>
                    <a:pt x="171" y="459"/>
                    <a:pt x="173" y="465"/>
                  </a:cubicBezTo>
                  <a:cubicBezTo>
                    <a:pt x="173" y="484"/>
                    <a:pt x="173" y="484"/>
                    <a:pt x="173" y="484"/>
                  </a:cubicBezTo>
                  <a:cubicBezTo>
                    <a:pt x="168" y="471"/>
                    <a:pt x="165" y="456"/>
                    <a:pt x="162" y="444"/>
                  </a:cubicBezTo>
                  <a:cubicBezTo>
                    <a:pt x="162" y="363"/>
                    <a:pt x="162" y="363"/>
                    <a:pt x="162" y="363"/>
                  </a:cubicBezTo>
                  <a:cubicBezTo>
                    <a:pt x="165" y="349"/>
                    <a:pt x="169" y="335"/>
                    <a:pt x="173" y="321"/>
                  </a:cubicBezTo>
                  <a:close/>
                  <a:moveTo>
                    <a:pt x="173" y="558"/>
                  </a:moveTo>
                  <a:cubicBezTo>
                    <a:pt x="173" y="571"/>
                    <a:pt x="173" y="571"/>
                    <a:pt x="173" y="571"/>
                  </a:cubicBezTo>
                  <a:cubicBezTo>
                    <a:pt x="170" y="574"/>
                    <a:pt x="166" y="577"/>
                    <a:pt x="162" y="580"/>
                  </a:cubicBezTo>
                  <a:cubicBezTo>
                    <a:pt x="162" y="565"/>
                    <a:pt x="162" y="565"/>
                    <a:pt x="162" y="565"/>
                  </a:cubicBezTo>
                  <a:cubicBezTo>
                    <a:pt x="165" y="562"/>
                    <a:pt x="168" y="560"/>
                    <a:pt x="171" y="558"/>
                  </a:cubicBezTo>
                  <a:cubicBezTo>
                    <a:pt x="173" y="558"/>
                    <a:pt x="173" y="558"/>
                    <a:pt x="173" y="558"/>
                  </a:cubicBezTo>
                  <a:close/>
                  <a:moveTo>
                    <a:pt x="173" y="588"/>
                  </a:moveTo>
                  <a:cubicBezTo>
                    <a:pt x="173" y="601"/>
                    <a:pt x="173" y="601"/>
                    <a:pt x="173" y="601"/>
                  </a:cubicBezTo>
                  <a:cubicBezTo>
                    <a:pt x="170" y="603"/>
                    <a:pt x="167" y="604"/>
                    <a:pt x="162" y="605"/>
                  </a:cubicBezTo>
                  <a:cubicBezTo>
                    <a:pt x="162" y="592"/>
                    <a:pt x="162" y="592"/>
                    <a:pt x="162" y="592"/>
                  </a:cubicBezTo>
                  <a:cubicBezTo>
                    <a:pt x="164" y="593"/>
                    <a:pt x="165" y="593"/>
                    <a:pt x="167" y="593"/>
                  </a:cubicBezTo>
                  <a:cubicBezTo>
                    <a:pt x="169" y="591"/>
                    <a:pt x="171" y="589"/>
                    <a:pt x="173" y="588"/>
                  </a:cubicBezTo>
                  <a:close/>
                  <a:moveTo>
                    <a:pt x="173" y="615"/>
                  </a:moveTo>
                  <a:cubicBezTo>
                    <a:pt x="173" y="621"/>
                    <a:pt x="173" y="621"/>
                    <a:pt x="173" y="621"/>
                  </a:cubicBezTo>
                  <a:cubicBezTo>
                    <a:pt x="169" y="618"/>
                    <a:pt x="169" y="618"/>
                    <a:pt x="169" y="618"/>
                  </a:cubicBezTo>
                  <a:cubicBezTo>
                    <a:pt x="173" y="615"/>
                    <a:pt x="173" y="615"/>
                    <a:pt x="173" y="615"/>
                  </a:cubicBezTo>
                  <a:close/>
                  <a:moveTo>
                    <a:pt x="162" y="549"/>
                  </a:moveTo>
                  <a:cubicBezTo>
                    <a:pt x="162" y="541"/>
                    <a:pt x="162" y="541"/>
                    <a:pt x="162" y="541"/>
                  </a:cubicBezTo>
                  <a:cubicBezTo>
                    <a:pt x="164" y="543"/>
                    <a:pt x="165" y="545"/>
                    <a:pt x="166" y="547"/>
                  </a:cubicBezTo>
                  <a:cubicBezTo>
                    <a:pt x="162" y="549"/>
                    <a:pt x="162" y="549"/>
                    <a:pt x="162" y="549"/>
                  </a:cubicBezTo>
                  <a:close/>
                  <a:moveTo>
                    <a:pt x="162" y="190"/>
                  </a:moveTo>
                  <a:cubicBezTo>
                    <a:pt x="164" y="188"/>
                    <a:pt x="163" y="187"/>
                    <a:pt x="163" y="183"/>
                  </a:cubicBezTo>
                  <a:cubicBezTo>
                    <a:pt x="163" y="183"/>
                    <a:pt x="163" y="183"/>
                    <a:pt x="162" y="183"/>
                  </a:cubicBezTo>
                  <a:lnTo>
                    <a:pt x="162" y="190"/>
                  </a:lnTo>
                  <a:close/>
                  <a:moveTo>
                    <a:pt x="148" y="89"/>
                  </a:moveTo>
                  <a:cubicBezTo>
                    <a:pt x="152" y="85"/>
                    <a:pt x="158" y="81"/>
                    <a:pt x="162" y="77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55" y="94"/>
                    <a:pt x="152" y="95"/>
                    <a:pt x="148" y="99"/>
                  </a:cubicBezTo>
                  <a:cubicBezTo>
                    <a:pt x="148" y="89"/>
                    <a:pt x="148" y="89"/>
                    <a:pt x="148" y="89"/>
                  </a:cubicBezTo>
                  <a:close/>
                  <a:moveTo>
                    <a:pt x="162" y="717"/>
                  </a:moveTo>
                  <a:cubicBezTo>
                    <a:pt x="161" y="716"/>
                    <a:pt x="159" y="714"/>
                    <a:pt x="157" y="712"/>
                  </a:cubicBezTo>
                  <a:cubicBezTo>
                    <a:pt x="153" y="710"/>
                    <a:pt x="151" y="709"/>
                    <a:pt x="148" y="706"/>
                  </a:cubicBezTo>
                  <a:cubicBezTo>
                    <a:pt x="148" y="697"/>
                    <a:pt x="148" y="697"/>
                    <a:pt x="148" y="697"/>
                  </a:cubicBezTo>
                  <a:cubicBezTo>
                    <a:pt x="149" y="698"/>
                    <a:pt x="151" y="700"/>
                    <a:pt x="154" y="702"/>
                  </a:cubicBezTo>
                  <a:cubicBezTo>
                    <a:pt x="154" y="695"/>
                    <a:pt x="156" y="689"/>
                    <a:pt x="156" y="683"/>
                  </a:cubicBezTo>
                  <a:cubicBezTo>
                    <a:pt x="156" y="668"/>
                    <a:pt x="157" y="663"/>
                    <a:pt x="148" y="656"/>
                  </a:cubicBezTo>
                  <a:cubicBezTo>
                    <a:pt x="148" y="647"/>
                    <a:pt x="148" y="647"/>
                    <a:pt x="148" y="647"/>
                  </a:cubicBezTo>
                  <a:cubicBezTo>
                    <a:pt x="153" y="651"/>
                    <a:pt x="158" y="655"/>
                    <a:pt x="162" y="660"/>
                  </a:cubicBezTo>
                  <a:cubicBezTo>
                    <a:pt x="162" y="717"/>
                    <a:pt x="162" y="717"/>
                    <a:pt x="162" y="717"/>
                  </a:cubicBezTo>
                  <a:close/>
                  <a:moveTo>
                    <a:pt x="162" y="114"/>
                  </a:moveTo>
                  <a:cubicBezTo>
                    <a:pt x="162" y="123"/>
                    <a:pt x="162" y="123"/>
                    <a:pt x="162" y="123"/>
                  </a:cubicBezTo>
                  <a:cubicBezTo>
                    <a:pt x="157" y="121"/>
                    <a:pt x="152" y="119"/>
                    <a:pt x="148" y="118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62" y="114"/>
                    <a:pt x="162" y="114"/>
                    <a:pt x="162" y="114"/>
                  </a:cubicBezTo>
                  <a:close/>
                  <a:moveTo>
                    <a:pt x="162" y="125"/>
                  </a:moveTo>
                  <a:cubicBezTo>
                    <a:pt x="162" y="135"/>
                    <a:pt x="162" y="135"/>
                    <a:pt x="162" y="135"/>
                  </a:cubicBezTo>
                  <a:cubicBezTo>
                    <a:pt x="159" y="138"/>
                    <a:pt x="155" y="141"/>
                    <a:pt x="151" y="143"/>
                  </a:cubicBezTo>
                  <a:cubicBezTo>
                    <a:pt x="150" y="145"/>
                    <a:pt x="149" y="147"/>
                    <a:pt x="148" y="148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54" y="133"/>
                    <a:pt x="158" y="130"/>
                    <a:pt x="162" y="125"/>
                  </a:cubicBezTo>
                  <a:close/>
                  <a:moveTo>
                    <a:pt x="162" y="166"/>
                  </a:moveTo>
                  <a:cubicBezTo>
                    <a:pt x="162" y="175"/>
                    <a:pt x="162" y="175"/>
                    <a:pt x="162" y="175"/>
                  </a:cubicBezTo>
                  <a:cubicBezTo>
                    <a:pt x="160" y="175"/>
                    <a:pt x="159" y="174"/>
                    <a:pt x="157" y="173"/>
                  </a:cubicBezTo>
                  <a:cubicBezTo>
                    <a:pt x="157" y="171"/>
                    <a:pt x="157" y="169"/>
                    <a:pt x="157" y="167"/>
                  </a:cubicBezTo>
                  <a:cubicBezTo>
                    <a:pt x="159" y="167"/>
                    <a:pt x="161" y="167"/>
                    <a:pt x="162" y="166"/>
                  </a:cubicBezTo>
                  <a:close/>
                  <a:moveTo>
                    <a:pt x="162" y="183"/>
                  </a:moveTo>
                  <a:cubicBezTo>
                    <a:pt x="162" y="190"/>
                    <a:pt x="162" y="190"/>
                    <a:pt x="162" y="190"/>
                  </a:cubicBezTo>
                  <a:cubicBezTo>
                    <a:pt x="162" y="191"/>
                    <a:pt x="162" y="191"/>
                    <a:pt x="162" y="191"/>
                  </a:cubicBezTo>
                  <a:cubicBezTo>
                    <a:pt x="162" y="191"/>
                    <a:pt x="162" y="191"/>
                    <a:pt x="162" y="191"/>
                  </a:cubicBezTo>
                  <a:cubicBezTo>
                    <a:pt x="162" y="204"/>
                    <a:pt x="162" y="204"/>
                    <a:pt x="162" y="204"/>
                  </a:cubicBezTo>
                  <a:cubicBezTo>
                    <a:pt x="158" y="203"/>
                    <a:pt x="152" y="199"/>
                    <a:pt x="148" y="196"/>
                  </a:cubicBezTo>
                  <a:cubicBezTo>
                    <a:pt x="148" y="177"/>
                    <a:pt x="148" y="177"/>
                    <a:pt x="148" y="177"/>
                  </a:cubicBezTo>
                  <a:cubicBezTo>
                    <a:pt x="150" y="176"/>
                    <a:pt x="151" y="177"/>
                    <a:pt x="154" y="178"/>
                  </a:cubicBezTo>
                  <a:cubicBezTo>
                    <a:pt x="154" y="180"/>
                    <a:pt x="154" y="182"/>
                    <a:pt x="155" y="184"/>
                  </a:cubicBezTo>
                  <a:cubicBezTo>
                    <a:pt x="158" y="183"/>
                    <a:pt x="159" y="182"/>
                    <a:pt x="162" y="183"/>
                  </a:cubicBezTo>
                  <a:close/>
                  <a:moveTo>
                    <a:pt x="162" y="210"/>
                  </a:moveTo>
                  <a:cubicBezTo>
                    <a:pt x="162" y="223"/>
                    <a:pt x="162" y="223"/>
                    <a:pt x="162" y="223"/>
                  </a:cubicBezTo>
                  <a:cubicBezTo>
                    <a:pt x="161" y="223"/>
                    <a:pt x="160" y="223"/>
                    <a:pt x="158" y="223"/>
                  </a:cubicBezTo>
                  <a:cubicBezTo>
                    <a:pt x="158" y="220"/>
                    <a:pt x="158" y="217"/>
                    <a:pt x="158" y="215"/>
                  </a:cubicBezTo>
                  <a:cubicBezTo>
                    <a:pt x="160" y="213"/>
                    <a:pt x="161" y="212"/>
                    <a:pt x="162" y="210"/>
                  </a:cubicBezTo>
                  <a:close/>
                  <a:moveTo>
                    <a:pt x="162" y="363"/>
                  </a:moveTo>
                  <a:cubicBezTo>
                    <a:pt x="162" y="444"/>
                    <a:pt x="162" y="444"/>
                    <a:pt x="162" y="444"/>
                  </a:cubicBezTo>
                  <a:cubicBezTo>
                    <a:pt x="162" y="444"/>
                    <a:pt x="162" y="444"/>
                    <a:pt x="162" y="444"/>
                  </a:cubicBezTo>
                  <a:cubicBezTo>
                    <a:pt x="160" y="425"/>
                    <a:pt x="160" y="412"/>
                    <a:pt x="159" y="405"/>
                  </a:cubicBezTo>
                  <a:cubicBezTo>
                    <a:pt x="159" y="391"/>
                    <a:pt x="160" y="377"/>
                    <a:pt x="162" y="363"/>
                  </a:cubicBezTo>
                  <a:close/>
                  <a:moveTo>
                    <a:pt x="162" y="541"/>
                  </a:moveTo>
                  <a:cubicBezTo>
                    <a:pt x="162" y="549"/>
                    <a:pt x="162" y="549"/>
                    <a:pt x="162" y="549"/>
                  </a:cubicBezTo>
                  <a:cubicBezTo>
                    <a:pt x="158" y="552"/>
                    <a:pt x="152" y="554"/>
                    <a:pt x="148" y="557"/>
                  </a:cubicBezTo>
                  <a:cubicBezTo>
                    <a:pt x="148" y="543"/>
                    <a:pt x="148" y="543"/>
                    <a:pt x="148" y="543"/>
                  </a:cubicBezTo>
                  <a:cubicBezTo>
                    <a:pt x="152" y="541"/>
                    <a:pt x="156" y="537"/>
                    <a:pt x="161" y="538"/>
                  </a:cubicBezTo>
                  <a:cubicBezTo>
                    <a:pt x="161" y="539"/>
                    <a:pt x="162" y="539"/>
                    <a:pt x="162" y="541"/>
                  </a:cubicBezTo>
                  <a:close/>
                  <a:moveTo>
                    <a:pt x="162" y="565"/>
                  </a:moveTo>
                  <a:cubicBezTo>
                    <a:pt x="162" y="580"/>
                    <a:pt x="162" y="580"/>
                    <a:pt x="162" y="580"/>
                  </a:cubicBezTo>
                  <a:cubicBezTo>
                    <a:pt x="157" y="586"/>
                    <a:pt x="154" y="591"/>
                    <a:pt x="162" y="592"/>
                  </a:cubicBezTo>
                  <a:cubicBezTo>
                    <a:pt x="162" y="605"/>
                    <a:pt x="162" y="605"/>
                    <a:pt x="162" y="605"/>
                  </a:cubicBezTo>
                  <a:cubicBezTo>
                    <a:pt x="162" y="605"/>
                    <a:pt x="161" y="605"/>
                    <a:pt x="160" y="605"/>
                  </a:cubicBezTo>
                  <a:cubicBezTo>
                    <a:pt x="153" y="600"/>
                    <a:pt x="149" y="595"/>
                    <a:pt x="148" y="591"/>
                  </a:cubicBezTo>
                  <a:cubicBezTo>
                    <a:pt x="148" y="582"/>
                    <a:pt x="148" y="582"/>
                    <a:pt x="148" y="582"/>
                  </a:cubicBezTo>
                  <a:cubicBezTo>
                    <a:pt x="150" y="576"/>
                    <a:pt x="156" y="571"/>
                    <a:pt x="162" y="565"/>
                  </a:cubicBezTo>
                  <a:close/>
                  <a:moveTo>
                    <a:pt x="148" y="530"/>
                  </a:moveTo>
                  <a:cubicBezTo>
                    <a:pt x="148" y="517"/>
                    <a:pt x="148" y="517"/>
                    <a:pt x="148" y="517"/>
                  </a:cubicBezTo>
                  <a:cubicBezTo>
                    <a:pt x="149" y="517"/>
                    <a:pt x="149" y="517"/>
                    <a:pt x="149" y="517"/>
                  </a:cubicBezTo>
                  <a:cubicBezTo>
                    <a:pt x="151" y="520"/>
                    <a:pt x="152" y="523"/>
                    <a:pt x="154" y="526"/>
                  </a:cubicBezTo>
                  <a:cubicBezTo>
                    <a:pt x="151" y="528"/>
                    <a:pt x="149" y="529"/>
                    <a:pt x="148" y="530"/>
                  </a:cubicBezTo>
                  <a:close/>
                  <a:moveTo>
                    <a:pt x="132" y="102"/>
                  </a:moveTo>
                  <a:cubicBezTo>
                    <a:pt x="137" y="98"/>
                    <a:pt x="142" y="93"/>
                    <a:pt x="148" y="8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5" y="100"/>
                    <a:pt x="143" y="103"/>
                    <a:pt x="139" y="106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2" y="116"/>
                    <a:pt x="137" y="115"/>
                    <a:pt x="132" y="116"/>
                  </a:cubicBezTo>
                  <a:cubicBezTo>
                    <a:pt x="132" y="102"/>
                    <a:pt x="132" y="102"/>
                    <a:pt x="132" y="102"/>
                  </a:cubicBezTo>
                  <a:close/>
                  <a:moveTo>
                    <a:pt x="148" y="706"/>
                  </a:moveTo>
                  <a:cubicBezTo>
                    <a:pt x="145" y="704"/>
                    <a:pt x="141" y="702"/>
                    <a:pt x="135" y="697"/>
                  </a:cubicBezTo>
                  <a:cubicBezTo>
                    <a:pt x="134" y="696"/>
                    <a:pt x="133" y="694"/>
                    <a:pt x="132" y="693"/>
                  </a:cubicBezTo>
                  <a:cubicBezTo>
                    <a:pt x="132" y="663"/>
                    <a:pt x="132" y="663"/>
                    <a:pt x="132" y="663"/>
                  </a:cubicBezTo>
                  <a:cubicBezTo>
                    <a:pt x="134" y="655"/>
                    <a:pt x="135" y="648"/>
                    <a:pt x="132" y="642"/>
                  </a:cubicBezTo>
                  <a:cubicBezTo>
                    <a:pt x="132" y="628"/>
                    <a:pt x="132" y="628"/>
                    <a:pt x="132" y="628"/>
                  </a:cubicBezTo>
                  <a:cubicBezTo>
                    <a:pt x="132" y="628"/>
                    <a:pt x="133" y="628"/>
                    <a:pt x="133" y="629"/>
                  </a:cubicBezTo>
                  <a:cubicBezTo>
                    <a:pt x="136" y="633"/>
                    <a:pt x="139" y="638"/>
                    <a:pt x="143" y="643"/>
                  </a:cubicBezTo>
                  <a:cubicBezTo>
                    <a:pt x="144" y="644"/>
                    <a:pt x="146" y="645"/>
                    <a:pt x="148" y="647"/>
                  </a:cubicBezTo>
                  <a:cubicBezTo>
                    <a:pt x="148" y="656"/>
                    <a:pt x="148" y="656"/>
                    <a:pt x="148" y="656"/>
                  </a:cubicBezTo>
                  <a:cubicBezTo>
                    <a:pt x="146" y="656"/>
                    <a:pt x="145" y="654"/>
                    <a:pt x="143" y="654"/>
                  </a:cubicBezTo>
                  <a:cubicBezTo>
                    <a:pt x="139" y="674"/>
                    <a:pt x="133" y="684"/>
                    <a:pt x="148" y="697"/>
                  </a:cubicBezTo>
                  <a:cubicBezTo>
                    <a:pt x="148" y="706"/>
                    <a:pt x="148" y="706"/>
                    <a:pt x="148" y="706"/>
                  </a:cubicBezTo>
                  <a:close/>
                  <a:moveTo>
                    <a:pt x="148" y="135"/>
                  </a:moveTo>
                  <a:cubicBezTo>
                    <a:pt x="148" y="148"/>
                    <a:pt x="148" y="148"/>
                    <a:pt x="148" y="148"/>
                  </a:cubicBezTo>
                  <a:cubicBezTo>
                    <a:pt x="143" y="154"/>
                    <a:pt x="138" y="161"/>
                    <a:pt x="132" y="164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5" y="152"/>
                    <a:pt x="138" y="149"/>
                    <a:pt x="141" y="144"/>
                  </a:cubicBezTo>
                  <a:cubicBezTo>
                    <a:pt x="137" y="143"/>
                    <a:pt x="135" y="143"/>
                    <a:pt x="132" y="142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44" y="135"/>
                    <a:pt x="146" y="135"/>
                    <a:pt x="148" y="135"/>
                  </a:cubicBezTo>
                  <a:close/>
                  <a:moveTo>
                    <a:pt x="148" y="177"/>
                  </a:moveTo>
                  <a:cubicBezTo>
                    <a:pt x="148" y="196"/>
                    <a:pt x="148" y="196"/>
                    <a:pt x="148" y="196"/>
                  </a:cubicBezTo>
                  <a:cubicBezTo>
                    <a:pt x="145" y="194"/>
                    <a:pt x="143" y="192"/>
                    <a:pt x="142" y="190"/>
                  </a:cubicBezTo>
                  <a:cubicBezTo>
                    <a:pt x="143" y="181"/>
                    <a:pt x="143" y="181"/>
                    <a:pt x="145" y="177"/>
                  </a:cubicBezTo>
                  <a:cubicBezTo>
                    <a:pt x="146" y="177"/>
                    <a:pt x="147" y="177"/>
                    <a:pt x="148" y="177"/>
                  </a:cubicBezTo>
                  <a:close/>
                  <a:moveTo>
                    <a:pt x="148" y="517"/>
                  </a:moveTo>
                  <a:cubicBezTo>
                    <a:pt x="148" y="530"/>
                    <a:pt x="148" y="530"/>
                    <a:pt x="148" y="530"/>
                  </a:cubicBezTo>
                  <a:cubicBezTo>
                    <a:pt x="146" y="531"/>
                    <a:pt x="144" y="532"/>
                    <a:pt x="141" y="534"/>
                  </a:cubicBezTo>
                  <a:cubicBezTo>
                    <a:pt x="146" y="543"/>
                    <a:pt x="146" y="543"/>
                    <a:pt x="147" y="543"/>
                  </a:cubicBezTo>
                  <a:cubicBezTo>
                    <a:pt x="148" y="543"/>
                    <a:pt x="148" y="543"/>
                    <a:pt x="148" y="543"/>
                  </a:cubicBezTo>
                  <a:cubicBezTo>
                    <a:pt x="148" y="557"/>
                    <a:pt x="148" y="557"/>
                    <a:pt x="148" y="557"/>
                  </a:cubicBezTo>
                  <a:cubicBezTo>
                    <a:pt x="142" y="560"/>
                    <a:pt x="137" y="563"/>
                    <a:pt x="132" y="566"/>
                  </a:cubicBezTo>
                  <a:cubicBezTo>
                    <a:pt x="132" y="553"/>
                    <a:pt x="132" y="553"/>
                    <a:pt x="132" y="553"/>
                  </a:cubicBezTo>
                  <a:cubicBezTo>
                    <a:pt x="133" y="552"/>
                    <a:pt x="135" y="551"/>
                    <a:pt x="138" y="550"/>
                  </a:cubicBezTo>
                  <a:cubicBezTo>
                    <a:pt x="137" y="544"/>
                    <a:pt x="137" y="544"/>
                    <a:pt x="133" y="538"/>
                  </a:cubicBezTo>
                  <a:cubicBezTo>
                    <a:pt x="132" y="539"/>
                    <a:pt x="132" y="539"/>
                    <a:pt x="132" y="539"/>
                  </a:cubicBezTo>
                  <a:cubicBezTo>
                    <a:pt x="132" y="525"/>
                    <a:pt x="132" y="525"/>
                    <a:pt x="132" y="525"/>
                  </a:cubicBezTo>
                  <a:cubicBezTo>
                    <a:pt x="137" y="523"/>
                    <a:pt x="142" y="520"/>
                    <a:pt x="148" y="517"/>
                  </a:cubicBezTo>
                  <a:close/>
                  <a:moveTo>
                    <a:pt x="148" y="582"/>
                  </a:moveTo>
                  <a:cubicBezTo>
                    <a:pt x="148" y="591"/>
                    <a:pt x="148" y="591"/>
                    <a:pt x="148" y="591"/>
                  </a:cubicBezTo>
                  <a:cubicBezTo>
                    <a:pt x="146" y="588"/>
                    <a:pt x="147" y="585"/>
                    <a:pt x="148" y="582"/>
                  </a:cubicBezTo>
                  <a:close/>
                  <a:moveTo>
                    <a:pt x="132" y="501"/>
                  </a:moveTo>
                  <a:cubicBezTo>
                    <a:pt x="132" y="481"/>
                    <a:pt x="132" y="481"/>
                    <a:pt x="132" y="481"/>
                  </a:cubicBezTo>
                  <a:cubicBezTo>
                    <a:pt x="137" y="486"/>
                    <a:pt x="140" y="494"/>
                    <a:pt x="142" y="505"/>
                  </a:cubicBezTo>
                  <a:cubicBezTo>
                    <a:pt x="139" y="506"/>
                    <a:pt x="136" y="507"/>
                    <a:pt x="133" y="507"/>
                  </a:cubicBezTo>
                  <a:cubicBezTo>
                    <a:pt x="133" y="505"/>
                    <a:pt x="133" y="503"/>
                    <a:pt x="132" y="501"/>
                  </a:cubicBezTo>
                  <a:close/>
                  <a:moveTo>
                    <a:pt x="132" y="325"/>
                  </a:moveTo>
                  <a:cubicBezTo>
                    <a:pt x="132" y="310"/>
                    <a:pt x="132" y="310"/>
                    <a:pt x="132" y="310"/>
                  </a:cubicBezTo>
                  <a:cubicBezTo>
                    <a:pt x="133" y="310"/>
                    <a:pt x="135" y="310"/>
                    <a:pt x="136" y="311"/>
                  </a:cubicBezTo>
                  <a:cubicBezTo>
                    <a:pt x="135" y="316"/>
                    <a:pt x="133" y="320"/>
                    <a:pt x="132" y="325"/>
                  </a:cubicBezTo>
                  <a:close/>
                  <a:moveTo>
                    <a:pt x="132" y="273"/>
                  </a:moveTo>
                  <a:cubicBezTo>
                    <a:pt x="132" y="258"/>
                    <a:pt x="132" y="258"/>
                    <a:pt x="132" y="258"/>
                  </a:cubicBezTo>
                  <a:cubicBezTo>
                    <a:pt x="139" y="257"/>
                    <a:pt x="143" y="264"/>
                    <a:pt x="136" y="272"/>
                  </a:cubicBezTo>
                  <a:cubicBezTo>
                    <a:pt x="135" y="272"/>
                    <a:pt x="133" y="273"/>
                    <a:pt x="132" y="273"/>
                  </a:cubicBezTo>
                  <a:close/>
                  <a:moveTo>
                    <a:pt x="124" y="109"/>
                  </a:moveTo>
                  <a:cubicBezTo>
                    <a:pt x="127" y="107"/>
                    <a:pt x="129" y="104"/>
                    <a:pt x="132" y="102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29" y="117"/>
                    <a:pt x="127" y="118"/>
                    <a:pt x="124" y="120"/>
                  </a:cubicBezTo>
                  <a:cubicBezTo>
                    <a:pt x="124" y="109"/>
                    <a:pt x="124" y="109"/>
                    <a:pt x="124" y="109"/>
                  </a:cubicBezTo>
                  <a:close/>
                  <a:moveTo>
                    <a:pt x="132" y="693"/>
                  </a:moveTo>
                  <a:cubicBezTo>
                    <a:pt x="130" y="690"/>
                    <a:pt x="127" y="687"/>
                    <a:pt x="124" y="685"/>
                  </a:cubicBezTo>
                  <a:cubicBezTo>
                    <a:pt x="124" y="676"/>
                    <a:pt x="124" y="676"/>
                    <a:pt x="124" y="676"/>
                  </a:cubicBezTo>
                  <a:cubicBezTo>
                    <a:pt x="125" y="677"/>
                    <a:pt x="126" y="678"/>
                    <a:pt x="128" y="679"/>
                  </a:cubicBezTo>
                  <a:cubicBezTo>
                    <a:pt x="129" y="673"/>
                    <a:pt x="131" y="668"/>
                    <a:pt x="132" y="663"/>
                  </a:cubicBezTo>
                  <a:cubicBezTo>
                    <a:pt x="132" y="693"/>
                    <a:pt x="132" y="693"/>
                    <a:pt x="132" y="693"/>
                  </a:cubicBezTo>
                  <a:close/>
                  <a:moveTo>
                    <a:pt x="132" y="133"/>
                  </a:moveTo>
                  <a:cubicBezTo>
                    <a:pt x="132" y="142"/>
                    <a:pt x="132" y="142"/>
                    <a:pt x="132" y="142"/>
                  </a:cubicBezTo>
                  <a:cubicBezTo>
                    <a:pt x="129" y="142"/>
                    <a:pt x="127" y="141"/>
                    <a:pt x="124" y="14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32" y="133"/>
                    <a:pt x="132" y="133"/>
                    <a:pt x="132" y="133"/>
                  </a:cubicBezTo>
                  <a:close/>
                  <a:moveTo>
                    <a:pt x="132" y="154"/>
                  </a:moveTo>
                  <a:cubicBezTo>
                    <a:pt x="132" y="164"/>
                    <a:pt x="132" y="164"/>
                    <a:pt x="132" y="164"/>
                  </a:cubicBezTo>
                  <a:cubicBezTo>
                    <a:pt x="131" y="165"/>
                    <a:pt x="131" y="166"/>
                    <a:pt x="130" y="166"/>
                  </a:cubicBezTo>
                  <a:cubicBezTo>
                    <a:pt x="128" y="169"/>
                    <a:pt x="126" y="172"/>
                    <a:pt x="124" y="175"/>
                  </a:cubicBezTo>
                  <a:cubicBezTo>
                    <a:pt x="124" y="157"/>
                    <a:pt x="124" y="157"/>
                    <a:pt x="124" y="157"/>
                  </a:cubicBezTo>
                  <a:cubicBezTo>
                    <a:pt x="127" y="156"/>
                    <a:pt x="130" y="156"/>
                    <a:pt x="132" y="154"/>
                  </a:cubicBezTo>
                  <a:close/>
                  <a:moveTo>
                    <a:pt x="132" y="258"/>
                  </a:moveTo>
                  <a:cubicBezTo>
                    <a:pt x="132" y="273"/>
                    <a:pt x="132" y="273"/>
                    <a:pt x="132" y="273"/>
                  </a:cubicBezTo>
                  <a:cubicBezTo>
                    <a:pt x="131" y="273"/>
                    <a:pt x="129" y="273"/>
                    <a:pt x="128" y="273"/>
                  </a:cubicBezTo>
                  <a:cubicBezTo>
                    <a:pt x="124" y="269"/>
                    <a:pt x="125" y="267"/>
                    <a:pt x="125" y="262"/>
                  </a:cubicBezTo>
                  <a:cubicBezTo>
                    <a:pt x="127" y="260"/>
                    <a:pt x="130" y="258"/>
                    <a:pt x="132" y="258"/>
                  </a:cubicBezTo>
                  <a:close/>
                  <a:moveTo>
                    <a:pt x="132" y="310"/>
                  </a:moveTo>
                  <a:cubicBezTo>
                    <a:pt x="132" y="325"/>
                    <a:pt x="132" y="325"/>
                    <a:pt x="132" y="325"/>
                  </a:cubicBezTo>
                  <a:cubicBezTo>
                    <a:pt x="131" y="331"/>
                    <a:pt x="129" y="336"/>
                    <a:pt x="128" y="342"/>
                  </a:cubicBezTo>
                  <a:cubicBezTo>
                    <a:pt x="124" y="342"/>
                    <a:pt x="124" y="342"/>
                    <a:pt x="124" y="342"/>
                  </a:cubicBezTo>
                  <a:cubicBezTo>
                    <a:pt x="124" y="317"/>
                    <a:pt x="124" y="317"/>
                    <a:pt x="124" y="317"/>
                  </a:cubicBezTo>
                  <a:cubicBezTo>
                    <a:pt x="124" y="317"/>
                    <a:pt x="124" y="317"/>
                    <a:pt x="124" y="317"/>
                  </a:cubicBezTo>
                  <a:cubicBezTo>
                    <a:pt x="125" y="314"/>
                    <a:pt x="126" y="311"/>
                    <a:pt x="126" y="308"/>
                  </a:cubicBezTo>
                  <a:cubicBezTo>
                    <a:pt x="128" y="309"/>
                    <a:pt x="130" y="310"/>
                    <a:pt x="132" y="310"/>
                  </a:cubicBezTo>
                  <a:close/>
                  <a:moveTo>
                    <a:pt x="132" y="481"/>
                  </a:moveTo>
                  <a:cubicBezTo>
                    <a:pt x="132" y="501"/>
                    <a:pt x="132" y="501"/>
                    <a:pt x="132" y="501"/>
                  </a:cubicBezTo>
                  <a:cubicBezTo>
                    <a:pt x="132" y="499"/>
                    <a:pt x="131" y="496"/>
                    <a:pt x="131" y="493"/>
                  </a:cubicBezTo>
                  <a:cubicBezTo>
                    <a:pt x="129" y="491"/>
                    <a:pt x="127" y="489"/>
                    <a:pt x="124" y="488"/>
                  </a:cubicBezTo>
                  <a:cubicBezTo>
                    <a:pt x="124" y="476"/>
                    <a:pt x="124" y="476"/>
                    <a:pt x="124" y="476"/>
                  </a:cubicBezTo>
                  <a:cubicBezTo>
                    <a:pt x="127" y="477"/>
                    <a:pt x="130" y="479"/>
                    <a:pt x="132" y="481"/>
                  </a:cubicBezTo>
                  <a:close/>
                  <a:moveTo>
                    <a:pt x="132" y="525"/>
                  </a:moveTo>
                  <a:cubicBezTo>
                    <a:pt x="132" y="539"/>
                    <a:pt x="132" y="539"/>
                    <a:pt x="132" y="539"/>
                  </a:cubicBezTo>
                  <a:cubicBezTo>
                    <a:pt x="129" y="540"/>
                    <a:pt x="127" y="542"/>
                    <a:pt x="124" y="543"/>
                  </a:cubicBezTo>
                  <a:cubicBezTo>
                    <a:pt x="124" y="529"/>
                    <a:pt x="124" y="529"/>
                    <a:pt x="124" y="529"/>
                  </a:cubicBezTo>
                  <a:cubicBezTo>
                    <a:pt x="132" y="525"/>
                    <a:pt x="132" y="525"/>
                    <a:pt x="132" y="525"/>
                  </a:cubicBezTo>
                  <a:close/>
                  <a:moveTo>
                    <a:pt x="132" y="553"/>
                  </a:moveTo>
                  <a:cubicBezTo>
                    <a:pt x="132" y="566"/>
                    <a:pt x="132" y="566"/>
                    <a:pt x="132" y="566"/>
                  </a:cubicBezTo>
                  <a:cubicBezTo>
                    <a:pt x="129" y="567"/>
                    <a:pt x="129" y="567"/>
                    <a:pt x="129" y="567"/>
                  </a:cubicBezTo>
                  <a:cubicBezTo>
                    <a:pt x="127" y="564"/>
                    <a:pt x="126" y="561"/>
                    <a:pt x="125" y="558"/>
                  </a:cubicBezTo>
                  <a:cubicBezTo>
                    <a:pt x="128" y="555"/>
                    <a:pt x="130" y="554"/>
                    <a:pt x="132" y="553"/>
                  </a:cubicBezTo>
                  <a:close/>
                  <a:moveTo>
                    <a:pt x="132" y="628"/>
                  </a:moveTo>
                  <a:cubicBezTo>
                    <a:pt x="132" y="642"/>
                    <a:pt x="132" y="642"/>
                    <a:pt x="132" y="642"/>
                  </a:cubicBezTo>
                  <a:cubicBezTo>
                    <a:pt x="131" y="638"/>
                    <a:pt x="128" y="635"/>
                    <a:pt x="124" y="632"/>
                  </a:cubicBezTo>
                  <a:cubicBezTo>
                    <a:pt x="124" y="621"/>
                    <a:pt x="124" y="621"/>
                    <a:pt x="124" y="621"/>
                  </a:cubicBezTo>
                  <a:cubicBezTo>
                    <a:pt x="126" y="623"/>
                    <a:pt x="129" y="626"/>
                    <a:pt x="132" y="628"/>
                  </a:cubicBezTo>
                  <a:close/>
                  <a:moveTo>
                    <a:pt x="124" y="512"/>
                  </a:moveTo>
                  <a:cubicBezTo>
                    <a:pt x="124" y="505"/>
                    <a:pt x="124" y="505"/>
                    <a:pt x="124" y="505"/>
                  </a:cubicBezTo>
                  <a:cubicBezTo>
                    <a:pt x="125" y="507"/>
                    <a:pt x="126" y="509"/>
                    <a:pt x="127" y="511"/>
                  </a:cubicBezTo>
                  <a:cubicBezTo>
                    <a:pt x="124" y="512"/>
                    <a:pt x="124" y="512"/>
                    <a:pt x="124" y="512"/>
                  </a:cubicBezTo>
                  <a:close/>
                  <a:moveTo>
                    <a:pt x="124" y="460"/>
                  </a:moveTo>
                  <a:cubicBezTo>
                    <a:pt x="124" y="449"/>
                    <a:pt x="124" y="449"/>
                    <a:pt x="124" y="449"/>
                  </a:cubicBezTo>
                  <a:cubicBezTo>
                    <a:pt x="125" y="449"/>
                    <a:pt x="126" y="449"/>
                    <a:pt x="127" y="450"/>
                  </a:cubicBezTo>
                  <a:cubicBezTo>
                    <a:pt x="127" y="453"/>
                    <a:pt x="128" y="456"/>
                    <a:pt x="129" y="459"/>
                  </a:cubicBezTo>
                  <a:cubicBezTo>
                    <a:pt x="124" y="460"/>
                    <a:pt x="124" y="460"/>
                    <a:pt x="124" y="460"/>
                  </a:cubicBezTo>
                  <a:close/>
                  <a:moveTo>
                    <a:pt x="124" y="435"/>
                  </a:moveTo>
                  <a:cubicBezTo>
                    <a:pt x="124" y="432"/>
                    <a:pt x="124" y="432"/>
                    <a:pt x="124" y="432"/>
                  </a:cubicBezTo>
                  <a:cubicBezTo>
                    <a:pt x="125" y="435"/>
                    <a:pt x="125" y="435"/>
                    <a:pt x="125" y="435"/>
                  </a:cubicBezTo>
                  <a:lnTo>
                    <a:pt x="124" y="435"/>
                  </a:lnTo>
                  <a:close/>
                  <a:moveTo>
                    <a:pt x="103" y="132"/>
                  </a:moveTo>
                  <a:cubicBezTo>
                    <a:pt x="103" y="132"/>
                    <a:pt x="104" y="132"/>
                    <a:pt x="104" y="131"/>
                  </a:cubicBezTo>
                  <a:cubicBezTo>
                    <a:pt x="110" y="123"/>
                    <a:pt x="117" y="116"/>
                    <a:pt x="124" y="109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1" y="122"/>
                    <a:pt x="118" y="125"/>
                    <a:pt x="115" y="129"/>
                  </a:cubicBezTo>
                  <a:cubicBezTo>
                    <a:pt x="118" y="130"/>
                    <a:pt x="121" y="131"/>
                    <a:pt x="124" y="13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16" y="139"/>
                    <a:pt x="109" y="139"/>
                    <a:pt x="103" y="143"/>
                  </a:cubicBezTo>
                  <a:cubicBezTo>
                    <a:pt x="103" y="132"/>
                    <a:pt x="103" y="132"/>
                    <a:pt x="103" y="132"/>
                  </a:cubicBezTo>
                  <a:close/>
                  <a:moveTo>
                    <a:pt x="124" y="685"/>
                  </a:moveTo>
                  <a:cubicBezTo>
                    <a:pt x="118" y="679"/>
                    <a:pt x="110" y="673"/>
                    <a:pt x="105" y="665"/>
                  </a:cubicBezTo>
                  <a:cubicBezTo>
                    <a:pt x="105" y="664"/>
                    <a:pt x="104" y="664"/>
                    <a:pt x="103" y="663"/>
                  </a:cubicBezTo>
                  <a:cubicBezTo>
                    <a:pt x="103" y="653"/>
                    <a:pt x="103" y="653"/>
                    <a:pt x="103" y="653"/>
                  </a:cubicBezTo>
                  <a:cubicBezTo>
                    <a:pt x="104" y="655"/>
                    <a:pt x="104" y="655"/>
                    <a:pt x="104" y="655"/>
                  </a:cubicBezTo>
                  <a:cubicBezTo>
                    <a:pt x="107" y="646"/>
                    <a:pt x="110" y="637"/>
                    <a:pt x="113" y="629"/>
                  </a:cubicBezTo>
                  <a:cubicBezTo>
                    <a:pt x="113" y="617"/>
                    <a:pt x="112" y="615"/>
                    <a:pt x="103" y="605"/>
                  </a:cubicBezTo>
                  <a:cubicBezTo>
                    <a:pt x="103" y="605"/>
                    <a:pt x="103" y="605"/>
                    <a:pt x="103" y="606"/>
                  </a:cubicBezTo>
                  <a:cubicBezTo>
                    <a:pt x="103" y="592"/>
                    <a:pt x="103" y="592"/>
                    <a:pt x="103" y="592"/>
                  </a:cubicBezTo>
                  <a:cubicBezTo>
                    <a:pt x="104" y="594"/>
                    <a:pt x="104" y="596"/>
                    <a:pt x="105" y="597"/>
                  </a:cubicBezTo>
                  <a:cubicBezTo>
                    <a:pt x="113" y="605"/>
                    <a:pt x="118" y="613"/>
                    <a:pt x="124" y="621"/>
                  </a:cubicBezTo>
                  <a:cubicBezTo>
                    <a:pt x="124" y="632"/>
                    <a:pt x="124" y="632"/>
                    <a:pt x="124" y="632"/>
                  </a:cubicBezTo>
                  <a:cubicBezTo>
                    <a:pt x="124" y="631"/>
                    <a:pt x="123" y="630"/>
                    <a:pt x="122" y="630"/>
                  </a:cubicBezTo>
                  <a:cubicBezTo>
                    <a:pt x="115" y="654"/>
                    <a:pt x="109" y="661"/>
                    <a:pt x="124" y="676"/>
                  </a:cubicBezTo>
                  <a:cubicBezTo>
                    <a:pt x="124" y="685"/>
                    <a:pt x="124" y="685"/>
                    <a:pt x="124" y="685"/>
                  </a:cubicBezTo>
                  <a:close/>
                  <a:moveTo>
                    <a:pt x="124" y="157"/>
                  </a:moveTo>
                  <a:cubicBezTo>
                    <a:pt x="124" y="175"/>
                    <a:pt x="124" y="175"/>
                    <a:pt x="124" y="175"/>
                  </a:cubicBezTo>
                  <a:cubicBezTo>
                    <a:pt x="121" y="180"/>
                    <a:pt x="117" y="184"/>
                    <a:pt x="111" y="190"/>
                  </a:cubicBezTo>
                  <a:cubicBezTo>
                    <a:pt x="108" y="195"/>
                    <a:pt x="106" y="200"/>
                    <a:pt x="103" y="205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11" y="181"/>
                    <a:pt x="114" y="177"/>
                    <a:pt x="119" y="167"/>
                  </a:cubicBezTo>
                  <a:cubicBezTo>
                    <a:pt x="111" y="166"/>
                    <a:pt x="106" y="165"/>
                    <a:pt x="103" y="165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17" y="158"/>
                    <a:pt x="121" y="158"/>
                    <a:pt x="124" y="157"/>
                  </a:cubicBezTo>
                  <a:close/>
                  <a:moveTo>
                    <a:pt x="124" y="317"/>
                  </a:moveTo>
                  <a:cubicBezTo>
                    <a:pt x="124" y="342"/>
                    <a:pt x="124" y="342"/>
                    <a:pt x="124" y="342"/>
                  </a:cubicBezTo>
                  <a:cubicBezTo>
                    <a:pt x="123" y="342"/>
                    <a:pt x="123" y="342"/>
                    <a:pt x="123" y="342"/>
                  </a:cubicBezTo>
                  <a:cubicBezTo>
                    <a:pt x="121" y="341"/>
                    <a:pt x="120" y="341"/>
                    <a:pt x="118" y="340"/>
                  </a:cubicBezTo>
                  <a:cubicBezTo>
                    <a:pt x="119" y="337"/>
                    <a:pt x="120" y="333"/>
                    <a:pt x="120" y="330"/>
                  </a:cubicBezTo>
                  <a:cubicBezTo>
                    <a:pt x="115" y="328"/>
                    <a:pt x="109" y="327"/>
                    <a:pt x="103" y="325"/>
                  </a:cubicBezTo>
                  <a:cubicBezTo>
                    <a:pt x="103" y="313"/>
                    <a:pt x="103" y="313"/>
                    <a:pt x="103" y="313"/>
                  </a:cubicBezTo>
                  <a:cubicBezTo>
                    <a:pt x="110" y="315"/>
                    <a:pt x="118" y="317"/>
                    <a:pt x="124" y="317"/>
                  </a:cubicBezTo>
                  <a:close/>
                  <a:moveTo>
                    <a:pt x="124" y="432"/>
                  </a:moveTo>
                  <a:cubicBezTo>
                    <a:pt x="124" y="435"/>
                    <a:pt x="124" y="435"/>
                    <a:pt x="124" y="435"/>
                  </a:cubicBezTo>
                  <a:cubicBezTo>
                    <a:pt x="117" y="440"/>
                    <a:pt x="110" y="446"/>
                    <a:pt x="103" y="451"/>
                  </a:cubicBezTo>
                  <a:cubicBezTo>
                    <a:pt x="103" y="439"/>
                    <a:pt x="103" y="439"/>
                    <a:pt x="103" y="439"/>
                  </a:cubicBezTo>
                  <a:cubicBezTo>
                    <a:pt x="105" y="438"/>
                    <a:pt x="107" y="436"/>
                    <a:pt x="109" y="435"/>
                  </a:cubicBezTo>
                  <a:cubicBezTo>
                    <a:pt x="107" y="435"/>
                    <a:pt x="105" y="435"/>
                    <a:pt x="103" y="436"/>
                  </a:cubicBezTo>
                  <a:cubicBezTo>
                    <a:pt x="103" y="425"/>
                    <a:pt x="103" y="425"/>
                    <a:pt x="103" y="425"/>
                  </a:cubicBezTo>
                  <a:cubicBezTo>
                    <a:pt x="123" y="422"/>
                    <a:pt x="123" y="422"/>
                    <a:pt x="123" y="422"/>
                  </a:cubicBezTo>
                  <a:cubicBezTo>
                    <a:pt x="124" y="432"/>
                    <a:pt x="124" y="432"/>
                    <a:pt x="124" y="432"/>
                  </a:cubicBezTo>
                  <a:close/>
                  <a:moveTo>
                    <a:pt x="124" y="449"/>
                  </a:moveTo>
                  <a:cubicBezTo>
                    <a:pt x="121" y="449"/>
                    <a:pt x="118" y="450"/>
                    <a:pt x="103" y="452"/>
                  </a:cubicBezTo>
                  <a:cubicBezTo>
                    <a:pt x="103" y="463"/>
                    <a:pt x="103" y="463"/>
                    <a:pt x="103" y="463"/>
                  </a:cubicBezTo>
                  <a:cubicBezTo>
                    <a:pt x="110" y="462"/>
                    <a:pt x="117" y="461"/>
                    <a:pt x="124" y="460"/>
                  </a:cubicBezTo>
                  <a:cubicBezTo>
                    <a:pt x="124" y="449"/>
                    <a:pt x="124" y="449"/>
                    <a:pt x="124" y="449"/>
                  </a:cubicBezTo>
                  <a:close/>
                  <a:moveTo>
                    <a:pt x="124" y="476"/>
                  </a:moveTo>
                  <a:cubicBezTo>
                    <a:pt x="124" y="488"/>
                    <a:pt x="124" y="488"/>
                    <a:pt x="124" y="488"/>
                  </a:cubicBezTo>
                  <a:cubicBezTo>
                    <a:pt x="114" y="483"/>
                    <a:pt x="102" y="492"/>
                    <a:pt x="107" y="505"/>
                  </a:cubicBezTo>
                  <a:cubicBezTo>
                    <a:pt x="110" y="506"/>
                    <a:pt x="110" y="506"/>
                    <a:pt x="114" y="504"/>
                  </a:cubicBezTo>
                  <a:cubicBezTo>
                    <a:pt x="114" y="502"/>
                    <a:pt x="113" y="500"/>
                    <a:pt x="113" y="498"/>
                  </a:cubicBezTo>
                  <a:cubicBezTo>
                    <a:pt x="116" y="497"/>
                    <a:pt x="118" y="496"/>
                    <a:pt x="121" y="495"/>
                  </a:cubicBezTo>
                  <a:cubicBezTo>
                    <a:pt x="122" y="498"/>
                    <a:pt x="123" y="501"/>
                    <a:pt x="124" y="505"/>
                  </a:cubicBezTo>
                  <a:cubicBezTo>
                    <a:pt x="124" y="512"/>
                    <a:pt x="124" y="512"/>
                    <a:pt x="124" y="512"/>
                  </a:cubicBezTo>
                  <a:cubicBezTo>
                    <a:pt x="118" y="514"/>
                    <a:pt x="111" y="517"/>
                    <a:pt x="104" y="519"/>
                  </a:cubicBezTo>
                  <a:cubicBezTo>
                    <a:pt x="103" y="516"/>
                    <a:pt x="103" y="516"/>
                    <a:pt x="103" y="516"/>
                  </a:cubicBezTo>
                  <a:cubicBezTo>
                    <a:pt x="103" y="480"/>
                    <a:pt x="103" y="480"/>
                    <a:pt x="103" y="480"/>
                  </a:cubicBezTo>
                  <a:cubicBezTo>
                    <a:pt x="112" y="476"/>
                    <a:pt x="119" y="475"/>
                    <a:pt x="124" y="476"/>
                  </a:cubicBezTo>
                  <a:close/>
                  <a:moveTo>
                    <a:pt x="124" y="529"/>
                  </a:moveTo>
                  <a:cubicBezTo>
                    <a:pt x="124" y="543"/>
                    <a:pt x="124" y="543"/>
                    <a:pt x="124" y="543"/>
                  </a:cubicBezTo>
                  <a:cubicBezTo>
                    <a:pt x="122" y="545"/>
                    <a:pt x="120" y="546"/>
                    <a:pt x="117" y="546"/>
                  </a:cubicBezTo>
                  <a:cubicBezTo>
                    <a:pt x="115" y="543"/>
                    <a:pt x="114" y="539"/>
                    <a:pt x="112" y="536"/>
                  </a:cubicBezTo>
                  <a:cubicBezTo>
                    <a:pt x="116" y="534"/>
                    <a:pt x="120" y="532"/>
                    <a:pt x="124" y="529"/>
                  </a:cubicBezTo>
                  <a:close/>
                  <a:moveTo>
                    <a:pt x="103" y="409"/>
                  </a:moveTo>
                  <a:cubicBezTo>
                    <a:pt x="103" y="396"/>
                    <a:pt x="103" y="396"/>
                    <a:pt x="103" y="396"/>
                  </a:cubicBezTo>
                  <a:cubicBezTo>
                    <a:pt x="109" y="396"/>
                    <a:pt x="116" y="396"/>
                    <a:pt x="122" y="396"/>
                  </a:cubicBezTo>
                  <a:cubicBezTo>
                    <a:pt x="122" y="400"/>
                    <a:pt x="122" y="404"/>
                    <a:pt x="122" y="409"/>
                  </a:cubicBezTo>
                  <a:cubicBezTo>
                    <a:pt x="103" y="409"/>
                    <a:pt x="103" y="409"/>
                    <a:pt x="103" y="409"/>
                  </a:cubicBezTo>
                  <a:close/>
                  <a:moveTo>
                    <a:pt x="103" y="378"/>
                  </a:moveTo>
                  <a:cubicBezTo>
                    <a:pt x="103" y="356"/>
                    <a:pt x="103" y="356"/>
                    <a:pt x="103" y="356"/>
                  </a:cubicBezTo>
                  <a:cubicBezTo>
                    <a:pt x="105" y="353"/>
                    <a:pt x="109" y="353"/>
                    <a:pt x="116" y="353"/>
                  </a:cubicBezTo>
                  <a:cubicBezTo>
                    <a:pt x="126" y="360"/>
                    <a:pt x="124" y="371"/>
                    <a:pt x="122" y="382"/>
                  </a:cubicBezTo>
                  <a:cubicBezTo>
                    <a:pt x="119" y="381"/>
                    <a:pt x="116" y="380"/>
                    <a:pt x="113" y="380"/>
                  </a:cubicBezTo>
                  <a:cubicBezTo>
                    <a:pt x="115" y="374"/>
                    <a:pt x="114" y="370"/>
                    <a:pt x="114" y="364"/>
                  </a:cubicBezTo>
                  <a:cubicBezTo>
                    <a:pt x="112" y="364"/>
                    <a:pt x="111" y="364"/>
                    <a:pt x="109" y="365"/>
                  </a:cubicBezTo>
                  <a:cubicBezTo>
                    <a:pt x="107" y="371"/>
                    <a:pt x="105" y="375"/>
                    <a:pt x="103" y="378"/>
                  </a:cubicBezTo>
                  <a:close/>
                  <a:moveTo>
                    <a:pt x="94" y="141"/>
                  </a:moveTo>
                  <a:cubicBezTo>
                    <a:pt x="96" y="138"/>
                    <a:pt x="99" y="135"/>
                    <a:pt x="103" y="13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0" y="145"/>
                    <a:pt x="97" y="149"/>
                    <a:pt x="94" y="154"/>
                  </a:cubicBezTo>
                  <a:cubicBezTo>
                    <a:pt x="94" y="141"/>
                    <a:pt x="94" y="141"/>
                    <a:pt x="94" y="141"/>
                  </a:cubicBezTo>
                  <a:close/>
                  <a:moveTo>
                    <a:pt x="103" y="663"/>
                  </a:moveTo>
                  <a:cubicBezTo>
                    <a:pt x="99" y="660"/>
                    <a:pt x="97" y="657"/>
                    <a:pt x="94" y="654"/>
                  </a:cubicBezTo>
                  <a:cubicBezTo>
                    <a:pt x="94" y="641"/>
                    <a:pt x="94" y="641"/>
                    <a:pt x="94" y="641"/>
                  </a:cubicBezTo>
                  <a:cubicBezTo>
                    <a:pt x="95" y="644"/>
                    <a:pt x="96" y="645"/>
                    <a:pt x="103" y="653"/>
                  </a:cubicBezTo>
                  <a:cubicBezTo>
                    <a:pt x="103" y="663"/>
                    <a:pt x="103" y="663"/>
                    <a:pt x="103" y="663"/>
                  </a:cubicBezTo>
                  <a:close/>
                  <a:moveTo>
                    <a:pt x="103" y="156"/>
                  </a:moveTo>
                  <a:cubicBezTo>
                    <a:pt x="103" y="165"/>
                    <a:pt x="103" y="165"/>
                    <a:pt x="103" y="165"/>
                  </a:cubicBezTo>
                  <a:cubicBezTo>
                    <a:pt x="99" y="164"/>
                    <a:pt x="97" y="164"/>
                    <a:pt x="94" y="16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103" y="156"/>
                    <a:pt x="103" y="156"/>
                    <a:pt x="103" y="156"/>
                  </a:cubicBezTo>
                  <a:close/>
                  <a:moveTo>
                    <a:pt x="103" y="182"/>
                  </a:moveTo>
                  <a:cubicBezTo>
                    <a:pt x="103" y="205"/>
                    <a:pt x="103" y="205"/>
                    <a:pt x="103" y="205"/>
                  </a:cubicBezTo>
                  <a:cubicBezTo>
                    <a:pt x="101" y="209"/>
                    <a:pt x="98" y="212"/>
                    <a:pt x="94" y="215"/>
                  </a:cubicBezTo>
                  <a:cubicBezTo>
                    <a:pt x="94" y="205"/>
                    <a:pt x="94" y="205"/>
                    <a:pt x="94" y="205"/>
                  </a:cubicBezTo>
                  <a:cubicBezTo>
                    <a:pt x="96" y="202"/>
                    <a:pt x="97" y="198"/>
                    <a:pt x="101" y="192"/>
                  </a:cubicBezTo>
                  <a:cubicBezTo>
                    <a:pt x="99" y="192"/>
                    <a:pt x="99" y="193"/>
                    <a:pt x="94" y="192"/>
                  </a:cubicBezTo>
                  <a:cubicBezTo>
                    <a:pt x="94" y="184"/>
                    <a:pt x="94" y="184"/>
                    <a:pt x="94" y="184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8" y="183"/>
                    <a:pt x="101" y="183"/>
                    <a:pt x="103" y="182"/>
                  </a:cubicBezTo>
                  <a:close/>
                  <a:moveTo>
                    <a:pt x="103" y="313"/>
                  </a:moveTo>
                  <a:cubicBezTo>
                    <a:pt x="103" y="325"/>
                    <a:pt x="103" y="325"/>
                    <a:pt x="103" y="325"/>
                  </a:cubicBezTo>
                  <a:cubicBezTo>
                    <a:pt x="94" y="323"/>
                    <a:pt x="94" y="323"/>
                    <a:pt x="94" y="323"/>
                  </a:cubicBezTo>
                  <a:cubicBezTo>
                    <a:pt x="94" y="310"/>
                    <a:pt x="94" y="310"/>
                    <a:pt x="94" y="310"/>
                  </a:cubicBezTo>
                  <a:cubicBezTo>
                    <a:pt x="97" y="311"/>
                    <a:pt x="100" y="312"/>
                    <a:pt x="103" y="313"/>
                  </a:cubicBezTo>
                  <a:close/>
                  <a:moveTo>
                    <a:pt x="103" y="356"/>
                  </a:moveTo>
                  <a:cubicBezTo>
                    <a:pt x="103" y="378"/>
                    <a:pt x="103" y="378"/>
                    <a:pt x="103" y="378"/>
                  </a:cubicBezTo>
                  <a:cubicBezTo>
                    <a:pt x="101" y="380"/>
                    <a:pt x="98" y="382"/>
                    <a:pt x="94" y="382"/>
                  </a:cubicBezTo>
                  <a:cubicBezTo>
                    <a:pt x="94" y="369"/>
                    <a:pt x="94" y="369"/>
                    <a:pt x="94" y="369"/>
                  </a:cubicBezTo>
                  <a:cubicBezTo>
                    <a:pt x="94" y="369"/>
                    <a:pt x="95" y="369"/>
                    <a:pt x="95" y="369"/>
                  </a:cubicBezTo>
                  <a:cubicBezTo>
                    <a:pt x="99" y="362"/>
                    <a:pt x="100" y="358"/>
                    <a:pt x="103" y="356"/>
                  </a:cubicBezTo>
                  <a:close/>
                  <a:moveTo>
                    <a:pt x="103" y="396"/>
                  </a:moveTo>
                  <a:cubicBezTo>
                    <a:pt x="103" y="409"/>
                    <a:pt x="103" y="409"/>
                    <a:pt x="103" y="409"/>
                  </a:cubicBezTo>
                  <a:cubicBezTo>
                    <a:pt x="94" y="409"/>
                    <a:pt x="94" y="409"/>
                    <a:pt x="94" y="409"/>
                  </a:cubicBezTo>
                  <a:cubicBezTo>
                    <a:pt x="94" y="397"/>
                    <a:pt x="94" y="397"/>
                    <a:pt x="94" y="397"/>
                  </a:cubicBezTo>
                  <a:cubicBezTo>
                    <a:pt x="103" y="396"/>
                    <a:pt x="103" y="396"/>
                    <a:pt x="103" y="396"/>
                  </a:cubicBezTo>
                  <a:close/>
                  <a:moveTo>
                    <a:pt x="103" y="425"/>
                  </a:moveTo>
                  <a:cubicBezTo>
                    <a:pt x="103" y="436"/>
                    <a:pt x="103" y="436"/>
                    <a:pt x="103" y="436"/>
                  </a:cubicBezTo>
                  <a:cubicBezTo>
                    <a:pt x="100" y="436"/>
                    <a:pt x="97" y="436"/>
                    <a:pt x="94" y="437"/>
                  </a:cubicBezTo>
                  <a:cubicBezTo>
                    <a:pt x="94" y="426"/>
                    <a:pt x="94" y="426"/>
                    <a:pt x="94" y="426"/>
                  </a:cubicBezTo>
                  <a:cubicBezTo>
                    <a:pt x="103" y="425"/>
                    <a:pt x="103" y="425"/>
                    <a:pt x="103" y="425"/>
                  </a:cubicBezTo>
                  <a:close/>
                  <a:moveTo>
                    <a:pt x="103" y="439"/>
                  </a:moveTo>
                  <a:cubicBezTo>
                    <a:pt x="103" y="451"/>
                    <a:pt x="103" y="451"/>
                    <a:pt x="103" y="451"/>
                  </a:cubicBezTo>
                  <a:cubicBezTo>
                    <a:pt x="102" y="452"/>
                    <a:pt x="102" y="452"/>
                    <a:pt x="102" y="452"/>
                  </a:cubicBezTo>
                  <a:cubicBezTo>
                    <a:pt x="103" y="452"/>
                    <a:pt x="103" y="452"/>
                    <a:pt x="103" y="452"/>
                  </a:cubicBezTo>
                  <a:cubicBezTo>
                    <a:pt x="103" y="463"/>
                    <a:pt x="103" y="463"/>
                    <a:pt x="103" y="463"/>
                  </a:cubicBezTo>
                  <a:cubicBezTo>
                    <a:pt x="100" y="463"/>
                    <a:pt x="97" y="464"/>
                    <a:pt x="94" y="464"/>
                  </a:cubicBezTo>
                  <a:cubicBezTo>
                    <a:pt x="94" y="446"/>
                    <a:pt x="94" y="446"/>
                    <a:pt x="94" y="446"/>
                  </a:cubicBezTo>
                  <a:cubicBezTo>
                    <a:pt x="97" y="444"/>
                    <a:pt x="100" y="441"/>
                    <a:pt x="103" y="439"/>
                  </a:cubicBezTo>
                  <a:close/>
                  <a:moveTo>
                    <a:pt x="103" y="480"/>
                  </a:moveTo>
                  <a:cubicBezTo>
                    <a:pt x="103" y="516"/>
                    <a:pt x="103" y="516"/>
                    <a:pt x="103" y="516"/>
                  </a:cubicBezTo>
                  <a:cubicBezTo>
                    <a:pt x="97" y="503"/>
                    <a:pt x="93" y="495"/>
                    <a:pt x="101" y="480"/>
                  </a:cubicBezTo>
                  <a:cubicBezTo>
                    <a:pt x="101" y="480"/>
                    <a:pt x="102" y="480"/>
                    <a:pt x="103" y="480"/>
                  </a:cubicBezTo>
                  <a:close/>
                  <a:moveTo>
                    <a:pt x="103" y="592"/>
                  </a:moveTo>
                  <a:cubicBezTo>
                    <a:pt x="103" y="606"/>
                    <a:pt x="103" y="606"/>
                    <a:pt x="103" y="606"/>
                  </a:cubicBezTo>
                  <a:cubicBezTo>
                    <a:pt x="98" y="611"/>
                    <a:pt x="95" y="621"/>
                    <a:pt x="94" y="630"/>
                  </a:cubicBezTo>
                  <a:cubicBezTo>
                    <a:pt x="94" y="603"/>
                    <a:pt x="94" y="603"/>
                    <a:pt x="94" y="603"/>
                  </a:cubicBezTo>
                  <a:cubicBezTo>
                    <a:pt x="95" y="598"/>
                    <a:pt x="95" y="595"/>
                    <a:pt x="94" y="592"/>
                  </a:cubicBezTo>
                  <a:cubicBezTo>
                    <a:pt x="94" y="575"/>
                    <a:pt x="94" y="575"/>
                    <a:pt x="94" y="575"/>
                  </a:cubicBezTo>
                  <a:cubicBezTo>
                    <a:pt x="98" y="579"/>
                    <a:pt x="101" y="587"/>
                    <a:pt x="103" y="592"/>
                  </a:cubicBezTo>
                  <a:close/>
                  <a:moveTo>
                    <a:pt x="84" y="155"/>
                  </a:moveTo>
                  <a:cubicBezTo>
                    <a:pt x="87" y="150"/>
                    <a:pt x="90" y="145"/>
                    <a:pt x="94" y="141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92" y="164"/>
                    <a:pt x="91" y="164"/>
                    <a:pt x="90" y="164"/>
                  </a:cubicBezTo>
                  <a:cubicBezTo>
                    <a:pt x="87" y="166"/>
                    <a:pt x="86" y="166"/>
                    <a:pt x="84" y="168"/>
                  </a:cubicBezTo>
                  <a:cubicBezTo>
                    <a:pt x="84" y="155"/>
                    <a:pt x="84" y="155"/>
                    <a:pt x="84" y="155"/>
                  </a:cubicBezTo>
                  <a:close/>
                  <a:moveTo>
                    <a:pt x="94" y="654"/>
                  </a:moveTo>
                  <a:cubicBezTo>
                    <a:pt x="90" y="650"/>
                    <a:pt x="87" y="646"/>
                    <a:pt x="84" y="642"/>
                  </a:cubicBezTo>
                  <a:cubicBezTo>
                    <a:pt x="84" y="628"/>
                    <a:pt x="84" y="628"/>
                    <a:pt x="84" y="628"/>
                  </a:cubicBezTo>
                  <a:cubicBezTo>
                    <a:pt x="84" y="628"/>
                    <a:pt x="84" y="628"/>
                    <a:pt x="84" y="628"/>
                  </a:cubicBezTo>
                  <a:cubicBezTo>
                    <a:pt x="88" y="616"/>
                    <a:pt x="88" y="616"/>
                    <a:pt x="93" y="606"/>
                  </a:cubicBezTo>
                  <a:cubicBezTo>
                    <a:pt x="93" y="605"/>
                    <a:pt x="93" y="604"/>
                    <a:pt x="94" y="603"/>
                  </a:cubicBezTo>
                  <a:cubicBezTo>
                    <a:pt x="94" y="630"/>
                    <a:pt x="94" y="630"/>
                    <a:pt x="94" y="630"/>
                  </a:cubicBezTo>
                  <a:cubicBezTo>
                    <a:pt x="93" y="634"/>
                    <a:pt x="93" y="637"/>
                    <a:pt x="93" y="639"/>
                  </a:cubicBezTo>
                  <a:cubicBezTo>
                    <a:pt x="94" y="641"/>
                    <a:pt x="94" y="641"/>
                    <a:pt x="94" y="641"/>
                  </a:cubicBezTo>
                  <a:cubicBezTo>
                    <a:pt x="94" y="654"/>
                    <a:pt x="94" y="654"/>
                    <a:pt x="94" y="654"/>
                  </a:cubicBezTo>
                  <a:close/>
                  <a:moveTo>
                    <a:pt x="94" y="184"/>
                  </a:moveTo>
                  <a:cubicBezTo>
                    <a:pt x="94" y="192"/>
                    <a:pt x="94" y="192"/>
                    <a:pt x="94" y="192"/>
                  </a:cubicBezTo>
                  <a:cubicBezTo>
                    <a:pt x="91" y="192"/>
                    <a:pt x="88" y="192"/>
                    <a:pt x="84" y="192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87" y="183"/>
                    <a:pt x="90" y="183"/>
                    <a:pt x="94" y="184"/>
                  </a:cubicBezTo>
                  <a:close/>
                  <a:moveTo>
                    <a:pt x="94" y="205"/>
                  </a:moveTo>
                  <a:cubicBezTo>
                    <a:pt x="94" y="215"/>
                    <a:pt x="94" y="215"/>
                    <a:pt x="94" y="215"/>
                  </a:cubicBezTo>
                  <a:cubicBezTo>
                    <a:pt x="93" y="215"/>
                    <a:pt x="93" y="215"/>
                    <a:pt x="92" y="216"/>
                  </a:cubicBezTo>
                  <a:cubicBezTo>
                    <a:pt x="91" y="223"/>
                    <a:pt x="88" y="230"/>
                    <a:pt x="84" y="236"/>
                  </a:cubicBezTo>
                  <a:cubicBezTo>
                    <a:pt x="84" y="220"/>
                    <a:pt x="84" y="220"/>
                    <a:pt x="84" y="220"/>
                  </a:cubicBezTo>
                  <a:cubicBezTo>
                    <a:pt x="84" y="219"/>
                    <a:pt x="84" y="219"/>
                    <a:pt x="84" y="219"/>
                  </a:cubicBezTo>
                  <a:cubicBezTo>
                    <a:pt x="84" y="219"/>
                    <a:pt x="84" y="219"/>
                    <a:pt x="84" y="219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89" y="208"/>
                    <a:pt x="91" y="207"/>
                    <a:pt x="94" y="205"/>
                  </a:cubicBezTo>
                  <a:close/>
                  <a:moveTo>
                    <a:pt x="94" y="310"/>
                  </a:moveTo>
                  <a:cubicBezTo>
                    <a:pt x="94" y="323"/>
                    <a:pt x="94" y="323"/>
                    <a:pt x="94" y="323"/>
                  </a:cubicBezTo>
                  <a:cubicBezTo>
                    <a:pt x="90" y="321"/>
                    <a:pt x="90" y="321"/>
                    <a:pt x="90" y="321"/>
                  </a:cubicBezTo>
                  <a:cubicBezTo>
                    <a:pt x="91" y="318"/>
                    <a:pt x="91" y="314"/>
                    <a:pt x="92" y="310"/>
                  </a:cubicBezTo>
                  <a:cubicBezTo>
                    <a:pt x="93" y="310"/>
                    <a:pt x="93" y="310"/>
                    <a:pt x="94" y="310"/>
                  </a:cubicBezTo>
                  <a:close/>
                  <a:moveTo>
                    <a:pt x="94" y="369"/>
                  </a:moveTo>
                  <a:cubicBezTo>
                    <a:pt x="94" y="382"/>
                    <a:pt x="94" y="382"/>
                    <a:pt x="94" y="382"/>
                  </a:cubicBezTo>
                  <a:cubicBezTo>
                    <a:pt x="92" y="382"/>
                    <a:pt x="91" y="382"/>
                    <a:pt x="90" y="383"/>
                  </a:cubicBezTo>
                  <a:cubicBezTo>
                    <a:pt x="87" y="381"/>
                    <a:pt x="85" y="379"/>
                    <a:pt x="84" y="377"/>
                  </a:cubicBezTo>
                  <a:cubicBezTo>
                    <a:pt x="84" y="351"/>
                    <a:pt x="84" y="351"/>
                    <a:pt x="84" y="351"/>
                  </a:cubicBezTo>
                  <a:cubicBezTo>
                    <a:pt x="87" y="351"/>
                    <a:pt x="90" y="352"/>
                    <a:pt x="92" y="352"/>
                  </a:cubicBezTo>
                  <a:cubicBezTo>
                    <a:pt x="90" y="358"/>
                    <a:pt x="89" y="364"/>
                    <a:pt x="90" y="370"/>
                  </a:cubicBezTo>
                  <a:cubicBezTo>
                    <a:pt x="91" y="370"/>
                    <a:pt x="92" y="369"/>
                    <a:pt x="94" y="369"/>
                  </a:cubicBezTo>
                  <a:close/>
                  <a:moveTo>
                    <a:pt x="94" y="397"/>
                  </a:moveTo>
                  <a:cubicBezTo>
                    <a:pt x="94" y="409"/>
                    <a:pt x="94" y="409"/>
                    <a:pt x="94" y="409"/>
                  </a:cubicBezTo>
                  <a:cubicBezTo>
                    <a:pt x="84" y="409"/>
                    <a:pt x="84" y="409"/>
                    <a:pt x="84" y="409"/>
                  </a:cubicBezTo>
                  <a:cubicBezTo>
                    <a:pt x="84" y="397"/>
                    <a:pt x="84" y="397"/>
                    <a:pt x="84" y="397"/>
                  </a:cubicBezTo>
                  <a:cubicBezTo>
                    <a:pt x="94" y="397"/>
                    <a:pt x="94" y="397"/>
                    <a:pt x="94" y="397"/>
                  </a:cubicBezTo>
                  <a:close/>
                  <a:moveTo>
                    <a:pt x="94" y="426"/>
                  </a:moveTo>
                  <a:cubicBezTo>
                    <a:pt x="94" y="437"/>
                    <a:pt x="94" y="437"/>
                    <a:pt x="94" y="437"/>
                  </a:cubicBezTo>
                  <a:cubicBezTo>
                    <a:pt x="90" y="437"/>
                    <a:pt x="87" y="438"/>
                    <a:pt x="84" y="438"/>
                  </a:cubicBezTo>
                  <a:cubicBezTo>
                    <a:pt x="84" y="427"/>
                    <a:pt x="84" y="427"/>
                    <a:pt x="84" y="427"/>
                  </a:cubicBezTo>
                  <a:cubicBezTo>
                    <a:pt x="94" y="426"/>
                    <a:pt x="94" y="426"/>
                    <a:pt x="94" y="426"/>
                  </a:cubicBezTo>
                  <a:close/>
                  <a:moveTo>
                    <a:pt x="94" y="446"/>
                  </a:moveTo>
                  <a:cubicBezTo>
                    <a:pt x="94" y="464"/>
                    <a:pt x="94" y="464"/>
                    <a:pt x="94" y="464"/>
                  </a:cubicBezTo>
                  <a:cubicBezTo>
                    <a:pt x="91" y="465"/>
                    <a:pt x="89" y="465"/>
                    <a:pt x="86" y="465"/>
                  </a:cubicBezTo>
                  <a:cubicBezTo>
                    <a:pt x="86" y="461"/>
                    <a:pt x="86" y="456"/>
                    <a:pt x="86" y="451"/>
                  </a:cubicBezTo>
                  <a:cubicBezTo>
                    <a:pt x="94" y="446"/>
                    <a:pt x="94" y="446"/>
                    <a:pt x="94" y="446"/>
                  </a:cubicBezTo>
                  <a:close/>
                  <a:moveTo>
                    <a:pt x="94" y="575"/>
                  </a:moveTo>
                  <a:cubicBezTo>
                    <a:pt x="94" y="592"/>
                    <a:pt x="94" y="592"/>
                    <a:pt x="94" y="592"/>
                  </a:cubicBezTo>
                  <a:cubicBezTo>
                    <a:pt x="92" y="588"/>
                    <a:pt x="90" y="585"/>
                    <a:pt x="88" y="579"/>
                  </a:cubicBezTo>
                  <a:cubicBezTo>
                    <a:pt x="87" y="579"/>
                    <a:pt x="86" y="579"/>
                    <a:pt x="85" y="579"/>
                  </a:cubicBezTo>
                  <a:cubicBezTo>
                    <a:pt x="85" y="581"/>
                    <a:pt x="84" y="582"/>
                    <a:pt x="84" y="583"/>
                  </a:cubicBezTo>
                  <a:cubicBezTo>
                    <a:pt x="84" y="558"/>
                    <a:pt x="84" y="558"/>
                    <a:pt x="84" y="558"/>
                  </a:cubicBezTo>
                  <a:cubicBezTo>
                    <a:pt x="86" y="561"/>
                    <a:pt x="87" y="566"/>
                    <a:pt x="88" y="571"/>
                  </a:cubicBezTo>
                  <a:cubicBezTo>
                    <a:pt x="90" y="572"/>
                    <a:pt x="92" y="573"/>
                    <a:pt x="94" y="575"/>
                  </a:cubicBezTo>
                  <a:close/>
                  <a:moveTo>
                    <a:pt x="76" y="164"/>
                  </a:moveTo>
                  <a:cubicBezTo>
                    <a:pt x="78" y="162"/>
                    <a:pt x="80" y="160"/>
                    <a:pt x="82" y="158"/>
                  </a:cubicBezTo>
                  <a:cubicBezTo>
                    <a:pt x="83" y="157"/>
                    <a:pt x="83" y="156"/>
                    <a:pt x="84" y="155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0" y="170"/>
                    <a:pt x="78" y="172"/>
                    <a:pt x="76" y="176"/>
                  </a:cubicBezTo>
                  <a:cubicBezTo>
                    <a:pt x="76" y="164"/>
                    <a:pt x="76" y="164"/>
                    <a:pt x="76" y="164"/>
                  </a:cubicBezTo>
                  <a:close/>
                  <a:moveTo>
                    <a:pt x="84" y="642"/>
                  </a:moveTo>
                  <a:cubicBezTo>
                    <a:pt x="81" y="639"/>
                    <a:pt x="79" y="635"/>
                    <a:pt x="76" y="632"/>
                  </a:cubicBezTo>
                  <a:cubicBezTo>
                    <a:pt x="76" y="618"/>
                    <a:pt x="76" y="618"/>
                    <a:pt x="76" y="618"/>
                  </a:cubicBezTo>
                  <a:cubicBezTo>
                    <a:pt x="78" y="621"/>
                    <a:pt x="79" y="624"/>
                    <a:pt x="82" y="628"/>
                  </a:cubicBezTo>
                  <a:cubicBezTo>
                    <a:pt x="84" y="628"/>
                    <a:pt x="84" y="628"/>
                    <a:pt x="84" y="628"/>
                  </a:cubicBezTo>
                  <a:cubicBezTo>
                    <a:pt x="84" y="642"/>
                    <a:pt x="84" y="642"/>
                    <a:pt x="84" y="642"/>
                  </a:cubicBezTo>
                  <a:close/>
                  <a:moveTo>
                    <a:pt x="84" y="183"/>
                  </a:moveTo>
                  <a:cubicBezTo>
                    <a:pt x="84" y="192"/>
                    <a:pt x="84" y="192"/>
                    <a:pt x="84" y="192"/>
                  </a:cubicBezTo>
                  <a:cubicBezTo>
                    <a:pt x="76" y="192"/>
                    <a:pt x="76" y="192"/>
                    <a:pt x="76" y="19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9" y="182"/>
                    <a:pt x="81" y="183"/>
                    <a:pt x="84" y="183"/>
                  </a:cubicBezTo>
                  <a:close/>
                  <a:moveTo>
                    <a:pt x="84" y="209"/>
                  </a:moveTo>
                  <a:cubicBezTo>
                    <a:pt x="84" y="219"/>
                    <a:pt x="84" y="219"/>
                    <a:pt x="84" y="219"/>
                  </a:cubicBezTo>
                  <a:cubicBezTo>
                    <a:pt x="81" y="219"/>
                    <a:pt x="79" y="219"/>
                    <a:pt x="76" y="219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80" y="210"/>
                    <a:pt x="82" y="209"/>
                    <a:pt x="84" y="209"/>
                  </a:cubicBezTo>
                  <a:close/>
                  <a:moveTo>
                    <a:pt x="84" y="220"/>
                  </a:moveTo>
                  <a:cubicBezTo>
                    <a:pt x="84" y="236"/>
                    <a:pt x="84" y="236"/>
                    <a:pt x="84" y="236"/>
                  </a:cubicBezTo>
                  <a:cubicBezTo>
                    <a:pt x="82" y="239"/>
                    <a:pt x="81" y="241"/>
                    <a:pt x="79" y="243"/>
                  </a:cubicBezTo>
                  <a:cubicBezTo>
                    <a:pt x="78" y="247"/>
                    <a:pt x="77" y="250"/>
                    <a:pt x="76" y="253"/>
                  </a:cubicBezTo>
                  <a:cubicBezTo>
                    <a:pt x="76" y="234"/>
                    <a:pt x="76" y="234"/>
                    <a:pt x="76" y="234"/>
                  </a:cubicBezTo>
                  <a:cubicBezTo>
                    <a:pt x="77" y="234"/>
                    <a:pt x="77" y="234"/>
                    <a:pt x="78" y="233"/>
                  </a:cubicBezTo>
                  <a:cubicBezTo>
                    <a:pt x="80" y="229"/>
                    <a:pt x="82" y="224"/>
                    <a:pt x="84" y="220"/>
                  </a:cubicBezTo>
                  <a:close/>
                  <a:moveTo>
                    <a:pt x="84" y="351"/>
                  </a:moveTo>
                  <a:cubicBezTo>
                    <a:pt x="84" y="377"/>
                    <a:pt x="84" y="377"/>
                    <a:pt x="84" y="377"/>
                  </a:cubicBezTo>
                  <a:cubicBezTo>
                    <a:pt x="79" y="370"/>
                    <a:pt x="80" y="362"/>
                    <a:pt x="82" y="351"/>
                  </a:cubicBezTo>
                  <a:cubicBezTo>
                    <a:pt x="82" y="351"/>
                    <a:pt x="83" y="351"/>
                    <a:pt x="84" y="351"/>
                  </a:cubicBezTo>
                  <a:close/>
                  <a:moveTo>
                    <a:pt x="84" y="397"/>
                  </a:moveTo>
                  <a:cubicBezTo>
                    <a:pt x="84" y="409"/>
                    <a:pt x="84" y="409"/>
                    <a:pt x="84" y="409"/>
                  </a:cubicBezTo>
                  <a:cubicBezTo>
                    <a:pt x="80" y="409"/>
                    <a:pt x="80" y="409"/>
                    <a:pt x="80" y="409"/>
                  </a:cubicBezTo>
                  <a:cubicBezTo>
                    <a:pt x="80" y="405"/>
                    <a:pt x="80" y="401"/>
                    <a:pt x="80" y="397"/>
                  </a:cubicBezTo>
                  <a:cubicBezTo>
                    <a:pt x="84" y="397"/>
                    <a:pt x="84" y="397"/>
                    <a:pt x="84" y="397"/>
                  </a:cubicBezTo>
                  <a:close/>
                  <a:moveTo>
                    <a:pt x="84" y="427"/>
                  </a:moveTo>
                  <a:cubicBezTo>
                    <a:pt x="84" y="438"/>
                    <a:pt x="84" y="438"/>
                    <a:pt x="84" y="438"/>
                  </a:cubicBezTo>
                  <a:cubicBezTo>
                    <a:pt x="83" y="438"/>
                    <a:pt x="83" y="438"/>
                    <a:pt x="83" y="438"/>
                  </a:cubicBezTo>
                  <a:cubicBezTo>
                    <a:pt x="82" y="435"/>
                    <a:pt x="82" y="431"/>
                    <a:pt x="82" y="427"/>
                  </a:cubicBezTo>
                  <a:cubicBezTo>
                    <a:pt x="84" y="427"/>
                    <a:pt x="84" y="427"/>
                    <a:pt x="84" y="427"/>
                  </a:cubicBezTo>
                  <a:close/>
                  <a:moveTo>
                    <a:pt x="84" y="558"/>
                  </a:moveTo>
                  <a:cubicBezTo>
                    <a:pt x="84" y="583"/>
                    <a:pt x="84" y="583"/>
                    <a:pt x="84" y="583"/>
                  </a:cubicBezTo>
                  <a:cubicBezTo>
                    <a:pt x="83" y="585"/>
                    <a:pt x="81" y="588"/>
                    <a:pt x="76" y="597"/>
                  </a:cubicBezTo>
                  <a:cubicBezTo>
                    <a:pt x="76" y="576"/>
                    <a:pt x="76" y="576"/>
                    <a:pt x="76" y="576"/>
                  </a:cubicBezTo>
                  <a:cubicBezTo>
                    <a:pt x="79" y="571"/>
                    <a:pt x="79" y="571"/>
                    <a:pt x="79" y="571"/>
                  </a:cubicBezTo>
                  <a:cubicBezTo>
                    <a:pt x="79" y="567"/>
                    <a:pt x="78" y="563"/>
                    <a:pt x="76" y="560"/>
                  </a:cubicBezTo>
                  <a:cubicBezTo>
                    <a:pt x="76" y="545"/>
                    <a:pt x="76" y="545"/>
                    <a:pt x="76" y="545"/>
                  </a:cubicBezTo>
                  <a:cubicBezTo>
                    <a:pt x="80" y="550"/>
                    <a:pt x="82" y="553"/>
                    <a:pt x="84" y="558"/>
                  </a:cubicBezTo>
                  <a:close/>
                  <a:moveTo>
                    <a:pt x="68" y="175"/>
                  </a:moveTo>
                  <a:cubicBezTo>
                    <a:pt x="70" y="171"/>
                    <a:pt x="73" y="168"/>
                    <a:pt x="76" y="164"/>
                  </a:cubicBezTo>
                  <a:cubicBezTo>
                    <a:pt x="76" y="176"/>
                    <a:pt x="76" y="176"/>
                    <a:pt x="76" y="176"/>
                  </a:cubicBezTo>
                  <a:cubicBezTo>
                    <a:pt x="75" y="177"/>
                    <a:pt x="74" y="179"/>
                    <a:pt x="73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92"/>
                    <a:pt x="76" y="192"/>
                    <a:pt x="76" y="192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71" y="192"/>
                    <a:pt x="69" y="193"/>
                    <a:pt x="68" y="194"/>
                  </a:cubicBezTo>
                  <a:cubicBezTo>
                    <a:pt x="68" y="175"/>
                    <a:pt x="68" y="175"/>
                    <a:pt x="68" y="175"/>
                  </a:cubicBezTo>
                  <a:close/>
                  <a:moveTo>
                    <a:pt x="76" y="632"/>
                  </a:moveTo>
                  <a:cubicBezTo>
                    <a:pt x="74" y="630"/>
                    <a:pt x="72" y="627"/>
                    <a:pt x="71" y="625"/>
                  </a:cubicBezTo>
                  <a:cubicBezTo>
                    <a:pt x="70" y="623"/>
                    <a:pt x="69" y="622"/>
                    <a:pt x="68" y="620"/>
                  </a:cubicBezTo>
                  <a:cubicBezTo>
                    <a:pt x="68" y="593"/>
                    <a:pt x="68" y="593"/>
                    <a:pt x="68" y="593"/>
                  </a:cubicBezTo>
                  <a:cubicBezTo>
                    <a:pt x="71" y="587"/>
                    <a:pt x="73" y="582"/>
                    <a:pt x="76" y="576"/>
                  </a:cubicBezTo>
                  <a:cubicBezTo>
                    <a:pt x="76" y="597"/>
                    <a:pt x="76" y="597"/>
                    <a:pt x="76" y="597"/>
                  </a:cubicBezTo>
                  <a:cubicBezTo>
                    <a:pt x="74" y="601"/>
                    <a:pt x="74" y="601"/>
                    <a:pt x="74" y="601"/>
                  </a:cubicBezTo>
                  <a:cubicBezTo>
                    <a:pt x="73" y="609"/>
                    <a:pt x="73" y="613"/>
                    <a:pt x="76" y="618"/>
                  </a:cubicBezTo>
                  <a:cubicBezTo>
                    <a:pt x="76" y="632"/>
                    <a:pt x="76" y="632"/>
                    <a:pt x="76" y="632"/>
                  </a:cubicBezTo>
                  <a:close/>
                  <a:moveTo>
                    <a:pt x="76" y="211"/>
                  </a:moveTo>
                  <a:cubicBezTo>
                    <a:pt x="76" y="219"/>
                    <a:pt x="76" y="219"/>
                    <a:pt x="76" y="219"/>
                  </a:cubicBezTo>
                  <a:cubicBezTo>
                    <a:pt x="73" y="219"/>
                    <a:pt x="71" y="219"/>
                    <a:pt x="68" y="219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76" y="211"/>
                    <a:pt x="76" y="211"/>
                    <a:pt x="76" y="211"/>
                  </a:cubicBezTo>
                  <a:close/>
                  <a:moveTo>
                    <a:pt x="76" y="234"/>
                  </a:moveTo>
                  <a:cubicBezTo>
                    <a:pt x="76" y="253"/>
                    <a:pt x="76" y="253"/>
                    <a:pt x="76" y="253"/>
                  </a:cubicBezTo>
                  <a:cubicBezTo>
                    <a:pt x="74" y="259"/>
                    <a:pt x="72" y="264"/>
                    <a:pt x="68" y="269"/>
                  </a:cubicBezTo>
                  <a:cubicBezTo>
                    <a:pt x="68" y="253"/>
                    <a:pt x="68" y="253"/>
                    <a:pt x="68" y="253"/>
                  </a:cubicBezTo>
                  <a:cubicBezTo>
                    <a:pt x="69" y="248"/>
                    <a:pt x="69" y="248"/>
                    <a:pt x="69" y="248"/>
                  </a:cubicBezTo>
                  <a:cubicBezTo>
                    <a:pt x="68" y="248"/>
                    <a:pt x="68" y="248"/>
                    <a:pt x="68" y="248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71" y="237"/>
                    <a:pt x="73" y="236"/>
                    <a:pt x="76" y="234"/>
                  </a:cubicBezTo>
                  <a:close/>
                  <a:moveTo>
                    <a:pt x="76" y="545"/>
                  </a:moveTo>
                  <a:cubicBezTo>
                    <a:pt x="76" y="560"/>
                    <a:pt x="76" y="560"/>
                    <a:pt x="76" y="560"/>
                  </a:cubicBezTo>
                  <a:cubicBezTo>
                    <a:pt x="75" y="557"/>
                    <a:pt x="73" y="554"/>
                    <a:pt x="72" y="551"/>
                  </a:cubicBezTo>
                  <a:cubicBezTo>
                    <a:pt x="70" y="553"/>
                    <a:pt x="69" y="555"/>
                    <a:pt x="68" y="557"/>
                  </a:cubicBezTo>
                  <a:cubicBezTo>
                    <a:pt x="68" y="522"/>
                    <a:pt x="68" y="522"/>
                    <a:pt x="68" y="522"/>
                  </a:cubicBezTo>
                  <a:cubicBezTo>
                    <a:pt x="69" y="524"/>
                    <a:pt x="70" y="527"/>
                    <a:pt x="72" y="530"/>
                  </a:cubicBezTo>
                  <a:cubicBezTo>
                    <a:pt x="72" y="534"/>
                    <a:pt x="73" y="539"/>
                    <a:pt x="74" y="543"/>
                  </a:cubicBezTo>
                  <a:cubicBezTo>
                    <a:pt x="75" y="544"/>
                    <a:pt x="76" y="545"/>
                    <a:pt x="76" y="545"/>
                  </a:cubicBezTo>
                  <a:close/>
                  <a:moveTo>
                    <a:pt x="60" y="187"/>
                  </a:moveTo>
                  <a:cubicBezTo>
                    <a:pt x="63" y="183"/>
                    <a:pt x="65" y="179"/>
                    <a:pt x="68" y="175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5" y="196"/>
                    <a:pt x="62" y="198"/>
                    <a:pt x="60" y="201"/>
                  </a:cubicBezTo>
                  <a:cubicBezTo>
                    <a:pt x="60" y="187"/>
                    <a:pt x="60" y="187"/>
                    <a:pt x="60" y="187"/>
                  </a:cubicBezTo>
                  <a:close/>
                  <a:moveTo>
                    <a:pt x="68" y="620"/>
                  </a:moveTo>
                  <a:cubicBezTo>
                    <a:pt x="66" y="616"/>
                    <a:pt x="64" y="612"/>
                    <a:pt x="62" y="609"/>
                  </a:cubicBezTo>
                  <a:cubicBezTo>
                    <a:pt x="62" y="608"/>
                    <a:pt x="61" y="607"/>
                    <a:pt x="60" y="607"/>
                  </a:cubicBezTo>
                  <a:cubicBezTo>
                    <a:pt x="60" y="593"/>
                    <a:pt x="60" y="593"/>
                    <a:pt x="60" y="593"/>
                  </a:cubicBezTo>
                  <a:cubicBezTo>
                    <a:pt x="61" y="595"/>
                    <a:pt x="63" y="598"/>
                    <a:pt x="64" y="601"/>
                  </a:cubicBezTo>
                  <a:cubicBezTo>
                    <a:pt x="68" y="593"/>
                    <a:pt x="68" y="593"/>
                    <a:pt x="68" y="593"/>
                  </a:cubicBezTo>
                  <a:cubicBezTo>
                    <a:pt x="68" y="620"/>
                    <a:pt x="68" y="620"/>
                    <a:pt x="68" y="620"/>
                  </a:cubicBezTo>
                  <a:close/>
                  <a:moveTo>
                    <a:pt x="68" y="211"/>
                  </a:moveTo>
                  <a:cubicBezTo>
                    <a:pt x="68" y="219"/>
                    <a:pt x="68" y="219"/>
                    <a:pt x="68" y="219"/>
                  </a:cubicBezTo>
                  <a:cubicBezTo>
                    <a:pt x="65" y="220"/>
                    <a:pt x="63" y="220"/>
                    <a:pt x="60" y="22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63" y="211"/>
                    <a:pt x="65" y="211"/>
                    <a:pt x="68" y="211"/>
                  </a:cubicBezTo>
                  <a:close/>
                  <a:moveTo>
                    <a:pt x="68" y="238"/>
                  </a:moveTo>
                  <a:cubicBezTo>
                    <a:pt x="68" y="248"/>
                    <a:pt x="68" y="248"/>
                    <a:pt x="68" y="248"/>
                  </a:cubicBezTo>
                  <a:cubicBezTo>
                    <a:pt x="65" y="249"/>
                    <a:pt x="63" y="249"/>
                    <a:pt x="60" y="249"/>
                  </a:cubicBezTo>
                  <a:cubicBezTo>
                    <a:pt x="60" y="239"/>
                    <a:pt x="60" y="239"/>
                    <a:pt x="60" y="239"/>
                  </a:cubicBezTo>
                  <a:cubicBezTo>
                    <a:pt x="63" y="239"/>
                    <a:pt x="65" y="238"/>
                    <a:pt x="68" y="238"/>
                  </a:cubicBezTo>
                  <a:close/>
                  <a:moveTo>
                    <a:pt x="68" y="253"/>
                  </a:moveTo>
                  <a:cubicBezTo>
                    <a:pt x="68" y="269"/>
                    <a:pt x="68" y="269"/>
                    <a:pt x="68" y="269"/>
                  </a:cubicBezTo>
                  <a:cubicBezTo>
                    <a:pt x="67" y="269"/>
                    <a:pt x="67" y="270"/>
                    <a:pt x="67" y="270"/>
                  </a:cubicBezTo>
                  <a:cubicBezTo>
                    <a:pt x="65" y="278"/>
                    <a:pt x="64" y="287"/>
                    <a:pt x="60" y="295"/>
                  </a:cubicBezTo>
                  <a:cubicBezTo>
                    <a:pt x="60" y="265"/>
                    <a:pt x="60" y="265"/>
                    <a:pt x="60" y="265"/>
                  </a:cubicBezTo>
                  <a:cubicBezTo>
                    <a:pt x="61" y="265"/>
                    <a:pt x="61" y="264"/>
                    <a:pt x="62" y="264"/>
                  </a:cubicBezTo>
                  <a:cubicBezTo>
                    <a:pt x="64" y="261"/>
                    <a:pt x="65" y="260"/>
                    <a:pt x="68" y="253"/>
                  </a:cubicBezTo>
                  <a:close/>
                  <a:moveTo>
                    <a:pt x="68" y="522"/>
                  </a:moveTo>
                  <a:cubicBezTo>
                    <a:pt x="68" y="557"/>
                    <a:pt x="68" y="557"/>
                    <a:pt x="68" y="557"/>
                  </a:cubicBezTo>
                  <a:cubicBezTo>
                    <a:pt x="65" y="562"/>
                    <a:pt x="62" y="565"/>
                    <a:pt x="60" y="569"/>
                  </a:cubicBezTo>
                  <a:cubicBezTo>
                    <a:pt x="60" y="551"/>
                    <a:pt x="60" y="551"/>
                    <a:pt x="60" y="551"/>
                  </a:cubicBezTo>
                  <a:cubicBezTo>
                    <a:pt x="65" y="543"/>
                    <a:pt x="65" y="535"/>
                    <a:pt x="61" y="523"/>
                  </a:cubicBezTo>
                  <a:cubicBezTo>
                    <a:pt x="60" y="523"/>
                    <a:pt x="60" y="523"/>
                    <a:pt x="60" y="523"/>
                  </a:cubicBezTo>
                  <a:cubicBezTo>
                    <a:pt x="60" y="501"/>
                    <a:pt x="60" y="501"/>
                    <a:pt x="60" y="501"/>
                  </a:cubicBezTo>
                  <a:cubicBezTo>
                    <a:pt x="63" y="508"/>
                    <a:pt x="65" y="515"/>
                    <a:pt x="68" y="522"/>
                  </a:cubicBezTo>
                  <a:close/>
                  <a:moveTo>
                    <a:pt x="53" y="198"/>
                  </a:moveTo>
                  <a:cubicBezTo>
                    <a:pt x="53" y="198"/>
                    <a:pt x="54" y="197"/>
                    <a:pt x="54" y="196"/>
                  </a:cubicBezTo>
                  <a:cubicBezTo>
                    <a:pt x="56" y="193"/>
                    <a:pt x="59" y="190"/>
                    <a:pt x="60" y="187"/>
                  </a:cubicBezTo>
                  <a:cubicBezTo>
                    <a:pt x="60" y="201"/>
                    <a:pt x="60" y="201"/>
                    <a:pt x="60" y="201"/>
                  </a:cubicBezTo>
                  <a:cubicBezTo>
                    <a:pt x="59" y="204"/>
                    <a:pt x="57" y="207"/>
                    <a:pt x="56" y="211"/>
                  </a:cubicBezTo>
                  <a:cubicBezTo>
                    <a:pt x="57" y="211"/>
                    <a:pt x="59" y="211"/>
                    <a:pt x="60" y="211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58" y="221"/>
                    <a:pt x="55" y="222"/>
                    <a:pt x="53" y="223"/>
                  </a:cubicBezTo>
                  <a:cubicBezTo>
                    <a:pt x="53" y="198"/>
                    <a:pt x="53" y="198"/>
                    <a:pt x="53" y="198"/>
                  </a:cubicBezTo>
                  <a:close/>
                  <a:moveTo>
                    <a:pt x="60" y="607"/>
                  </a:moveTo>
                  <a:cubicBezTo>
                    <a:pt x="57" y="603"/>
                    <a:pt x="55" y="600"/>
                    <a:pt x="53" y="596"/>
                  </a:cubicBezTo>
                  <a:cubicBezTo>
                    <a:pt x="53" y="563"/>
                    <a:pt x="53" y="563"/>
                    <a:pt x="53" y="563"/>
                  </a:cubicBezTo>
                  <a:cubicBezTo>
                    <a:pt x="56" y="558"/>
                    <a:pt x="59" y="554"/>
                    <a:pt x="60" y="551"/>
                  </a:cubicBezTo>
                  <a:cubicBezTo>
                    <a:pt x="60" y="569"/>
                    <a:pt x="60" y="569"/>
                    <a:pt x="60" y="569"/>
                  </a:cubicBezTo>
                  <a:cubicBezTo>
                    <a:pt x="56" y="576"/>
                    <a:pt x="55" y="582"/>
                    <a:pt x="60" y="593"/>
                  </a:cubicBezTo>
                  <a:cubicBezTo>
                    <a:pt x="60" y="607"/>
                    <a:pt x="60" y="607"/>
                    <a:pt x="60" y="607"/>
                  </a:cubicBezTo>
                  <a:close/>
                  <a:moveTo>
                    <a:pt x="60" y="239"/>
                  </a:moveTo>
                  <a:cubicBezTo>
                    <a:pt x="60" y="249"/>
                    <a:pt x="60" y="249"/>
                    <a:pt x="60" y="249"/>
                  </a:cubicBezTo>
                  <a:cubicBezTo>
                    <a:pt x="58" y="249"/>
                    <a:pt x="55" y="249"/>
                    <a:pt x="53" y="249"/>
                  </a:cubicBezTo>
                  <a:cubicBezTo>
                    <a:pt x="53" y="241"/>
                    <a:pt x="53" y="241"/>
                    <a:pt x="53" y="241"/>
                  </a:cubicBezTo>
                  <a:cubicBezTo>
                    <a:pt x="55" y="240"/>
                    <a:pt x="58" y="240"/>
                    <a:pt x="60" y="239"/>
                  </a:cubicBezTo>
                  <a:close/>
                  <a:moveTo>
                    <a:pt x="60" y="265"/>
                  </a:moveTo>
                  <a:cubicBezTo>
                    <a:pt x="60" y="295"/>
                    <a:pt x="60" y="295"/>
                    <a:pt x="60" y="295"/>
                  </a:cubicBezTo>
                  <a:cubicBezTo>
                    <a:pt x="59" y="297"/>
                    <a:pt x="58" y="299"/>
                    <a:pt x="56" y="300"/>
                  </a:cubicBezTo>
                  <a:cubicBezTo>
                    <a:pt x="56" y="310"/>
                    <a:pt x="55" y="316"/>
                    <a:pt x="53" y="323"/>
                  </a:cubicBezTo>
                  <a:cubicBezTo>
                    <a:pt x="53" y="290"/>
                    <a:pt x="53" y="290"/>
                    <a:pt x="53" y="290"/>
                  </a:cubicBezTo>
                  <a:cubicBezTo>
                    <a:pt x="55" y="287"/>
                    <a:pt x="56" y="282"/>
                    <a:pt x="57" y="276"/>
                  </a:cubicBezTo>
                  <a:cubicBezTo>
                    <a:pt x="56" y="276"/>
                    <a:pt x="55" y="277"/>
                    <a:pt x="53" y="277"/>
                  </a:cubicBezTo>
                  <a:cubicBezTo>
                    <a:pt x="53" y="268"/>
                    <a:pt x="53" y="268"/>
                    <a:pt x="53" y="268"/>
                  </a:cubicBezTo>
                  <a:cubicBezTo>
                    <a:pt x="55" y="267"/>
                    <a:pt x="58" y="266"/>
                    <a:pt x="60" y="265"/>
                  </a:cubicBezTo>
                  <a:close/>
                  <a:moveTo>
                    <a:pt x="60" y="501"/>
                  </a:moveTo>
                  <a:cubicBezTo>
                    <a:pt x="60" y="523"/>
                    <a:pt x="60" y="523"/>
                    <a:pt x="60" y="523"/>
                  </a:cubicBezTo>
                  <a:cubicBezTo>
                    <a:pt x="59" y="523"/>
                    <a:pt x="59" y="523"/>
                    <a:pt x="58" y="524"/>
                  </a:cubicBezTo>
                  <a:cubicBezTo>
                    <a:pt x="56" y="526"/>
                    <a:pt x="54" y="528"/>
                    <a:pt x="53" y="530"/>
                  </a:cubicBezTo>
                  <a:cubicBezTo>
                    <a:pt x="53" y="512"/>
                    <a:pt x="53" y="512"/>
                    <a:pt x="53" y="512"/>
                  </a:cubicBezTo>
                  <a:cubicBezTo>
                    <a:pt x="53" y="509"/>
                    <a:pt x="53" y="507"/>
                    <a:pt x="53" y="504"/>
                  </a:cubicBezTo>
                  <a:cubicBezTo>
                    <a:pt x="53" y="469"/>
                    <a:pt x="53" y="469"/>
                    <a:pt x="53" y="469"/>
                  </a:cubicBezTo>
                  <a:cubicBezTo>
                    <a:pt x="53" y="470"/>
                    <a:pt x="54" y="472"/>
                    <a:pt x="54" y="474"/>
                  </a:cubicBezTo>
                  <a:cubicBezTo>
                    <a:pt x="54" y="477"/>
                    <a:pt x="54" y="481"/>
                    <a:pt x="54" y="485"/>
                  </a:cubicBezTo>
                  <a:cubicBezTo>
                    <a:pt x="56" y="490"/>
                    <a:pt x="59" y="496"/>
                    <a:pt x="60" y="501"/>
                  </a:cubicBezTo>
                  <a:close/>
                  <a:moveTo>
                    <a:pt x="44" y="215"/>
                  </a:moveTo>
                  <a:cubicBezTo>
                    <a:pt x="47" y="210"/>
                    <a:pt x="50" y="204"/>
                    <a:pt x="53" y="198"/>
                  </a:cubicBezTo>
                  <a:cubicBezTo>
                    <a:pt x="53" y="223"/>
                    <a:pt x="53" y="223"/>
                    <a:pt x="53" y="223"/>
                  </a:cubicBezTo>
                  <a:cubicBezTo>
                    <a:pt x="49" y="224"/>
                    <a:pt x="46" y="227"/>
                    <a:pt x="44" y="231"/>
                  </a:cubicBezTo>
                  <a:cubicBezTo>
                    <a:pt x="44" y="215"/>
                    <a:pt x="44" y="215"/>
                    <a:pt x="44" y="215"/>
                  </a:cubicBezTo>
                  <a:close/>
                  <a:moveTo>
                    <a:pt x="53" y="596"/>
                  </a:moveTo>
                  <a:cubicBezTo>
                    <a:pt x="50" y="592"/>
                    <a:pt x="47" y="586"/>
                    <a:pt x="46" y="580"/>
                  </a:cubicBezTo>
                  <a:cubicBezTo>
                    <a:pt x="45" y="579"/>
                    <a:pt x="45" y="579"/>
                    <a:pt x="44" y="578"/>
                  </a:cubicBezTo>
                  <a:cubicBezTo>
                    <a:pt x="44" y="563"/>
                    <a:pt x="44" y="563"/>
                    <a:pt x="44" y="563"/>
                  </a:cubicBezTo>
                  <a:cubicBezTo>
                    <a:pt x="45" y="565"/>
                    <a:pt x="46" y="567"/>
                    <a:pt x="48" y="570"/>
                  </a:cubicBezTo>
                  <a:cubicBezTo>
                    <a:pt x="49" y="567"/>
                    <a:pt x="51" y="565"/>
                    <a:pt x="53" y="563"/>
                  </a:cubicBezTo>
                  <a:cubicBezTo>
                    <a:pt x="53" y="596"/>
                    <a:pt x="53" y="596"/>
                    <a:pt x="53" y="596"/>
                  </a:cubicBezTo>
                  <a:close/>
                  <a:moveTo>
                    <a:pt x="53" y="241"/>
                  </a:moveTo>
                  <a:cubicBezTo>
                    <a:pt x="53" y="249"/>
                    <a:pt x="53" y="249"/>
                    <a:pt x="53" y="249"/>
                  </a:cubicBezTo>
                  <a:cubicBezTo>
                    <a:pt x="50" y="249"/>
                    <a:pt x="47" y="250"/>
                    <a:pt x="44" y="251"/>
                  </a:cubicBezTo>
                  <a:cubicBezTo>
                    <a:pt x="44" y="241"/>
                    <a:pt x="44" y="241"/>
                    <a:pt x="44" y="241"/>
                  </a:cubicBezTo>
                  <a:cubicBezTo>
                    <a:pt x="47" y="241"/>
                    <a:pt x="50" y="241"/>
                    <a:pt x="53" y="241"/>
                  </a:cubicBezTo>
                  <a:close/>
                  <a:moveTo>
                    <a:pt x="53" y="268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0" y="278"/>
                    <a:pt x="47" y="278"/>
                    <a:pt x="44" y="27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7" y="270"/>
                    <a:pt x="50" y="269"/>
                    <a:pt x="53" y="268"/>
                  </a:cubicBezTo>
                  <a:close/>
                  <a:moveTo>
                    <a:pt x="53" y="290"/>
                  </a:moveTo>
                  <a:cubicBezTo>
                    <a:pt x="53" y="323"/>
                    <a:pt x="53" y="323"/>
                    <a:pt x="53" y="323"/>
                  </a:cubicBezTo>
                  <a:cubicBezTo>
                    <a:pt x="52" y="325"/>
                    <a:pt x="51" y="327"/>
                    <a:pt x="49" y="330"/>
                  </a:cubicBezTo>
                  <a:cubicBezTo>
                    <a:pt x="49" y="336"/>
                    <a:pt x="49" y="342"/>
                    <a:pt x="49" y="349"/>
                  </a:cubicBezTo>
                  <a:cubicBezTo>
                    <a:pt x="45" y="363"/>
                    <a:pt x="46" y="376"/>
                    <a:pt x="44" y="391"/>
                  </a:cubicBezTo>
                  <a:cubicBezTo>
                    <a:pt x="44" y="323"/>
                    <a:pt x="44" y="323"/>
                    <a:pt x="44" y="323"/>
                  </a:cubicBezTo>
                  <a:cubicBezTo>
                    <a:pt x="46" y="317"/>
                    <a:pt x="48" y="313"/>
                    <a:pt x="49" y="306"/>
                  </a:cubicBezTo>
                  <a:cubicBezTo>
                    <a:pt x="47" y="307"/>
                    <a:pt x="46" y="307"/>
                    <a:pt x="44" y="308"/>
                  </a:cubicBezTo>
                  <a:cubicBezTo>
                    <a:pt x="44" y="298"/>
                    <a:pt x="44" y="298"/>
                    <a:pt x="44" y="298"/>
                  </a:cubicBezTo>
                  <a:cubicBezTo>
                    <a:pt x="48" y="296"/>
                    <a:pt x="50" y="294"/>
                    <a:pt x="53" y="290"/>
                  </a:cubicBezTo>
                  <a:close/>
                  <a:moveTo>
                    <a:pt x="53" y="469"/>
                  </a:moveTo>
                  <a:cubicBezTo>
                    <a:pt x="53" y="504"/>
                    <a:pt x="53" y="504"/>
                    <a:pt x="53" y="504"/>
                  </a:cubicBezTo>
                  <a:cubicBezTo>
                    <a:pt x="52" y="501"/>
                    <a:pt x="51" y="497"/>
                    <a:pt x="49" y="492"/>
                  </a:cubicBezTo>
                  <a:cubicBezTo>
                    <a:pt x="47" y="495"/>
                    <a:pt x="46" y="496"/>
                    <a:pt x="44" y="498"/>
                  </a:cubicBezTo>
                  <a:cubicBezTo>
                    <a:pt x="44" y="481"/>
                    <a:pt x="44" y="481"/>
                    <a:pt x="44" y="481"/>
                  </a:cubicBezTo>
                  <a:cubicBezTo>
                    <a:pt x="45" y="478"/>
                    <a:pt x="45" y="474"/>
                    <a:pt x="44" y="469"/>
                  </a:cubicBezTo>
                  <a:cubicBezTo>
                    <a:pt x="44" y="398"/>
                    <a:pt x="44" y="398"/>
                    <a:pt x="44" y="398"/>
                  </a:cubicBezTo>
                  <a:cubicBezTo>
                    <a:pt x="46" y="407"/>
                    <a:pt x="46" y="415"/>
                    <a:pt x="45" y="425"/>
                  </a:cubicBezTo>
                  <a:cubicBezTo>
                    <a:pt x="49" y="440"/>
                    <a:pt x="48" y="454"/>
                    <a:pt x="53" y="469"/>
                  </a:cubicBezTo>
                  <a:close/>
                  <a:moveTo>
                    <a:pt x="53" y="512"/>
                  </a:moveTo>
                  <a:cubicBezTo>
                    <a:pt x="53" y="530"/>
                    <a:pt x="53" y="530"/>
                    <a:pt x="53" y="530"/>
                  </a:cubicBezTo>
                  <a:cubicBezTo>
                    <a:pt x="49" y="535"/>
                    <a:pt x="46" y="538"/>
                    <a:pt x="44" y="542"/>
                  </a:cubicBezTo>
                  <a:cubicBezTo>
                    <a:pt x="44" y="527"/>
                    <a:pt x="44" y="527"/>
                    <a:pt x="44" y="527"/>
                  </a:cubicBezTo>
                  <a:cubicBezTo>
                    <a:pt x="49" y="522"/>
                    <a:pt x="52" y="517"/>
                    <a:pt x="53" y="512"/>
                  </a:cubicBezTo>
                  <a:close/>
                  <a:moveTo>
                    <a:pt x="33" y="241"/>
                  </a:moveTo>
                  <a:cubicBezTo>
                    <a:pt x="35" y="232"/>
                    <a:pt x="40" y="224"/>
                    <a:pt x="44" y="215"/>
                  </a:cubicBezTo>
                  <a:cubicBezTo>
                    <a:pt x="44" y="231"/>
                    <a:pt x="44" y="231"/>
                    <a:pt x="44" y="231"/>
                  </a:cubicBezTo>
                  <a:cubicBezTo>
                    <a:pt x="43" y="234"/>
                    <a:pt x="42" y="237"/>
                    <a:pt x="41" y="242"/>
                  </a:cubicBezTo>
                  <a:cubicBezTo>
                    <a:pt x="42" y="241"/>
                    <a:pt x="43" y="241"/>
                    <a:pt x="44" y="241"/>
                  </a:cubicBezTo>
                  <a:cubicBezTo>
                    <a:pt x="44" y="251"/>
                    <a:pt x="44" y="251"/>
                    <a:pt x="44" y="251"/>
                  </a:cubicBezTo>
                  <a:cubicBezTo>
                    <a:pt x="39" y="253"/>
                    <a:pt x="36" y="255"/>
                    <a:pt x="33" y="261"/>
                  </a:cubicBezTo>
                  <a:cubicBezTo>
                    <a:pt x="33" y="241"/>
                    <a:pt x="33" y="241"/>
                    <a:pt x="33" y="241"/>
                  </a:cubicBezTo>
                  <a:close/>
                  <a:moveTo>
                    <a:pt x="44" y="578"/>
                  </a:moveTo>
                  <a:cubicBezTo>
                    <a:pt x="40" y="571"/>
                    <a:pt x="36" y="563"/>
                    <a:pt x="33" y="555"/>
                  </a:cubicBezTo>
                  <a:cubicBezTo>
                    <a:pt x="33" y="537"/>
                    <a:pt x="33" y="537"/>
                    <a:pt x="33" y="537"/>
                  </a:cubicBezTo>
                  <a:cubicBezTo>
                    <a:pt x="33" y="537"/>
                    <a:pt x="33" y="538"/>
                    <a:pt x="33" y="539"/>
                  </a:cubicBezTo>
                  <a:cubicBezTo>
                    <a:pt x="37" y="535"/>
                    <a:pt x="41" y="531"/>
                    <a:pt x="44" y="527"/>
                  </a:cubicBezTo>
                  <a:cubicBezTo>
                    <a:pt x="44" y="542"/>
                    <a:pt x="44" y="542"/>
                    <a:pt x="44" y="542"/>
                  </a:cubicBezTo>
                  <a:cubicBezTo>
                    <a:pt x="41" y="548"/>
                    <a:pt x="40" y="554"/>
                    <a:pt x="44" y="563"/>
                  </a:cubicBezTo>
                  <a:cubicBezTo>
                    <a:pt x="44" y="578"/>
                    <a:pt x="44" y="578"/>
                    <a:pt x="44" y="578"/>
                  </a:cubicBezTo>
                  <a:close/>
                  <a:moveTo>
                    <a:pt x="44" y="270"/>
                  </a:moveTo>
                  <a:cubicBezTo>
                    <a:pt x="44" y="279"/>
                    <a:pt x="44" y="279"/>
                    <a:pt x="44" y="279"/>
                  </a:cubicBezTo>
                  <a:cubicBezTo>
                    <a:pt x="40" y="280"/>
                    <a:pt x="36" y="281"/>
                    <a:pt x="33" y="28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6" y="272"/>
                    <a:pt x="40" y="271"/>
                    <a:pt x="44" y="270"/>
                  </a:cubicBezTo>
                  <a:close/>
                  <a:moveTo>
                    <a:pt x="44" y="298"/>
                  </a:moveTo>
                  <a:cubicBezTo>
                    <a:pt x="44" y="308"/>
                    <a:pt x="44" y="308"/>
                    <a:pt x="44" y="308"/>
                  </a:cubicBezTo>
                  <a:cubicBezTo>
                    <a:pt x="40" y="309"/>
                    <a:pt x="36" y="310"/>
                    <a:pt x="33" y="311"/>
                  </a:cubicBezTo>
                  <a:cubicBezTo>
                    <a:pt x="33" y="302"/>
                    <a:pt x="33" y="302"/>
                    <a:pt x="33" y="302"/>
                  </a:cubicBezTo>
                  <a:cubicBezTo>
                    <a:pt x="37" y="301"/>
                    <a:pt x="41" y="300"/>
                    <a:pt x="44" y="298"/>
                  </a:cubicBezTo>
                  <a:close/>
                  <a:moveTo>
                    <a:pt x="44" y="323"/>
                  </a:moveTo>
                  <a:cubicBezTo>
                    <a:pt x="44" y="391"/>
                    <a:pt x="44" y="391"/>
                    <a:pt x="44" y="391"/>
                  </a:cubicBezTo>
                  <a:cubicBezTo>
                    <a:pt x="44" y="392"/>
                    <a:pt x="44" y="393"/>
                    <a:pt x="44" y="395"/>
                  </a:cubicBezTo>
                  <a:cubicBezTo>
                    <a:pt x="44" y="396"/>
                    <a:pt x="44" y="397"/>
                    <a:pt x="44" y="398"/>
                  </a:cubicBezTo>
                  <a:cubicBezTo>
                    <a:pt x="44" y="469"/>
                    <a:pt x="44" y="469"/>
                    <a:pt x="44" y="469"/>
                  </a:cubicBezTo>
                  <a:cubicBezTo>
                    <a:pt x="44" y="467"/>
                    <a:pt x="43" y="465"/>
                    <a:pt x="42" y="462"/>
                  </a:cubicBezTo>
                  <a:cubicBezTo>
                    <a:pt x="38" y="465"/>
                    <a:pt x="35" y="467"/>
                    <a:pt x="33" y="470"/>
                  </a:cubicBezTo>
                  <a:cubicBezTo>
                    <a:pt x="33" y="459"/>
                    <a:pt x="33" y="459"/>
                    <a:pt x="33" y="459"/>
                  </a:cubicBezTo>
                  <a:cubicBezTo>
                    <a:pt x="39" y="452"/>
                    <a:pt x="42" y="445"/>
                    <a:pt x="38" y="432"/>
                  </a:cubicBezTo>
                  <a:cubicBezTo>
                    <a:pt x="38" y="432"/>
                    <a:pt x="36" y="433"/>
                    <a:pt x="33" y="435"/>
                  </a:cubicBezTo>
                  <a:cubicBezTo>
                    <a:pt x="33" y="423"/>
                    <a:pt x="33" y="423"/>
                    <a:pt x="33" y="423"/>
                  </a:cubicBezTo>
                  <a:cubicBezTo>
                    <a:pt x="38" y="416"/>
                    <a:pt x="41" y="409"/>
                    <a:pt x="36" y="399"/>
                  </a:cubicBezTo>
                  <a:cubicBezTo>
                    <a:pt x="35" y="400"/>
                    <a:pt x="34" y="401"/>
                    <a:pt x="33" y="402"/>
                  </a:cubicBezTo>
                  <a:cubicBezTo>
                    <a:pt x="33" y="391"/>
                    <a:pt x="33" y="391"/>
                    <a:pt x="33" y="391"/>
                  </a:cubicBezTo>
                  <a:cubicBezTo>
                    <a:pt x="33" y="390"/>
                    <a:pt x="34" y="389"/>
                    <a:pt x="35" y="389"/>
                  </a:cubicBezTo>
                  <a:cubicBezTo>
                    <a:pt x="39" y="382"/>
                    <a:pt x="37" y="375"/>
                    <a:pt x="37" y="368"/>
                  </a:cubicBezTo>
                  <a:cubicBezTo>
                    <a:pt x="35" y="369"/>
                    <a:pt x="34" y="370"/>
                    <a:pt x="33" y="371"/>
                  </a:cubicBezTo>
                  <a:cubicBezTo>
                    <a:pt x="33" y="360"/>
                    <a:pt x="33" y="360"/>
                    <a:pt x="33" y="360"/>
                  </a:cubicBezTo>
                  <a:cubicBezTo>
                    <a:pt x="41" y="354"/>
                    <a:pt x="41" y="350"/>
                    <a:pt x="41" y="337"/>
                  </a:cubicBezTo>
                  <a:cubicBezTo>
                    <a:pt x="39" y="338"/>
                    <a:pt x="36" y="339"/>
                    <a:pt x="33" y="341"/>
                  </a:cubicBezTo>
                  <a:cubicBezTo>
                    <a:pt x="33" y="330"/>
                    <a:pt x="33" y="330"/>
                    <a:pt x="33" y="330"/>
                  </a:cubicBezTo>
                  <a:cubicBezTo>
                    <a:pt x="36" y="329"/>
                    <a:pt x="40" y="327"/>
                    <a:pt x="43" y="325"/>
                  </a:cubicBezTo>
                  <a:cubicBezTo>
                    <a:pt x="44" y="325"/>
                    <a:pt x="44" y="324"/>
                    <a:pt x="44" y="323"/>
                  </a:cubicBezTo>
                  <a:close/>
                  <a:moveTo>
                    <a:pt x="44" y="481"/>
                  </a:moveTo>
                  <a:cubicBezTo>
                    <a:pt x="44" y="498"/>
                    <a:pt x="44" y="498"/>
                    <a:pt x="44" y="498"/>
                  </a:cubicBezTo>
                  <a:cubicBezTo>
                    <a:pt x="42" y="500"/>
                    <a:pt x="40" y="503"/>
                    <a:pt x="34" y="507"/>
                  </a:cubicBezTo>
                  <a:cubicBezTo>
                    <a:pt x="33" y="509"/>
                    <a:pt x="33" y="510"/>
                    <a:pt x="33" y="511"/>
                  </a:cubicBezTo>
                  <a:cubicBezTo>
                    <a:pt x="33" y="498"/>
                    <a:pt x="33" y="498"/>
                    <a:pt x="33" y="498"/>
                  </a:cubicBezTo>
                  <a:cubicBezTo>
                    <a:pt x="38" y="492"/>
                    <a:pt x="42" y="487"/>
                    <a:pt x="44" y="481"/>
                  </a:cubicBezTo>
                  <a:close/>
                  <a:moveTo>
                    <a:pt x="0" y="436"/>
                  </a:moveTo>
                  <a:cubicBezTo>
                    <a:pt x="0" y="410"/>
                    <a:pt x="0" y="384"/>
                    <a:pt x="0" y="357"/>
                  </a:cubicBezTo>
                  <a:cubicBezTo>
                    <a:pt x="5" y="355"/>
                    <a:pt x="4" y="335"/>
                    <a:pt x="5" y="330"/>
                  </a:cubicBezTo>
                  <a:cubicBezTo>
                    <a:pt x="10" y="313"/>
                    <a:pt x="10" y="296"/>
                    <a:pt x="19" y="280"/>
                  </a:cubicBezTo>
                  <a:cubicBezTo>
                    <a:pt x="21" y="269"/>
                    <a:pt x="22" y="257"/>
                    <a:pt x="31" y="249"/>
                  </a:cubicBezTo>
                  <a:cubicBezTo>
                    <a:pt x="31" y="246"/>
                    <a:pt x="32" y="244"/>
                    <a:pt x="33" y="241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1" y="264"/>
                    <a:pt x="29" y="268"/>
                    <a:pt x="27" y="273"/>
                  </a:cubicBezTo>
                  <a:cubicBezTo>
                    <a:pt x="29" y="273"/>
                    <a:pt x="31" y="273"/>
                    <a:pt x="33" y="27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2" y="282"/>
                    <a:pt x="31" y="282"/>
                    <a:pt x="31" y="282"/>
                  </a:cubicBezTo>
                  <a:cubicBezTo>
                    <a:pt x="22" y="289"/>
                    <a:pt x="20" y="295"/>
                    <a:pt x="18" y="306"/>
                  </a:cubicBezTo>
                  <a:cubicBezTo>
                    <a:pt x="23" y="304"/>
                    <a:pt x="28" y="303"/>
                    <a:pt x="33" y="302"/>
                  </a:cubicBezTo>
                  <a:cubicBezTo>
                    <a:pt x="33" y="311"/>
                    <a:pt x="33" y="311"/>
                    <a:pt x="33" y="311"/>
                  </a:cubicBezTo>
                  <a:cubicBezTo>
                    <a:pt x="20" y="315"/>
                    <a:pt x="13" y="320"/>
                    <a:pt x="12" y="339"/>
                  </a:cubicBezTo>
                  <a:cubicBezTo>
                    <a:pt x="19" y="336"/>
                    <a:pt x="26" y="333"/>
                    <a:pt x="33" y="330"/>
                  </a:cubicBezTo>
                  <a:cubicBezTo>
                    <a:pt x="33" y="341"/>
                    <a:pt x="33" y="341"/>
                    <a:pt x="33" y="341"/>
                  </a:cubicBezTo>
                  <a:cubicBezTo>
                    <a:pt x="26" y="343"/>
                    <a:pt x="19" y="346"/>
                    <a:pt x="13" y="349"/>
                  </a:cubicBezTo>
                  <a:cubicBezTo>
                    <a:pt x="10" y="357"/>
                    <a:pt x="8" y="363"/>
                    <a:pt x="9" y="372"/>
                  </a:cubicBezTo>
                  <a:cubicBezTo>
                    <a:pt x="15" y="369"/>
                    <a:pt x="21" y="366"/>
                    <a:pt x="27" y="363"/>
                  </a:cubicBezTo>
                  <a:cubicBezTo>
                    <a:pt x="29" y="362"/>
                    <a:pt x="31" y="361"/>
                    <a:pt x="33" y="360"/>
                  </a:cubicBezTo>
                  <a:cubicBezTo>
                    <a:pt x="33" y="371"/>
                    <a:pt x="33" y="371"/>
                    <a:pt x="33" y="371"/>
                  </a:cubicBezTo>
                  <a:cubicBezTo>
                    <a:pt x="13" y="383"/>
                    <a:pt x="7" y="381"/>
                    <a:pt x="8" y="408"/>
                  </a:cubicBezTo>
                  <a:cubicBezTo>
                    <a:pt x="12" y="404"/>
                    <a:pt x="25" y="396"/>
                    <a:pt x="33" y="391"/>
                  </a:cubicBezTo>
                  <a:cubicBezTo>
                    <a:pt x="33" y="402"/>
                    <a:pt x="33" y="402"/>
                    <a:pt x="33" y="402"/>
                  </a:cubicBezTo>
                  <a:cubicBezTo>
                    <a:pt x="13" y="413"/>
                    <a:pt x="6" y="416"/>
                    <a:pt x="10" y="440"/>
                  </a:cubicBezTo>
                  <a:cubicBezTo>
                    <a:pt x="17" y="435"/>
                    <a:pt x="26" y="430"/>
                    <a:pt x="33" y="423"/>
                  </a:cubicBezTo>
                  <a:cubicBezTo>
                    <a:pt x="33" y="435"/>
                    <a:pt x="33" y="435"/>
                    <a:pt x="33" y="435"/>
                  </a:cubicBezTo>
                  <a:cubicBezTo>
                    <a:pt x="27" y="440"/>
                    <a:pt x="18" y="446"/>
                    <a:pt x="15" y="449"/>
                  </a:cubicBezTo>
                  <a:cubicBezTo>
                    <a:pt x="12" y="457"/>
                    <a:pt x="13" y="465"/>
                    <a:pt x="14" y="475"/>
                  </a:cubicBezTo>
                  <a:cubicBezTo>
                    <a:pt x="21" y="469"/>
                    <a:pt x="28" y="464"/>
                    <a:pt x="33" y="459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21" y="480"/>
                    <a:pt x="17" y="488"/>
                    <a:pt x="23" y="507"/>
                  </a:cubicBezTo>
                  <a:cubicBezTo>
                    <a:pt x="26" y="504"/>
                    <a:pt x="30" y="501"/>
                    <a:pt x="33" y="498"/>
                  </a:cubicBezTo>
                  <a:cubicBezTo>
                    <a:pt x="33" y="511"/>
                    <a:pt x="33" y="511"/>
                    <a:pt x="33" y="511"/>
                  </a:cubicBezTo>
                  <a:cubicBezTo>
                    <a:pt x="28" y="520"/>
                    <a:pt x="29" y="526"/>
                    <a:pt x="33" y="537"/>
                  </a:cubicBezTo>
                  <a:cubicBezTo>
                    <a:pt x="33" y="555"/>
                    <a:pt x="33" y="555"/>
                    <a:pt x="33" y="555"/>
                  </a:cubicBezTo>
                  <a:cubicBezTo>
                    <a:pt x="26" y="542"/>
                    <a:pt x="21" y="527"/>
                    <a:pt x="18" y="513"/>
                  </a:cubicBezTo>
                  <a:cubicBezTo>
                    <a:pt x="11" y="498"/>
                    <a:pt x="10" y="482"/>
                    <a:pt x="5" y="465"/>
                  </a:cubicBezTo>
                  <a:cubicBezTo>
                    <a:pt x="5" y="459"/>
                    <a:pt x="5" y="438"/>
                    <a:pt x="0" y="4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034199" y="661933"/>
              <a:ext cx="6421438" cy="2208631"/>
            </a:xfrm>
            <a:custGeom>
              <a:avLst/>
              <a:gdLst>
                <a:gd name="T0" fmla="*/ 18 w 1381"/>
                <a:gd name="T1" fmla="*/ 76 h 473"/>
                <a:gd name="T2" fmla="*/ 233 w 1381"/>
                <a:gd name="T3" fmla="*/ 28 h 473"/>
                <a:gd name="T4" fmla="*/ 67 w 1381"/>
                <a:gd name="T5" fmla="*/ 244 h 473"/>
                <a:gd name="T6" fmla="*/ 18 w 1381"/>
                <a:gd name="T7" fmla="*/ 446 h 473"/>
                <a:gd name="T8" fmla="*/ 132 w 1381"/>
                <a:gd name="T9" fmla="*/ 196 h 473"/>
                <a:gd name="T10" fmla="*/ 174 w 1381"/>
                <a:gd name="T11" fmla="*/ 243 h 473"/>
                <a:gd name="T12" fmla="*/ 164 w 1381"/>
                <a:gd name="T13" fmla="*/ 413 h 473"/>
                <a:gd name="T14" fmla="*/ 218 w 1381"/>
                <a:gd name="T15" fmla="*/ 351 h 473"/>
                <a:gd name="T16" fmla="*/ 218 w 1381"/>
                <a:gd name="T17" fmla="*/ 408 h 473"/>
                <a:gd name="T18" fmla="*/ 255 w 1381"/>
                <a:gd name="T19" fmla="*/ 235 h 473"/>
                <a:gd name="T20" fmla="*/ 225 w 1381"/>
                <a:gd name="T21" fmla="*/ 202 h 473"/>
                <a:gd name="T22" fmla="*/ 275 w 1381"/>
                <a:gd name="T23" fmla="*/ 23 h 473"/>
                <a:gd name="T24" fmla="*/ 225 w 1381"/>
                <a:gd name="T25" fmla="*/ 322 h 473"/>
                <a:gd name="T26" fmla="*/ 229 w 1381"/>
                <a:gd name="T27" fmla="*/ 263 h 473"/>
                <a:gd name="T28" fmla="*/ 663 w 1381"/>
                <a:gd name="T29" fmla="*/ 49 h 473"/>
                <a:gd name="T30" fmla="*/ 620 w 1381"/>
                <a:gd name="T31" fmla="*/ 47 h 473"/>
                <a:gd name="T32" fmla="*/ 523 w 1381"/>
                <a:gd name="T33" fmla="*/ 93 h 473"/>
                <a:gd name="T34" fmla="*/ 436 w 1381"/>
                <a:gd name="T35" fmla="*/ 159 h 473"/>
                <a:gd name="T36" fmla="*/ 555 w 1381"/>
                <a:gd name="T37" fmla="*/ 126 h 473"/>
                <a:gd name="T38" fmla="*/ 482 w 1381"/>
                <a:gd name="T39" fmla="*/ 235 h 473"/>
                <a:gd name="T40" fmla="*/ 488 w 1381"/>
                <a:gd name="T41" fmla="*/ 274 h 473"/>
                <a:gd name="T42" fmla="*/ 514 w 1381"/>
                <a:gd name="T43" fmla="*/ 290 h 473"/>
                <a:gd name="T44" fmla="*/ 475 w 1381"/>
                <a:gd name="T45" fmla="*/ 359 h 473"/>
                <a:gd name="T46" fmla="*/ 509 w 1381"/>
                <a:gd name="T47" fmla="*/ 380 h 473"/>
                <a:gd name="T48" fmla="*/ 537 w 1381"/>
                <a:gd name="T49" fmla="*/ 446 h 473"/>
                <a:gd name="T50" fmla="*/ 629 w 1381"/>
                <a:gd name="T51" fmla="*/ 327 h 473"/>
                <a:gd name="T52" fmla="*/ 644 w 1381"/>
                <a:gd name="T53" fmla="*/ 240 h 473"/>
                <a:gd name="T54" fmla="*/ 592 w 1381"/>
                <a:gd name="T55" fmla="*/ 238 h 473"/>
                <a:gd name="T56" fmla="*/ 566 w 1381"/>
                <a:gd name="T57" fmla="*/ 154 h 473"/>
                <a:gd name="T58" fmla="*/ 686 w 1381"/>
                <a:gd name="T59" fmla="*/ 48 h 473"/>
                <a:gd name="T60" fmla="*/ 565 w 1381"/>
                <a:gd name="T61" fmla="*/ 320 h 473"/>
                <a:gd name="T62" fmla="*/ 579 w 1381"/>
                <a:gd name="T63" fmla="*/ 190 h 473"/>
                <a:gd name="T64" fmla="*/ 558 w 1381"/>
                <a:gd name="T65" fmla="*/ 233 h 473"/>
                <a:gd name="T66" fmla="*/ 947 w 1381"/>
                <a:gd name="T67" fmla="*/ 191 h 473"/>
                <a:gd name="T68" fmla="*/ 920 w 1381"/>
                <a:gd name="T69" fmla="*/ 93 h 473"/>
                <a:gd name="T70" fmla="*/ 800 w 1381"/>
                <a:gd name="T71" fmla="*/ 275 h 473"/>
                <a:gd name="T72" fmla="*/ 854 w 1381"/>
                <a:gd name="T73" fmla="*/ 368 h 473"/>
                <a:gd name="T74" fmla="*/ 928 w 1381"/>
                <a:gd name="T75" fmla="*/ 324 h 473"/>
                <a:gd name="T76" fmla="*/ 1016 w 1381"/>
                <a:gd name="T77" fmla="*/ 378 h 473"/>
                <a:gd name="T78" fmla="*/ 1171 w 1381"/>
                <a:gd name="T79" fmla="*/ 214 h 473"/>
                <a:gd name="T80" fmla="*/ 1167 w 1381"/>
                <a:gd name="T81" fmla="*/ 188 h 473"/>
                <a:gd name="T82" fmla="*/ 1291 w 1381"/>
                <a:gd name="T83" fmla="*/ 102 h 473"/>
                <a:gd name="T84" fmla="*/ 1311 w 1381"/>
                <a:gd name="T85" fmla="*/ 3 h 473"/>
                <a:gd name="T86" fmla="*/ 1267 w 1381"/>
                <a:gd name="T87" fmla="*/ 117 h 473"/>
                <a:gd name="T88" fmla="*/ 1180 w 1381"/>
                <a:gd name="T89" fmla="*/ 229 h 473"/>
                <a:gd name="T90" fmla="*/ 1228 w 1381"/>
                <a:gd name="T91" fmla="*/ 222 h 473"/>
                <a:gd name="T92" fmla="*/ 1251 w 1381"/>
                <a:gd name="T93" fmla="*/ 248 h 473"/>
                <a:gd name="T94" fmla="*/ 1374 w 1381"/>
                <a:gd name="T95" fmla="*/ 168 h 473"/>
                <a:gd name="T96" fmla="*/ 1263 w 1381"/>
                <a:gd name="T97" fmla="*/ 194 h 473"/>
                <a:gd name="T98" fmla="*/ 1301 w 1381"/>
                <a:gd name="T99" fmla="*/ 252 h 473"/>
                <a:gd name="T100" fmla="*/ 1247 w 1381"/>
                <a:gd name="T101" fmla="*/ 312 h 473"/>
                <a:gd name="T102" fmla="*/ 1291 w 1381"/>
                <a:gd name="T103" fmla="*/ 306 h 473"/>
                <a:gd name="T104" fmla="*/ 1291 w 1381"/>
                <a:gd name="T105" fmla="*/ 281 h 473"/>
                <a:gd name="T106" fmla="*/ 1291 w 1381"/>
                <a:gd name="T107" fmla="*/ 281 h 473"/>
                <a:gd name="T108" fmla="*/ 1153 w 1381"/>
                <a:gd name="T109" fmla="*/ 393 h 473"/>
                <a:gd name="T110" fmla="*/ 1196 w 1381"/>
                <a:gd name="T111" fmla="*/ 434 h 473"/>
                <a:gd name="T112" fmla="*/ 1263 w 1381"/>
                <a:gd name="T113" fmla="*/ 46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81" h="473">
                  <a:moveTo>
                    <a:pt x="39" y="109"/>
                  </a:moveTo>
                  <a:cubicBezTo>
                    <a:pt x="56" y="113"/>
                    <a:pt x="68" y="100"/>
                    <a:pt x="68" y="100"/>
                  </a:cubicBezTo>
                  <a:cubicBezTo>
                    <a:pt x="77" y="83"/>
                    <a:pt x="59" y="72"/>
                    <a:pt x="59" y="72"/>
                  </a:cubicBezTo>
                  <a:cubicBezTo>
                    <a:pt x="45" y="63"/>
                    <a:pt x="20" y="66"/>
                    <a:pt x="20" y="66"/>
                  </a:cubicBezTo>
                  <a:cubicBezTo>
                    <a:pt x="18" y="68"/>
                    <a:pt x="18" y="76"/>
                    <a:pt x="18" y="76"/>
                  </a:cubicBezTo>
                  <a:cubicBezTo>
                    <a:pt x="23" y="103"/>
                    <a:pt x="39" y="109"/>
                    <a:pt x="39" y="109"/>
                  </a:cubicBezTo>
                  <a:close/>
                  <a:moveTo>
                    <a:pt x="275" y="23"/>
                  </a:moveTo>
                  <a:cubicBezTo>
                    <a:pt x="263" y="22"/>
                    <a:pt x="265" y="9"/>
                    <a:pt x="265" y="9"/>
                  </a:cubicBezTo>
                  <a:cubicBezTo>
                    <a:pt x="262" y="0"/>
                    <a:pt x="246" y="3"/>
                    <a:pt x="246" y="3"/>
                  </a:cubicBezTo>
                  <a:cubicBezTo>
                    <a:pt x="240" y="6"/>
                    <a:pt x="233" y="28"/>
                    <a:pt x="233" y="28"/>
                  </a:cubicBezTo>
                  <a:cubicBezTo>
                    <a:pt x="230" y="41"/>
                    <a:pt x="205" y="108"/>
                    <a:pt x="205" y="108"/>
                  </a:cubicBezTo>
                  <a:cubicBezTo>
                    <a:pt x="198" y="117"/>
                    <a:pt x="137" y="145"/>
                    <a:pt x="137" y="145"/>
                  </a:cubicBezTo>
                  <a:cubicBezTo>
                    <a:pt x="78" y="177"/>
                    <a:pt x="74" y="210"/>
                    <a:pt x="74" y="210"/>
                  </a:cubicBezTo>
                  <a:cubicBezTo>
                    <a:pt x="75" y="240"/>
                    <a:pt x="67" y="255"/>
                    <a:pt x="67" y="255"/>
                  </a:cubicBezTo>
                  <a:cubicBezTo>
                    <a:pt x="67" y="244"/>
                    <a:pt x="67" y="244"/>
                    <a:pt x="67" y="244"/>
                  </a:cubicBezTo>
                  <a:cubicBezTo>
                    <a:pt x="68" y="222"/>
                    <a:pt x="53" y="216"/>
                    <a:pt x="53" y="216"/>
                  </a:cubicBezTo>
                  <a:cubicBezTo>
                    <a:pt x="48" y="182"/>
                    <a:pt x="36" y="179"/>
                    <a:pt x="36" y="179"/>
                  </a:cubicBezTo>
                  <a:cubicBezTo>
                    <a:pt x="0" y="188"/>
                    <a:pt x="12" y="251"/>
                    <a:pt x="12" y="259"/>
                  </a:cubicBezTo>
                  <a:cubicBezTo>
                    <a:pt x="12" y="268"/>
                    <a:pt x="12" y="342"/>
                    <a:pt x="12" y="342"/>
                  </a:cubicBezTo>
                  <a:cubicBezTo>
                    <a:pt x="12" y="404"/>
                    <a:pt x="18" y="446"/>
                    <a:pt x="18" y="446"/>
                  </a:cubicBezTo>
                  <a:cubicBezTo>
                    <a:pt x="20" y="451"/>
                    <a:pt x="44" y="463"/>
                    <a:pt x="44" y="463"/>
                  </a:cubicBezTo>
                  <a:cubicBezTo>
                    <a:pt x="66" y="465"/>
                    <a:pt x="62" y="435"/>
                    <a:pt x="62" y="435"/>
                  </a:cubicBezTo>
                  <a:cubicBezTo>
                    <a:pt x="62" y="396"/>
                    <a:pt x="75" y="348"/>
                    <a:pt x="75" y="348"/>
                  </a:cubicBezTo>
                  <a:cubicBezTo>
                    <a:pt x="90" y="294"/>
                    <a:pt x="92" y="246"/>
                    <a:pt x="92" y="246"/>
                  </a:cubicBezTo>
                  <a:cubicBezTo>
                    <a:pt x="85" y="205"/>
                    <a:pt x="132" y="196"/>
                    <a:pt x="132" y="196"/>
                  </a:cubicBezTo>
                  <a:cubicBezTo>
                    <a:pt x="139" y="191"/>
                    <a:pt x="190" y="148"/>
                    <a:pt x="190" y="148"/>
                  </a:cubicBezTo>
                  <a:cubicBezTo>
                    <a:pt x="197" y="143"/>
                    <a:pt x="197" y="145"/>
                    <a:pt x="197" y="145"/>
                  </a:cubicBezTo>
                  <a:cubicBezTo>
                    <a:pt x="199" y="151"/>
                    <a:pt x="191" y="166"/>
                    <a:pt x="191" y="166"/>
                  </a:cubicBezTo>
                  <a:cubicBezTo>
                    <a:pt x="186" y="174"/>
                    <a:pt x="185" y="180"/>
                    <a:pt x="187" y="180"/>
                  </a:cubicBezTo>
                  <a:cubicBezTo>
                    <a:pt x="194" y="221"/>
                    <a:pt x="174" y="243"/>
                    <a:pt x="174" y="243"/>
                  </a:cubicBezTo>
                  <a:cubicBezTo>
                    <a:pt x="165" y="251"/>
                    <a:pt x="168" y="258"/>
                    <a:pt x="168" y="258"/>
                  </a:cubicBezTo>
                  <a:cubicBezTo>
                    <a:pt x="172" y="271"/>
                    <a:pt x="199" y="261"/>
                    <a:pt x="199" y="261"/>
                  </a:cubicBezTo>
                  <a:cubicBezTo>
                    <a:pt x="209" y="259"/>
                    <a:pt x="203" y="266"/>
                    <a:pt x="203" y="266"/>
                  </a:cubicBezTo>
                  <a:cubicBezTo>
                    <a:pt x="194" y="280"/>
                    <a:pt x="183" y="332"/>
                    <a:pt x="183" y="332"/>
                  </a:cubicBezTo>
                  <a:cubicBezTo>
                    <a:pt x="175" y="355"/>
                    <a:pt x="164" y="413"/>
                    <a:pt x="164" y="413"/>
                  </a:cubicBezTo>
                  <a:cubicBezTo>
                    <a:pt x="162" y="440"/>
                    <a:pt x="173" y="440"/>
                    <a:pt x="173" y="440"/>
                  </a:cubicBezTo>
                  <a:cubicBezTo>
                    <a:pt x="201" y="440"/>
                    <a:pt x="199" y="387"/>
                    <a:pt x="199" y="387"/>
                  </a:cubicBezTo>
                  <a:cubicBezTo>
                    <a:pt x="199" y="380"/>
                    <a:pt x="205" y="349"/>
                    <a:pt x="205" y="349"/>
                  </a:cubicBezTo>
                  <a:cubicBezTo>
                    <a:pt x="207" y="343"/>
                    <a:pt x="212" y="345"/>
                    <a:pt x="212" y="345"/>
                  </a:cubicBezTo>
                  <a:cubicBezTo>
                    <a:pt x="212" y="345"/>
                    <a:pt x="214" y="350"/>
                    <a:pt x="218" y="351"/>
                  </a:cubicBezTo>
                  <a:cubicBezTo>
                    <a:pt x="222" y="352"/>
                    <a:pt x="226" y="352"/>
                    <a:pt x="229" y="356"/>
                  </a:cubicBezTo>
                  <a:cubicBezTo>
                    <a:pt x="231" y="361"/>
                    <a:pt x="231" y="378"/>
                    <a:pt x="231" y="378"/>
                  </a:cubicBezTo>
                  <a:cubicBezTo>
                    <a:pt x="233" y="390"/>
                    <a:pt x="230" y="390"/>
                    <a:pt x="230" y="390"/>
                  </a:cubicBezTo>
                  <a:cubicBezTo>
                    <a:pt x="226" y="391"/>
                    <a:pt x="213" y="386"/>
                    <a:pt x="213" y="386"/>
                  </a:cubicBezTo>
                  <a:cubicBezTo>
                    <a:pt x="213" y="392"/>
                    <a:pt x="218" y="408"/>
                    <a:pt x="218" y="408"/>
                  </a:cubicBezTo>
                  <a:cubicBezTo>
                    <a:pt x="228" y="436"/>
                    <a:pt x="244" y="432"/>
                    <a:pt x="244" y="432"/>
                  </a:cubicBezTo>
                  <a:cubicBezTo>
                    <a:pt x="267" y="431"/>
                    <a:pt x="267" y="412"/>
                    <a:pt x="267" y="412"/>
                  </a:cubicBezTo>
                  <a:cubicBezTo>
                    <a:pt x="263" y="386"/>
                    <a:pt x="262" y="354"/>
                    <a:pt x="262" y="354"/>
                  </a:cubicBezTo>
                  <a:cubicBezTo>
                    <a:pt x="258" y="299"/>
                    <a:pt x="265" y="250"/>
                    <a:pt x="265" y="250"/>
                  </a:cubicBezTo>
                  <a:cubicBezTo>
                    <a:pt x="265" y="240"/>
                    <a:pt x="255" y="235"/>
                    <a:pt x="255" y="235"/>
                  </a:cubicBezTo>
                  <a:cubicBezTo>
                    <a:pt x="250" y="229"/>
                    <a:pt x="252" y="226"/>
                    <a:pt x="252" y="226"/>
                  </a:cubicBezTo>
                  <a:cubicBezTo>
                    <a:pt x="253" y="221"/>
                    <a:pt x="273" y="199"/>
                    <a:pt x="273" y="199"/>
                  </a:cubicBezTo>
                  <a:cubicBezTo>
                    <a:pt x="281" y="189"/>
                    <a:pt x="270" y="181"/>
                    <a:pt x="270" y="181"/>
                  </a:cubicBezTo>
                  <a:cubicBezTo>
                    <a:pt x="249" y="181"/>
                    <a:pt x="235" y="199"/>
                    <a:pt x="235" y="199"/>
                  </a:cubicBezTo>
                  <a:cubicBezTo>
                    <a:pt x="229" y="205"/>
                    <a:pt x="225" y="202"/>
                    <a:pt x="225" y="202"/>
                  </a:cubicBezTo>
                  <a:cubicBezTo>
                    <a:pt x="224" y="189"/>
                    <a:pt x="253" y="150"/>
                    <a:pt x="253" y="150"/>
                  </a:cubicBezTo>
                  <a:cubicBezTo>
                    <a:pt x="250" y="112"/>
                    <a:pt x="251" y="111"/>
                    <a:pt x="251" y="111"/>
                  </a:cubicBezTo>
                  <a:cubicBezTo>
                    <a:pt x="258" y="99"/>
                    <a:pt x="300" y="71"/>
                    <a:pt x="300" y="71"/>
                  </a:cubicBezTo>
                  <a:cubicBezTo>
                    <a:pt x="310" y="62"/>
                    <a:pt x="313" y="53"/>
                    <a:pt x="313" y="53"/>
                  </a:cubicBezTo>
                  <a:cubicBezTo>
                    <a:pt x="305" y="32"/>
                    <a:pt x="275" y="23"/>
                    <a:pt x="275" y="23"/>
                  </a:cubicBezTo>
                  <a:close/>
                  <a:moveTo>
                    <a:pt x="225" y="322"/>
                  </a:moveTo>
                  <a:cubicBezTo>
                    <a:pt x="225" y="322"/>
                    <a:pt x="218" y="321"/>
                    <a:pt x="220" y="308"/>
                  </a:cubicBezTo>
                  <a:cubicBezTo>
                    <a:pt x="220" y="308"/>
                    <a:pt x="220" y="304"/>
                    <a:pt x="226" y="305"/>
                  </a:cubicBezTo>
                  <a:cubicBezTo>
                    <a:pt x="226" y="305"/>
                    <a:pt x="228" y="307"/>
                    <a:pt x="228" y="313"/>
                  </a:cubicBezTo>
                  <a:cubicBezTo>
                    <a:pt x="228" y="313"/>
                    <a:pt x="230" y="323"/>
                    <a:pt x="225" y="322"/>
                  </a:cubicBezTo>
                  <a:close/>
                  <a:moveTo>
                    <a:pt x="229" y="263"/>
                  </a:moveTo>
                  <a:cubicBezTo>
                    <a:pt x="229" y="263"/>
                    <a:pt x="235" y="261"/>
                    <a:pt x="234" y="270"/>
                  </a:cubicBezTo>
                  <a:cubicBezTo>
                    <a:pt x="234" y="270"/>
                    <a:pt x="234" y="277"/>
                    <a:pt x="230" y="277"/>
                  </a:cubicBezTo>
                  <a:cubicBezTo>
                    <a:pt x="230" y="277"/>
                    <a:pt x="224" y="279"/>
                    <a:pt x="225" y="268"/>
                  </a:cubicBezTo>
                  <a:cubicBezTo>
                    <a:pt x="225" y="268"/>
                    <a:pt x="226" y="264"/>
                    <a:pt x="229" y="263"/>
                  </a:cubicBezTo>
                  <a:close/>
                  <a:moveTo>
                    <a:pt x="271" y="54"/>
                  </a:moveTo>
                  <a:cubicBezTo>
                    <a:pt x="271" y="54"/>
                    <a:pt x="265" y="60"/>
                    <a:pt x="263" y="52"/>
                  </a:cubicBezTo>
                  <a:cubicBezTo>
                    <a:pt x="263" y="52"/>
                    <a:pt x="261" y="43"/>
                    <a:pt x="265" y="36"/>
                  </a:cubicBezTo>
                  <a:cubicBezTo>
                    <a:pt x="265" y="36"/>
                    <a:pt x="275" y="40"/>
                    <a:pt x="271" y="54"/>
                  </a:cubicBezTo>
                  <a:close/>
                  <a:moveTo>
                    <a:pt x="663" y="49"/>
                  </a:moveTo>
                  <a:cubicBezTo>
                    <a:pt x="659" y="58"/>
                    <a:pt x="654" y="53"/>
                    <a:pt x="654" y="53"/>
                  </a:cubicBezTo>
                  <a:cubicBezTo>
                    <a:pt x="650" y="47"/>
                    <a:pt x="662" y="33"/>
                    <a:pt x="662" y="33"/>
                  </a:cubicBezTo>
                  <a:cubicBezTo>
                    <a:pt x="665" y="26"/>
                    <a:pt x="661" y="21"/>
                    <a:pt x="661" y="21"/>
                  </a:cubicBezTo>
                  <a:cubicBezTo>
                    <a:pt x="653" y="11"/>
                    <a:pt x="640" y="22"/>
                    <a:pt x="640" y="22"/>
                  </a:cubicBezTo>
                  <a:cubicBezTo>
                    <a:pt x="640" y="22"/>
                    <a:pt x="621" y="44"/>
                    <a:pt x="620" y="47"/>
                  </a:cubicBezTo>
                  <a:cubicBezTo>
                    <a:pt x="619" y="50"/>
                    <a:pt x="598" y="75"/>
                    <a:pt x="594" y="80"/>
                  </a:cubicBezTo>
                  <a:cubicBezTo>
                    <a:pt x="592" y="88"/>
                    <a:pt x="578" y="94"/>
                    <a:pt x="578" y="94"/>
                  </a:cubicBezTo>
                  <a:cubicBezTo>
                    <a:pt x="543" y="108"/>
                    <a:pt x="543" y="108"/>
                    <a:pt x="543" y="108"/>
                  </a:cubicBezTo>
                  <a:cubicBezTo>
                    <a:pt x="529" y="111"/>
                    <a:pt x="529" y="106"/>
                    <a:pt x="529" y="106"/>
                  </a:cubicBezTo>
                  <a:cubicBezTo>
                    <a:pt x="523" y="93"/>
                    <a:pt x="523" y="93"/>
                    <a:pt x="523" y="93"/>
                  </a:cubicBezTo>
                  <a:cubicBezTo>
                    <a:pt x="518" y="79"/>
                    <a:pt x="509" y="74"/>
                    <a:pt x="509" y="74"/>
                  </a:cubicBezTo>
                  <a:cubicBezTo>
                    <a:pt x="499" y="67"/>
                    <a:pt x="501" y="78"/>
                    <a:pt x="501" y="78"/>
                  </a:cubicBezTo>
                  <a:cubicBezTo>
                    <a:pt x="501" y="87"/>
                    <a:pt x="501" y="104"/>
                    <a:pt x="501" y="104"/>
                  </a:cubicBezTo>
                  <a:cubicBezTo>
                    <a:pt x="501" y="132"/>
                    <a:pt x="487" y="135"/>
                    <a:pt x="484" y="136"/>
                  </a:cubicBezTo>
                  <a:cubicBezTo>
                    <a:pt x="481" y="138"/>
                    <a:pt x="436" y="159"/>
                    <a:pt x="436" y="159"/>
                  </a:cubicBezTo>
                  <a:cubicBezTo>
                    <a:pt x="431" y="160"/>
                    <a:pt x="430" y="163"/>
                    <a:pt x="430" y="163"/>
                  </a:cubicBezTo>
                  <a:cubicBezTo>
                    <a:pt x="437" y="186"/>
                    <a:pt x="485" y="159"/>
                    <a:pt x="485" y="159"/>
                  </a:cubicBezTo>
                  <a:cubicBezTo>
                    <a:pt x="505" y="164"/>
                    <a:pt x="511" y="159"/>
                    <a:pt x="511" y="159"/>
                  </a:cubicBezTo>
                  <a:cubicBezTo>
                    <a:pt x="515" y="157"/>
                    <a:pt x="546" y="127"/>
                    <a:pt x="546" y="127"/>
                  </a:cubicBezTo>
                  <a:cubicBezTo>
                    <a:pt x="554" y="121"/>
                    <a:pt x="555" y="126"/>
                    <a:pt x="555" y="126"/>
                  </a:cubicBezTo>
                  <a:cubicBezTo>
                    <a:pt x="555" y="138"/>
                    <a:pt x="538" y="145"/>
                    <a:pt x="538" y="145"/>
                  </a:cubicBezTo>
                  <a:cubicBezTo>
                    <a:pt x="529" y="149"/>
                    <a:pt x="527" y="162"/>
                    <a:pt x="527" y="162"/>
                  </a:cubicBezTo>
                  <a:cubicBezTo>
                    <a:pt x="525" y="169"/>
                    <a:pt x="521" y="206"/>
                    <a:pt x="521" y="206"/>
                  </a:cubicBezTo>
                  <a:cubicBezTo>
                    <a:pt x="517" y="231"/>
                    <a:pt x="499" y="236"/>
                    <a:pt x="499" y="236"/>
                  </a:cubicBezTo>
                  <a:cubicBezTo>
                    <a:pt x="489" y="241"/>
                    <a:pt x="482" y="235"/>
                    <a:pt x="482" y="235"/>
                  </a:cubicBezTo>
                  <a:cubicBezTo>
                    <a:pt x="468" y="235"/>
                    <a:pt x="463" y="264"/>
                    <a:pt x="463" y="264"/>
                  </a:cubicBezTo>
                  <a:cubicBezTo>
                    <a:pt x="459" y="269"/>
                    <a:pt x="430" y="283"/>
                    <a:pt x="430" y="283"/>
                  </a:cubicBezTo>
                  <a:cubicBezTo>
                    <a:pt x="424" y="286"/>
                    <a:pt x="425" y="294"/>
                    <a:pt x="425" y="294"/>
                  </a:cubicBezTo>
                  <a:cubicBezTo>
                    <a:pt x="439" y="299"/>
                    <a:pt x="458" y="288"/>
                    <a:pt x="458" y="288"/>
                  </a:cubicBezTo>
                  <a:cubicBezTo>
                    <a:pt x="464" y="283"/>
                    <a:pt x="488" y="274"/>
                    <a:pt x="488" y="274"/>
                  </a:cubicBezTo>
                  <a:cubicBezTo>
                    <a:pt x="493" y="273"/>
                    <a:pt x="515" y="251"/>
                    <a:pt x="515" y="251"/>
                  </a:cubicBezTo>
                  <a:cubicBezTo>
                    <a:pt x="522" y="246"/>
                    <a:pt x="525" y="248"/>
                    <a:pt x="525" y="248"/>
                  </a:cubicBezTo>
                  <a:cubicBezTo>
                    <a:pt x="529" y="251"/>
                    <a:pt x="525" y="273"/>
                    <a:pt x="525" y="273"/>
                  </a:cubicBezTo>
                  <a:cubicBezTo>
                    <a:pt x="525" y="278"/>
                    <a:pt x="512" y="283"/>
                    <a:pt x="512" y="283"/>
                  </a:cubicBezTo>
                  <a:cubicBezTo>
                    <a:pt x="509" y="289"/>
                    <a:pt x="514" y="290"/>
                    <a:pt x="514" y="290"/>
                  </a:cubicBezTo>
                  <a:cubicBezTo>
                    <a:pt x="521" y="291"/>
                    <a:pt x="519" y="296"/>
                    <a:pt x="519" y="296"/>
                  </a:cubicBezTo>
                  <a:cubicBezTo>
                    <a:pt x="515" y="305"/>
                    <a:pt x="498" y="321"/>
                    <a:pt x="498" y="321"/>
                  </a:cubicBezTo>
                  <a:cubicBezTo>
                    <a:pt x="485" y="335"/>
                    <a:pt x="442" y="359"/>
                    <a:pt x="442" y="359"/>
                  </a:cubicBezTo>
                  <a:cubicBezTo>
                    <a:pt x="430" y="364"/>
                    <a:pt x="432" y="366"/>
                    <a:pt x="432" y="366"/>
                  </a:cubicBezTo>
                  <a:cubicBezTo>
                    <a:pt x="453" y="381"/>
                    <a:pt x="475" y="359"/>
                    <a:pt x="475" y="359"/>
                  </a:cubicBezTo>
                  <a:cubicBezTo>
                    <a:pt x="492" y="344"/>
                    <a:pt x="516" y="329"/>
                    <a:pt x="516" y="329"/>
                  </a:cubicBezTo>
                  <a:cubicBezTo>
                    <a:pt x="528" y="322"/>
                    <a:pt x="527" y="333"/>
                    <a:pt x="527" y="333"/>
                  </a:cubicBezTo>
                  <a:cubicBezTo>
                    <a:pt x="529" y="349"/>
                    <a:pt x="528" y="363"/>
                    <a:pt x="528" y="363"/>
                  </a:cubicBezTo>
                  <a:cubicBezTo>
                    <a:pt x="528" y="373"/>
                    <a:pt x="525" y="375"/>
                    <a:pt x="525" y="375"/>
                  </a:cubicBezTo>
                  <a:cubicBezTo>
                    <a:pt x="522" y="377"/>
                    <a:pt x="509" y="380"/>
                    <a:pt x="509" y="380"/>
                  </a:cubicBezTo>
                  <a:cubicBezTo>
                    <a:pt x="504" y="381"/>
                    <a:pt x="509" y="392"/>
                    <a:pt x="509" y="392"/>
                  </a:cubicBezTo>
                  <a:cubicBezTo>
                    <a:pt x="510" y="398"/>
                    <a:pt x="524" y="396"/>
                    <a:pt x="524" y="396"/>
                  </a:cubicBezTo>
                  <a:cubicBezTo>
                    <a:pt x="527" y="396"/>
                    <a:pt x="529" y="398"/>
                    <a:pt x="529" y="398"/>
                  </a:cubicBezTo>
                  <a:cubicBezTo>
                    <a:pt x="530" y="414"/>
                    <a:pt x="530" y="414"/>
                    <a:pt x="530" y="414"/>
                  </a:cubicBezTo>
                  <a:cubicBezTo>
                    <a:pt x="531" y="434"/>
                    <a:pt x="537" y="446"/>
                    <a:pt x="537" y="446"/>
                  </a:cubicBezTo>
                  <a:cubicBezTo>
                    <a:pt x="544" y="464"/>
                    <a:pt x="549" y="464"/>
                    <a:pt x="549" y="464"/>
                  </a:cubicBezTo>
                  <a:cubicBezTo>
                    <a:pt x="561" y="462"/>
                    <a:pt x="558" y="418"/>
                    <a:pt x="558" y="418"/>
                  </a:cubicBezTo>
                  <a:cubicBezTo>
                    <a:pt x="557" y="401"/>
                    <a:pt x="561" y="379"/>
                    <a:pt x="561" y="379"/>
                  </a:cubicBezTo>
                  <a:cubicBezTo>
                    <a:pt x="563" y="379"/>
                    <a:pt x="594" y="358"/>
                    <a:pt x="594" y="358"/>
                  </a:cubicBezTo>
                  <a:cubicBezTo>
                    <a:pt x="603" y="351"/>
                    <a:pt x="629" y="327"/>
                    <a:pt x="629" y="327"/>
                  </a:cubicBezTo>
                  <a:cubicBezTo>
                    <a:pt x="635" y="318"/>
                    <a:pt x="628" y="314"/>
                    <a:pt x="624" y="314"/>
                  </a:cubicBezTo>
                  <a:cubicBezTo>
                    <a:pt x="620" y="313"/>
                    <a:pt x="608" y="306"/>
                    <a:pt x="608" y="306"/>
                  </a:cubicBezTo>
                  <a:cubicBezTo>
                    <a:pt x="602" y="303"/>
                    <a:pt x="606" y="289"/>
                    <a:pt x="606" y="289"/>
                  </a:cubicBezTo>
                  <a:cubicBezTo>
                    <a:pt x="607" y="278"/>
                    <a:pt x="640" y="255"/>
                    <a:pt x="640" y="255"/>
                  </a:cubicBezTo>
                  <a:cubicBezTo>
                    <a:pt x="649" y="249"/>
                    <a:pt x="644" y="240"/>
                    <a:pt x="644" y="240"/>
                  </a:cubicBezTo>
                  <a:cubicBezTo>
                    <a:pt x="637" y="232"/>
                    <a:pt x="626" y="237"/>
                    <a:pt x="622" y="239"/>
                  </a:cubicBezTo>
                  <a:cubicBezTo>
                    <a:pt x="618" y="241"/>
                    <a:pt x="597" y="252"/>
                    <a:pt x="597" y="252"/>
                  </a:cubicBezTo>
                  <a:cubicBezTo>
                    <a:pt x="587" y="257"/>
                    <a:pt x="575" y="261"/>
                    <a:pt x="575" y="261"/>
                  </a:cubicBezTo>
                  <a:cubicBezTo>
                    <a:pt x="568" y="261"/>
                    <a:pt x="572" y="257"/>
                    <a:pt x="572" y="257"/>
                  </a:cubicBezTo>
                  <a:cubicBezTo>
                    <a:pt x="575" y="254"/>
                    <a:pt x="592" y="238"/>
                    <a:pt x="592" y="238"/>
                  </a:cubicBezTo>
                  <a:cubicBezTo>
                    <a:pt x="592" y="238"/>
                    <a:pt x="619" y="203"/>
                    <a:pt x="624" y="198"/>
                  </a:cubicBezTo>
                  <a:cubicBezTo>
                    <a:pt x="628" y="193"/>
                    <a:pt x="650" y="167"/>
                    <a:pt x="650" y="167"/>
                  </a:cubicBezTo>
                  <a:cubicBezTo>
                    <a:pt x="652" y="140"/>
                    <a:pt x="633" y="137"/>
                    <a:pt x="633" y="137"/>
                  </a:cubicBezTo>
                  <a:cubicBezTo>
                    <a:pt x="612" y="131"/>
                    <a:pt x="575" y="156"/>
                    <a:pt x="575" y="156"/>
                  </a:cubicBezTo>
                  <a:cubicBezTo>
                    <a:pt x="565" y="160"/>
                    <a:pt x="566" y="154"/>
                    <a:pt x="566" y="154"/>
                  </a:cubicBezTo>
                  <a:cubicBezTo>
                    <a:pt x="567" y="143"/>
                    <a:pt x="599" y="109"/>
                    <a:pt x="599" y="109"/>
                  </a:cubicBezTo>
                  <a:cubicBezTo>
                    <a:pt x="599" y="109"/>
                    <a:pt x="603" y="106"/>
                    <a:pt x="605" y="106"/>
                  </a:cubicBezTo>
                  <a:cubicBezTo>
                    <a:pt x="607" y="106"/>
                    <a:pt x="659" y="77"/>
                    <a:pt x="662" y="77"/>
                  </a:cubicBezTo>
                  <a:cubicBezTo>
                    <a:pt x="665" y="77"/>
                    <a:pt x="684" y="67"/>
                    <a:pt x="684" y="67"/>
                  </a:cubicBezTo>
                  <a:cubicBezTo>
                    <a:pt x="697" y="58"/>
                    <a:pt x="686" y="48"/>
                    <a:pt x="686" y="48"/>
                  </a:cubicBezTo>
                  <a:cubicBezTo>
                    <a:pt x="674" y="36"/>
                    <a:pt x="663" y="49"/>
                    <a:pt x="663" y="49"/>
                  </a:cubicBezTo>
                  <a:close/>
                  <a:moveTo>
                    <a:pt x="590" y="319"/>
                  </a:moveTo>
                  <a:cubicBezTo>
                    <a:pt x="590" y="319"/>
                    <a:pt x="597" y="338"/>
                    <a:pt x="582" y="344"/>
                  </a:cubicBezTo>
                  <a:cubicBezTo>
                    <a:pt x="582" y="344"/>
                    <a:pt x="564" y="357"/>
                    <a:pt x="561" y="351"/>
                  </a:cubicBezTo>
                  <a:cubicBezTo>
                    <a:pt x="561" y="351"/>
                    <a:pt x="558" y="334"/>
                    <a:pt x="565" y="320"/>
                  </a:cubicBezTo>
                  <a:cubicBezTo>
                    <a:pt x="565" y="320"/>
                    <a:pt x="584" y="306"/>
                    <a:pt x="590" y="319"/>
                  </a:cubicBezTo>
                  <a:close/>
                  <a:moveTo>
                    <a:pt x="576" y="177"/>
                  </a:moveTo>
                  <a:cubicBezTo>
                    <a:pt x="576" y="177"/>
                    <a:pt x="592" y="165"/>
                    <a:pt x="598" y="162"/>
                  </a:cubicBezTo>
                  <a:cubicBezTo>
                    <a:pt x="604" y="158"/>
                    <a:pt x="610" y="159"/>
                    <a:pt x="608" y="163"/>
                  </a:cubicBezTo>
                  <a:cubicBezTo>
                    <a:pt x="608" y="163"/>
                    <a:pt x="588" y="187"/>
                    <a:pt x="579" y="190"/>
                  </a:cubicBezTo>
                  <a:cubicBezTo>
                    <a:pt x="579" y="190"/>
                    <a:pt x="573" y="201"/>
                    <a:pt x="567" y="195"/>
                  </a:cubicBezTo>
                  <a:cubicBezTo>
                    <a:pt x="567" y="195"/>
                    <a:pt x="566" y="183"/>
                    <a:pt x="576" y="177"/>
                  </a:cubicBezTo>
                  <a:close/>
                  <a:moveTo>
                    <a:pt x="575" y="219"/>
                  </a:moveTo>
                  <a:cubicBezTo>
                    <a:pt x="575" y="225"/>
                    <a:pt x="570" y="231"/>
                    <a:pt x="564" y="234"/>
                  </a:cubicBezTo>
                  <a:cubicBezTo>
                    <a:pt x="564" y="234"/>
                    <a:pt x="561" y="237"/>
                    <a:pt x="558" y="233"/>
                  </a:cubicBezTo>
                  <a:cubicBezTo>
                    <a:pt x="556" y="232"/>
                    <a:pt x="559" y="226"/>
                    <a:pt x="564" y="222"/>
                  </a:cubicBezTo>
                  <a:cubicBezTo>
                    <a:pt x="569" y="217"/>
                    <a:pt x="575" y="212"/>
                    <a:pt x="575" y="219"/>
                  </a:cubicBezTo>
                  <a:close/>
                  <a:moveTo>
                    <a:pt x="975" y="202"/>
                  </a:moveTo>
                  <a:cubicBezTo>
                    <a:pt x="987" y="177"/>
                    <a:pt x="961" y="171"/>
                    <a:pt x="961" y="171"/>
                  </a:cubicBezTo>
                  <a:cubicBezTo>
                    <a:pt x="950" y="167"/>
                    <a:pt x="947" y="191"/>
                    <a:pt x="947" y="191"/>
                  </a:cubicBezTo>
                  <a:cubicBezTo>
                    <a:pt x="944" y="204"/>
                    <a:pt x="929" y="207"/>
                    <a:pt x="929" y="207"/>
                  </a:cubicBezTo>
                  <a:cubicBezTo>
                    <a:pt x="922" y="208"/>
                    <a:pt x="930" y="179"/>
                    <a:pt x="930" y="179"/>
                  </a:cubicBezTo>
                  <a:cubicBezTo>
                    <a:pt x="937" y="146"/>
                    <a:pt x="939" y="102"/>
                    <a:pt x="941" y="102"/>
                  </a:cubicBezTo>
                  <a:cubicBezTo>
                    <a:pt x="941" y="91"/>
                    <a:pt x="931" y="88"/>
                    <a:pt x="931" y="88"/>
                  </a:cubicBezTo>
                  <a:cubicBezTo>
                    <a:pt x="921" y="84"/>
                    <a:pt x="920" y="93"/>
                    <a:pt x="920" y="93"/>
                  </a:cubicBezTo>
                  <a:cubicBezTo>
                    <a:pt x="909" y="135"/>
                    <a:pt x="909" y="135"/>
                    <a:pt x="909" y="135"/>
                  </a:cubicBezTo>
                  <a:cubicBezTo>
                    <a:pt x="898" y="179"/>
                    <a:pt x="898" y="179"/>
                    <a:pt x="898" y="179"/>
                  </a:cubicBezTo>
                  <a:cubicBezTo>
                    <a:pt x="884" y="229"/>
                    <a:pt x="884" y="229"/>
                    <a:pt x="884" y="229"/>
                  </a:cubicBezTo>
                  <a:cubicBezTo>
                    <a:pt x="872" y="252"/>
                    <a:pt x="821" y="265"/>
                    <a:pt x="821" y="265"/>
                  </a:cubicBezTo>
                  <a:cubicBezTo>
                    <a:pt x="804" y="268"/>
                    <a:pt x="800" y="275"/>
                    <a:pt x="800" y="275"/>
                  </a:cubicBezTo>
                  <a:cubicBezTo>
                    <a:pt x="806" y="306"/>
                    <a:pt x="866" y="286"/>
                    <a:pt x="868" y="286"/>
                  </a:cubicBezTo>
                  <a:cubicBezTo>
                    <a:pt x="867" y="303"/>
                    <a:pt x="848" y="338"/>
                    <a:pt x="848" y="338"/>
                  </a:cubicBezTo>
                  <a:cubicBezTo>
                    <a:pt x="833" y="381"/>
                    <a:pt x="774" y="414"/>
                    <a:pt x="774" y="414"/>
                  </a:cubicBezTo>
                  <a:cubicBezTo>
                    <a:pt x="766" y="419"/>
                    <a:pt x="767" y="423"/>
                    <a:pt x="767" y="423"/>
                  </a:cubicBezTo>
                  <a:cubicBezTo>
                    <a:pt x="803" y="425"/>
                    <a:pt x="854" y="368"/>
                    <a:pt x="854" y="368"/>
                  </a:cubicBezTo>
                  <a:cubicBezTo>
                    <a:pt x="889" y="330"/>
                    <a:pt x="907" y="263"/>
                    <a:pt x="907" y="263"/>
                  </a:cubicBezTo>
                  <a:cubicBezTo>
                    <a:pt x="957" y="240"/>
                    <a:pt x="975" y="202"/>
                    <a:pt x="975" y="202"/>
                  </a:cubicBezTo>
                  <a:close/>
                  <a:moveTo>
                    <a:pt x="973" y="365"/>
                  </a:moveTo>
                  <a:cubicBezTo>
                    <a:pt x="935" y="343"/>
                    <a:pt x="933" y="328"/>
                    <a:pt x="928" y="324"/>
                  </a:cubicBezTo>
                  <a:cubicBezTo>
                    <a:pt x="928" y="324"/>
                    <a:pt x="928" y="324"/>
                    <a:pt x="928" y="324"/>
                  </a:cubicBezTo>
                  <a:cubicBezTo>
                    <a:pt x="923" y="319"/>
                    <a:pt x="911" y="321"/>
                    <a:pt x="911" y="321"/>
                  </a:cubicBezTo>
                  <a:cubicBezTo>
                    <a:pt x="911" y="326"/>
                    <a:pt x="918" y="352"/>
                    <a:pt x="918" y="352"/>
                  </a:cubicBezTo>
                  <a:cubicBezTo>
                    <a:pt x="931" y="389"/>
                    <a:pt x="954" y="404"/>
                    <a:pt x="954" y="404"/>
                  </a:cubicBezTo>
                  <a:cubicBezTo>
                    <a:pt x="968" y="415"/>
                    <a:pt x="989" y="402"/>
                    <a:pt x="989" y="402"/>
                  </a:cubicBezTo>
                  <a:cubicBezTo>
                    <a:pt x="1003" y="398"/>
                    <a:pt x="1016" y="378"/>
                    <a:pt x="1016" y="378"/>
                  </a:cubicBezTo>
                  <a:cubicBezTo>
                    <a:pt x="989" y="374"/>
                    <a:pt x="989" y="374"/>
                    <a:pt x="989" y="374"/>
                  </a:cubicBezTo>
                  <a:cubicBezTo>
                    <a:pt x="984" y="374"/>
                    <a:pt x="973" y="365"/>
                    <a:pt x="973" y="365"/>
                  </a:cubicBezTo>
                  <a:close/>
                  <a:moveTo>
                    <a:pt x="1167" y="188"/>
                  </a:moveTo>
                  <a:cubicBezTo>
                    <a:pt x="1170" y="193"/>
                    <a:pt x="1166" y="204"/>
                    <a:pt x="1166" y="204"/>
                  </a:cubicBezTo>
                  <a:cubicBezTo>
                    <a:pt x="1166" y="215"/>
                    <a:pt x="1171" y="214"/>
                    <a:pt x="1171" y="214"/>
                  </a:cubicBezTo>
                  <a:cubicBezTo>
                    <a:pt x="1194" y="209"/>
                    <a:pt x="1197" y="193"/>
                    <a:pt x="1197" y="186"/>
                  </a:cubicBezTo>
                  <a:cubicBezTo>
                    <a:pt x="1197" y="179"/>
                    <a:pt x="1189" y="175"/>
                    <a:pt x="1185" y="173"/>
                  </a:cubicBezTo>
                  <a:cubicBezTo>
                    <a:pt x="1180" y="171"/>
                    <a:pt x="1152" y="142"/>
                    <a:pt x="1152" y="142"/>
                  </a:cubicBezTo>
                  <a:cubicBezTo>
                    <a:pt x="1150" y="140"/>
                    <a:pt x="1146" y="140"/>
                    <a:pt x="1146" y="140"/>
                  </a:cubicBezTo>
                  <a:cubicBezTo>
                    <a:pt x="1137" y="167"/>
                    <a:pt x="1164" y="183"/>
                    <a:pt x="1167" y="188"/>
                  </a:cubicBezTo>
                  <a:close/>
                  <a:moveTo>
                    <a:pt x="1379" y="146"/>
                  </a:moveTo>
                  <a:cubicBezTo>
                    <a:pt x="1359" y="130"/>
                    <a:pt x="1307" y="145"/>
                    <a:pt x="1307" y="145"/>
                  </a:cubicBezTo>
                  <a:cubicBezTo>
                    <a:pt x="1295" y="149"/>
                    <a:pt x="1302" y="135"/>
                    <a:pt x="1302" y="135"/>
                  </a:cubicBezTo>
                  <a:cubicBezTo>
                    <a:pt x="1308" y="128"/>
                    <a:pt x="1309" y="115"/>
                    <a:pt x="1309" y="115"/>
                  </a:cubicBezTo>
                  <a:cubicBezTo>
                    <a:pt x="1310" y="102"/>
                    <a:pt x="1291" y="102"/>
                    <a:pt x="1291" y="102"/>
                  </a:cubicBezTo>
                  <a:cubicBezTo>
                    <a:pt x="1280" y="101"/>
                    <a:pt x="1285" y="92"/>
                    <a:pt x="1285" y="92"/>
                  </a:cubicBezTo>
                  <a:cubicBezTo>
                    <a:pt x="1293" y="93"/>
                    <a:pt x="1304" y="75"/>
                    <a:pt x="1304" y="75"/>
                  </a:cubicBezTo>
                  <a:cubicBezTo>
                    <a:pt x="1311" y="63"/>
                    <a:pt x="1332" y="46"/>
                    <a:pt x="1332" y="46"/>
                  </a:cubicBezTo>
                  <a:cubicBezTo>
                    <a:pt x="1345" y="34"/>
                    <a:pt x="1344" y="17"/>
                    <a:pt x="1344" y="17"/>
                  </a:cubicBezTo>
                  <a:cubicBezTo>
                    <a:pt x="1339" y="4"/>
                    <a:pt x="1311" y="3"/>
                    <a:pt x="1311" y="3"/>
                  </a:cubicBezTo>
                  <a:cubicBezTo>
                    <a:pt x="1301" y="3"/>
                    <a:pt x="1302" y="21"/>
                    <a:pt x="1302" y="21"/>
                  </a:cubicBezTo>
                  <a:cubicBezTo>
                    <a:pt x="1302" y="32"/>
                    <a:pt x="1293" y="46"/>
                    <a:pt x="1293" y="46"/>
                  </a:cubicBezTo>
                  <a:cubicBezTo>
                    <a:pt x="1277" y="79"/>
                    <a:pt x="1238" y="105"/>
                    <a:pt x="1238" y="105"/>
                  </a:cubicBezTo>
                  <a:cubicBezTo>
                    <a:pt x="1229" y="108"/>
                    <a:pt x="1234" y="119"/>
                    <a:pt x="1234" y="119"/>
                  </a:cubicBezTo>
                  <a:cubicBezTo>
                    <a:pt x="1240" y="126"/>
                    <a:pt x="1267" y="117"/>
                    <a:pt x="1267" y="117"/>
                  </a:cubicBezTo>
                  <a:cubicBezTo>
                    <a:pt x="1267" y="117"/>
                    <a:pt x="1258" y="148"/>
                    <a:pt x="1256" y="155"/>
                  </a:cubicBezTo>
                  <a:cubicBezTo>
                    <a:pt x="1253" y="163"/>
                    <a:pt x="1240" y="182"/>
                    <a:pt x="1236" y="183"/>
                  </a:cubicBezTo>
                  <a:cubicBezTo>
                    <a:pt x="1233" y="183"/>
                    <a:pt x="1230" y="184"/>
                    <a:pt x="1224" y="184"/>
                  </a:cubicBezTo>
                  <a:cubicBezTo>
                    <a:pt x="1217" y="184"/>
                    <a:pt x="1214" y="199"/>
                    <a:pt x="1214" y="199"/>
                  </a:cubicBezTo>
                  <a:cubicBezTo>
                    <a:pt x="1180" y="229"/>
                    <a:pt x="1180" y="229"/>
                    <a:pt x="1180" y="229"/>
                  </a:cubicBezTo>
                  <a:cubicBezTo>
                    <a:pt x="1170" y="241"/>
                    <a:pt x="1155" y="239"/>
                    <a:pt x="1155" y="239"/>
                  </a:cubicBezTo>
                  <a:cubicBezTo>
                    <a:pt x="1143" y="238"/>
                    <a:pt x="1124" y="230"/>
                    <a:pt x="1124" y="230"/>
                  </a:cubicBezTo>
                  <a:cubicBezTo>
                    <a:pt x="1127" y="282"/>
                    <a:pt x="1169" y="280"/>
                    <a:pt x="1169" y="280"/>
                  </a:cubicBezTo>
                  <a:cubicBezTo>
                    <a:pt x="1173" y="280"/>
                    <a:pt x="1177" y="252"/>
                    <a:pt x="1177" y="252"/>
                  </a:cubicBezTo>
                  <a:cubicBezTo>
                    <a:pt x="1183" y="242"/>
                    <a:pt x="1228" y="222"/>
                    <a:pt x="1228" y="222"/>
                  </a:cubicBezTo>
                  <a:cubicBezTo>
                    <a:pt x="1256" y="212"/>
                    <a:pt x="1260" y="221"/>
                    <a:pt x="1260" y="221"/>
                  </a:cubicBezTo>
                  <a:cubicBezTo>
                    <a:pt x="1260" y="221"/>
                    <a:pt x="1260" y="224"/>
                    <a:pt x="1257" y="227"/>
                  </a:cubicBezTo>
                  <a:cubicBezTo>
                    <a:pt x="1254" y="231"/>
                    <a:pt x="1243" y="241"/>
                    <a:pt x="1238" y="245"/>
                  </a:cubicBezTo>
                  <a:cubicBezTo>
                    <a:pt x="1233" y="248"/>
                    <a:pt x="1228" y="249"/>
                    <a:pt x="1233" y="253"/>
                  </a:cubicBezTo>
                  <a:cubicBezTo>
                    <a:pt x="1237" y="258"/>
                    <a:pt x="1244" y="250"/>
                    <a:pt x="1251" y="248"/>
                  </a:cubicBezTo>
                  <a:cubicBezTo>
                    <a:pt x="1257" y="245"/>
                    <a:pt x="1267" y="237"/>
                    <a:pt x="1272" y="234"/>
                  </a:cubicBezTo>
                  <a:cubicBezTo>
                    <a:pt x="1276" y="232"/>
                    <a:pt x="1292" y="226"/>
                    <a:pt x="1302" y="223"/>
                  </a:cubicBezTo>
                  <a:cubicBezTo>
                    <a:pt x="1312" y="220"/>
                    <a:pt x="1316" y="218"/>
                    <a:pt x="1322" y="217"/>
                  </a:cubicBezTo>
                  <a:cubicBezTo>
                    <a:pt x="1327" y="217"/>
                    <a:pt x="1327" y="214"/>
                    <a:pt x="1332" y="209"/>
                  </a:cubicBezTo>
                  <a:cubicBezTo>
                    <a:pt x="1337" y="204"/>
                    <a:pt x="1374" y="168"/>
                    <a:pt x="1374" y="168"/>
                  </a:cubicBezTo>
                  <a:cubicBezTo>
                    <a:pt x="1381" y="161"/>
                    <a:pt x="1379" y="146"/>
                    <a:pt x="1379" y="146"/>
                  </a:cubicBezTo>
                  <a:close/>
                  <a:moveTo>
                    <a:pt x="1326" y="182"/>
                  </a:moveTo>
                  <a:cubicBezTo>
                    <a:pt x="1326" y="182"/>
                    <a:pt x="1310" y="195"/>
                    <a:pt x="1296" y="188"/>
                  </a:cubicBezTo>
                  <a:cubicBezTo>
                    <a:pt x="1296" y="188"/>
                    <a:pt x="1283" y="183"/>
                    <a:pt x="1272" y="193"/>
                  </a:cubicBezTo>
                  <a:cubicBezTo>
                    <a:pt x="1272" y="193"/>
                    <a:pt x="1263" y="201"/>
                    <a:pt x="1263" y="194"/>
                  </a:cubicBezTo>
                  <a:cubicBezTo>
                    <a:pt x="1263" y="194"/>
                    <a:pt x="1264" y="174"/>
                    <a:pt x="1291" y="163"/>
                  </a:cubicBezTo>
                  <a:cubicBezTo>
                    <a:pt x="1291" y="163"/>
                    <a:pt x="1324" y="149"/>
                    <a:pt x="1341" y="157"/>
                  </a:cubicBezTo>
                  <a:cubicBezTo>
                    <a:pt x="1341" y="157"/>
                    <a:pt x="1334" y="175"/>
                    <a:pt x="1326" y="182"/>
                  </a:cubicBezTo>
                  <a:close/>
                  <a:moveTo>
                    <a:pt x="1310" y="246"/>
                  </a:moveTo>
                  <a:cubicBezTo>
                    <a:pt x="1301" y="252"/>
                    <a:pt x="1301" y="252"/>
                    <a:pt x="1301" y="252"/>
                  </a:cubicBezTo>
                  <a:cubicBezTo>
                    <a:pt x="1251" y="277"/>
                    <a:pt x="1251" y="277"/>
                    <a:pt x="1251" y="277"/>
                  </a:cubicBezTo>
                  <a:cubicBezTo>
                    <a:pt x="1171" y="318"/>
                    <a:pt x="1171" y="318"/>
                    <a:pt x="1171" y="318"/>
                  </a:cubicBezTo>
                  <a:cubicBezTo>
                    <a:pt x="1168" y="331"/>
                    <a:pt x="1186" y="329"/>
                    <a:pt x="1193" y="329"/>
                  </a:cubicBezTo>
                  <a:cubicBezTo>
                    <a:pt x="1200" y="329"/>
                    <a:pt x="1217" y="327"/>
                    <a:pt x="1217" y="327"/>
                  </a:cubicBezTo>
                  <a:cubicBezTo>
                    <a:pt x="1243" y="308"/>
                    <a:pt x="1247" y="312"/>
                    <a:pt x="1247" y="312"/>
                  </a:cubicBezTo>
                  <a:cubicBezTo>
                    <a:pt x="1248" y="316"/>
                    <a:pt x="1248" y="315"/>
                    <a:pt x="1242" y="319"/>
                  </a:cubicBezTo>
                  <a:cubicBezTo>
                    <a:pt x="1236" y="324"/>
                    <a:pt x="1226" y="343"/>
                    <a:pt x="1226" y="343"/>
                  </a:cubicBezTo>
                  <a:cubicBezTo>
                    <a:pt x="1226" y="353"/>
                    <a:pt x="1239" y="342"/>
                    <a:pt x="1241" y="340"/>
                  </a:cubicBezTo>
                  <a:cubicBezTo>
                    <a:pt x="1243" y="337"/>
                    <a:pt x="1259" y="330"/>
                    <a:pt x="1262" y="324"/>
                  </a:cubicBezTo>
                  <a:cubicBezTo>
                    <a:pt x="1266" y="317"/>
                    <a:pt x="1285" y="310"/>
                    <a:pt x="1291" y="306"/>
                  </a:cubicBezTo>
                  <a:cubicBezTo>
                    <a:pt x="1298" y="302"/>
                    <a:pt x="1308" y="295"/>
                    <a:pt x="1308" y="295"/>
                  </a:cubicBezTo>
                  <a:cubicBezTo>
                    <a:pt x="1320" y="275"/>
                    <a:pt x="1345" y="261"/>
                    <a:pt x="1345" y="261"/>
                  </a:cubicBezTo>
                  <a:cubicBezTo>
                    <a:pt x="1350" y="258"/>
                    <a:pt x="1340" y="247"/>
                    <a:pt x="1340" y="247"/>
                  </a:cubicBezTo>
                  <a:cubicBezTo>
                    <a:pt x="1333" y="241"/>
                    <a:pt x="1310" y="246"/>
                    <a:pt x="1310" y="246"/>
                  </a:cubicBezTo>
                  <a:close/>
                  <a:moveTo>
                    <a:pt x="1291" y="281"/>
                  </a:moveTo>
                  <a:cubicBezTo>
                    <a:pt x="1291" y="281"/>
                    <a:pt x="1274" y="294"/>
                    <a:pt x="1273" y="294"/>
                  </a:cubicBezTo>
                  <a:cubicBezTo>
                    <a:pt x="1271" y="295"/>
                    <a:pt x="1265" y="305"/>
                    <a:pt x="1259" y="300"/>
                  </a:cubicBezTo>
                  <a:cubicBezTo>
                    <a:pt x="1259" y="300"/>
                    <a:pt x="1261" y="288"/>
                    <a:pt x="1283" y="276"/>
                  </a:cubicBezTo>
                  <a:cubicBezTo>
                    <a:pt x="1283" y="276"/>
                    <a:pt x="1291" y="269"/>
                    <a:pt x="1294" y="271"/>
                  </a:cubicBezTo>
                  <a:cubicBezTo>
                    <a:pt x="1294" y="272"/>
                    <a:pt x="1298" y="274"/>
                    <a:pt x="1291" y="281"/>
                  </a:cubicBezTo>
                  <a:close/>
                  <a:moveTo>
                    <a:pt x="1299" y="353"/>
                  </a:moveTo>
                  <a:cubicBezTo>
                    <a:pt x="1296" y="353"/>
                    <a:pt x="1272" y="356"/>
                    <a:pt x="1262" y="357"/>
                  </a:cubicBezTo>
                  <a:cubicBezTo>
                    <a:pt x="1253" y="357"/>
                    <a:pt x="1231" y="355"/>
                    <a:pt x="1231" y="355"/>
                  </a:cubicBezTo>
                  <a:cubicBezTo>
                    <a:pt x="1227" y="365"/>
                    <a:pt x="1227" y="365"/>
                    <a:pt x="1227" y="365"/>
                  </a:cubicBezTo>
                  <a:cubicBezTo>
                    <a:pt x="1186" y="376"/>
                    <a:pt x="1153" y="393"/>
                    <a:pt x="1153" y="393"/>
                  </a:cubicBezTo>
                  <a:cubicBezTo>
                    <a:pt x="1151" y="417"/>
                    <a:pt x="1187" y="417"/>
                    <a:pt x="1187" y="417"/>
                  </a:cubicBezTo>
                  <a:cubicBezTo>
                    <a:pt x="1197" y="417"/>
                    <a:pt x="1218" y="408"/>
                    <a:pt x="1218" y="408"/>
                  </a:cubicBezTo>
                  <a:cubicBezTo>
                    <a:pt x="1228" y="399"/>
                    <a:pt x="1241" y="400"/>
                    <a:pt x="1241" y="400"/>
                  </a:cubicBezTo>
                  <a:cubicBezTo>
                    <a:pt x="1252" y="421"/>
                    <a:pt x="1243" y="442"/>
                    <a:pt x="1243" y="442"/>
                  </a:cubicBezTo>
                  <a:cubicBezTo>
                    <a:pt x="1235" y="444"/>
                    <a:pt x="1206" y="434"/>
                    <a:pt x="1196" y="434"/>
                  </a:cubicBezTo>
                  <a:cubicBezTo>
                    <a:pt x="1186" y="434"/>
                    <a:pt x="1180" y="434"/>
                    <a:pt x="1180" y="434"/>
                  </a:cubicBezTo>
                  <a:cubicBezTo>
                    <a:pt x="1180" y="434"/>
                    <a:pt x="1183" y="444"/>
                    <a:pt x="1191" y="448"/>
                  </a:cubicBezTo>
                  <a:cubicBezTo>
                    <a:pt x="1198" y="452"/>
                    <a:pt x="1201" y="454"/>
                    <a:pt x="1208" y="459"/>
                  </a:cubicBezTo>
                  <a:cubicBezTo>
                    <a:pt x="1214" y="465"/>
                    <a:pt x="1252" y="473"/>
                    <a:pt x="1252" y="473"/>
                  </a:cubicBezTo>
                  <a:cubicBezTo>
                    <a:pt x="1253" y="469"/>
                    <a:pt x="1263" y="468"/>
                    <a:pt x="1263" y="468"/>
                  </a:cubicBezTo>
                  <a:cubicBezTo>
                    <a:pt x="1285" y="452"/>
                    <a:pt x="1276" y="418"/>
                    <a:pt x="1276" y="418"/>
                  </a:cubicBezTo>
                  <a:cubicBezTo>
                    <a:pt x="1270" y="408"/>
                    <a:pt x="1275" y="399"/>
                    <a:pt x="1275" y="399"/>
                  </a:cubicBezTo>
                  <a:cubicBezTo>
                    <a:pt x="1298" y="392"/>
                    <a:pt x="1312" y="374"/>
                    <a:pt x="1312" y="374"/>
                  </a:cubicBezTo>
                  <a:cubicBezTo>
                    <a:pt x="1326" y="361"/>
                    <a:pt x="1302" y="354"/>
                    <a:pt x="1299" y="3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4915831" y="3247188"/>
              <a:ext cx="411595" cy="481541"/>
            </a:xfrm>
            <a:custGeom>
              <a:avLst/>
              <a:gdLst>
                <a:gd name="T0" fmla="*/ 64 w 153"/>
                <a:gd name="T1" fmla="*/ 21 h 179"/>
                <a:gd name="T2" fmla="*/ 64 w 153"/>
                <a:gd name="T3" fmla="*/ 179 h 179"/>
                <a:gd name="T4" fmla="*/ 89 w 153"/>
                <a:gd name="T5" fmla="*/ 179 h 179"/>
                <a:gd name="T6" fmla="*/ 89 w 153"/>
                <a:gd name="T7" fmla="*/ 21 h 179"/>
                <a:gd name="T8" fmla="*/ 153 w 153"/>
                <a:gd name="T9" fmla="*/ 21 h 179"/>
                <a:gd name="T10" fmla="*/ 153 w 153"/>
                <a:gd name="T11" fmla="*/ 0 h 179"/>
                <a:gd name="T12" fmla="*/ 0 w 153"/>
                <a:gd name="T13" fmla="*/ 0 h 179"/>
                <a:gd name="T14" fmla="*/ 0 w 153"/>
                <a:gd name="T15" fmla="*/ 21 h 179"/>
                <a:gd name="T16" fmla="*/ 64 w 153"/>
                <a:gd name="T17" fmla="*/ 21 h 179"/>
                <a:gd name="T18" fmla="*/ 64 w 153"/>
                <a:gd name="T19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79">
                  <a:moveTo>
                    <a:pt x="64" y="21"/>
                  </a:moveTo>
                  <a:lnTo>
                    <a:pt x="64" y="179"/>
                  </a:lnTo>
                  <a:lnTo>
                    <a:pt x="89" y="179"/>
                  </a:lnTo>
                  <a:lnTo>
                    <a:pt x="89" y="21"/>
                  </a:lnTo>
                  <a:lnTo>
                    <a:pt x="153" y="21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64" y="21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5316668" y="3365555"/>
              <a:ext cx="303989" cy="368554"/>
            </a:xfrm>
            <a:custGeom>
              <a:avLst/>
              <a:gdLst>
                <a:gd name="T0" fmla="*/ 32 w 65"/>
                <a:gd name="T1" fmla="*/ 0 h 79"/>
                <a:gd name="T2" fmla="*/ 2 w 65"/>
                <a:gd name="T3" fmla="*/ 25 h 79"/>
                <a:gd name="T4" fmla="*/ 21 w 65"/>
                <a:gd name="T5" fmla="*/ 43 h 79"/>
                <a:gd name="T6" fmla="*/ 37 w 65"/>
                <a:gd name="T7" fmla="*/ 47 h 79"/>
                <a:gd name="T8" fmla="*/ 52 w 65"/>
                <a:gd name="T9" fmla="*/ 57 h 79"/>
                <a:gd name="T10" fmla="*/ 34 w 65"/>
                <a:gd name="T11" fmla="*/ 70 h 79"/>
                <a:gd name="T12" fmla="*/ 12 w 65"/>
                <a:gd name="T13" fmla="*/ 54 h 79"/>
                <a:gd name="T14" fmla="*/ 0 w 65"/>
                <a:gd name="T15" fmla="*/ 54 h 79"/>
                <a:gd name="T16" fmla="*/ 34 w 65"/>
                <a:gd name="T17" fmla="*/ 79 h 79"/>
                <a:gd name="T18" fmla="*/ 65 w 65"/>
                <a:gd name="T19" fmla="*/ 56 h 79"/>
                <a:gd name="T20" fmla="*/ 43 w 65"/>
                <a:gd name="T21" fmla="*/ 35 h 79"/>
                <a:gd name="T22" fmla="*/ 29 w 65"/>
                <a:gd name="T23" fmla="*/ 32 h 79"/>
                <a:gd name="T24" fmla="*/ 15 w 65"/>
                <a:gd name="T25" fmla="*/ 22 h 79"/>
                <a:gd name="T26" fmla="*/ 31 w 65"/>
                <a:gd name="T27" fmla="*/ 12 h 79"/>
                <a:gd name="T28" fmla="*/ 50 w 65"/>
                <a:gd name="T29" fmla="*/ 25 h 79"/>
                <a:gd name="T30" fmla="*/ 63 w 65"/>
                <a:gd name="T31" fmla="*/ 25 h 79"/>
                <a:gd name="T32" fmla="*/ 32 w 65"/>
                <a:gd name="T33" fmla="*/ 0 h 79"/>
                <a:gd name="T34" fmla="*/ 32 w 65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79">
                  <a:moveTo>
                    <a:pt x="32" y="0"/>
                  </a:moveTo>
                  <a:cubicBezTo>
                    <a:pt x="13" y="1"/>
                    <a:pt x="3" y="10"/>
                    <a:pt x="2" y="25"/>
                  </a:cubicBezTo>
                  <a:cubicBezTo>
                    <a:pt x="2" y="34"/>
                    <a:pt x="8" y="40"/>
                    <a:pt x="21" y="43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8" y="49"/>
                    <a:pt x="53" y="53"/>
                    <a:pt x="52" y="57"/>
                  </a:cubicBezTo>
                  <a:cubicBezTo>
                    <a:pt x="52" y="65"/>
                    <a:pt x="46" y="69"/>
                    <a:pt x="34" y="70"/>
                  </a:cubicBezTo>
                  <a:cubicBezTo>
                    <a:pt x="20" y="70"/>
                    <a:pt x="13" y="64"/>
                    <a:pt x="12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71"/>
                    <a:pt x="12" y="79"/>
                    <a:pt x="34" y="79"/>
                  </a:cubicBezTo>
                  <a:cubicBezTo>
                    <a:pt x="54" y="79"/>
                    <a:pt x="64" y="71"/>
                    <a:pt x="65" y="56"/>
                  </a:cubicBezTo>
                  <a:cubicBezTo>
                    <a:pt x="65" y="45"/>
                    <a:pt x="58" y="39"/>
                    <a:pt x="43" y="35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19" y="31"/>
                    <a:pt x="14" y="27"/>
                    <a:pt x="15" y="22"/>
                  </a:cubicBezTo>
                  <a:cubicBezTo>
                    <a:pt x="16" y="16"/>
                    <a:pt x="21" y="12"/>
                    <a:pt x="31" y="12"/>
                  </a:cubicBezTo>
                  <a:cubicBezTo>
                    <a:pt x="43" y="12"/>
                    <a:pt x="50" y="16"/>
                    <a:pt x="50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2" y="9"/>
                    <a:pt x="51" y="1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698672" y="3247188"/>
              <a:ext cx="59184" cy="481541"/>
            </a:xfrm>
            <a:custGeom>
              <a:avLst/>
              <a:gdLst>
                <a:gd name="T0" fmla="*/ 0 w 22"/>
                <a:gd name="T1" fmla="*/ 49 h 179"/>
                <a:gd name="T2" fmla="*/ 0 w 22"/>
                <a:gd name="T3" fmla="*/ 179 h 179"/>
                <a:gd name="T4" fmla="*/ 22 w 22"/>
                <a:gd name="T5" fmla="*/ 179 h 179"/>
                <a:gd name="T6" fmla="*/ 22 w 22"/>
                <a:gd name="T7" fmla="*/ 49 h 179"/>
                <a:gd name="T8" fmla="*/ 0 w 22"/>
                <a:gd name="T9" fmla="*/ 49 h 179"/>
                <a:gd name="T10" fmla="*/ 0 w 22"/>
                <a:gd name="T11" fmla="*/ 49 h 179"/>
                <a:gd name="T12" fmla="*/ 22 w 22"/>
                <a:gd name="T13" fmla="*/ 0 h 179"/>
                <a:gd name="T14" fmla="*/ 0 w 22"/>
                <a:gd name="T15" fmla="*/ 0 h 179"/>
                <a:gd name="T16" fmla="*/ 0 w 22"/>
                <a:gd name="T17" fmla="*/ 25 h 179"/>
                <a:gd name="T18" fmla="*/ 22 w 22"/>
                <a:gd name="T19" fmla="*/ 25 h 179"/>
                <a:gd name="T20" fmla="*/ 22 w 22"/>
                <a:gd name="T21" fmla="*/ 0 h 179"/>
                <a:gd name="T22" fmla="*/ 22 w 22"/>
                <a:gd name="T2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79">
                  <a:moveTo>
                    <a:pt x="0" y="49"/>
                  </a:moveTo>
                  <a:lnTo>
                    <a:pt x="0" y="179"/>
                  </a:lnTo>
                  <a:lnTo>
                    <a:pt x="22" y="179"/>
                  </a:lnTo>
                  <a:lnTo>
                    <a:pt x="22" y="49"/>
                  </a:lnTo>
                  <a:lnTo>
                    <a:pt x="0" y="49"/>
                  </a:lnTo>
                  <a:lnTo>
                    <a:pt x="0" y="49"/>
                  </a:lnTo>
                  <a:close/>
                  <a:moveTo>
                    <a:pt x="22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2" y="25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5860082" y="3365555"/>
              <a:ext cx="303989" cy="363174"/>
            </a:xfrm>
            <a:custGeom>
              <a:avLst/>
              <a:gdLst>
                <a:gd name="T0" fmla="*/ 38 w 65"/>
                <a:gd name="T1" fmla="*/ 0 h 78"/>
                <a:gd name="T2" fmla="*/ 13 w 65"/>
                <a:gd name="T3" fmla="*/ 13 h 78"/>
                <a:gd name="T4" fmla="*/ 13 w 65"/>
                <a:gd name="T5" fmla="*/ 3 h 78"/>
                <a:gd name="T6" fmla="*/ 0 w 65"/>
                <a:gd name="T7" fmla="*/ 3 h 78"/>
                <a:gd name="T8" fmla="*/ 0 w 65"/>
                <a:gd name="T9" fmla="*/ 78 h 78"/>
                <a:gd name="T10" fmla="*/ 14 w 65"/>
                <a:gd name="T11" fmla="*/ 78 h 78"/>
                <a:gd name="T12" fmla="*/ 14 w 65"/>
                <a:gd name="T13" fmla="*/ 37 h 78"/>
                <a:gd name="T14" fmla="*/ 35 w 65"/>
                <a:gd name="T15" fmla="*/ 12 h 78"/>
                <a:gd name="T16" fmla="*/ 52 w 65"/>
                <a:gd name="T17" fmla="*/ 32 h 78"/>
                <a:gd name="T18" fmla="*/ 52 w 65"/>
                <a:gd name="T19" fmla="*/ 78 h 78"/>
                <a:gd name="T20" fmla="*/ 65 w 65"/>
                <a:gd name="T21" fmla="*/ 78 h 78"/>
                <a:gd name="T22" fmla="*/ 65 w 65"/>
                <a:gd name="T23" fmla="*/ 27 h 78"/>
                <a:gd name="T24" fmla="*/ 38 w 65"/>
                <a:gd name="T25" fmla="*/ 0 h 78"/>
                <a:gd name="T26" fmla="*/ 38 w 65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38" y="0"/>
                  </a:moveTo>
                  <a:cubicBezTo>
                    <a:pt x="28" y="0"/>
                    <a:pt x="20" y="5"/>
                    <a:pt x="13" y="1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1"/>
                    <a:pt x="21" y="13"/>
                    <a:pt x="35" y="12"/>
                  </a:cubicBezTo>
                  <a:cubicBezTo>
                    <a:pt x="47" y="11"/>
                    <a:pt x="53" y="18"/>
                    <a:pt x="52" y="32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10"/>
                    <a:pt x="55" y="1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6252847" y="3365555"/>
              <a:ext cx="325510" cy="508443"/>
            </a:xfrm>
            <a:custGeom>
              <a:avLst/>
              <a:gdLst>
                <a:gd name="T0" fmla="*/ 36 w 70"/>
                <a:gd name="T1" fmla="*/ 12 h 109"/>
                <a:gd name="T2" fmla="*/ 57 w 70"/>
                <a:gd name="T3" fmla="*/ 44 h 109"/>
                <a:gd name="T4" fmla="*/ 36 w 70"/>
                <a:gd name="T5" fmla="*/ 70 h 109"/>
                <a:gd name="T6" fmla="*/ 14 w 70"/>
                <a:gd name="T7" fmla="*/ 40 h 109"/>
                <a:gd name="T8" fmla="*/ 36 w 70"/>
                <a:gd name="T9" fmla="*/ 12 h 109"/>
                <a:gd name="T10" fmla="*/ 36 w 70"/>
                <a:gd name="T11" fmla="*/ 12 h 109"/>
                <a:gd name="T12" fmla="*/ 57 w 70"/>
                <a:gd name="T13" fmla="*/ 3 h 109"/>
                <a:gd name="T14" fmla="*/ 57 w 70"/>
                <a:gd name="T15" fmla="*/ 13 h 109"/>
                <a:gd name="T16" fmla="*/ 33 w 70"/>
                <a:gd name="T17" fmla="*/ 0 h 109"/>
                <a:gd name="T18" fmla="*/ 0 w 70"/>
                <a:gd name="T19" fmla="*/ 38 h 109"/>
                <a:gd name="T20" fmla="*/ 35 w 70"/>
                <a:gd name="T21" fmla="*/ 79 h 109"/>
                <a:gd name="T22" fmla="*/ 56 w 70"/>
                <a:gd name="T23" fmla="*/ 70 h 109"/>
                <a:gd name="T24" fmla="*/ 56 w 70"/>
                <a:gd name="T25" fmla="*/ 70 h 109"/>
                <a:gd name="T26" fmla="*/ 56 w 70"/>
                <a:gd name="T27" fmla="*/ 73 h 109"/>
                <a:gd name="T28" fmla="*/ 34 w 70"/>
                <a:gd name="T29" fmla="*/ 98 h 109"/>
                <a:gd name="T30" fmla="*/ 16 w 70"/>
                <a:gd name="T31" fmla="*/ 86 h 109"/>
                <a:gd name="T32" fmla="*/ 2 w 70"/>
                <a:gd name="T33" fmla="*/ 86 h 109"/>
                <a:gd name="T34" fmla="*/ 33 w 70"/>
                <a:gd name="T35" fmla="*/ 109 h 109"/>
                <a:gd name="T36" fmla="*/ 70 w 70"/>
                <a:gd name="T37" fmla="*/ 72 h 109"/>
                <a:gd name="T38" fmla="*/ 70 w 70"/>
                <a:gd name="T39" fmla="*/ 3 h 109"/>
                <a:gd name="T40" fmla="*/ 57 w 70"/>
                <a:gd name="T41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109">
                  <a:moveTo>
                    <a:pt x="36" y="12"/>
                  </a:moveTo>
                  <a:cubicBezTo>
                    <a:pt x="50" y="12"/>
                    <a:pt x="57" y="23"/>
                    <a:pt x="57" y="44"/>
                  </a:cubicBezTo>
                  <a:cubicBezTo>
                    <a:pt x="57" y="60"/>
                    <a:pt x="50" y="69"/>
                    <a:pt x="36" y="70"/>
                  </a:cubicBezTo>
                  <a:cubicBezTo>
                    <a:pt x="22" y="69"/>
                    <a:pt x="15" y="60"/>
                    <a:pt x="14" y="40"/>
                  </a:cubicBezTo>
                  <a:cubicBezTo>
                    <a:pt x="14" y="22"/>
                    <a:pt x="21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lose/>
                  <a:moveTo>
                    <a:pt x="57" y="3"/>
                  </a:moveTo>
                  <a:cubicBezTo>
                    <a:pt x="57" y="13"/>
                    <a:pt x="57" y="13"/>
                    <a:pt x="57" y="13"/>
                  </a:cubicBezTo>
                  <a:cubicBezTo>
                    <a:pt x="51" y="5"/>
                    <a:pt x="43" y="0"/>
                    <a:pt x="33" y="0"/>
                  </a:cubicBezTo>
                  <a:cubicBezTo>
                    <a:pt x="12" y="1"/>
                    <a:pt x="1" y="14"/>
                    <a:pt x="0" y="38"/>
                  </a:cubicBezTo>
                  <a:cubicBezTo>
                    <a:pt x="1" y="65"/>
                    <a:pt x="13" y="79"/>
                    <a:pt x="35" y="79"/>
                  </a:cubicBezTo>
                  <a:cubicBezTo>
                    <a:pt x="45" y="79"/>
                    <a:pt x="52" y="76"/>
                    <a:pt x="56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7" y="90"/>
                    <a:pt x="50" y="98"/>
                    <a:pt x="34" y="98"/>
                  </a:cubicBezTo>
                  <a:cubicBezTo>
                    <a:pt x="24" y="98"/>
                    <a:pt x="18" y="94"/>
                    <a:pt x="16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4" y="101"/>
                    <a:pt x="15" y="109"/>
                    <a:pt x="33" y="109"/>
                  </a:cubicBezTo>
                  <a:cubicBezTo>
                    <a:pt x="58" y="109"/>
                    <a:pt x="70" y="96"/>
                    <a:pt x="70" y="7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57" y="3"/>
                    <a:pt x="57" y="3"/>
                    <a:pt x="57" y="3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6680584" y="3247188"/>
              <a:ext cx="301299" cy="481541"/>
            </a:xfrm>
            <a:custGeom>
              <a:avLst/>
              <a:gdLst>
                <a:gd name="T0" fmla="*/ 38 w 65"/>
                <a:gd name="T1" fmla="*/ 25 h 103"/>
                <a:gd name="T2" fmla="*/ 14 w 65"/>
                <a:gd name="T3" fmla="*/ 38 h 103"/>
                <a:gd name="T4" fmla="*/ 14 w 65"/>
                <a:gd name="T5" fmla="*/ 38 h 103"/>
                <a:gd name="T6" fmla="*/ 14 w 65"/>
                <a:gd name="T7" fmla="*/ 0 h 103"/>
                <a:gd name="T8" fmla="*/ 0 w 65"/>
                <a:gd name="T9" fmla="*/ 0 h 103"/>
                <a:gd name="T10" fmla="*/ 0 w 65"/>
                <a:gd name="T11" fmla="*/ 103 h 103"/>
                <a:gd name="T12" fmla="*/ 14 w 65"/>
                <a:gd name="T13" fmla="*/ 103 h 103"/>
                <a:gd name="T14" fmla="*/ 14 w 65"/>
                <a:gd name="T15" fmla="*/ 62 h 103"/>
                <a:gd name="T16" fmla="*/ 36 w 65"/>
                <a:gd name="T17" fmla="*/ 37 h 103"/>
                <a:gd name="T18" fmla="*/ 52 w 65"/>
                <a:gd name="T19" fmla="*/ 54 h 103"/>
                <a:gd name="T20" fmla="*/ 52 w 65"/>
                <a:gd name="T21" fmla="*/ 103 h 103"/>
                <a:gd name="T22" fmla="*/ 65 w 65"/>
                <a:gd name="T23" fmla="*/ 103 h 103"/>
                <a:gd name="T24" fmla="*/ 65 w 65"/>
                <a:gd name="T25" fmla="*/ 52 h 103"/>
                <a:gd name="T26" fmla="*/ 38 w 65"/>
                <a:gd name="T27" fmla="*/ 25 h 103"/>
                <a:gd name="T28" fmla="*/ 38 w 65"/>
                <a:gd name="T29" fmla="*/ 2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3">
                  <a:moveTo>
                    <a:pt x="38" y="25"/>
                  </a:moveTo>
                  <a:cubicBezTo>
                    <a:pt x="28" y="25"/>
                    <a:pt x="21" y="29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46"/>
                    <a:pt x="22" y="38"/>
                    <a:pt x="36" y="37"/>
                  </a:cubicBezTo>
                  <a:cubicBezTo>
                    <a:pt x="47" y="37"/>
                    <a:pt x="52" y="42"/>
                    <a:pt x="52" y="5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35"/>
                    <a:pt x="55" y="26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7078729" y="3379005"/>
              <a:ext cx="298608" cy="360483"/>
            </a:xfrm>
            <a:custGeom>
              <a:avLst/>
              <a:gdLst>
                <a:gd name="T0" fmla="*/ 64 w 64"/>
                <a:gd name="T1" fmla="*/ 0 h 77"/>
                <a:gd name="T2" fmla="*/ 51 w 64"/>
                <a:gd name="T3" fmla="*/ 0 h 77"/>
                <a:gd name="T4" fmla="*/ 51 w 64"/>
                <a:gd name="T5" fmla="*/ 41 h 77"/>
                <a:gd name="T6" fmla="*/ 29 w 64"/>
                <a:gd name="T7" fmla="*/ 67 h 77"/>
                <a:gd name="T8" fmla="*/ 13 w 64"/>
                <a:gd name="T9" fmla="*/ 50 h 77"/>
                <a:gd name="T10" fmla="*/ 13 w 64"/>
                <a:gd name="T11" fmla="*/ 0 h 77"/>
                <a:gd name="T12" fmla="*/ 0 w 64"/>
                <a:gd name="T13" fmla="*/ 0 h 77"/>
                <a:gd name="T14" fmla="*/ 0 w 64"/>
                <a:gd name="T15" fmla="*/ 54 h 77"/>
                <a:gd name="T16" fmla="*/ 25 w 64"/>
                <a:gd name="T17" fmla="*/ 76 h 77"/>
                <a:gd name="T18" fmla="*/ 51 w 64"/>
                <a:gd name="T19" fmla="*/ 64 h 77"/>
                <a:gd name="T20" fmla="*/ 51 w 64"/>
                <a:gd name="T21" fmla="*/ 64 h 77"/>
                <a:gd name="T22" fmla="*/ 51 w 64"/>
                <a:gd name="T23" fmla="*/ 75 h 77"/>
                <a:gd name="T24" fmla="*/ 64 w 64"/>
                <a:gd name="T25" fmla="*/ 75 h 77"/>
                <a:gd name="T26" fmla="*/ 64 w 64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77">
                  <a:moveTo>
                    <a:pt x="64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49" y="58"/>
                    <a:pt x="42" y="66"/>
                    <a:pt x="29" y="67"/>
                  </a:cubicBezTo>
                  <a:cubicBezTo>
                    <a:pt x="18" y="67"/>
                    <a:pt x="13" y="61"/>
                    <a:pt x="13" y="5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8"/>
                    <a:pt x="9" y="76"/>
                    <a:pt x="25" y="76"/>
                  </a:cubicBezTo>
                  <a:cubicBezTo>
                    <a:pt x="37" y="77"/>
                    <a:pt x="45" y="73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64" y="0"/>
                    <a:pt x="64" y="0"/>
                    <a:pt x="64" y="0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7466114" y="3365555"/>
              <a:ext cx="349722" cy="368554"/>
            </a:xfrm>
            <a:custGeom>
              <a:avLst/>
              <a:gdLst>
                <a:gd name="T0" fmla="*/ 34 w 75"/>
                <a:gd name="T1" fmla="*/ 11 h 79"/>
                <a:gd name="T2" fmla="*/ 53 w 75"/>
                <a:gd name="T3" fmla="*/ 23 h 79"/>
                <a:gd name="T4" fmla="*/ 46 w 75"/>
                <a:gd name="T5" fmla="*/ 32 h 79"/>
                <a:gd name="T6" fmla="*/ 24 w 75"/>
                <a:gd name="T7" fmla="*/ 35 h 79"/>
                <a:gd name="T8" fmla="*/ 0 w 75"/>
                <a:gd name="T9" fmla="*/ 58 h 79"/>
                <a:gd name="T10" fmla="*/ 25 w 75"/>
                <a:gd name="T11" fmla="*/ 79 h 79"/>
                <a:gd name="T12" fmla="*/ 54 w 75"/>
                <a:gd name="T13" fmla="*/ 68 h 79"/>
                <a:gd name="T14" fmla="*/ 67 w 75"/>
                <a:gd name="T15" fmla="*/ 79 h 79"/>
                <a:gd name="T16" fmla="*/ 72 w 75"/>
                <a:gd name="T17" fmla="*/ 78 h 79"/>
                <a:gd name="T18" fmla="*/ 75 w 75"/>
                <a:gd name="T19" fmla="*/ 78 h 79"/>
                <a:gd name="T20" fmla="*/ 75 w 75"/>
                <a:gd name="T21" fmla="*/ 69 h 79"/>
                <a:gd name="T22" fmla="*/ 72 w 75"/>
                <a:gd name="T23" fmla="*/ 70 h 79"/>
                <a:gd name="T24" fmla="*/ 70 w 75"/>
                <a:gd name="T25" fmla="*/ 70 h 79"/>
                <a:gd name="T26" fmla="*/ 66 w 75"/>
                <a:gd name="T27" fmla="*/ 65 h 79"/>
                <a:gd name="T28" fmla="*/ 66 w 75"/>
                <a:gd name="T29" fmla="*/ 22 h 79"/>
                <a:gd name="T30" fmla="*/ 37 w 75"/>
                <a:gd name="T31" fmla="*/ 0 h 79"/>
                <a:gd name="T32" fmla="*/ 4 w 75"/>
                <a:gd name="T33" fmla="*/ 26 h 79"/>
                <a:gd name="T34" fmla="*/ 16 w 75"/>
                <a:gd name="T35" fmla="*/ 26 h 79"/>
                <a:gd name="T36" fmla="*/ 34 w 75"/>
                <a:gd name="T37" fmla="*/ 11 h 79"/>
                <a:gd name="T38" fmla="*/ 34 w 75"/>
                <a:gd name="T39" fmla="*/ 11 h 79"/>
                <a:gd name="T40" fmla="*/ 28 w 75"/>
                <a:gd name="T41" fmla="*/ 70 h 79"/>
                <a:gd name="T42" fmla="*/ 14 w 75"/>
                <a:gd name="T43" fmla="*/ 57 h 79"/>
                <a:gd name="T44" fmla="*/ 31 w 75"/>
                <a:gd name="T45" fmla="*/ 45 h 79"/>
                <a:gd name="T46" fmla="*/ 53 w 75"/>
                <a:gd name="T47" fmla="*/ 40 h 79"/>
                <a:gd name="T48" fmla="*/ 53 w 75"/>
                <a:gd name="T49" fmla="*/ 52 h 79"/>
                <a:gd name="T50" fmla="*/ 28 w 75"/>
                <a:gd name="T51" fmla="*/ 70 h 79"/>
                <a:gd name="T52" fmla="*/ 28 w 75"/>
                <a:gd name="T53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79">
                  <a:moveTo>
                    <a:pt x="34" y="11"/>
                  </a:moveTo>
                  <a:cubicBezTo>
                    <a:pt x="47" y="11"/>
                    <a:pt x="53" y="15"/>
                    <a:pt x="53" y="23"/>
                  </a:cubicBezTo>
                  <a:cubicBezTo>
                    <a:pt x="53" y="29"/>
                    <a:pt x="51" y="32"/>
                    <a:pt x="46" y="32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8" y="37"/>
                    <a:pt x="0" y="45"/>
                    <a:pt x="0" y="58"/>
                  </a:cubicBezTo>
                  <a:cubicBezTo>
                    <a:pt x="1" y="72"/>
                    <a:pt x="9" y="79"/>
                    <a:pt x="25" y="79"/>
                  </a:cubicBezTo>
                  <a:cubicBezTo>
                    <a:pt x="36" y="79"/>
                    <a:pt x="46" y="76"/>
                    <a:pt x="54" y="68"/>
                  </a:cubicBezTo>
                  <a:cubicBezTo>
                    <a:pt x="53" y="75"/>
                    <a:pt x="58" y="79"/>
                    <a:pt x="67" y="79"/>
                  </a:cubicBezTo>
                  <a:cubicBezTo>
                    <a:pt x="69" y="79"/>
                    <a:pt x="70" y="79"/>
                    <a:pt x="72" y="78"/>
                  </a:cubicBezTo>
                  <a:cubicBezTo>
                    <a:pt x="73" y="78"/>
                    <a:pt x="74" y="78"/>
                    <a:pt x="75" y="78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4" y="69"/>
                    <a:pt x="73" y="69"/>
                    <a:pt x="72" y="70"/>
                  </a:cubicBezTo>
                  <a:cubicBezTo>
                    <a:pt x="71" y="70"/>
                    <a:pt x="71" y="70"/>
                    <a:pt x="70" y="70"/>
                  </a:cubicBezTo>
                  <a:cubicBezTo>
                    <a:pt x="67" y="70"/>
                    <a:pt x="66" y="68"/>
                    <a:pt x="66" y="65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8"/>
                    <a:pt x="56" y="1"/>
                    <a:pt x="37" y="0"/>
                  </a:cubicBezTo>
                  <a:cubicBezTo>
                    <a:pt x="15" y="0"/>
                    <a:pt x="4" y="9"/>
                    <a:pt x="4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16"/>
                    <a:pt x="23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lose/>
                  <a:moveTo>
                    <a:pt x="28" y="70"/>
                  </a:moveTo>
                  <a:cubicBezTo>
                    <a:pt x="19" y="70"/>
                    <a:pt x="14" y="65"/>
                    <a:pt x="14" y="57"/>
                  </a:cubicBezTo>
                  <a:cubicBezTo>
                    <a:pt x="14" y="50"/>
                    <a:pt x="20" y="46"/>
                    <a:pt x="31" y="45"/>
                  </a:cubicBezTo>
                  <a:cubicBezTo>
                    <a:pt x="42" y="43"/>
                    <a:pt x="49" y="42"/>
                    <a:pt x="53" y="40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1" y="63"/>
                    <a:pt x="43" y="69"/>
                    <a:pt x="28" y="70"/>
                  </a:cubicBezTo>
                  <a:cubicBezTo>
                    <a:pt x="28" y="70"/>
                    <a:pt x="28" y="70"/>
                    <a:pt x="28" y="70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8187080" y="3247188"/>
              <a:ext cx="400835" cy="492302"/>
            </a:xfrm>
            <a:custGeom>
              <a:avLst/>
              <a:gdLst>
                <a:gd name="T0" fmla="*/ 71 w 86"/>
                <a:gd name="T1" fmla="*/ 65 h 105"/>
                <a:gd name="T2" fmla="*/ 42 w 86"/>
                <a:gd name="T3" fmla="*/ 94 h 105"/>
                <a:gd name="T4" fmla="*/ 15 w 86"/>
                <a:gd name="T5" fmla="*/ 65 h 105"/>
                <a:gd name="T6" fmla="*/ 15 w 86"/>
                <a:gd name="T7" fmla="*/ 0 h 105"/>
                <a:gd name="T8" fmla="*/ 0 w 86"/>
                <a:gd name="T9" fmla="*/ 0 h 105"/>
                <a:gd name="T10" fmla="*/ 0 w 86"/>
                <a:gd name="T11" fmla="*/ 69 h 105"/>
                <a:gd name="T12" fmla="*/ 41 w 86"/>
                <a:gd name="T13" fmla="*/ 105 h 105"/>
                <a:gd name="T14" fmla="*/ 86 w 86"/>
                <a:gd name="T15" fmla="*/ 66 h 105"/>
                <a:gd name="T16" fmla="*/ 86 w 86"/>
                <a:gd name="T17" fmla="*/ 0 h 105"/>
                <a:gd name="T18" fmla="*/ 71 w 86"/>
                <a:gd name="T19" fmla="*/ 0 h 105"/>
                <a:gd name="T20" fmla="*/ 71 w 86"/>
                <a:gd name="T21" fmla="*/ 6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5">
                  <a:moveTo>
                    <a:pt x="71" y="65"/>
                  </a:moveTo>
                  <a:cubicBezTo>
                    <a:pt x="71" y="84"/>
                    <a:pt x="61" y="93"/>
                    <a:pt x="42" y="94"/>
                  </a:cubicBezTo>
                  <a:cubicBezTo>
                    <a:pt x="24" y="93"/>
                    <a:pt x="15" y="84"/>
                    <a:pt x="15" y="6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" y="92"/>
                    <a:pt x="15" y="104"/>
                    <a:pt x="41" y="105"/>
                  </a:cubicBezTo>
                  <a:cubicBezTo>
                    <a:pt x="70" y="104"/>
                    <a:pt x="85" y="91"/>
                    <a:pt x="86" y="66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65"/>
                    <a:pt x="71" y="65"/>
                    <a:pt x="71" y="65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8684762" y="3365555"/>
              <a:ext cx="301299" cy="363174"/>
            </a:xfrm>
            <a:custGeom>
              <a:avLst/>
              <a:gdLst>
                <a:gd name="T0" fmla="*/ 38 w 65"/>
                <a:gd name="T1" fmla="*/ 0 h 78"/>
                <a:gd name="T2" fmla="*/ 13 w 65"/>
                <a:gd name="T3" fmla="*/ 13 h 78"/>
                <a:gd name="T4" fmla="*/ 13 w 65"/>
                <a:gd name="T5" fmla="*/ 3 h 78"/>
                <a:gd name="T6" fmla="*/ 0 w 65"/>
                <a:gd name="T7" fmla="*/ 3 h 78"/>
                <a:gd name="T8" fmla="*/ 0 w 65"/>
                <a:gd name="T9" fmla="*/ 78 h 78"/>
                <a:gd name="T10" fmla="*/ 14 w 65"/>
                <a:gd name="T11" fmla="*/ 78 h 78"/>
                <a:gd name="T12" fmla="*/ 14 w 65"/>
                <a:gd name="T13" fmla="*/ 37 h 78"/>
                <a:gd name="T14" fmla="*/ 35 w 65"/>
                <a:gd name="T15" fmla="*/ 12 h 78"/>
                <a:gd name="T16" fmla="*/ 52 w 65"/>
                <a:gd name="T17" fmla="*/ 32 h 78"/>
                <a:gd name="T18" fmla="*/ 52 w 65"/>
                <a:gd name="T19" fmla="*/ 78 h 78"/>
                <a:gd name="T20" fmla="*/ 65 w 65"/>
                <a:gd name="T21" fmla="*/ 78 h 78"/>
                <a:gd name="T22" fmla="*/ 65 w 65"/>
                <a:gd name="T23" fmla="*/ 27 h 78"/>
                <a:gd name="T24" fmla="*/ 38 w 65"/>
                <a:gd name="T25" fmla="*/ 0 h 78"/>
                <a:gd name="T26" fmla="*/ 38 w 65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38" y="0"/>
                  </a:moveTo>
                  <a:cubicBezTo>
                    <a:pt x="28" y="0"/>
                    <a:pt x="20" y="5"/>
                    <a:pt x="13" y="1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1"/>
                    <a:pt x="21" y="13"/>
                    <a:pt x="35" y="12"/>
                  </a:cubicBezTo>
                  <a:cubicBezTo>
                    <a:pt x="47" y="11"/>
                    <a:pt x="53" y="18"/>
                    <a:pt x="52" y="32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10"/>
                    <a:pt x="56" y="1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9107118" y="3247188"/>
              <a:ext cx="64564" cy="481541"/>
            </a:xfrm>
            <a:custGeom>
              <a:avLst/>
              <a:gdLst>
                <a:gd name="T0" fmla="*/ 0 w 24"/>
                <a:gd name="T1" fmla="*/ 49 h 179"/>
                <a:gd name="T2" fmla="*/ 0 w 24"/>
                <a:gd name="T3" fmla="*/ 179 h 179"/>
                <a:gd name="T4" fmla="*/ 24 w 24"/>
                <a:gd name="T5" fmla="*/ 179 h 179"/>
                <a:gd name="T6" fmla="*/ 24 w 24"/>
                <a:gd name="T7" fmla="*/ 49 h 179"/>
                <a:gd name="T8" fmla="*/ 0 w 24"/>
                <a:gd name="T9" fmla="*/ 49 h 179"/>
                <a:gd name="T10" fmla="*/ 0 w 24"/>
                <a:gd name="T11" fmla="*/ 49 h 179"/>
                <a:gd name="T12" fmla="*/ 24 w 24"/>
                <a:gd name="T13" fmla="*/ 0 h 179"/>
                <a:gd name="T14" fmla="*/ 0 w 24"/>
                <a:gd name="T15" fmla="*/ 0 h 179"/>
                <a:gd name="T16" fmla="*/ 0 w 24"/>
                <a:gd name="T17" fmla="*/ 25 h 179"/>
                <a:gd name="T18" fmla="*/ 24 w 24"/>
                <a:gd name="T19" fmla="*/ 25 h 179"/>
                <a:gd name="T20" fmla="*/ 24 w 24"/>
                <a:gd name="T21" fmla="*/ 0 h 179"/>
                <a:gd name="T22" fmla="*/ 24 w 24"/>
                <a:gd name="T2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79">
                  <a:moveTo>
                    <a:pt x="0" y="49"/>
                  </a:moveTo>
                  <a:lnTo>
                    <a:pt x="0" y="179"/>
                  </a:lnTo>
                  <a:lnTo>
                    <a:pt x="24" y="179"/>
                  </a:lnTo>
                  <a:lnTo>
                    <a:pt x="24" y="49"/>
                  </a:lnTo>
                  <a:lnTo>
                    <a:pt x="0" y="49"/>
                  </a:lnTo>
                  <a:lnTo>
                    <a:pt x="0" y="49"/>
                  </a:lnTo>
                  <a:close/>
                  <a:moveTo>
                    <a:pt x="24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4" y="2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9257768" y="3379005"/>
              <a:ext cx="338962" cy="349722"/>
            </a:xfrm>
            <a:custGeom>
              <a:avLst/>
              <a:gdLst>
                <a:gd name="T0" fmla="*/ 60 w 126"/>
                <a:gd name="T1" fmla="*/ 108 h 130"/>
                <a:gd name="T2" fmla="*/ 25 w 126"/>
                <a:gd name="T3" fmla="*/ 0 h 130"/>
                <a:gd name="T4" fmla="*/ 0 w 126"/>
                <a:gd name="T5" fmla="*/ 0 h 130"/>
                <a:gd name="T6" fmla="*/ 50 w 126"/>
                <a:gd name="T7" fmla="*/ 130 h 130"/>
                <a:gd name="T8" fmla="*/ 74 w 126"/>
                <a:gd name="T9" fmla="*/ 130 h 130"/>
                <a:gd name="T10" fmla="*/ 126 w 126"/>
                <a:gd name="T11" fmla="*/ 0 h 130"/>
                <a:gd name="T12" fmla="*/ 100 w 126"/>
                <a:gd name="T13" fmla="*/ 0 h 130"/>
                <a:gd name="T14" fmla="*/ 62 w 126"/>
                <a:gd name="T15" fmla="*/ 108 h 130"/>
                <a:gd name="T16" fmla="*/ 60 w 126"/>
                <a:gd name="T17" fmla="*/ 108 h 130"/>
                <a:gd name="T18" fmla="*/ 60 w 126"/>
                <a:gd name="T19" fmla="*/ 10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30">
                  <a:moveTo>
                    <a:pt x="60" y="108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50" y="130"/>
                  </a:lnTo>
                  <a:lnTo>
                    <a:pt x="74" y="130"/>
                  </a:lnTo>
                  <a:lnTo>
                    <a:pt x="126" y="0"/>
                  </a:lnTo>
                  <a:lnTo>
                    <a:pt x="100" y="0"/>
                  </a:lnTo>
                  <a:lnTo>
                    <a:pt x="62" y="108"/>
                  </a:lnTo>
                  <a:lnTo>
                    <a:pt x="60" y="108"/>
                  </a:lnTo>
                  <a:lnTo>
                    <a:pt x="60" y="108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42463" y="3365555"/>
              <a:ext cx="338962" cy="368554"/>
            </a:xfrm>
            <a:custGeom>
              <a:avLst/>
              <a:gdLst>
                <a:gd name="T0" fmla="*/ 38 w 73"/>
                <a:gd name="T1" fmla="*/ 70 h 79"/>
                <a:gd name="T2" fmla="*/ 15 w 73"/>
                <a:gd name="T3" fmla="*/ 45 h 79"/>
                <a:gd name="T4" fmla="*/ 73 w 73"/>
                <a:gd name="T5" fmla="*/ 45 h 79"/>
                <a:gd name="T6" fmla="*/ 38 w 73"/>
                <a:gd name="T7" fmla="*/ 0 h 79"/>
                <a:gd name="T8" fmla="*/ 0 w 73"/>
                <a:gd name="T9" fmla="*/ 43 h 79"/>
                <a:gd name="T10" fmla="*/ 36 w 73"/>
                <a:gd name="T11" fmla="*/ 79 h 79"/>
                <a:gd name="T12" fmla="*/ 57 w 73"/>
                <a:gd name="T13" fmla="*/ 75 h 79"/>
                <a:gd name="T14" fmla="*/ 72 w 73"/>
                <a:gd name="T15" fmla="*/ 54 h 79"/>
                <a:gd name="T16" fmla="*/ 59 w 73"/>
                <a:gd name="T17" fmla="*/ 54 h 79"/>
                <a:gd name="T18" fmla="*/ 38 w 73"/>
                <a:gd name="T19" fmla="*/ 70 h 79"/>
                <a:gd name="T20" fmla="*/ 38 w 73"/>
                <a:gd name="T21" fmla="*/ 70 h 79"/>
                <a:gd name="T22" fmla="*/ 37 w 73"/>
                <a:gd name="T23" fmla="*/ 12 h 79"/>
                <a:gd name="T24" fmla="*/ 59 w 73"/>
                <a:gd name="T25" fmla="*/ 35 h 79"/>
                <a:gd name="T26" fmla="*/ 15 w 73"/>
                <a:gd name="T27" fmla="*/ 35 h 79"/>
                <a:gd name="T28" fmla="*/ 37 w 73"/>
                <a:gd name="T29" fmla="*/ 12 h 79"/>
                <a:gd name="T30" fmla="*/ 37 w 73"/>
                <a:gd name="T31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9">
                  <a:moveTo>
                    <a:pt x="38" y="70"/>
                  </a:moveTo>
                  <a:cubicBezTo>
                    <a:pt x="22" y="70"/>
                    <a:pt x="15" y="61"/>
                    <a:pt x="15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2" y="16"/>
                    <a:pt x="61" y="1"/>
                    <a:pt x="38" y="0"/>
                  </a:cubicBezTo>
                  <a:cubicBezTo>
                    <a:pt x="14" y="1"/>
                    <a:pt x="1" y="15"/>
                    <a:pt x="0" y="43"/>
                  </a:cubicBezTo>
                  <a:cubicBezTo>
                    <a:pt x="2" y="66"/>
                    <a:pt x="13" y="79"/>
                    <a:pt x="36" y="79"/>
                  </a:cubicBezTo>
                  <a:cubicBezTo>
                    <a:pt x="46" y="79"/>
                    <a:pt x="53" y="78"/>
                    <a:pt x="57" y="75"/>
                  </a:cubicBezTo>
                  <a:cubicBezTo>
                    <a:pt x="65" y="70"/>
                    <a:pt x="70" y="63"/>
                    <a:pt x="72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6" y="64"/>
                    <a:pt x="49" y="69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lose/>
                  <a:moveTo>
                    <a:pt x="37" y="12"/>
                  </a:moveTo>
                  <a:cubicBezTo>
                    <a:pt x="50" y="12"/>
                    <a:pt x="58" y="20"/>
                    <a:pt x="59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1"/>
                    <a:pt x="23" y="13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0075580" y="3365555"/>
              <a:ext cx="180241" cy="363174"/>
            </a:xfrm>
            <a:custGeom>
              <a:avLst/>
              <a:gdLst>
                <a:gd name="T0" fmla="*/ 34 w 39"/>
                <a:gd name="T1" fmla="*/ 14 h 78"/>
                <a:gd name="T2" fmla="*/ 39 w 39"/>
                <a:gd name="T3" fmla="*/ 14 h 78"/>
                <a:gd name="T4" fmla="*/ 39 w 39"/>
                <a:gd name="T5" fmla="*/ 1 h 78"/>
                <a:gd name="T6" fmla="*/ 38 w 39"/>
                <a:gd name="T7" fmla="*/ 1 h 78"/>
                <a:gd name="T8" fmla="*/ 36 w 39"/>
                <a:gd name="T9" fmla="*/ 0 h 78"/>
                <a:gd name="T10" fmla="*/ 13 w 39"/>
                <a:gd name="T11" fmla="*/ 16 h 78"/>
                <a:gd name="T12" fmla="*/ 13 w 39"/>
                <a:gd name="T13" fmla="*/ 3 h 78"/>
                <a:gd name="T14" fmla="*/ 0 w 39"/>
                <a:gd name="T15" fmla="*/ 3 h 78"/>
                <a:gd name="T16" fmla="*/ 0 w 39"/>
                <a:gd name="T17" fmla="*/ 78 h 78"/>
                <a:gd name="T18" fmla="*/ 14 w 39"/>
                <a:gd name="T19" fmla="*/ 78 h 78"/>
                <a:gd name="T20" fmla="*/ 14 w 39"/>
                <a:gd name="T21" fmla="*/ 34 h 78"/>
                <a:gd name="T22" fmla="*/ 34 w 39"/>
                <a:gd name="T23" fmla="*/ 14 h 78"/>
                <a:gd name="T24" fmla="*/ 34 w 39"/>
                <a:gd name="T25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78">
                  <a:moveTo>
                    <a:pt x="34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27" y="0"/>
                    <a:pt x="19" y="5"/>
                    <a:pt x="13" y="16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22"/>
                    <a:pt x="21" y="15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0288104" y="3365555"/>
              <a:ext cx="306680" cy="368554"/>
            </a:xfrm>
            <a:custGeom>
              <a:avLst/>
              <a:gdLst>
                <a:gd name="T0" fmla="*/ 33 w 66"/>
                <a:gd name="T1" fmla="*/ 0 h 79"/>
                <a:gd name="T2" fmla="*/ 3 w 66"/>
                <a:gd name="T3" fmla="*/ 25 h 79"/>
                <a:gd name="T4" fmla="*/ 21 w 66"/>
                <a:gd name="T5" fmla="*/ 43 h 79"/>
                <a:gd name="T6" fmla="*/ 37 w 66"/>
                <a:gd name="T7" fmla="*/ 47 h 79"/>
                <a:gd name="T8" fmla="*/ 53 w 66"/>
                <a:gd name="T9" fmla="*/ 57 h 79"/>
                <a:gd name="T10" fmla="*/ 35 w 66"/>
                <a:gd name="T11" fmla="*/ 70 h 79"/>
                <a:gd name="T12" fmla="*/ 13 w 66"/>
                <a:gd name="T13" fmla="*/ 54 h 79"/>
                <a:gd name="T14" fmla="*/ 0 w 66"/>
                <a:gd name="T15" fmla="*/ 54 h 79"/>
                <a:gd name="T16" fmla="*/ 35 w 66"/>
                <a:gd name="T17" fmla="*/ 79 h 79"/>
                <a:gd name="T18" fmla="*/ 66 w 66"/>
                <a:gd name="T19" fmla="*/ 56 h 79"/>
                <a:gd name="T20" fmla="*/ 44 w 66"/>
                <a:gd name="T21" fmla="*/ 35 h 79"/>
                <a:gd name="T22" fmla="*/ 30 w 66"/>
                <a:gd name="T23" fmla="*/ 32 h 79"/>
                <a:gd name="T24" fmla="*/ 16 w 66"/>
                <a:gd name="T25" fmla="*/ 22 h 79"/>
                <a:gd name="T26" fmla="*/ 31 w 66"/>
                <a:gd name="T27" fmla="*/ 12 h 79"/>
                <a:gd name="T28" fmla="*/ 50 w 66"/>
                <a:gd name="T29" fmla="*/ 25 h 79"/>
                <a:gd name="T30" fmla="*/ 63 w 66"/>
                <a:gd name="T31" fmla="*/ 25 h 79"/>
                <a:gd name="T32" fmla="*/ 33 w 66"/>
                <a:gd name="T33" fmla="*/ 0 h 79"/>
                <a:gd name="T34" fmla="*/ 33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33" y="0"/>
                  </a:moveTo>
                  <a:cubicBezTo>
                    <a:pt x="14" y="1"/>
                    <a:pt x="4" y="10"/>
                    <a:pt x="3" y="25"/>
                  </a:cubicBezTo>
                  <a:cubicBezTo>
                    <a:pt x="3" y="34"/>
                    <a:pt x="9" y="40"/>
                    <a:pt x="21" y="43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8" y="49"/>
                    <a:pt x="53" y="53"/>
                    <a:pt x="53" y="57"/>
                  </a:cubicBezTo>
                  <a:cubicBezTo>
                    <a:pt x="52" y="65"/>
                    <a:pt x="46" y="69"/>
                    <a:pt x="35" y="70"/>
                  </a:cubicBezTo>
                  <a:cubicBezTo>
                    <a:pt x="21" y="70"/>
                    <a:pt x="14" y="64"/>
                    <a:pt x="13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71"/>
                    <a:pt x="12" y="79"/>
                    <a:pt x="35" y="79"/>
                  </a:cubicBezTo>
                  <a:cubicBezTo>
                    <a:pt x="55" y="79"/>
                    <a:pt x="65" y="71"/>
                    <a:pt x="66" y="56"/>
                  </a:cubicBezTo>
                  <a:cubicBezTo>
                    <a:pt x="66" y="45"/>
                    <a:pt x="59" y="39"/>
                    <a:pt x="44" y="35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0" y="31"/>
                    <a:pt x="15" y="27"/>
                    <a:pt x="16" y="22"/>
                  </a:cubicBezTo>
                  <a:cubicBezTo>
                    <a:pt x="16" y="16"/>
                    <a:pt x="21" y="12"/>
                    <a:pt x="31" y="12"/>
                  </a:cubicBezTo>
                  <a:cubicBezTo>
                    <a:pt x="44" y="12"/>
                    <a:pt x="50" y="16"/>
                    <a:pt x="50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2" y="9"/>
                    <a:pt x="52" y="1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10694319" y="3247188"/>
              <a:ext cx="59184" cy="481541"/>
            </a:xfrm>
            <a:custGeom>
              <a:avLst/>
              <a:gdLst>
                <a:gd name="T0" fmla="*/ 0 w 22"/>
                <a:gd name="T1" fmla="*/ 49 h 179"/>
                <a:gd name="T2" fmla="*/ 0 w 22"/>
                <a:gd name="T3" fmla="*/ 179 h 179"/>
                <a:gd name="T4" fmla="*/ 22 w 22"/>
                <a:gd name="T5" fmla="*/ 179 h 179"/>
                <a:gd name="T6" fmla="*/ 22 w 22"/>
                <a:gd name="T7" fmla="*/ 49 h 179"/>
                <a:gd name="T8" fmla="*/ 0 w 22"/>
                <a:gd name="T9" fmla="*/ 49 h 179"/>
                <a:gd name="T10" fmla="*/ 0 w 22"/>
                <a:gd name="T11" fmla="*/ 49 h 179"/>
                <a:gd name="T12" fmla="*/ 22 w 22"/>
                <a:gd name="T13" fmla="*/ 0 h 179"/>
                <a:gd name="T14" fmla="*/ 0 w 22"/>
                <a:gd name="T15" fmla="*/ 0 h 179"/>
                <a:gd name="T16" fmla="*/ 0 w 22"/>
                <a:gd name="T17" fmla="*/ 25 h 179"/>
                <a:gd name="T18" fmla="*/ 22 w 22"/>
                <a:gd name="T19" fmla="*/ 25 h 179"/>
                <a:gd name="T20" fmla="*/ 22 w 22"/>
                <a:gd name="T21" fmla="*/ 0 h 179"/>
                <a:gd name="T22" fmla="*/ 22 w 22"/>
                <a:gd name="T2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79">
                  <a:moveTo>
                    <a:pt x="0" y="49"/>
                  </a:moveTo>
                  <a:lnTo>
                    <a:pt x="0" y="179"/>
                  </a:lnTo>
                  <a:lnTo>
                    <a:pt x="22" y="179"/>
                  </a:lnTo>
                  <a:lnTo>
                    <a:pt x="22" y="49"/>
                  </a:lnTo>
                  <a:lnTo>
                    <a:pt x="0" y="49"/>
                  </a:lnTo>
                  <a:lnTo>
                    <a:pt x="0" y="49"/>
                  </a:lnTo>
                  <a:close/>
                  <a:moveTo>
                    <a:pt x="22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2" y="25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10853040" y="3282159"/>
              <a:ext cx="169480" cy="446568"/>
            </a:xfrm>
            <a:custGeom>
              <a:avLst/>
              <a:gdLst>
                <a:gd name="T0" fmla="*/ 37 w 37"/>
                <a:gd name="T1" fmla="*/ 21 h 96"/>
                <a:gd name="T2" fmla="*/ 24 w 37"/>
                <a:gd name="T3" fmla="*/ 21 h 96"/>
                <a:gd name="T4" fmla="*/ 24 w 37"/>
                <a:gd name="T5" fmla="*/ 0 h 96"/>
                <a:gd name="T6" fmla="*/ 11 w 37"/>
                <a:gd name="T7" fmla="*/ 0 h 96"/>
                <a:gd name="T8" fmla="*/ 11 w 37"/>
                <a:gd name="T9" fmla="*/ 21 h 96"/>
                <a:gd name="T10" fmla="*/ 0 w 37"/>
                <a:gd name="T11" fmla="*/ 21 h 96"/>
                <a:gd name="T12" fmla="*/ 0 w 37"/>
                <a:gd name="T13" fmla="*/ 31 h 96"/>
                <a:gd name="T14" fmla="*/ 11 w 37"/>
                <a:gd name="T15" fmla="*/ 31 h 96"/>
                <a:gd name="T16" fmla="*/ 11 w 37"/>
                <a:gd name="T17" fmla="*/ 81 h 96"/>
                <a:gd name="T18" fmla="*/ 27 w 37"/>
                <a:gd name="T19" fmla="*/ 96 h 96"/>
                <a:gd name="T20" fmla="*/ 29 w 37"/>
                <a:gd name="T21" fmla="*/ 96 h 96"/>
                <a:gd name="T22" fmla="*/ 37 w 37"/>
                <a:gd name="T23" fmla="*/ 96 h 96"/>
                <a:gd name="T24" fmla="*/ 37 w 37"/>
                <a:gd name="T25" fmla="*/ 87 h 96"/>
                <a:gd name="T26" fmla="*/ 32 w 37"/>
                <a:gd name="T27" fmla="*/ 87 h 96"/>
                <a:gd name="T28" fmla="*/ 24 w 37"/>
                <a:gd name="T29" fmla="*/ 80 h 96"/>
                <a:gd name="T30" fmla="*/ 24 w 37"/>
                <a:gd name="T31" fmla="*/ 31 h 96"/>
                <a:gd name="T32" fmla="*/ 37 w 37"/>
                <a:gd name="T33" fmla="*/ 31 h 96"/>
                <a:gd name="T34" fmla="*/ 37 w 37"/>
                <a:gd name="T35" fmla="*/ 2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96">
                  <a:moveTo>
                    <a:pt x="37" y="21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0" y="91"/>
                    <a:pt x="16" y="96"/>
                    <a:pt x="27" y="96"/>
                  </a:cubicBezTo>
                  <a:cubicBezTo>
                    <a:pt x="28" y="96"/>
                    <a:pt x="28" y="96"/>
                    <a:pt x="29" y="96"/>
                  </a:cubicBezTo>
                  <a:cubicBezTo>
                    <a:pt x="32" y="96"/>
                    <a:pt x="35" y="96"/>
                    <a:pt x="37" y="96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27" y="87"/>
                    <a:pt x="24" y="85"/>
                    <a:pt x="24" y="8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1"/>
                    <a:pt x="37" y="21"/>
                    <a:pt x="37" y="21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11060183" y="3379005"/>
              <a:ext cx="341651" cy="489611"/>
            </a:xfrm>
            <a:custGeom>
              <a:avLst/>
              <a:gdLst>
                <a:gd name="T0" fmla="*/ 37 w 73"/>
                <a:gd name="T1" fmla="*/ 62 h 105"/>
                <a:gd name="T2" fmla="*/ 15 w 73"/>
                <a:gd name="T3" fmla="*/ 0 h 105"/>
                <a:gd name="T4" fmla="*/ 0 w 73"/>
                <a:gd name="T5" fmla="*/ 0 h 105"/>
                <a:gd name="T6" fmla="*/ 29 w 73"/>
                <a:gd name="T7" fmla="*/ 76 h 105"/>
                <a:gd name="T8" fmla="*/ 15 w 73"/>
                <a:gd name="T9" fmla="*/ 94 h 105"/>
                <a:gd name="T10" fmla="*/ 9 w 73"/>
                <a:gd name="T11" fmla="*/ 93 h 105"/>
                <a:gd name="T12" fmla="*/ 7 w 73"/>
                <a:gd name="T13" fmla="*/ 92 h 105"/>
                <a:gd name="T14" fmla="*/ 7 w 73"/>
                <a:gd name="T15" fmla="*/ 103 h 105"/>
                <a:gd name="T16" fmla="*/ 13 w 73"/>
                <a:gd name="T17" fmla="*/ 104 h 105"/>
                <a:gd name="T18" fmla="*/ 30 w 73"/>
                <a:gd name="T19" fmla="*/ 100 h 105"/>
                <a:gd name="T20" fmla="*/ 44 w 73"/>
                <a:gd name="T21" fmla="*/ 73 h 105"/>
                <a:gd name="T22" fmla="*/ 64 w 73"/>
                <a:gd name="T23" fmla="*/ 22 h 105"/>
                <a:gd name="T24" fmla="*/ 73 w 73"/>
                <a:gd name="T25" fmla="*/ 0 h 105"/>
                <a:gd name="T26" fmla="*/ 58 w 73"/>
                <a:gd name="T27" fmla="*/ 0 h 105"/>
                <a:gd name="T28" fmla="*/ 37 w 73"/>
                <a:gd name="T29" fmla="*/ 62 h 105"/>
                <a:gd name="T30" fmla="*/ 37 w 73"/>
                <a:gd name="T31" fmla="*/ 6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105">
                  <a:moveTo>
                    <a:pt x="37" y="6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5" y="90"/>
                    <a:pt x="20" y="96"/>
                    <a:pt x="15" y="94"/>
                  </a:cubicBezTo>
                  <a:cubicBezTo>
                    <a:pt x="13" y="94"/>
                    <a:pt x="11" y="93"/>
                    <a:pt x="9" y="93"/>
                  </a:cubicBezTo>
                  <a:cubicBezTo>
                    <a:pt x="8" y="92"/>
                    <a:pt x="8" y="92"/>
                    <a:pt x="7" y="92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9" y="104"/>
                    <a:pt x="11" y="104"/>
                    <a:pt x="13" y="104"/>
                  </a:cubicBezTo>
                  <a:cubicBezTo>
                    <a:pt x="21" y="105"/>
                    <a:pt x="27" y="103"/>
                    <a:pt x="30" y="100"/>
                  </a:cubicBezTo>
                  <a:cubicBezTo>
                    <a:pt x="33" y="98"/>
                    <a:pt x="38" y="89"/>
                    <a:pt x="44" y="73"/>
                  </a:cubicBezTo>
                  <a:cubicBezTo>
                    <a:pt x="49" y="62"/>
                    <a:pt x="56" y="45"/>
                    <a:pt x="64" y="22"/>
                  </a:cubicBezTo>
                  <a:cubicBezTo>
                    <a:pt x="68" y="12"/>
                    <a:pt x="71" y="4"/>
                    <a:pt x="73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3" name="矩形 2"/>
          <p:cNvSpPr/>
          <p:nvPr userDrawn="1"/>
        </p:nvSpPr>
        <p:spPr>
          <a:xfrm>
            <a:off x="449580" y="1363345"/>
            <a:ext cx="855535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MWPC读出的涂硼蜂窝转换体中子探测器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9580" y="2454275"/>
            <a:ext cx="666242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刘立兴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kumimoji="0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黄朝强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kumimoji="0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曹晓锋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kumimoji="0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邓超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kumimoji="0" lang="zh-CN" alt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张智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kumimoji="0" lang="zh-CN" alt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王学武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kumimoji="0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杨祎罡*</a:t>
            </a:r>
            <a:endParaRPr kumimoji="0" sz="24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工程物理系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清华大学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核物理与化学研究所，中国工程物理研究院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第九届全国先进气体探测器研讨会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报告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2019.10.17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48170" y="4768097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/>
          </a:p>
        </p:txBody>
      </p:sp>
      <p:sp>
        <p:nvSpPr>
          <p:cNvPr id="5" name="文本框 4"/>
          <p:cNvSpPr txBox="1"/>
          <p:nvPr/>
        </p:nvSpPr>
        <p:spPr>
          <a:xfrm>
            <a:off x="318135" y="235585"/>
            <a:ext cx="556958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探测器的MWPC读出</a:t>
            </a:r>
            <a:endParaRPr lang="zh-CN" alt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Multi-Wire Proportional Chamber, </a:t>
            </a:r>
            <a:r>
              <a:rPr lang="zh-CN" altLang="en-US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多丝正比室）</a:t>
            </a:r>
            <a:endParaRPr lang="zh-CN" altLang="en-US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280" y="1902460"/>
            <a:ext cx="50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200" dirty="0"/>
              <a:t>GND</a:t>
            </a:r>
            <a:endParaRPr lang="en-US" altLang="en-US" sz="1200" dirty="0"/>
          </a:p>
        </p:txBody>
      </p:sp>
      <p:sp>
        <p:nvSpPr>
          <p:cNvPr id="40" name="文本框 39"/>
          <p:cNvSpPr txBox="1"/>
          <p:nvPr/>
        </p:nvSpPr>
        <p:spPr>
          <a:xfrm>
            <a:off x="494030" y="2775585"/>
            <a:ext cx="5143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200" dirty="0"/>
              <a:t>+HV</a:t>
            </a:r>
            <a:endParaRPr lang="en-US" altLang="en-US" sz="1200" dirty="0"/>
          </a:p>
        </p:txBody>
      </p:sp>
      <p:sp>
        <p:nvSpPr>
          <p:cNvPr id="53" name="文本框 52"/>
          <p:cNvSpPr txBox="1"/>
          <p:nvPr/>
        </p:nvSpPr>
        <p:spPr>
          <a:xfrm>
            <a:off x="424356" y="3684905"/>
            <a:ext cx="545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200" dirty="0"/>
              <a:t>GND</a:t>
            </a:r>
            <a:endParaRPr lang="en-US" altLang="en-US" sz="1200" dirty="0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725" y="1981835"/>
            <a:ext cx="2384425" cy="1862455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329055" y="2879090"/>
            <a:ext cx="53975" cy="577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162810" y="2884170"/>
            <a:ext cx="53975" cy="577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920365" y="2886710"/>
            <a:ext cx="53975" cy="577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文本框 81"/>
          <p:cNvSpPr txBox="1"/>
          <p:nvPr/>
        </p:nvSpPr>
        <p:spPr>
          <a:xfrm>
            <a:off x="1381125" y="3961765"/>
            <a:ext cx="161734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zh-CN" sz="1200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MWPC</a:t>
            </a:r>
            <a:r>
              <a:rPr lang="zh-CN" altLang="en-US" sz="1200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电势和电场</a:t>
            </a:r>
            <a:endParaRPr lang="zh-CN" altLang="en-US" sz="1200" spc="-1" dirty="0" smtClean="0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63645" y="2707640"/>
            <a:ext cx="161734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sz="1200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φ20μm</a:t>
            </a:r>
            <a:r>
              <a:rPr lang="zh-CN" altLang="en-US" sz="1200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左右阳极丝</a:t>
            </a:r>
            <a:endParaRPr lang="zh-CN" altLang="en-US" sz="1200" spc="-1" dirty="0" smtClean="0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175635" y="2887345"/>
            <a:ext cx="779780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147310" y="1902460"/>
            <a:ext cx="226758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charset="0"/>
              <a:buChar char="l"/>
            </a:pPr>
            <a:r>
              <a:rPr lang="zh-CN" altLang="en-US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电子收集和倍增</a:t>
            </a:r>
            <a:endParaRPr lang="zh-CN" altLang="en-US" spc="-1" dirty="0" smtClean="0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charset="0"/>
              <a:buChar char="l"/>
            </a:pPr>
            <a:r>
              <a:rPr lang="zh-CN" altLang="en-US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位置分辨能力</a:t>
            </a:r>
            <a:endParaRPr lang="zh-CN" altLang="en-US" spc="-1" dirty="0" smtClean="0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48170" y="4768097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/>
          </a:p>
        </p:txBody>
      </p:sp>
      <p:sp>
        <p:nvSpPr>
          <p:cNvPr id="5" name="文本框 4"/>
          <p:cNvSpPr txBox="1"/>
          <p:nvPr/>
        </p:nvSpPr>
        <p:spPr>
          <a:xfrm>
            <a:off x="318135" y="235585"/>
            <a:ext cx="556958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探测器的MWPC读出</a:t>
            </a:r>
            <a:endParaRPr lang="zh-CN" alt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Multi-Wire Proportional Chamber, </a:t>
            </a:r>
            <a:r>
              <a:rPr lang="zh-CN" altLang="en-US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多丝正比室）</a:t>
            </a:r>
            <a:endParaRPr lang="zh-CN" altLang="en-US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989418" y="2894603"/>
            <a:ext cx="2035810" cy="2730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247228" y="248629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491068" y="248629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726018" y="248629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979383" y="248629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224493" y="248629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2468333" y="248629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2712808" y="248629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246593" y="32787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491068" y="32787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725383" y="32787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979383" y="32787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2223858" y="32787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2467698" y="32787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2712173" y="32787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5" name="图片 94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463" l="1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18" y="2793638"/>
            <a:ext cx="56515" cy="105410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463" l="1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08" y="2793638"/>
            <a:ext cx="56515" cy="105410"/>
          </a:xfrm>
          <a:prstGeom prst="rect">
            <a:avLst/>
          </a:prstGeom>
        </p:spPr>
      </p:pic>
      <p:pic>
        <p:nvPicPr>
          <p:cNvPr id="117" name="图片 116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463" l="1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60383" y="2920638"/>
            <a:ext cx="56515" cy="105410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463" l="1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88348" y="2920638"/>
            <a:ext cx="56515" cy="10541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500380" y="2603500"/>
            <a:ext cx="50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200" dirty="0"/>
              <a:t>GND</a:t>
            </a:r>
            <a:endParaRPr lang="en-US" altLang="en-US" sz="1200" dirty="0"/>
          </a:p>
        </p:txBody>
      </p:sp>
      <p:sp>
        <p:nvSpPr>
          <p:cNvPr id="40" name="文本框 39"/>
          <p:cNvSpPr txBox="1"/>
          <p:nvPr/>
        </p:nvSpPr>
        <p:spPr>
          <a:xfrm>
            <a:off x="494030" y="2775585"/>
            <a:ext cx="5143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200" dirty="0"/>
              <a:t>+HV</a:t>
            </a:r>
            <a:endParaRPr lang="en-US" altLang="en-US" sz="1200" dirty="0"/>
          </a:p>
        </p:txBody>
      </p:sp>
      <p:sp>
        <p:nvSpPr>
          <p:cNvPr id="53" name="文本框 52"/>
          <p:cNvSpPr txBox="1"/>
          <p:nvPr/>
        </p:nvSpPr>
        <p:spPr>
          <a:xfrm>
            <a:off x="462456" y="2938780"/>
            <a:ext cx="545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200" dirty="0"/>
              <a:t>GND</a:t>
            </a:r>
            <a:endParaRPr lang="en-US" altLang="en-US" sz="1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3" l="1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78" y="2528178"/>
            <a:ext cx="121295" cy="3512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3" l="1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87948" y="2921878"/>
            <a:ext cx="121295" cy="3512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3" l="1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57063" y="2939023"/>
            <a:ext cx="121295" cy="3512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3" l="1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93" y="2543418"/>
            <a:ext cx="121295" cy="351242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809625" y="3493135"/>
            <a:ext cx="239522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CN" altLang="en-US" sz="1200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两侧电子在</a:t>
            </a:r>
            <a:r>
              <a:rPr lang="en-US" altLang="zh-CN" sz="1200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MWPC</a:t>
            </a:r>
            <a:r>
              <a:rPr lang="zh-CN" altLang="en-US" sz="1200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中收集和雪崩</a:t>
            </a:r>
            <a:endParaRPr lang="zh-CN" altLang="en-US" sz="1200" spc="-1" dirty="0" smtClean="0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920365" y="2886710"/>
            <a:ext cx="53975" cy="577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63645" y="2707640"/>
            <a:ext cx="161734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sz="1200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φ20μm</a:t>
            </a:r>
            <a:r>
              <a:rPr lang="zh-CN" altLang="en-US" sz="1200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左右阳极丝</a:t>
            </a:r>
            <a:endParaRPr lang="zh-CN" altLang="en-US" sz="1200" spc="-1" dirty="0" smtClean="0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75635" y="2887345"/>
            <a:ext cx="779780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763010" y="3121660"/>
            <a:ext cx="161734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sz="1200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φ60μm</a:t>
            </a:r>
            <a:r>
              <a:rPr lang="zh-CN" altLang="en-US" sz="1200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左右阳极丝</a:t>
            </a:r>
            <a:endParaRPr lang="zh-CN" altLang="en-US" sz="1200" spc="-1" dirty="0" smtClean="0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63645" y="2333625"/>
            <a:ext cx="161734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sz="1200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φ60μm</a:t>
            </a:r>
            <a:r>
              <a:rPr lang="zh-CN" altLang="en-US" sz="1200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左右阳极丝</a:t>
            </a:r>
            <a:endParaRPr lang="zh-CN" altLang="en-US" sz="1200" spc="-1" dirty="0" smtClean="0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175635" y="2494915"/>
            <a:ext cx="779780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175635" y="3305175"/>
            <a:ext cx="779780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147310" y="1902460"/>
            <a:ext cx="323088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charset="0"/>
              <a:buChar char="l"/>
            </a:pPr>
            <a:r>
              <a:rPr lang="zh-CN" altLang="en-US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同时收集上下两侧电子</a:t>
            </a:r>
            <a:endParaRPr lang="zh-CN" altLang="en-US" spc="-1" dirty="0" smtClean="0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charset="0"/>
              <a:buChar char="l"/>
            </a:pPr>
            <a:r>
              <a:rPr lang="zh-CN" altLang="en-US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不产生杂散中子</a:t>
            </a:r>
            <a:endParaRPr lang="zh-CN" altLang="en-US" spc="-1" dirty="0" smtClean="0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48170" y="4768097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/>
          </a:p>
        </p:txBody>
      </p:sp>
      <p:sp>
        <p:nvSpPr>
          <p:cNvPr id="5" name="文本框 4"/>
          <p:cNvSpPr txBox="1"/>
          <p:nvPr/>
        </p:nvSpPr>
        <p:spPr>
          <a:xfrm>
            <a:off x="318135" y="235585"/>
            <a:ext cx="556958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探测器的MWPC读出</a:t>
            </a:r>
            <a:endParaRPr lang="zh-CN" alt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Multi-Wire Proportional Chamber, </a:t>
            </a:r>
            <a:r>
              <a:rPr lang="zh-CN" altLang="en-US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多丝正比室）</a:t>
            </a:r>
            <a:endParaRPr lang="zh-CN" altLang="en-US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998558" y="1059453"/>
            <a:ext cx="1425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漂移电极</a:t>
            </a:r>
            <a:endParaRPr lang="zh-CN" altLang="en-US" sz="1200" dirty="0"/>
          </a:p>
        </p:txBody>
      </p:sp>
      <p:sp>
        <p:nvSpPr>
          <p:cNvPr id="62" name="文本框 61"/>
          <p:cNvSpPr txBox="1"/>
          <p:nvPr/>
        </p:nvSpPr>
        <p:spPr>
          <a:xfrm>
            <a:off x="2998558" y="4454163"/>
            <a:ext cx="1425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漂移电极</a:t>
            </a:r>
            <a:endParaRPr lang="zh-CN" altLang="en-US" sz="1200" dirty="0"/>
          </a:p>
        </p:txBody>
      </p:sp>
      <p:grpSp>
        <p:nvGrpSpPr>
          <p:cNvPr id="56" name="组合 55"/>
          <p:cNvGrpSpPr/>
          <p:nvPr/>
        </p:nvGrpSpPr>
        <p:grpSpPr>
          <a:xfrm>
            <a:off x="1199334" y="1333138"/>
            <a:ext cx="1614704" cy="1365885"/>
            <a:chOff x="6151" y="3274"/>
            <a:chExt cx="2890" cy="2835"/>
          </a:xfrm>
        </p:grpSpPr>
        <p:sp>
          <p:nvSpPr>
            <p:cNvPr id="17" name="矩形 16"/>
            <p:cNvSpPr/>
            <p:nvPr/>
          </p:nvSpPr>
          <p:spPr>
            <a:xfrm>
              <a:off x="8191" y="3274"/>
              <a:ext cx="850" cy="28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151" y="3274"/>
              <a:ext cx="850" cy="28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171" y="3274"/>
              <a:ext cx="850" cy="28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1244688" y="1884318"/>
            <a:ext cx="47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直接箭头连接符 56"/>
          <p:cNvCxnSpPr/>
          <p:nvPr/>
        </p:nvCxnSpPr>
        <p:spPr>
          <a:xfrm flipV="1">
            <a:off x="1753323" y="1691913"/>
            <a:ext cx="330835" cy="19240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/>
        </p:nvSpPr>
        <p:spPr>
          <a:xfrm>
            <a:off x="2998558" y="1565548"/>
            <a:ext cx="120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涂硼蜂窝</a:t>
            </a:r>
            <a:endParaRPr lang="zh-CN" altLang="en-US" sz="1200" dirty="0"/>
          </a:p>
        </p:txBody>
      </p:sp>
      <p:sp>
        <p:nvSpPr>
          <p:cNvPr id="70" name="文本框 69"/>
          <p:cNvSpPr txBox="1"/>
          <p:nvPr/>
        </p:nvSpPr>
        <p:spPr>
          <a:xfrm>
            <a:off x="2998558" y="1945913"/>
            <a:ext cx="120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工作气体</a:t>
            </a:r>
            <a:endParaRPr lang="zh-CN" altLang="en-US" sz="1200" dirty="0"/>
          </a:p>
        </p:txBody>
      </p:sp>
      <p:sp>
        <p:nvSpPr>
          <p:cNvPr id="71" name="文本框 70"/>
          <p:cNvSpPr txBox="1"/>
          <p:nvPr/>
        </p:nvSpPr>
        <p:spPr>
          <a:xfrm>
            <a:off x="2998558" y="2491378"/>
            <a:ext cx="1360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阴极丝</a:t>
            </a:r>
            <a:endParaRPr lang="zh-CN" altLang="en-US" sz="1200" dirty="0"/>
          </a:p>
        </p:txBody>
      </p:sp>
      <p:grpSp>
        <p:nvGrpSpPr>
          <p:cNvPr id="9" name="组合 8"/>
          <p:cNvGrpSpPr/>
          <p:nvPr/>
        </p:nvGrpSpPr>
        <p:grpSpPr>
          <a:xfrm>
            <a:off x="1199334" y="3120028"/>
            <a:ext cx="1614704" cy="1365885"/>
            <a:chOff x="6151" y="3274"/>
            <a:chExt cx="2890" cy="2835"/>
          </a:xfrm>
        </p:grpSpPr>
        <p:sp>
          <p:nvSpPr>
            <p:cNvPr id="13" name="矩形 12"/>
            <p:cNvSpPr/>
            <p:nvPr/>
          </p:nvSpPr>
          <p:spPr>
            <a:xfrm>
              <a:off x="8191" y="3274"/>
              <a:ext cx="850" cy="28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151" y="3274"/>
              <a:ext cx="850" cy="28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171" y="3274"/>
              <a:ext cx="850" cy="28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 flipV="1">
            <a:off x="989418" y="2894603"/>
            <a:ext cx="2035810" cy="2730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247228" y="277204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491068" y="277204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726018" y="277204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979383" y="277204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224493" y="277204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2468333" y="277204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2712808" y="277204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246593" y="29993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491068" y="29993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725383" y="29993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979383" y="29993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2223858" y="29993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2467698" y="29993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2712173" y="29993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flipV="1">
            <a:off x="989418" y="4591958"/>
            <a:ext cx="2035810" cy="2730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2998558" y="2757443"/>
            <a:ext cx="120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阳极丝</a:t>
            </a:r>
            <a:endParaRPr lang="zh-CN" altLang="en-US" sz="1200" dirty="0"/>
          </a:p>
        </p:txBody>
      </p:sp>
      <p:sp>
        <p:nvSpPr>
          <p:cNvPr id="51" name="文本框 50"/>
          <p:cNvSpPr txBox="1"/>
          <p:nvPr/>
        </p:nvSpPr>
        <p:spPr>
          <a:xfrm>
            <a:off x="2998558" y="3035573"/>
            <a:ext cx="1360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阴极丝</a:t>
            </a:r>
            <a:endParaRPr lang="zh-CN" altLang="en-US" sz="1200" dirty="0"/>
          </a:p>
        </p:txBody>
      </p:sp>
      <p:pic>
        <p:nvPicPr>
          <p:cNvPr id="95" name="图片 94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463" l="1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18" y="2793638"/>
            <a:ext cx="56515" cy="105410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463" l="1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08" y="2793638"/>
            <a:ext cx="56515" cy="105410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463" l="1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88348" y="2920638"/>
            <a:ext cx="56515" cy="10541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500380" y="2603500"/>
            <a:ext cx="50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200" dirty="0"/>
              <a:t>GND</a:t>
            </a:r>
            <a:endParaRPr lang="en-US" altLang="en-US" sz="1200" dirty="0"/>
          </a:p>
        </p:txBody>
      </p:sp>
      <p:sp>
        <p:nvSpPr>
          <p:cNvPr id="40" name="文本框 39"/>
          <p:cNvSpPr txBox="1"/>
          <p:nvPr/>
        </p:nvSpPr>
        <p:spPr>
          <a:xfrm>
            <a:off x="494030" y="2775585"/>
            <a:ext cx="5143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200" dirty="0"/>
              <a:t>+HV</a:t>
            </a:r>
            <a:endParaRPr lang="en-US" altLang="en-US" sz="1200" dirty="0"/>
          </a:p>
        </p:txBody>
      </p:sp>
      <p:sp>
        <p:nvSpPr>
          <p:cNvPr id="53" name="文本框 52"/>
          <p:cNvSpPr txBox="1"/>
          <p:nvPr/>
        </p:nvSpPr>
        <p:spPr>
          <a:xfrm>
            <a:off x="462456" y="2938780"/>
            <a:ext cx="545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200" dirty="0"/>
              <a:t>GND</a:t>
            </a:r>
            <a:endParaRPr lang="en-US" altLang="en-US" sz="1200" dirty="0"/>
          </a:p>
        </p:txBody>
      </p:sp>
      <p:sp>
        <p:nvSpPr>
          <p:cNvPr id="67" name="文本框 66"/>
          <p:cNvSpPr txBox="1"/>
          <p:nvPr/>
        </p:nvSpPr>
        <p:spPr>
          <a:xfrm>
            <a:off x="542925" y="4453890"/>
            <a:ext cx="4654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200" dirty="0"/>
              <a:t>-HV</a:t>
            </a:r>
            <a:endParaRPr lang="en-US" altLang="en-US" sz="1200" dirty="0"/>
          </a:p>
        </p:txBody>
      </p:sp>
      <p:sp>
        <p:nvSpPr>
          <p:cNvPr id="135" name="文本框 134"/>
          <p:cNvSpPr txBox="1"/>
          <p:nvPr/>
        </p:nvSpPr>
        <p:spPr>
          <a:xfrm>
            <a:off x="914400" y="4730750"/>
            <a:ext cx="2183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/>
              <a:t>MWPC</a:t>
            </a:r>
            <a:r>
              <a:rPr lang="zh-CN" altLang="en-US" sz="1200" dirty="0" smtClean="0"/>
              <a:t>读出</a:t>
            </a:r>
            <a:r>
              <a:rPr lang="en-US" altLang="zh-CN" sz="1200" dirty="0" smtClean="0"/>
              <a:t>BHCND</a:t>
            </a:r>
            <a:r>
              <a:rPr lang="zh-CN" altLang="en-US" sz="1200" dirty="0" smtClean="0"/>
              <a:t>原理图</a:t>
            </a:r>
            <a:endParaRPr lang="en-US" altLang="en-US" sz="1200" dirty="0"/>
          </a:p>
        </p:txBody>
      </p:sp>
      <p:cxnSp>
        <p:nvCxnSpPr>
          <p:cNvPr id="136" name="直接连接符 135"/>
          <p:cNvCxnSpPr/>
          <p:nvPr/>
        </p:nvCxnSpPr>
        <p:spPr>
          <a:xfrm flipV="1">
            <a:off x="2900768" y="1726838"/>
            <a:ext cx="163830" cy="69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>
            <a:stCxn id="38" idx="6"/>
          </p:cNvCxnSpPr>
          <p:nvPr/>
        </p:nvCxnSpPr>
        <p:spPr>
          <a:xfrm flipV="1">
            <a:off x="2766783" y="2712993"/>
            <a:ext cx="306070" cy="879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直接连接符 162"/>
          <p:cNvCxnSpPr>
            <a:stCxn id="50" idx="1"/>
            <a:endCxn id="50" idx="1"/>
          </p:cNvCxnSpPr>
          <p:nvPr/>
        </p:nvCxnSpPr>
        <p:spPr>
          <a:xfrm>
            <a:off x="2998558" y="2895943"/>
            <a:ext cx="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直接连接符 164"/>
          <p:cNvCxnSpPr>
            <a:stCxn id="47" idx="6"/>
          </p:cNvCxnSpPr>
          <p:nvPr/>
        </p:nvCxnSpPr>
        <p:spPr>
          <a:xfrm>
            <a:off x="2766148" y="3028271"/>
            <a:ext cx="350623" cy="836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7" name="椭圆 256"/>
          <p:cNvSpPr/>
          <p:nvPr/>
        </p:nvSpPr>
        <p:spPr>
          <a:xfrm>
            <a:off x="1876680" y="1591421"/>
            <a:ext cx="108000" cy="108000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72000" rtlCol="0" anchor="ctr"/>
          <a:lstStyle/>
          <a:p>
            <a:pPr algn="ctr"/>
            <a:r>
              <a:rPr lang="en-US" altLang="zh-CN" sz="1400" dirty="0"/>
              <a:t>+</a:t>
            </a:r>
            <a:endParaRPr lang="en-US" altLang="zh-CN" sz="1400" dirty="0"/>
          </a:p>
        </p:txBody>
      </p:sp>
      <p:sp>
        <p:nvSpPr>
          <p:cNvPr id="259" name="椭圆 258"/>
          <p:cNvSpPr/>
          <p:nvPr/>
        </p:nvSpPr>
        <p:spPr>
          <a:xfrm>
            <a:off x="1938351" y="1802918"/>
            <a:ext cx="108000" cy="10800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400" dirty="0" smtClean="0"/>
              <a:t>-</a:t>
            </a:r>
            <a:endParaRPr lang="en-US" altLang="zh-CN" sz="1400" dirty="0"/>
          </a:p>
        </p:txBody>
      </p:sp>
      <p:sp>
        <p:nvSpPr>
          <p:cNvPr id="260" name="椭圆 259"/>
          <p:cNvSpPr/>
          <p:nvPr/>
        </p:nvSpPr>
        <p:spPr>
          <a:xfrm>
            <a:off x="1808097" y="1882001"/>
            <a:ext cx="108000" cy="10800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400" dirty="0" smtClean="0"/>
              <a:t>-</a:t>
            </a:r>
            <a:endParaRPr lang="en-US" altLang="zh-CN" sz="1400" dirty="0"/>
          </a:p>
        </p:txBody>
      </p:sp>
      <p:grpSp>
        <p:nvGrpSpPr>
          <p:cNvPr id="170" name="组合 169"/>
          <p:cNvGrpSpPr/>
          <p:nvPr/>
        </p:nvGrpSpPr>
        <p:grpSpPr>
          <a:xfrm>
            <a:off x="1078318" y="1325015"/>
            <a:ext cx="100331" cy="1374967"/>
            <a:chOff x="1078318" y="1325015"/>
            <a:chExt cx="100331" cy="1374967"/>
          </a:xfrm>
        </p:grpSpPr>
        <p:cxnSp>
          <p:nvCxnSpPr>
            <p:cNvPr id="168" name="直接连接符 167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直接连接符 261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7" name="组合 266"/>
          <p:cNvGrpSpPr/>
          <p:nvPr/>
        </p:nvGrpSpPr>
        <p:grpSpPr>
          <a:xfrm>
            <a:off x="1681905" y="1330598"/>
            <a:ext cx="98386" cy="1374967"/>
            <a:chOff x="1078318" y="1325015"/>
            <a:chExt cx="100331" cy="1374967"/>
          </a:xfrm>
        </p:grpSpPr>
        <p:cxnSp>
          <p:nvCxnSpPr>
            <p:cNvPr id="270" name="直接连接符 269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1" name="组合 270"/>
          <p:cNvGrpSpPr/>
          <p:nvPr/>
        </p:nvGrpSpPr>
        <p:grpSpPr>
          <a:xfrm>
            <a:off x="2243345" y="1326187"/>
            <a:ext cx="98386" cy="1374967"/>
            <a:chOff x="1078318" y="1325015"/>
            <a:chExt cx="100331" cy="1374967"/>
          </a:xfrm>
        </p:grpSpPr>
        <p:cxnSp>
          <p:nvCxnSpPr>
            <p:cNvPr id="272" name="直接连接符 271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直接连接符 273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5" name="组合 274"/>
          <p:cNvGrpSpPr/>
          <p:nvPr/>
        </p:nvGrpSpPr>
        <p:grpSpPr>
          <a:xfrm>
            <a:off x="2819508" y="1326596"/>
            <a:ext cx="98386" cy="1374967"/>
            <a:chOff x="1078318" y="1325015"/>
            <a:chExt cx="100331" cy="1374967"/>
          </a:xfrm>
        </p:grpSpPr>
        <p:cxnSp>
          <p:nvCxnSpPr>
            <p:cNvPr id="276" name="直接连接符 275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直接连接符 276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8" name="直接连接符 277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9" name="组合 278"/>
          <p:cNvGrpSpPr/>
          <p:nvPr/>
        </p:nvGrpSpPr>
        <p:grpSpPr>
          <a:xfrm>
            <a:off x="1078406" y="3111359"/>
            <a:ext cx="100331" cy="1374967"/>
            <a:chOff x="1078318" y="1325015"/>
            <a:chExt cx="100331" cy="1374967"/>
          </a:xfrm>
        </p:grpSpPr>
        <p:cxnSp>
          <p:nvCxnSpPr>
            <p:cNvPr id="280" name="直接连接符 279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1" name="直接连接符 280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2" name="直接连接符 281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3" name="组合 282"/>
          <p:cNvGrpSpPr/>
          <p:nvPr/>
        </p:nvGrpSpPr>
        <p:grpSpPr>
          <a:xfrm>
            <a:off x="1661040" y="3111359"/>
            <a:ext cx="98386" cy="1374967"/>
            <a:chOff x="1078318" y="1325015"/>
            <a:chExt cx="100331" cy="1374967"/>
          </a:xfrm>
        </p:grpSpPr>
        <p:cxnSp>
          <p:nvCxnSpPr>
            <p:cNvPr id="284" name="直接连接符 283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5" name="直接连接符 284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6" name="直接连接符 285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7" name="组合 286"/>
          <p:cNvGrpSpPr/>
          <p:nvPr/>
        </p:nvGrpSpPr>
        <p:grpSpPr>
          <a:xfrm>
            <a:off x="2235625" y="3113486"/>
            <a:ext cx="98386" cy="1374967"/>
            <a:chOff x="1078318" y="1325015"/>
            <a:chExt cx="100331" cy="1374967"/>
          </a:xfrm>
        </p:grpSpPr>
        <p:cxnSp>
          <p:nvCxnSpPr>
            <p:cNvPr id="288" name="直接连接符 287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9" name="直接连接符 288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" name="直接连接符 289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1" name="组合 290"/>
          <p:cNvGrpSpPr/>
          <p:nvPr/>
        </p:nvGrpSpPr>
        <p:grpSpPr>
          <a:xfrm>
            <a:off x="2819596" y="3112940"/>
            <a:ext cx="98386" cy="1374967"/>
            <a:chOff x="1078318" y="1325015"/>
            <a:chExt cx="100331" cy="1374967"/>
          </a:xfrm>
        </p:grpSpPr>
        <p:cxnSp>
          <p:nvCxnSpPr>
            <p:cNvPr id="292" name="直接连接符 291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3" name="直接连接符 292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4" name="直接连接符 293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3" name="直接箭头连接符 62"/>
          <p:cNvCxnSpPr/>
          <p:nvPr/>
        </p:nvCxnSpPr>
        <p:spPr>
          <a:xfrm>
            <a:off x="1627834" y="858793"/>
            <a:ext cx="119774" cy="10483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 flipH="1">
            <a:off x="1679028" y="1903368"/>
            <a:ext cx="52070" cy="3492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椭圆 257"/>
          <p:cNvSpPr/>
          <p:nvPr/>
        </p:nvSpPr>
        <p:spPr>
          <a:xfrm>
            <a:off x="1749551" y="1669003"/>
            <a:ext cx="108000" cy="108000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72000" rtlCol="0" anchor="ctr"/>
          <a:lstStyle/>
          <a:p>
            <a:pPr algn="ctr"/>
            <a:r>
              <a:rPr lang="en-US" altLang="zh-CN" sz="1400" dirty="0"/>
              <a:t>+</a:t>
            </a:r>
            <a:endParaRPr lang="en-US" altLang="zh-CN" sz="1400" dirty="0"/>
          </a:p>
        </p:txBody>
      </p:sp>
      <p:sp>
        <p:nvSpPr>
          <p:cNvPr id="55" name="文本框 54"/>
          <p:cNvSpPr txBox="1"/>
          <p:nvPr/>
        </p:nvSpPr>
        <p:spPr>
          <a:xfrm>
            <a:off x="2023833" y="1408068"/>
            <a:ext cx="20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030818" y="3592468"/>
            <a:ext cx="20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2341968" y="3478803"/>
            <a:ext cx="330835" cy="19240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2260688" y="3688988"/>
            <a:ext cx="52070" cy="3492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椭圆 294"/>
          <p:cNvSpPr/>
          <p:nvPr/>
        </p:nvSpPr>
        <p:spPr>
          <a:xfrm>
            <a:off x="2530220" y="3594096"/>
            <a:ext cx="108000" cy="108000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72000" rtlCol="0" anchor="ctr"/>
          <a:lstStyle/>
          <a:p>
            <a:pPr algn="ctr"/>
            <a:r>
              <a:rPr lang="en-US" altLang="zh-CN" sz="1400" dirty="0"/>
              <a:t>+</a:t>
            </a:r>
            <a:endParaRPr lang="en-US" altLang="zh-CN" sz="1400" dirty="0"/>
          </a:p>
        </p:txBody>
      </p:sp>
      <p:sp>
        <p:nvSpPr>
          <p:cNvPr id="296" name="椭圆 295"/>
          <p:cNvSpPr/>
          <p:nvPr/>
        </p:nvSpPr>
        <p:spPr>
          <a:xfrm>
            <a:off x="2446066" y="3407730"/>
            <a:ext cx="108000" cy="10800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400" dirty="0" smtClean="0"/>
              <a:t>-</a:t>
            </a:r>
            <a:endParaRPr lang="en-US" altLang="zh-CN" sz="1400" dirty="0"/>
          </a:p>
        </p:txBody>
      </p:sp>
      <p:sp>
        <p:nvSpPr>
          <p:cNvPr id="297" name="椭圆 296"/>
          <p:cNvSpPr/>
          <p:nvPr/>
        </p:nvSpPr>
        <p:spPr>
          <a:xfrm>
            <a:off x="2315812" y="3486813"/>
            <a:ext cx="108000" cy="10800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400" dirty="0" smtClean="0"/>
              <a:t>-</a:t>
            </a:r>
            <a:endParaRPr lang="en-US" altLang="zh-CN" sz="1400" dirty="0"/>
          </a:p>
        </p:txBody>
      </p:sp>
      <p:sp>
        <p:nvSpPr>
          <p:cNvPr id="298" name="椭圆 297"/>
          <p:cNvSpPr/>
          <p:nvPr/>
        </p:nvSpPr>
        <p:spPr>
          <a:xfrm>
            <a:off x="2403091" y="3671678"/>
            <a:ext cx="108000" cy="108000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72000" rtlCol="0" anchor="ctr"/>
          <a:lstStyle/>
          <a:p>
            <a:pPr algn="ctr"/>
            <a:r>
              <a:rPr lang="en-US" altLang="zh-CN" sz="1400" dirty="0"/>
              <a:t>+</a:t>
            </a:r>
            <a:endParaRPr lang="en-US" altLang="zh-CN" sz="1400" dirty="0"/>
          </a:p>
        </p:txBody>
      </p:sp>
      <p:cxnSp>
        <p:nvCxnSpPr>
          <p:cNvPr id="65" name="直接箭头连接符 64"/>
          <p:cNvCxnSpPr/>
          <p:nvPr/>
        </p:nvCxnSpPr>
        <p:spPr>
          <a:xfrm>
            <a:off x="2003531" y="828125"/>
            <a:ext cx="325102" cy="28608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弧形 239"/>
          <p:cNvSpPr/>
          <p:nvPr/>
        </p:nvSpPr>
        <p:spPr>
          <a:xfrm>
            <a:off x="2112399" y="2108836"/>
            <a:ext cx="106926" cy="45719"/>
          </a:xfrm>
          <a:prstGeom prst="arc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文本框 298"/>
          <p:cNvSpPr txBox="1"/>
          <p:nvPr/>
        </p:nvSpPr>
        <p:spPr>
          <a:xfrm>
            <a:off x="2046989" y="1819830"/>
            <a:ext cx="2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直接连接符 136"/>
          <p:cNvCxnSpPr/>
          <p:nvPr/>
        </p:nvCxnSpPr>
        <p:spPr>
          <a:xfrm>
            <a:off x="2602318" y="2085613"/>
            <a:ext cx="4705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690760" y="955671"/>
            <a:ext cx="22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47310" y="1902460"/>
            <a:ext cx="323088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charset="0"/>
              <a:buChar char="l"/>
            </a:pPr>
            <a:r>
              <a:rPr lang="zh-CN" altLang="en-US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涂硼蜂窝转换体高效率将中子转换</a:t>
            </a:r>
            <a:r>
              <a:rPr lang="zh-CN" altLang="en-US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为电离电</a:t>
            </a:r>
            <a:r>
              <a:rPr lang="zh-CN" altLang="en-US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子</a:t>
            </a:r>
            <a:endParaRPr lang="zh-CN" altLang="en-US" spc="-1" dirty="0" smtClean="0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48170" y="4768097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/>
          </a:p>
        </p:txBody>
      </p:sp>
      <p:sp>
        <p:nvSpPr>
          <p:cNvPr id="5" name="文本框 4"/>
          <p:cNvSpPr txBox="1"/>
          <p:nvPr/>
        </p:nvSpPr>
        <p:spPr>
          <a:xfrm>
            <a:off x="318135" y="235585"/>
            <a:ext cx="556958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探测器的MWPC读出</a:t>
            </a:r>
            <a:endParaRPr lang="zh-CN" alt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Multi-Wire Proportional Chamber, </a:t>
            </a:r>
            <a:r>
              <a:rPr lang="zh-CN" altLang="en-US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多丝正比室）</a:t>
            </a:r>
            <a:endParaRPr lang="zh-CN" altLang="en-US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998558" y="1059453"/>
            <a:ext cx="1425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漂移电极</a:t>
            </a:r>
            <a:endParaRPr lang="zh-CN" altLang="en-US" sz="1200" dirty="0"/>
          </a:p>
        </p:txBody>
      </p:sp>
      <p:sp>
        <p:nvSpPr>
          <p:cNvPr id="62" name="文本框 61"/>
          <p:cNvSpPr txBox="1"/>
          <p:nvPr/>
        </p:nvSpPr>
        <p:spPr>
          <a:xfrm>
            <a:off x="2998558" y="4454163"/>
            <a:ext cx="1425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漂移电极</a:t>
            </a:r>
            <a:endParaRPr lang="zh-CN" altLang="en-US" sz="1200" dirty="0"/>
          </a:p>
        </p:txBody>
      </p:sp>
      <p:grpSp>
        <p:nvGrpSpPr>
          <p:cNvPr id="56" name="组合 55"/>
          <p:cNvGrpSpPr/>
          <p:nvPr/>
        </p:nvGrpSpPr>
        <p:grpSpPr>
          <a:xfrm>
            <a:off x="1199334" y="1333138"/>
            <a:ext cx="1614704" cy="1365885"/>
            <a:chOff x="6151" y="3274"/>
            <a:chExt cx="2890" cy="2835"/>
          </a:xfrm>
        </p:grpSpPr>
        <p:sp>
          <p:nvSpPr>
            <p:cNvPr id="17" name="矩形 16"/>
            <p:cNvSpPr/>
            <p:nvPr/>
          </p:nvSpPr>
          <p:spPr>
            <a:xfrm>
              <a:off x="8191" y="3274"/>
              <a:ext cx="850" cy="28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151" y="3274"/>
              <a:ext cx="850" cy="28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171" y="3274"/>
              <a:ext cx="850" cy="28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1244688" y="1884318"/>
            <a:ext cx="47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直接箭头连接符 56"/>
          <p:cNvCxnSpPr/>
          <p:nvPr/>
        </p:nvCxnSpPr>
        <p:spPr>
          <a:xfrm flipV="1">
            <a:off x="1753323" y="1691913"/>
            <a:ext cx="330835" cy="19240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/>
        </p:nvSpPr>
        <p:spPr>
          <a:xfrm>
            <a:off x="2998558" y="1565548"/>
            <a:ext cx="120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涂硼蜂窝</a:t>
            </a:r>
            <a:endParaRPr lang="zh-CN" altLang="en-US" sz="1200" dirty="0"/>
          </a:p>
        </p:txBody>
      </p:sp>
      <p:sp>
        <p:nvSpPr>
          <p:cNvPr id="70" name="文本框 69"/>
          <p:cNvSpPr txBox="1"/>
          <p:nvPr/>
        </p:nvSpPr>
        <p:spPr>
          <a:xfrm>
            <a:off x="2998558" y="1945913"/>
            <a:ext cx="120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工作气体</a:t>
            </a:r>
            <a:endParaRPr lang="zh-CN" altLang="en-US" sz="1200" dirty="0"/>
          </a:p>
        </p:txBody>
      </p:sp>
      <p:sp>
        <p:nvSpPr>
          <p:cNvPr id="71" name="文本框 70"/>
          <p:cNvSpPr txBox="1"/>
          <p:nvPr/>
        </p:nvSpPr>
        <p:spPr>
          <a:xfrm>
            <a:off x="2998558" y="2491378"/>
            <a:ext cx="1360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阴极丝</a:t>
            </a:r>
            <a:endParaRPr lang="zh-CN" altLang="en-US" sz="1200" dirty="0"/>
          </a:p>
        </p:txBody>
      </p:sp>
      <p:grpSp>
        <p:nvGrpSpPr>
          <p:cNvPr id="9" name="组合 8"/>
          <p:cNvGrpSpPr/>
          <p:nvPr/>
        </p:nvGrpSpPr>
        <p:grpSpPr>
          <a:xfrm>
            <a:off x="1199334" y="3120028"/>
            <a:ext cx="1614704" cy="1365885"/>
            <a:chOff x="6151" y="3274"/>
            <a:chExt cx="2890" cy="2835"/>
          </a:xfrm>
        </p:grpSpPr>
        <p:sp>
          <p:nvSpPr>
            <p:cNvPr id="13" name="矩形 12"/>
            <p:cNvSpPr/>
            <p:nvPr/>
          </p:nvSpPr>
          <p:spPr>
            <a:xfrm>
              <a:off x="8191" y="3274"/>
              <a:ext cx="850" cy="28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151" y="3274"/>
              <a:ext cx="850" cy="28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171" y="3274"/>
              <a:ext cx="850" cy="28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 flipV="1">
            <a:off x="989418" y="2894603"/>
            <a:ext cx="2035810" cy="2730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247228" y="277204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491068" y="277204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726018" y="277204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979383" y="277204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224493" y="277204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2468333" y="277204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2712808" y="277204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246593" y="29993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491068" y="29993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725383" y="29993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979383" y="29993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2223858" y="29993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2467698" y="29993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2712173" y="29993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flipV="1">
            <a:off x="988148" y="1197248"/>
            <a:ext cx="2035810" cy="2730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flipV="1">
            <a:off x="989418" y="4591958"/>
            <a:ext cx="2035810" cy="2730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2998558" y="2757443"/>
            <a:ext cx="120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阳极丝</a:t>
            </a:r>
            <a:endParaRPr lang="zh-CN" altLang="en-US" sz="1200" dirty="0"/>
          </a:p>
        </p:txBody>
      </p:sp>
      <p:sp>
        <p:nvSpPr>
          <p:cNvPr id="51" name="文本框 50"/>
          <p:cNvSpPr txBox="1"/>
          <p:nvPr/>
        </p:nvSpPr>
        <p:spPr>
          <a:xfrm>
            <a:off x="2998558" y="3035573"/>
            <a:ext cx="1360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阴极丝</a:t>
            </a:r>
            <a:endParaRPr lang="zh-CN" altLang="en-US" sz="1200" dirty="0"/>
          </a:p>
        </p:txBody>
      </p:sp>
      <p:sp>
        <p:nvSpPr>
          <p:cNvPr id="66" name="文本框 65"/>
          <p:cNvSpPr txBox="1"/>
          <p:nvPr/>
        </p:nvSpPr>
        <p:spPr>
          <a:xfrm>
            <a:off x="1684410" y="854706"/>
            <a:ext cx="22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5" name="图片 94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463" l="1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18" y="2793638"/>
            <a:ext cx="56515" cy="105410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463" l="1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08" y="2793638"/>
            <a:ext cx="56515" cy="105410"/>
          </a:xfrm>
          <a:prstGeom prst="rect">
            <a:avLst/>
          </a:prstGeom>
        </p:spPr>
      </p:pic>
      <p:sp>
        <p:nvSpPr>
          <p:cNvPr id="111" name="任意多边形 110"/>
          <p:cNvSpPr/>
          <p:nvPr/>
        </p:nvSpPr>
        <p:spPr>
          <a:xfrm>
            <a:off x="1877149" y="1992180"/>
            <a:ext cx="45719" cy="819874"/>
          </a:xfrm>
          <a:custGeom>
            <a:avLst/>
            <a:gdLst>
              <a:gd name="connisteX0" fmla="*/ 0 w 47973"/>
              <a:gd name="connsiteY0" fmla="*/ 0 h 1024255"/>
              <a:gd name="connisteX1" fmla="*/ 47625 w 47973"/>
              <a:gd name="connsiteY1" fmla="*/ 248920 h 1024255"/>
              <a:gd name="connisteX2" fmla="*/ 19050 w 47973"/>
              <a:gd name="connsiteY2" fmla="*/ 459740 h 1024255"/>
              <a:gd name="connisteX3" fmla="*/ 28575 w 47973"/>
              <a:gd name="connsiteY3" fmla="*/ 861695 h 1024255"/>
              <a:gd name="connisteX4" fmla="*/ 0 w 47973"/>
              <a:gd name="connsiteY4" fmla="*/ 1024255 h 1024255"/>
              <a:gd name="connisteX5" fmla="*/ -201295 w 47973"/>
              <a:gd name="connsiteY5" fmla="*/ 976630 h 10242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47974" h="1024255">
                <a:moveTo>
                  <a:pt x="0" y="0"/>
                </a:moveTo>
                <a:cubicBezTo>
                  <a:pt x="10160" y="45720"/>
                  <a:pt x="43815" y="156845"/>
                  <a:pt x="47625" y="248920"/>
                </a:cubicBezTo>
                <a:cubicBezTo>
                  <a:pt x="51435" y="340995"/>
                  <a:pt x="22860" y="337185"/>
                  <a:pt x="19050" y="459740"/>
                </a:cubicBezTo>
                <a:cubicBezTo>
                  <a:pt x="15240" y="582295"/>
                  <a:pt x="32385" y="748665"/>
                  <a:pt x="28575" y="861695"/>
                </a:cubicBezTo>
                <a:cubicBezTo>
                  <a:pt x="24765" y="974725"/>
                  <a:pt x="45720" y="1001395"/>
                  <a:pt x="0" y="1024255"/>
                </a:cubicBezTo>
              </a:path>
            </a:pathLst>
          </a:custGeom>
          <a:noFill/>
          <a:ln w="222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任意多边形 111"/>
          <p:cNvSpPr/>
          <p:nvPr/>
        </p:nvSpPr>
        <p:spPr>
          <a:xfrm>
            <a:off x="2020753" y="1922983"/>
            <a:ext cx="91979" cy="889071"/>
          </a:xfrm>
          <a:custGeom>
            <a:avLst/>
            <a:gdLst>
              <a:gd name="connisteX0" fmla="*/ 0 w 146453"/>
              <a:gd name="connsiteY0" fmla="*/ 0 h 1139190"/>
              <a:gd name="connisteX1" fmla="*/ 144145 w 146453"/>
              <a:gd name="connsiteY1" fmla="*/ 497840 h 1139190"/>
              <a:gd name="connisteX2" fmla="*/ 67310 w 146453"/>
              <a:gd name="connsiteY2" fmla="*/ 814070 h 1139190"/>
              <a:gd name="connisteX3" fmla="*/ 144145 w 146453"/>
              <a:gd name="connsiteY3" fmla="*/ 1091565 h 1139190"/>
              <a:gd name="connisteX4" fmla="*/ 124460 w 146453"/>
              <a:gd name="connsiteY4" fmla="*/ 1139190 h 1139190"/>
              <a:gd name="connisteX5" fmla="*/ 163195 w 146453"/>
              <a:gd name="connsiteY5" fmla="*/ 1589405 h 113919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46454" h="1139190">
                <a:moveTo>
                  <a:pt x="0" y="0"/>
                </a:moveTo>
                <a:cubicBezTo>
                  <a:pt x="30480" y="93345"/>
                  <a:pt x="130810" y="335280"/>
                  <a:pt x="144145" y="497840"/>
                </a:cubicBezTo>
                <a:cubicBezTo>
                  <a:pt x="157480" y="660400"/>
                  <a:pt x="67310" y="695325"/>
                  <a:pt x="67310" y="814070"/>
                </a:cubicBezTo>
                <a:cubicBezTo>
                  <a:pt x="67310" y="932815"/>
                  <a:pt x="132715" y="1026795"/>
                  <a:pt x="144145" y="1091565"/>
                </a:cubicBezTo>
                <a:cubicBezTo>
                  <a:pt x="155575" y="1156335"/>
                  <a:pt x="120650" y="1039495"/>
                  <a:pt x="124460" y="1139190"/>
                </a:cubicBezTo>
              </a:path>
            </a:pathLst>
          </a:custGeom>
          <a:noFill/>
          <a:ln w="222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任意多边形 112"/>
          <p:cNvSpPr/>
          <p:nvPr/>
        </p:nvSpPr>
        <p:spPr>
          <a:xfrm>
            <a:off x="1763483" y="2798718"/>
            <a:ext cx="108585" cy="50165"/>
          </a:xfrm>
          <a:custGeom>
            <a:avLst/>
            <a:gdLst>
              <a:gd name="connisteX0" fmla="*/ 144145 w 144145"/>
              <a:gd name="connsiteY0" fmla="*/ 65921 h 65921"/>
              <a:gd name="connisteX1" fmla="*/ 76835 w 144145"/>
              <a:gd name="connsiteY1" fmla="*/ 8136 h 65921"/>
              <a:gd name="connisteX2" fmla="*/ 0 w 144145"/>
              <a:gd name="connsiteY2" fmla="*/ 17661 h 65921"/>
              <a:gd name="connisteX3" fmla="*/ -57150 w 144145"/>
              <a:gd name="connsiteY3" fmla="*/ 132596 h 6592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44145" h="65922">
                <a:moveTo>
                  <a:pt x="144145" y="65922"/>
                </a:moveTo>
                <a:cubicBezTo>
                  <a:pt x="132080" y="53857"/>
                  <a:pt x="105410" y="17662"/>
                  <a:pt x="76835" y="8137"/>
                </a:cubicBezTo>
                <a:cubicBezTo>
                  <a:pt x="48260" y="-1388"/>
                  <a:pt x="26670" y="-7103"/>
                  <a:pt x="0" y="17662"/>
                </a:cubicBezTo>
              </a:path>
            </a:pathLst>
          </a:cu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任意多边形 113"/>
          <p:cNvSpPr/>
          <p:nvPr/>
        </p:nvSpPr>
        <p:spPr>
          <a:xfrm>
            <a:off x="1893658" y="2819038"/>
            <a:ext cx="100965" cy="50800"/>
          </a:xfrm>
          <a:custGeom>
            <a:avLst/>
            <a:gdLst>
              <a:gd name="connisteX0" fmla="*/ 0 w 133985"/>
              <a:gd name="connsiteY0" fmla="*/ 67310 h 67310"/>
              <a:gd name="connisteX1" fmla="*/ 86360 w 133985"/>
              <a:gd name="connsiteY1" fmla="*/ 38735 h 67310"/>
              <a:gd name="connisteX2" fmla="*/ 133985 w 133985"/>
              <a:gd name="connsiteY2" fmla="*/ 0 h 67310"/>
              <a:gd name="connisteX3" fmla="*/ 105410 w 133985"/>
              <a:gd name="connsiteY3" fmla="*/ -9525 h 6731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33985" h="67310">
                <a:moveTo>
                  <a:pt x="0" y="67310"/>
                </a:moveTo>
                <a:cubicBezTo>
                  <a:pt x="16510" y="62230"/>
                  <a:pt x="59690" y="52070"/>
                  <a:pt x="86360" y="38735"/>
                </a:cubicBezTo>
                <a:cubicBezTo>
                  <a:pt x="113030" y="25400"/>
                  <a:pt x="130175" y="9525"/>
                  <a:pt x="133985" y="0"/>
                </a:cubicBezTo>
              </a:path>
            </a:pathLst>
          </a:cu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任意多边形 114"/>
          <p:cNvSpPr/>
          <p:nvPr/>
        </p:nvSpPr>
        <p:spPr>
          <a:xfrm>
            <a:off x="2021293" y="2780303"/>
            <a:ext cx="67310" cy="82550"/>
          </a:xfrm>
          <a:custGeom>
            <a:avLst/>
            <a:gdLst>
              <a:gd name="connisteX0" fmla="*/ 89418 w 89418"/>
              <a:gd name="connsiteY0" fmla="*/ 108521 h 108521"/>
              <a:gd name="connisteX1" fmla="*/ 60843 w 89418"/>
              <a:gd name="connsiteY1" fmla="*/ 12636 h 108521"/>
              <a:gd name="connisteX2" fmla="*/ 12583 w 89418"/>
              <a:gd name="connsiteY2" fmla="*/ 3111 h 108521"/>
              <a:gd name="connisteX3" fmla="*/ 271663 w 89418"/>
              <a:gd name="connsiteY3" fmla="*/ 12636 h 10852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89419" h="108521">
                <a:moveTo>
                  <a:pt x="89419" y="108521"/>
                </a:moveTo>
                <a:cubicBezTo>
                  <a:pt x="84974" y="89471"/>
                  <a:pt x="76084" y="33591"/>
                  <a:pt x="60844" y="12636"/>
                </a:cubicBezTo>
                <a:cubicBezTo>
                  <a:pt x="45604" y="-8319"/>
                  <a:pt x="-29326" y="3111"/>
                  <a:pt x="12584" y="3111"/>
                </a:cubicBezTo>
              </a:path>
            </a:pathLst>
          </a:cu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任意多边形 115"/>
          <p:cNvSpPr/>
          <p:nvPr/>
        </p:nvSpPr>
        <p:spPr>
          <a:xfrm>
            <a:off x="2117813" y="2781573"/>
            <a:ext cx="93980" cy="81280"/>
          </a:xfrm>
          <a:custGeom>
            <a:avLst/>
            <a:gdLst>
              <a:gd name="connisteX0" fmla="*/ 0 w 124460"/>
              <a:gd name="connsiteY0" fmla="*/ 107175 h 107175"/>
              <a:gd name="connisteX1" fmla="*/ 38735 w 124460"/>
              <a:gd name="connsiteY1" fmla="*/ 59550 h 107175"/>
              <a:gd name="connisteX2" fmla="*/ 86360 w 124460"/>
              <a:gd name="connsiteY2" fmla="*/ 1765 h 107175"/>
              <a:gd name="connisteX3" fmla="*/ 124460 w 124460"/>
              <a:gd name="connsiteY3" fmla="*/ 20815 h 107175"/>
              <a:gd name="connisteX4" fmla="*/ 824230 w 124460"/>
              <a:gd name="connsiteY4" fmla="*/ 39865 h 1071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24460" h="107176">
                <a:moveTo>
                  <a:pt x="0" y="107176"/>
                </a:moveTo>
                <a:cubicBezTo>
                  <a:pt x="6985" y="98921"/>
                  <a:pt x="21590" y="80506"/>
                  <a:pt x="38735" y="59551"/>
                </a:cubicBezTo>
                <a:cubicBezTo>
                  <a:pt x="55880" y="38596"/>
                  <a:pt x="69215" y="9386"/>
                  <a:pt x="86360" y="1766"/>
                </a:cubicBezTo>
                <a:cubicBezTo>
                  <a:pt x="103505" y="-5854"/>
                  <a:pt x="-22860" y="13196"/>
                  <a:pt x="124460" y="20816"/>
                </a:cubicBezTo>
              </a:path>
            </a:pathLst>
          </a:cu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7" name="图片 116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463" l="1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60383" y="2920638"/>
            <a:ext cx="56515" cy="105410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463" l="1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88348" y="2920638"/>
            <a:ext cx="56515" cy="105410"/>
          </a:xfrm>
          <a:prstGeom prst="rect">
            <a:avLst/>
          </a:prstGeom>
        </p:spPr>
      </p:pic>
      <p:sp>
        <p:nvSpPr>
          <p:cNvPr id="120" name="任意多边形 119"/>
          <p:cNvSpPr/>
          <p:nvPr/>
        </p:nvSpPr>
        <p:spPr>
          <a:xfrm>
            <a:off x="2365394" y="2986043"/>
            <a:ext cx="84524" cy="490766"/>
          </a:xfrm>
          <a:custGeom>
            <a:avLst/>
            <a:gdLst>
              <a:gd name="connisteX0" fmla="*/ 0 w 95901"/>
              <a:gd name="connsiteY0" fmla="*/ 584200 h 584200"/>
              <a:gd name="connisteX1" fmla="*/ 57785 w 95901"/>
              <a:gd name="connsiteY1" fmla="*/ 316230 h 584200"/>
              <a:gd name="connisteX2" fmla="*/ 95885 w 95901"/>
              <a:gd name="connsiteY2" fmla="*/ 134620 h 584200"/>
              <a:gd name="connisteX3" fmla="*/ 67310 w 95901"/>
              <a:gd name="connsiteY3" fmla="*/ 0 h 584200"/>
              <a:gd name="connisteX4" fmla="*/ 785495 w 95901"/>
              <a:gd name="connsiteY4" fmla="*/ 86360 h 584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95901" h="584200">
                <a:moveTo>
                  <a:pt x="0" y="584200"/>
                </a:moveTo>
                <a:cubicBezTo>
                  <a:pt x="10795" y="534035"/>
                  <a:pt x="38735" y="406400"/>
                  <a:pt x="57785" y="316230"/>
                </a:cubicBezTo>
                <a:cubicBezTo>
                  <a:pt x="76835" y="226060"/>
                  <a:pt x="93980" y="198120"/>
                  <a:pt x="95885" y="134620"/>
                </a:cubicBezTo>
                <a:cubicBezTo>
                  <a:pt x="97790" y="71120"/>
                  <a:pt x="-70485" y="9525"/>
                  <a:pt x="67310" y="0"/>
                </a:cubicBezTo>
              </a:path>
            </a:pathLst>
          </a:custGeom>
          <a:noFill/>
          <a:ln w="222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任意多边形 120"/>
          <p:cNvSpPr/>
          <p:nvPr/>
        </p:nvSpPr>
        <p:spPr>
          <a:xfrm>
            <a:off x="2507595" y="3008268"/>
            <a:ext cx="153144" cy="376556"/>
          </a:xfrm>
          <a:custGeom>
            <a:avLst/>
            <a:gdLst>
              <a:gd name="connisteX0" fmla="*/ 0 w 174219"/>
              <a:gd name="connsiteY0" fmla="*/ 440055 h 440055"/>
              <a:gd name="connisteX1" fmla="*/ 172085 w 174219"/>
              <a:gd name="connsiteY1" fmla="*/ 239395 h 440055"/>
              <a:gd name="connisteX2" fmla="*/ 86360 w 174219"/>
              <a:gd name="connsiteY2" fmla="*/ 76200 h 440055"/>
              <a:gd name="connisteX3" fmla="*/ 114935 w 174219"/>
              <a:gd name="connsiteY3" fmla="*/ 0 h 440055"/>
              <a:gd name="connisteX4" fmla="*/ 172085 w 174219"/>
              <a:gd name="connsiteY4" fmla="*/ 38100 h 4400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74219" h="440055">
                <a:moveTo>
                  <a:pt x="0" y="440055"/>
                </a:moveTo>
                <a:cubicBezTo>
                  <a:pt x="36195" y="403225"/>
                  <a:pt x="154940" y="312420"/>
                  <a:pt x="172085" y="239395"/>
                </a:cubicBezTo>
                <a:cubicBezTo>
                  <a:pt x="189230" y="166370"/>
                  <a:pt x="97790" y="123825"/>
                  <a:pt x="86360" y="76200"/>
                </a:cubicBezTo>
                <a:cubicBezTo>
                  <a:pt x="74930" y="28575"/>
                  <a:pt x="97790" y="7620"/>
                  <a:pt x="114935" y="0"/>
                </a:cubicBezTo>
              </a:path>
            </a:pathLst>
          </a:custGeom>
          <a:noFill/>
          <a:ln w="222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任意多边形 121"/>
          <p:cNvSpPr/>
          <p:nvPr/>
        </p:nvSpPr>
        <p:spPr>
          <a:xfrm>
            <a:off x="2261958" y="2939688"/>
            <a:ext cx="107950" cy="39370"/>
          </a:xfrm>
          <a:custGeom>
            <a:avLst/>
            <a:gdLst>
              <a:gd name="connisteX0" fmla="*/ 143510 w 143510"/>
              <a:gd name="connsiteY0" fmla="*/ 4529 h 52154"/>
              <a:gd name="connisteX1" fmla="*/ 38100 w 143510"/>
              <a:gd name="connsiteY1" fmla="*/ 4529 h 52154"/>
              <a:gd name="connisteX2" fmla="*/ 0 w 143510"/>
              <a:gd name="connsiteY2" fmla="*/ 52154 h 5215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143510" h="52155">
                <a:moveTo>
                  <a:pt x="143510" y="4530"/>
                </a:moveTo>
                <a:cubicBezTo>
                  <a:pt x="123190" y="3260"/>
                  <a:pt x="66675" y="-4995"/>
                  <a:pt x="38100" y="4530"/>
                </a:cubicBezTo>
                <a:cubicBezTo>
                  <a:pt x="9525" y="14055"/>
                  <a:pt x="5715" y="42630"/>
                  <a:pt x="0" y="52155"/>
                </a:cubicBezTo>
              </a:path>
            </a:pathLst>
          </a:cu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任意多边形 122"/>
          <p:cNvSpPr/>
          <p:nvPr/>
        </p:nvSpPr>
        <p:spPr>
          <a:xfrm>
            <a:off x="2413723" y="2928258"/>
            <a:ext cx="57150" cy="57785"/>
          </a:xfrm>
          <a:custGeom>
            <a:avLst/>
            <a:gdLst>
              <a:gd name="connisteX0" fmla="*/ 0 w 76200"/>
              <a:gd name="connsiteY0" fmla="*/ 0 h 76200"/>
              <a:gd name="connisteX1" fmla="*/ 47625 w 76200"/>
              <a:gd name="connsiteY1" fmla="*/ 57150 h 76200"/>
              <a:gd name="connisteX2" fmla="*/ 76200 w 76200"/>
              <a:gd name="connsiteY2" fmla="*/ 76200 h 76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76200" h="76200">
                <a:moveTo>
                  <a:pt x="0" y="0"/>
                </a:moveTo>
                <a:cubicBezTo>
                  <a:pt x="8890" y="10795"/>
                  <a:pt x="32385" y="41910"/>
                  <a:pt x="47625" y="57150"/>
                </a:cubicBezTo>
                <a:cubicBezTo>
                  <a:pt x="62865" y="72390"/>
                  <a:pt x="71120" y="73660"/>
                  <a:pt x="76200" y="76200"/>
                </a:cubicBezTo>
              </a:path>
            </a:pathLst>
          </a:cu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任意多边形 123"/>
          <p:cNvSpPr/>
          <p:nvPr/>
        </p:nvSpPr>
        <p:spPr>
          <a:xfrm>
            <a:off x="2500718" y="2950483"/>
            <a:ext cx="79375" cy="50800"/>
          </a:xfrm>
          <a:custGeom>
            <a:avLst/>
            <a:gdLst>
              <a:gd name="connisteX0" fmla="*/ 105410 w 105410"/>
              <a:gd name="connsiteY0" fmla="*/ 0 h 67358"/>
              <a:gd name="connisteX1" fmla="*/ 57150 w 105410"/>
              <a:gd name="connsiteY1" fmla="*/ 57150 h 67358"/>
              <a:gd name="connisteX2" fmla="*/ 0 w 105410"/>
              <a:gd name="connsiteY2" fmla="*/ 67310 h 6735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105410" h="67358">
                <a:moveTo>
                  <a:pt x="105410" y="0"/>
                </a:moveTo>
                <a:cubicBezTo>
                  <a:pt x="97155" y="11430"/>
                  <a:pt x="78105" y="43815"/>
                  <a:pt x="57150" y="57150"/>
                </a:cubicBezTo>
                <a:cubicBezTo>
                  <a:pt x="36195" y="70485"/>
                  <a:pt x="10160" y="66675"/>
                  <a:pt x="0" y="67310"/>
                </a:cubicBezTo>
              </a:path>
            </a:pathLst>
          </a:cu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任意多边形 124"/>
          <p:cNvSpPr/>
          <p:nvPr/>
        </p:nvSpPr>
        <p:spPr>
          <a:xfrm>
            <a:off x="2623273" y="2950483"/>
            <a:ext cx="79375" cy="65405"/>
          </a:xfrm>
          <a:custGeom>
            <a:avLst/>
            <a:gdLst>
              <a:gd name="connisteX0" fmla="*/ 0 w 105410"/>
              <a:gd name="connsiteY0" fmla="*/ 0 h 86360"/>
              <a:gd name="connisteX1" fmla="*/ 48260 w 105410"/>
              <a:gd name="connsiteY1" fmla="*/ 76835 h 86360"/>
              <a:gd name="connisteX2" fmla="*/ 105410 w 105410"/>
              <a:gd name="connsiteY2" fmla="*/ 86360 h 86360"/>
              <a:gd name="connisteX3" fmla="*/ 431165 w 105410"/>
              <a:gd name="connsiteY3" fmla="*/ 229870 h 863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05410" h="86360">
                <a:moveTo>
                  <a:pt x="0" y="0"/>
                </a:moveTo>
                <a:cubicBezTo>
                  <a:pt x="8255" y="15240"/>
                  <a:pt x="27305" y="59690"/>
                  <a:pt x="48260" y="76835"/>
                </a:cubicBezTo>
                <a:cubicBezTo>
                  <a:pt x="69215" y="93980"/>
                  <a:pt x="28575" y="55880"/>
                  <a:pt x="105410" y="86360"/>
                </a:cubicBezTo>
              </a:path>
            </a:pathLst>
          </a:cu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23875" y="1059180"/>
            <a:ext cx="484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200" dirty="0"/>
              <a:t>-HV</a:t>
            </a:r>
            <a:endParaRPr lang="en-US" altLang="en-US" sz="1200" dirty="0"/>
          </a:p>
        </p:txBody>
      </p:sp>
      <p:sp>
        <p:nvSpPr>
          <p:cNvPr id="39" name="文本框 38"/>
          <p:cNvSpPr txBox="1"/>
          <p:nvPr/>
        </p:nvSpPr>
        <p:spPr>
          <a:xfrm>
            <a:off x="500380" y="2603500"/>
            <a:ext cx="50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200" dirty="0"/>
              <a:t>GND</a:t>
            </a:r>
            <a:endParaRPr lang="en-US" altLang="en-US" sz="1200" dirty="0"/>
          </a:p>
        </p:txBody>
      </p:sp>
      <p:sp>
        <p:nvSpPr>
          <p:cNvPr id="40" name="文本框 39"/>
          <p:cNvSpPr txBox="1"/>
          <p:nvPr/>
        </p:nvSpPr>
        <p:spPr>
          <a:xfrm>
            <a:off x="494030" y="2775585"/>
            <a:ext cx="5143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200" dirty="0"/>
              <a:t>+HV</a:t>
            </a:r>
            <a:endParaRPr lang="en-US" altLang="en-US" sz="1200" dirty="0"/>
          </a:p>
        </p:txBody>
      </p:sp>
      <p:sp>
        <p:nvSpPr>
          <p:cNvPr id="53" name="文本框 52"/>
          <p:cNvSpPr txBox="1"/>
          <p:nvPr/>
        </p:nvSpPr>
        <p:spPr>
          <a:xfrm>
            <a:off x="462456" y="2938780"/>
            <a:ext cx="545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200" dirty="0"/>
              <a:t>GND</a:t>
            </a:r>
            <a:endParaRPr lang="en-US" altLang="en-US" sz="1200" dirty="0"/>
          </a:p>
        </p:txBody>
      </p:sp>
      <p:sp>
        <p:nvSpPr>
          <p:cNvPr id="67" name="文本框 66"/>
          <p:cNvSpPr txBox="1"/>
          <p:nvPr/>
        </p:nvSpPr>
        <p:spPr>
          <a:xfrm>
            <a:off x="542925" y="4453890"/>
            <a:ext cx="4654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200" dirty="0"/>
              <a:t>-HV</a:t>
            </a:r>
            <a:endParaRPr lang="en-US" altLang="en-US" sz="1200" dirty="0"/>
          </a:p>
        </p:txBody>
      </p:sp>
      <p:sp>
        <p:nvSpPr>
          <p:cNvPr id="135" name="文本框 134"/>
          <p:cNvSpPr txBox="1"/>
          <p:nvPr/>
        </p:nvSpPr>
        <p:spPr>
          <a:xfrm>
            <a:off x="914400" y="4730750"/>
            <a:ext cx="2183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/>
              <a:t>MWPC</a:t>
            </a:r>
            <a:r>
              <a:rPr lang="zh-CN" altLang="en-US" sz="1200" dirty="0" smtClean="0"/>
              <a:t>读出</a:t>
            </a:r>
            <a:r>
              <a:rPr lang="en-US" altLang="zh-CN" sz="1200" dirty="0" smtClean="0"/>
              <a:t>BHCND</a:t>
            </a:r>
            <a:r>
              <a:rPr lang="zh-CN" altLang="en-US" sz="1200" dirty="0" smtClean="0"/>
              <a:t>原理图</a:t>
            </a:r>
            <a:endParaRPr lang="en-US" altLang="en-US" sz="1200" dirty="0"/>
          </a:p>
        </p:txBody>
      </p:sp>
      <p:cxnSp>
        <p:nvCxnSpPr>
          <p:cNvPr id="136" name="直接连接符 135"/>
          <p:cNvCxnSpPr/>
          <p:nvPr/>
        </p:nvCxnSpPr>
        <p:spPr>
          <a:xfrm flipV="1">
            <a:off x="2900768" y="1726838"/>
            <a:ext cx="163830" cy="69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>
            <a:stCxn id="38" idx="6"/>
          </p:cNvCxnSpPr>
          <p:nvPr/>
        </p:nvCxnSpPr>
        <p:spPr>
          <a:xfrm flipV="1">
            <a:off x="2766783" y="2712993"/>
            <a:ext cx="306070" cy="879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直接连接符 162"/>
          <p:cNvCxnSpPr>
            <a:stCxn id="50" idx="1"/>
            <a:endCxn id="50" idx="1"/>
          </p:cNvCxnSpPr>
          <p:nvPr/>
        </p:nvCxnSpPr>
        <p:spPr>
          <a:xfrm>
            <a:off x="2998558" y="2895943"/>
            <a:ext cx="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直接连接符 164"/>
          <p:cNvCxnSpPr>
            <a:stCxn id="47" idx="6"/>
          </p:cNvCxnSpPr>
          <p:nvPr/>
        </p:nvCxnSpPr>
        <p:spPr>
          <a:xfrm>
            <a:off x="2766148" y="3028271"/>
            <a:ext cx="350623" cy="836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7" name="椭圆 256"/>
          <p:cNvSpPr/>
          <p:nvPr/>
        </p:nvSpPr>
        <p:spPr>
          <a:xfrm>
            <a:off x="1876680" y="1591421"/>
            <a:ext cx="108000" cy="108000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72000" rtlCol="0" anchor="ctr"/>
          <a:lstStyle/>
          <a:p>
            <a:pPr algn="ctr"/>
            <a:r>
              <a:rPr lang="en-US" altLang="zh-CN" sz="1400" dirty="0"/>
              <a:t>+</a:t>
            </a:r>
            <a:endParaRPr lang="en-US" altLang="zh-CN" sz="1400" dirty="0"/>
          </a:p>
        </p:txBody>
      </p:sp>
      <p:sp>
        <p:nvSpPr>
          <p:cNvPr id="259" name="椭圆 258"/>
          <p:cNvSpPr/>
          <p:nvPr/>
        </p:nvSpPr>
        <p:spPr>
          <a:xfrm>
            <a:off x="1938351" y="1802918"/>
            <a:ext cx="108000" cy="10800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400" dirty="0" smtClean="0"/>
              <a:t>-</a:t>
            </a:r>
            <a:endParaRPr lang="en-US" altLang="zh-CN" sz="1400" dirty="0"/>
          </a:p>
        </p:txBody>
      </p:sp>
      <p:sp>
        <p:nvSpPr>
          <p:cNvPr id="260" name="椭圆 259"/>
          <p:cNvSpPr/>
          <p:nvPr/>
        </p:nvSpPr>
        <p:spPr>
          <a:xfrm>
            <a:off x="1808097" y="1882001"/>
            <a:ext cx="108000" cy="10800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400" dirty="0" smtClean="0"/>
              <a:t>-</a:t>
            </a:r>
            <a:endParaRPr lang="en-US" altLang="zh-CN" sz="1400" dirty="0"/>
          </a:p>
        </p:txBody>
      </p:sp>
      <p:grpSp>
        <p:nvGrpSpPr>
          <p:cNvPr id="170" name="组合 169"/>
          <p:cNvGrpSpPr/>
          <p:nvPr/>
        </p:nvGrpSpPr>
        <p:grpSpPr>
          <a:xfrm>
            <a:off x="1078318" y="1325015"/>
            <a:ext cx="100331" cy="1374967"/>
            <a:chOff x="1078318" y="1325015"/>
            <a:chExt cx="100331" cy="1374967"/>
          </a:xfrm>
        </p:grpSpPr>
        <p:cxnSp>
          <p:nvCxnSpPr>
            <p:cNvPr id="168" name="直接连接符 167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直接连接符 261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7" name="组合 266"/>
          <p:cNvGrpSpPr/>
          <p:nvPr/>
        </p:nvGrpSpPr>
        <p:grpSpPr>
          <a:xfrm>
            <a:off x="1681905" y="1330598"/>
            <a:ext cx="98386" cy="1374967"/>
            <a:chOff x="1078318" y="1325015"/>
            <a:chExt cx="100331" cy="1374967"/>
          </a:xfrm>
        </p:grpSpPr>
        <p:cxnSp>
          <p:nvCxnSpPr>
            <p:cNvPr id="270" name="直接连接符 269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1" name="组合 270"/>
          <p:cNvGrpSpPr/>
          <p:nvPr/>
        </p:nvGrpSpPr>
        <p:grpSpPr>
          <a:xfrm>
            <a:off x="2243345" y="1326187"/>
            <a:ext cx="98386" cy="1374967"/>
            <a:chOff x="1078318" y="1325015"/>
            <a:chExt cx="100331" cy="1374967"/>
          </a:xfrm>
        </p:grpSpPr>
        <p:cxnSp>
          <p:nvCxnSpPr>
            <p:cNvPr id="272" name="直接连接符 271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直接连接符 273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5" name="组合 274"/>
          <p:cNvGrpSpPr/>
          <p:nvPr/>
        </p:nvGrpSpPr>
        <p:grpSpPr>
          <a:xfrm>
            <a:off x="2819508" y="1326596"/>
            <a:ext cx="98386" cy="1374967"/>
            <a:chOff x="1078318" y="1325015"/>
            <a:chExt cx="100331" cy="1374967"/>
          </a:xfrm>
        </p:grpSpPr>
        <p:cxnSp>
          <p:nvCxnSpPr>
            <p:cNvPr id="276" name="直接连接符 275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直接连接符 276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8" name="直接连接符 277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9" name="组合 278"/>
          <p:cNvGrpSpPr/>
          <p:nvPr/>
        </p:nvGrpSpPr>
        <p:grpSpPr>
          <a:xfrm>
            <a:off x="1078406" y="3111359"/>
            <a:ext cx="100331" cy="1374967"/>
            <a:chOff x="1078318" y="1325015"/>
            <a:chExt cx="100331" cy="1374967"/>
          </a:xfrm>
        </p:grpSpPr>
        <p:cxnSp>
          <p:nvCxnSpPr>
            <p:cNvPr id="280" name="直接连接符 279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1" name="直接连接符 280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2" name="直接连接符 281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3" name="组合 282"/>
          <p:cNvGrpSpPr/>
          <p:nvPr/>
        </p:nvGrpSpPr>
        <p:grpSpPr>
          <a:xfrm>
            <a:off x="1661040" y="3111359"/>
            <a:ext cx="98386" cy="1374967"/>
            <a:chOff x="1078318" y="1325015"/>
            <a:chExt cx="100331" cy="1374967"/>
          </a:xfrm>
        </p:grpSpPr>
        <p:cxnSp>
          <p:nvCxnSpPr>
            <p:cNvPr id="284" name="直接连接符 283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5" name="直接连接符 284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6" name="直接连接符 285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7" name="组合 286"/>
          <p:cNvGrpSpPr/>
          <p:nvPr/>
        </p:nvGrpSpPr>
        <p:grpSpPr>
          <a:xfrm>
            <a:off x="2235625" y="3113486"/>
            <a:ext cx="98386" cy="1374967"/>
            <a:chOff x="1078318" y="1325015"/>
            <a:chExt cx="100331" cy="1374967"/>
          </a:xfrm>
        </p:grpSpPr>
        <p:cxnSp>
          <p:nvCxnSpPr>
            <p:cNvPr id="288" name="直接连接符 287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9" name="直接连接符 288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" name="直接连接符 289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1" name="组合 290"/>
          <p:cNvGrpSpPr/>
          <p:nvPr/>
        </p:nvGrpSpPr>
        <p:grpSpPr>
          <a:xfrm>
            <a:off x="2819596" y="3112940"/>
            <a:ext cx="98386" cy="1374967"/>
            <a:chOff x="1078318" y="1325015"/>
            <a:chExt cx="100331" cy="1374967"/>
          </a:xfrm>
        </p:grpSpPr>
        <p:cxnSp>
          <p:nvCxnSpPr>
            <p:cNvPr id="292" name="直接连接符 291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3" name="直接连接符 292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4" name="直接连接符 293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3" name="直接箭头连接符 62"/>
          <p:cNvCxnSpPr/>
          <p:nvPr/>
        </p:nvCxnSpPr>
        <p:spPr>
          <a:xfrm>
            <a:off x="1627834" y="858793"/>
            <a:ext cx="119774" cy="10483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 flipH="1">
            <a:off x="1679028" y="1903368"/>
            <a:ext cx="52070" cy="3492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椭圆 257"/>
          <p:cNvSpPr/>
          <p:nvPr/>
        </p:nvSpPr>
        <p:spPr>
          <a:xfrm>
            <a:off x="1749551" y="1669003"/>
            <a:ext cx="108000" cy="108000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72000" rtlCol="0" anchor="ctr"/>
          <a:lstStyle/>
          <a:p>
            <a:pPr algn="ctr"/>
            <a:r>
              <a:rPr lang="en-US" altLang="zh-CN" sz="1400" dirty="0"/>
              <a:t>+</a:t>
            </a:r>
            <a:endParaRPr lang="en-US" altLang="zh-CN" sz="1400" dirty="0"/>
          </a:p>
        </p:txBody>
      </p:sp>
      <p:sp>
        <p:nvSpPr>
          <p:cNvPr id="55" name="文本框 54"/>
          <p:cNvSpPr txBox="1"/>
          <p:nvPr/>
        </p:nvSpPr>
        <p:spPr>
          <a:xfrm>
            <a:off x="2023833" y="1408068"/>
            <a:ext cx="20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030818" y="3592468"/>
            <a:ext cx="20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57233" y="3245123"/>
            <a:ext cx="51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2341968" y="3478803"/>
            <a:ext cx="330835" cy="19240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2260688" y="3688988"/>
            <a:ext cx="52070" cy="3492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椭圆 294"/>
          <p:cNvSpPr/>
          <p:nvPr/>
        </p:nvSpPr>
        <p:spPr>
          <a:xfrm>
            <a:off x="2530220" y="3594096"/>
            <a:ext cx="108000" cy="108000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72000" rtlCol="0" anchor="ctr"/>
          <a:lstStyle/>
          <a:p>
            <a:pPr algn="ctr"/>
            <a:r>
              <a:rPr lang="en-US" altLang="zh-CN" sz="1400" dirty="0"/>
              <a:t>+</a:t>
            </a:r>
            <a:endParaRPr lang="en-US" altLang="zh-CN" sz="1400" dirty="0"/>
          </a:p>
        </p:txBody>
      </p:sp>
      <p:sp>
        <p:nvSpPr>
          <p:cNvPr id="296" name="椭圆 295"/>
          <p:cNvSpPr/>
          <p:nvPr/>
        </p:nvSpPr>
        <p:spPr>
          <a:xfrm>
            <a:off x="2446066" y="3407730"/>
            <a:ext cx="108000" cy="10800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400" dirty="0" smtClean="0"/>
              <a:t>-</a:t>
            </a:r>
            <a:endParaRPr lang="en-US" altLang="zh-CN" sz="1400" dirty="0"/>
          </a:p>
        </p:txBody>
      </p:sp>
      <p:sp>
        <p:nvSpPr>
          <p:cNvPr id="297" name="椭圆 296"/>
          <p:cNvSpPr/>
          <p:nvPr/>
        </p:nvSpPr>
        <p:spPr>
          <a:xfrm>
            <a:off x="2315812" y="3486813"/>
            <a:ext cx="108000" cy="10800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400" dirty="0" smtClean="0"/>
              <a:t>-</a:t>
            </a:r>
            <a:endParaRPr lang="en-US" altLang="zh-CN" sz="1400" dirty="0"/>
          </a:p>
        </p:txBody>
      </p:sp>
      <p:sp>
        <p:nvSpPr>
          <p:cNvPr id="298" name="椭圆 297"/>
          <p:cNvSpPr/>
          <p:nvPr/>
        </p:nvSpPr>
        <p:spPr>
          <a:xfrm>
            <a:off x="2403091" y="3671678"/>
            <a:ext cx="108000" cy="108000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72000" rtlCol="0" anchor="ctr"/>
          <a:lstStyle/>
          <a:p>
            <a:pPr algn="ctr"/>
            <a:r>
              <a:rPr lang="en-US" altLang="zh-CN" sz="1400" dirty="0"/>
              <a:t>+</a:t>
            </a:r>
            <a:endParaRPr lang="en-US" altLang="zh-CN" sz="1400" dirty="0"/>
          </a:p>
        </p:txBody>
      </p:sp>
      <p:cxnSp>
        <p:nvCxnSpPr>
          <p:cNvPr id="65" name="直接箭头连接符 64"/>
          <p:cNvCxnSpPr/>
          <p:nvPr/>
        </p:nvCxnSpPr>
        <p:spPr>
          <a:xfrm>
            <a:off x="2003531" y="828125"/>
            <a:ext cx="325102" cy="28608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弧形 239"/>
          <p:cNvSpPr/>
          <p:nvPr/>
        </p:nvSpPr>
        <p:spPr>
          <a:xfrm>
            <a:off x="2112399" y="2108836"/>
            <a:ext cx="106926" cy="45719"/>
          </a:xfrm>
          <a:prstGeom prst="arc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文本框 298"/>
          <p:cNvSpPr txBox="1"/>
          <p:nvPr/>
        </p:nvSpPr>
        <p:spPr>
          <a:xfrm>
            <a:off x="2046989" y="1819830"/>
            <a:ext cx="2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直接连接符 136"/>
          <p:cNvCxnSpPr/>
          <p:nvPr/>
        </p:nvCxnSpPr>
        <p:spPr>
          <a:xfrm>
            <a:off x="2602318" y="2085613"/>
            <a:ext cx="4705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147310" y="1903095"/>
            <a:ext cx="4022090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charset="0"/>
              <a:buChar char="l"/>
            </a:pPr>
            <a:r>
              <a:rPr lang="zh-CN" altLang="en-US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漂移电极和</a:t>
            </a:r>
            <a:r>
              <a:rPr lang="en-US" altLang="zh-CN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MWPC</a:t>
            </a:r>
            <a:r>
              <a:rPr lang="zh-CN" altLang="en-US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间构建漂移电场</a:t>
            </a:r>
            <a:endParaRPr lang="zh-CN" altLang="en-US" spc="-1" dirty="0" smtClean="0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5413" y="1081211"/>
            <a:ext cx="3553728" cy="36000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48170" y="4768097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/>
          </a:p>
        </p:txBody>
      </p:sp>
      <p:sp>
        <p:nvSpPr>
          <p:cNvPr id="5" name="文本框 4"/>
          <p:cNvSpPr txBox="1"/>
          <p:nvPr/>
        </p:nvSpPr>
        <p:spPr>
          <a:xfrm>
            <a:off x="318135" y="235585"/>
            <a:ext cx="556958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探测器的MWPC读出</a:t>
            </a:r>
            <a:endParaRPr lang="zh-CN" alt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Multi-Wire Proportional Chamber, </a:t>
            </a:r>
            <a:r>
              <a:rPr lang="zh-CN" altLang="en-US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多丝正比室）</a:t>
            </a:r>
            <a:endParaRPr lang="zh-CN" altLang="en-US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32" name="文本框 231"/>
          <p:cNvSpPr txBox="1"/>
          <p:nvPr/>
        </p:nvSpPr>
        <p:spPr>
          <a:xfrm>
            <a:off x="4939862" y="4681265"/>
            <a:ext cx="1425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结构图</a:t>
            </a:r>
            <a:endParaRPr lang="en-US" altLang="en-US" sz="1200" dirty="0"/>
          </a:p>
        </p:txBody>
      </p:sp>
      <p:sp>
        <p:nvSpPr>
          <p:cNvPr id="52" name="文本框 51"/>
          <p:cNvSpPr txBox="1"/>
          <p:nvPr/>
        </p:nvSpPr>
        <p:spPr>
          <a:xfrm>
            <a:off x="2998558" y="1059453"/>
            <a:ext cx="1425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漂移电极</a:t>
            </a:r>
            <a:endParaRPr lang="zh-CN" altLang="en-US" sz="1200" dirty="0"/>
          </a:p>
        </p:txBody>
      </p:sp>
      <p:sp>
        <p:nvSpPr>
          <p:cNvPr id="62" name="文本框 61"/>
          <p:cNvSpPr txBox="1"/>
          <p:nvPr/>
        </p:nvSpPr>
        <p:spPr>
          <a:xfrm>
            <a:off x="2998558" y="4454163"/>
            <a:ext cx="1425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漂移电极</a:t>
            </a:r>
            <a:endParaRPr lang="zh-CN" altLang="en-US" sz="1200" dirty="0"/>
          </a:p>
        </p:txBody>
      </p:sp>
      <p:grpSp>
        <p:nvGrpSpPr>
          <p:cNvPr id="56" name="组合 55"/>
          <p:cNvGrpSpPr/>
          <p:nvPr/>
        </p:nvGrpSpPr>
        <p:grpSpPr>
          <a:xfrm>
            <a:off x="1199334" y="1333138"/>
            <a:ext cx="1614704" cy="1365885"/>
            <a:chOff x="6151" y="3274"/>
            <a:chExt cx="2890" cy="2835"/>
          </a:xfrm>
        </p:grpSpPr>
        <p:sp>
          <p:nvSpPr>
            <p:cNvPr id="17" name="矩形 16"/>
            <p:cNvSpPr/>
            <p:nvPr/>
          </p:nvSpPr>
          <p:spPr>
            <a:xfrm>
              <a:off x="8191" y="3274"/>
              <a:ext cx="850" cy="28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151" y="3274"/>
              <a:ext cx="850" cy="28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171" y="3274"/>
              <a:ext cx="850" cy="28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1244688" y="1884318"/>
            <a:ext cx="47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直接箭头连接符 56"/>
          <p:cNvCxnSpPr/>
          <p:nvPr/>
        </p:nvCxnSpPr>
        <p:spPr>
          <a:xfrm flipV="1">
            <a:off x="1753323" y="1691913"/>
            <a:ext cx="330835" cy="19240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/>
        </p:nvSpPr>
        <p:spPr>
          <a:xfrm>
            <a:off x="2998558" y="1565548"/>
            <a:ext cx="120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涂硼蜂窝</a:t>
            </a:r>
            <a:endParaRPr lang="zh-CN" altLang="en-US" sz="1200" dirty="0"/>
          </a:p>
        </p:txBody>
      </p:sp>
      <p:sp>
        <p:nvSpPr>
          <p:cNvPr id="70" name="文本框 69"/>
          <p:cNvSpPr txBox="1"/>
          <p:nvPr/>
        </p:nvSpPr>
        <p:spPr>
          <a:xfrm>
            <a:off x="2998558" y="1945913"/>
            <a:ext cx="120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工作气体</a:t>
            </a:r>
            <a:endParaRPr lang="zh-CN" altLang="en-US" sz="1200" dirty="0"/>
          </a:p>
        </p:txBody>
      </p:sp>
      <p:sp>
        <p:nvSpPr>
          <p:cNvPr id="71" name="文本框 70"/>
          <p:cNvSpPr txBox="1"/>
          <p:nvPr/>
        </p:nvSpPr>
        <p:spPr>
          <a:xfrm>
            <a:off x="2998558" y="2491378"/>
            <a:ext cx="1360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阴极丝</a:t>
            </a:r>
            <a:endParaRPr lang="zh-CN" altLang="en-US" sz="1200" dirty="0"/>
          </a:p>
        </p:txBody>
      </p:sp>
      <p:grpSp>
        <p:nvGrpSpPr>
          <p:cNvPr id="9" name="组合 8"/>
          <p:cNvGrpSpPr/>
          <p:nvPr/>
        </p:nvGrpSpPr>
        <p:grpSpPr>
          <a:xfrm>
            <a:off x="1199334" y="3120028"/>
            <a:ext cx="1614704" cy="1365885"/>
            <a:chOff x="6151" y="3274"/>
            <a:chExt cx="2890" cy="2835"/>
          </a:xfrm>
        </p:grpSpPr>
        <p:sp>
          <p:nvSpPr>
            <p:cNvPr id="13" name="矩形 12"/>
            <p:cNvSpPr/>
            <p:nvPr/>
          </p:nvSpPr>
          <p:spPr>
            <a:xfrm>
              <a:off x="8191" y="3274"/>
              <a:ext cx="850" cy="28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151" y="3274"/>
              <a:ext cx="850" cy="28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171" y="3274"/>
              <a:ext cx="850" cy="28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 flipV="1">
            <a:off x="989418" y="2894603"/>
            <a:ext cx="2035810" cy="2730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247228" y="277204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491068" y="277204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726018" y="277204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979383" y="277204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224493" y="277204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2468333" y="277204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2712808" y="277204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246593" y="29993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491068" y="29993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725383" y="29993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979383" y="29993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2223858" y="29993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2467698" y="29993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2712173" y="2999378"/>
            <a:ext cx="53975" cy="577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flipV="1">
            <a:off x="988148" y="1197248"/>
            <a:ext cx="2035810" cy="2730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flipV="1">
            <a:off x="989418" y="4591958"/>
            <a:ext cx="2035810" cy="2730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2998558" y="2757443"/>
            <a:ext cx="120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阳极丝</a:t>
            </a:r>
            <a:endParaRPr lang="zh-CN" altLang="en-US" sz="1200" dirty="0"/>
          </a:p>
        </p:txBody>
      </p:sp>
      <p:sp>
        <p:nvSpPr>
          <p:cNvPr id="51" name="文本框 50"/>
          <p:cNvSpPr txBox="1"/>
          <p:nvPr/>
        </p:nvSpPr>
        <p:spPr>
          <a:xfrm>
            <a:off x="2998558" y="3035573"/>
            <a:ext cx="1360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阴极丝</a:t>
            </a:r>
            <a:endParaRPr lang="zh-CN" altLang="en-US" sz="1200" dirty="0"/>
          </a:p>
        </p:txBody>
      </p:sp>
      <p:sp>
        <p:nvSpPr>
          <p:cNvPr id="66" name="文本框 65"/>
          <p:cNvSpPr txBox="1"/>
          <p:nvPr/>
        </p:nvSpPr>
        <p:spPr>
          <a:xfrm>
            <a:off x="1674250" y="854706"/>
            <a:ext cx="22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5" name="图片 9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63" l="1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18" y="2793638"/>
            <a:ext cx="56515" cy="105410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63" l="1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08" y="2793638"/>
            <a:ext cx="56515" cy="105410"/>
          </a:xfrm>
          <a:prstGeom prst="rect">
            <a:avLst/>
          </a:prstGeom>
        </p:spPr>
      </p:pic>
      <p:sp>
        <p:nvSpPr>
          <p:cNvPr id="111" name="任意多边形 110"/>
          <p:cNvSpPr/>
          <p:nvPr/>
        </p:nvSpPr>
        <p:spPr>
          <a:xfrm>
            <a:off x="1877149" y="1992180"/>
            <a:ext cx="45719" cy="819874"/>
          </a:xfrm>
          <a:custGeom>
            <a:avLst/>
            <a:gdLst>
              <a:gd name="connisteX0" fmla="*/ 0 w 47973"/>
              <a:gd name="connsiteY0" fmla="*/ 0 h 1024255"/>
              <a:gd name="connisteX1" fmla="*/ 47625 w 47973"/>
              <a:gd name="connsiteY1" fmla="*/ 248920 h 1024255"/>
              <a:gd name="connisteX2" fmla="*/ 19050 w 47973"/>
              <a:gd name="connsiteY2" fmla="*/ 459740 h 1024255"/>
              <a:gd name="connisteX3" fmla="*/ 28575 w 47973"/>
              <a:gd name="connsiteY3" fmla="*/ 861695 h 1024255"/>
              <a:gd name="connisteX4" fmla="*/ 0 w 47973"/>
              <a:gd name="connsiteY4" fmla="*/ 1024255 h 1024255"/>
              <a:gd name="connisteX5" fmla="*/ -201295 w 47973"/>
              <a:gd name="connsiteY5" fmla="*/ 976630 h 10242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47974" h="1024255">
                <a:moveTo>
                  <a:pt x="0" y="0"/>
                </a:moveTo>
                <a:cubicBezTo>
                  <a:pt x="10160" y="45720"/>
                  <a:pt x="43815" y="156845"/>
                  <a:pt x="47625" y="248920"/>
                </a:cubicBezTo>
                <a:cubicBezTo>
                  <a:pt x="51435" y="340995"/>
                  <a:pt x="22860" y="337185"/>
                  <a:pt x="19050" y="459740"/>
                </a:cubicBezTo>
                <a:cubicBezTo>
                  <a:pt x="15240" y="582295"/>
                  <a:pt x="32385" y="748665"/>
                  <a:pt x="28575" y="861695"/>
                </a:cubicBezTo>
                <a:cubicBezTo>
                  <a:pt x="24765" y="974725"/>
                  <a:pt x="45720" y="1001395"/>
                  <a:pt x="0" y="1024255"/>
                </a:cubicBezTo>
              </a:path>
            </a:pathLst>
          </a:custGeom>
          <a:noFill/>
          <a:ln w="222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任意多边形 111"/>
          <p:cNvSpPr/>
          <p:nvPr/>
        </p:nvSpPr>
        <p:spPr>
          <a:xfrm>
            <a:off x="2020753" y="1922983"/>
            <a:ext cx="91979" cy="889071"/>
          </a:xfrm>
          <a:custGeom>
            <a:avLst/>
            <a:gdLst>
              <a:gd name="connisteX0" fmla="*/ 0 w 146453"/>
              <a:gd name="connsiteY0" fmla="*/ 0 h 1139190"/>
              <a:gd name="connisteX1" fmla="*/ 144145 w 146453"/>
              <a:gd name="connsiteY1" fmla="*/ 497840 h 1139190"/>
              <a:gd name="connisteX2" fmla="*/ 67310 w 146453"/>
              <a:gd name="connsiteY2" fmla="*/ 814070 h 1139190"/>
              <a:gd name="connisteX3" fmla="*/ 144145 w 146453"/>
              <a:gd name="connsiteY3" fmla="*/ 1091565 h 1139190"/>
              <a:gd name="connisteX4" fmla="*/ 124460 w 146453"/>
              <a:gd name="connsiteY4" fmla="*/ 1139190 h 1139190"/>
              <a:gd name="connisteX5" fmla="*/ 163195 w 146453"/>
              <a:gd name="connsiteY5" fmla="*/ 1589405 h 113919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46454" h="1139190">
                <a:moveTo>
                  <a:pt x="0" y="0"/>
                </a:moveTo>
                <a:cubicBezTo>
                  <a:pt x="30480" y="93345"/>
                  <a:pt x="130810" y="335280"/>
                  <a:pt x="144145" y="497840"/>
                </a:cubicBezTo>
                <a:cubicBezTo>
                  <a:pt x="157480" y="660400"/>
                  <a:pt x="67310" y="695325"/>
                  <a:pt x="67310" y="814070"/>
                </a:cubicBezTo>
                <a:cubicBezTo>
                  <a:pt x="67310" y="932815"/>
                  <a:pt x="132715" y="1026795"/>
                  <a:pt x="144145" y="1091565"/>
                </a:cubicBezTo>
                <a:cubicBezTo>
                  <a:pt x="155575" y="1156335"/>
                  <a:pt x="120650" y="1039495"/>
                  <a:pt x="124460" y="1139190"/>
                </a:cubicBezTo>
              </a:path>
            </a:pathLst>
          </a:custGeom>
          <a:noFill/>
          <a:ln w="222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任意多边形 112"/>
          <p:cNvSpPr/>
          <p:nvPr/>
        </p:nvSpPr>
        <p:spPr>
          <a:xfrm>
            <a:off x="1763483" y="2798718"/>
            <a:ext cx="108585" cy="50165"/>
          </a:xfrm>
          <a:custGeom>
            <a:avLst/>
            <a:gdLst>
              <a:gd name="connisteX0" fmla="*/ 144145 w 144145"/>
              <a:gd name="connsiteY0" fmla="*/ 65921 h 65921"/>
              <a:gd name="connisteX1" fmla="*/ 76835 w 144145"/>
              <a:gd name="connsiteY1" fmla="*/ 8136 h 65921"/>
              <a:gd name="connisteX2" fmla="*/ 0 w 144145"/>
              <a:gd name="connsiteY2" fmla="*/ 17661 h 65921"/>
              <a:gd name="connisteX3" fmla="*/ -57150 w 144145"/>
              <a:gd name="connsiteY3" fmla="*/ 132596 h 6592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44145" h="65922">
                <a:moveTo>
                  <a:pt x="144145" y="65922"/>
                </a:moveTo>
                <a:cubicBezTo>
                  <a:pt x="132080" y="53857"/>
                  <a:pt x="105410" y="17662"/>
                  <a:pt x="76835" y="8137"/>
                </a:cubicBezTo>
                <a:cubicBezTo>
                  <a:pt x="48260" y="-1388"/>
                  <a:pt x="26670" y="-7103"/>
                  <a:pt x="0" y="17662"/>
                </a:cubicBezTo>
              </a:path>
            </a:pathLst>
          </a:cu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任意多边形 113"/>
          <p:cNvSpPr/>
          <p:nvPr/>
        </p:nvSpPr>
        <p:spPr>
          <a:xfrm>
            <a:off x="1893658" y="2819038"/>
            <a:ext cx="100965" cy="50800"/>
          </a:xfrm>
          <a:custGeom>
            <a:avLst/>
            <a:gdLst>
              <a:gd name="connisteX0" fmla="*/ 0 w 133985"/>
              <a:gd name="connsiteY0" fmla="*/ 67310 h 67310"/>
              <a:gd name="connisteX1" fmla="*/ 86360 w 133985"/>
              <a:gd name="connsiteY1" fmla="*/ 38735 h 67310"/>
              <a:gd name="connisteX2" fmla="*/ 133985 w 133985"/>
              <a:gd name="connsiteY2" fmla="*/ 0 h 67310"/>
              <a:gd name="connisteX3" fmla="*/ 105410 w 133985"/>
              <a:gd name="connsiteY3" fmla="*/ -9525 h 6731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33985" h="67310">
                <a:moveTo>
                  <a:pt x="0" y="67310"/>
                </a:moveTo>
                <a:cubicBezTo>
                  <a:pt x="16510" y="62230"/>
                  <a:pt x="59690" y="52070"/>
                  <a:pt x="86360" y="38735"/>
                </a:cubicBezTo>
                <a:cubicBezTo>
                  <a:pt x="113030" y="25400"/>
                  <a:pt x="130175" y="9525"/>
                  <a:pt x="133985" y="0"/>
                </a:cubicBezTo>
              </a:path>
            </a:pathLst>
          </a:cu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任意多边形 114"/>
          <p:cNvSpPr/>
          <p:nvPr/>
        </p:nvSpPr>
        <p:spPr>
          <a:xfrm>
            <a:off x="2021293" y="2780303"/>
            <a:ext cx="67310" cy="82550"/>
          </a:xfrm>
          <a:custGeom>
            <a:avLst/>
            <a:gdLst>
              <a:gd name="connisteX0" fmla="*/ 89418 w 89418"/>
              <a:gd name="connsiteY0" fmla="*/ 108521 h 108521"/>
              <a:gd name="connisteX1" fmla="*/ 60843 w 89418"/>
              <a:gd name="connsiteY1" fmla="*/ 12636 h 108521"/>
              <a:gd name="connisteX2" fmla="*/ 12583 w 89418"/>
              <a:gd name="connsiteY2" fmla="*/ 3111 h 108521"/>
              <a:gd name="connisteX3" fmla="*/ 271663 w 89418"/>
              <a:gd name="connsiteY3" fmla="*/ 12636 h 10852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89419" h="108521">
                <a:moveTo>
                  <a:pt x="89419" y="108521"/>
                </a:moveTo>
                <a:cubicBezTo>
                  <a:pt x="84974" y="89471"/>
                  <a:pt x="76084" y="33591"/>
                  <a:pt x="60844" y="12636"/>
                </a:cubicBezTo>
                <a:cubicBezTo>
                  <a:pt x="45604" y="-8319"/>
                  <a:pt x="-29326" y="3111"/>
                  <a:pt x="12584" y="3111"/>
                </a:cubicBezTo>
              </a:path>
            </a:pathLst>
          </a:cu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任意多边形 115"/>
          <p:cNvSpPr/>
          <p:nvPr/>
        </p:nvSpPr>
        <p:spPr>
          <a:xfrm>
            <a:off x="2117813" y="2781573"/>
            <a:ext cx="93980" cy="81280"/>
          </a:xfrm>
          <a:custGeom>
            <a:avLst/>
            <a:gdLst>
              <a:gd name="connisteX0" fmla="*/ 0 w 124460"/>
              <a:gd name="connsiteY0" fmla="*/ 107175 h 107175"/>
              <a:gd name="connisteX1" fmla="*/ 38735 w 124460"/>
              <a:gd name="connsiteY1" fmla="*/ 59550 h 107175"/>
              <a:gd name="connisteX2" fmla="*/ 86360 w 124460"/>
              <a:gd name="connsiteY2" fmla="*/ 1765 h 107175"/>
              <a:gd name="connisteX3" fmla="*/ 124460 w 124460"/>
              <a:gd name="connsiteY3" fmla="*/ 20815 h 107175"/>
              <a:gd name="connisteX4" fmla="*/ 824230 w 124460"/>
              <a:gd name="connsiteY4" fmla="*/ 39865 h 1071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24460" h="107176">
                <a:moveTo>
                  <a:pt x="0" y="107176"/>
                </a:moveTo>
                <a:cubicBezTo>
                  <a:pt x="6985" y="98921"/>
                  <a:pt x="21590" y="80506"/>
                  <a:pt x="38735" y="59551"/>
                </a:cubicBezTo>
                <a:cubicBezTo>
                  <a:pt x="55880" y="38596"/>
                  <a:pt x="69215" y="9386"/>
                  <a:pt x="86360" y="1766"/>
                </a:cubicBezTo>
                <a:cubicBezTo>
                  <a:pt x="103505" y="-5854"/>
                  <a:pt x="-22860" y="13196"/>
                  <a:pt x="124460" y="20816"/>
                </a:cubicBezTo>
              </a:path>
            </a:pathLst>
          </a:cu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7" name="图片 1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63" l="1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60383" y="2920638"/>
            <a:ext cx="56515" cy="105410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63" l="1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88348" y="2920638"/>
            <a:ext cx="56515" cy="105410"/>
          </a:xfrm>
          <a:prstGeom prst="rect">
            <a:avLst/>
          </a:prstGeom>
        </p:spPr>
      </p:pic>
      <p:sp>
        <p:nvSpPr>
          <p:cNvPr id="120" name="任意多边形 119"/>
          <p:cNvSpPr/>
          <p:nvPr/>
        </p:nvSpPr>
        <p:spPr>
          <a:xfrm>
            <a:off x="2365394" y="2986043"/>
            <a:ext cx="84524" cy="490766"/>
          </a:xfrm>
          <a:custGeom>
            <a:avLst/>
            <a:gdLst>
              <a:gd name="connisteX0" fmla="*/ 0 w 95901"/>
              <a:gd name="connsiteY0" fmla="*/ 584200 h 584200"/>
              <a:gd name="connisteX1" fmla="*/ 57785 w 95901"/>
              <a:gd name="connsiteY1" fmla="*/ 316230 h 584200"/>
              <a:gd name="connisteX2" fmla="*/ 95885 w 95901"/>
              <a:gd name="connsiteY2" fmla="*/ 134620 h 584200"/>
              <a:gd name="connisteX3" fmla="*/ 67310 w 95901"/>
              <a:gd name="connsiteY3" fmla="*/ 0 h 584200"/>
              <a:gd name="connisteX4" fmla="*/ 785495 w 95901"/>
              <a:gd name="connsiteY4" fmla="*/ 86360 h 584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95901" h="584200">
                <a:moveTo>
                  <a:pt x="0" y="584200"/>
                </a:moveTo>
                <a:cubicBezTo>
                  <a:pt x="10795" y="534035"/>
                  <a:pt x="38735" y="406400"/>
                  <a:pt x="57785" y="316230"/>
                </a:cubicBezTo>
                <a:cubicBezTo>
                  <a:pt x="76835" y="226060"/>
                  <a:pt x="93980" y="198120"/>
                  <a:pt x="95885" y="134620"/>
                </a:cubicBezTo>
                <a:cubicBezTo>
                  <a:pt x="97790" y="71120"/>
                  <a:pt x="-70485" y="9525"/>
                  <a:pt x="67310" y="0"/>
                </a:cubicBezTo>
              </a:path>
            </a:pathLst>
          </a:custGeom>
          <a:noFill/>
          <a:ln w="222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任意多边形 120"/>
          <p:cNvSpPr/>
          <p:nvPr/>
        </p:nvSpPr>
        <p:spPr>
          <a:xfrm>
            <a:off x="2507595" y="3008268"/>
            <a:ext cx="153144" cy="376556"/>
          </a:xfrm>
          <a:custGeom>
            <a:avLst/>
            <a:gdLst>
              <a:gd name="connisteX0" fmla="*/ 0 w 174219"/>
              <a:gd name="connsiteY0" fmla="*/ 440055 h 440055"/>
              <a:gd name="connisteX1" fmla="*/ 172085 w 174219"/>
              <a:gd name="connsiteY1" fmla="*/ 239395 h 440055"/>
              <a:gd name="connisteX2" fmla="*/ 86360 w 174219"/>
              <a:gd name="connsiteY2" fmla="*/ 76200 h 440055"/>
              <a:gd name="connisteX3" fmla="*/ 114935 w 174219"/>
              <a:gd name="connsiteY3" fmla="*/ 0 h 440055"/>
              <a:gd name="connisteX4" fmla="*/ 172085 w 174219"/>
              <a:gd name="connsiteY4" fmla="*/ 38100 h 4400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74219" h="440055">
                <a:moveTo>
                  <a:pt x="0" y="440055"/>
                </a:moveTo>
                <a:cubicBezTo>
                  <a:pt x="36195" y="403225"/>
                  <a:pt x="154940" y="312420"/>
                  <a:pt x="172085" y="239395"/>
                </a:cubicBezTo>
                <a:cubicBezTo>
                  <a:pt x="189230" y="166370"/>
                  <a:pt x="97790" y="123825"/>
                  <a:pt x="86360" y="76200"/>
                </a:cubicBezTo>
                <a:cubicBezTo>
                  <a:pt x="74930" y="28575"/>
                  <a:pt x="97790" y="7620"/>
                  <a:pt x="114935" y="0"/>
                </a:cubicBezTo>
              </a:path>
            </a:pathLst>
          </a:custGeom>
          <a:noFill/>
          <a:ln w="222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任意多边形 121"/>
          <p:cNvSpPr/>
          <p:nvPr/>
        </p:nvSpPr>
        <p:spPr>
          <a:xfrm>
            <a:off x="2261958" y="2939688"/>
            <a:ext cx="107950" cy="39370"/>
          </a:xfrm>
          <a:custGeom>
            <a:avLst/>
            <a:gdLst>
              <a:gd name="connisteX0" fmla="*/ 143510 w 143510"/>
              <a:gd name="connsiteY0" fmla="*/ 4529 h 52154"/>
              <a:gd name="connisteX1" fmla="*/ 38100 w 143510"/>
              <a:gd name="connsiteY1" fmla="*/ 4529 h 52154"/>
              <a:gd name="connisteX2" fmla="*/ 0 w 143510"/>
              <a:gd name="connsiteY2" fmla="*/ 52154 h 5215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143510" h="52155">
                <a:moveTo>
                  <a:pt x="143510" y="4530"/>
                </a:moveTo>
                <a:cubicBezTo>
                  <a:pt x="123190" y="3260"/>
                  <a:pt x="66675" y="-4995"/>
                  <a:pt x="38100" y="4530"/>
                </a:cubicBezTo>
                <a:cubicBezTo>
                  <a:pt x="9525" y="14055"/>
                  <a:pt x="5715" y="42630"/>
                  <a:pt x="0" y="52155"/>
                </a:cubicBezTo>
              </a:path>
            </a:pathLst>
          </a:cu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任意多边形 122"/>
          <p:cNvSpPr/>
          <p:nvPr/>
        </p:nvSpPr>
        <p:spPr>
          <a:xfrm>
            <a:off x="2413723" y="2928258"/>
            <a:ext cx="57150" cy="57785"/>
          </a:xfrm>
          <a:custGeom>
            <a:avLst/>
            <a:gdLst>
              <a:gd name="connisteX0" fmla="*/ 0 w 76200"/>
              <a:gd name="connsiteY0" fmla="*/ 0 h 76200"/>
              <a:gd name="connisteX1" fmla="*/ 47625 w 76200"/>
              <a:gd name="connsiteY1" fmla="*/ 57150 h 76200"/>
              <a:gd name="connisteX2" fmla="*/ 76200 w 76200"/>
              <a:gd name="connsiteY2" fmla="*/ 76200 h 76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76200" h="76200">
                <a:moveTo>
                  <a:pt x="0" y="0"/>
                </a:moveTo>
                <a:cubicBezTo>
                  <a:pt x="8890" y="10795"/>
                  <a:pt x="32385" y="41910"/>
                  <a:pt x="47625" y="57150"/>
                </a:cubicBezTo>
                <a:cubicBezTo>
                  <a:pt x="62865" y="72390"/>
                  <a:pt x="71120" y="73660"/>
                  <a:pt x="76200" y="76200"/>
                </a:cubicBezTo>
              </a:path>
            </a:pathLst>
          </a:cu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任意多边形 123"/>
          <p:cNvSpPr/>
          <p:nvPr/>
        </p:nvSpPr>
        <p:spPr>
          <a:xfrm>
            <a:off x="2500718" y="2950483"/>
            <a:ext cx="79375" cy="50800"/>
          </a:xfrm>
          <a:custGeom>
            <a:avLst/>
            <a:gdLst>
              <a:gd name="connisteX0" fmla="*/ 105410 w 105410"/>
              <a:gd name="connsiteY0" fmla="*/ 0 h 67358"/>
              <a:gd name="connisteX1" fmla="*/ 57150 w 105410"/>
              <a:gd name="connsiteY1" fmla="*/ 57150 h 67358"/>
              <a:gd name="connisteX2" fmla="*/ 0 w 105410"/>
              <a:gd name="connsiteY2" fmla="*/ 67310 h 6735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105410" h="67358">
                <a:moveTo>
                  <a:pt x="105410" y="0"/>
                </a:moveTo>
                <a:cubicBezTo>
                  <a:pt x="97155" y="11430"/>
                  <a:pt x="78105" y="43815"/>
                  <a:pt x="57150" y="57150"/>
                </a:cubicBezTo>
                <a:cubicBezTo>
                  <a:pt x="36195" y="70485"/>
                  <a:pt x="10160" y="66675"/>
                  <a:pt x="0" y="67310"/>
                </a:cubicBezTo>
              </a:path>
            </a:pathLst>
          </a:cu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任意多边形 124"/>
          <p:cNvSpPr/>
          <p:nvPr/>
        </p:nvSpPr>
        <p:spPr>
          <a:xfrm>
            <a:off x="2623273" y="2950483"/>
            <a:ext cx="79375" cy="65405"/>
          </a:xfrm>
          <a:custGeom>
            <a:avLst/>
            <a:gdLst>
              <a:gd name="connisteX0" fmla="*/ 0 w 105410"/>
              <a:gd name="connsiteY0" fmla="*/ 0 h 86360"/>
              <a:gd name="connisteX1" fmla="*/ 48260 w 105410"/>
              <a:gd name="connsiteY1" fmla="*/ 76835 h 86360"/>
              <a:gd name="connisteX2" fmla="*/ 105410 w 105410"/>
              <a:gd name="connsiteY2" fmla="*/ 86360 h 86360"/>
              <a:gd name="connisteX3" fmla="*/ 431165 w 105410"/>
              <a:gd name="connsiteY3" fmla="*/ 229870 h 863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05410" h="86360">
                <a:moveTo>
                  <a:pt x="0" y="0"/>
                </a:moveTo>
                <a:cubicBezTo>
                  <a:pt x="8255" y="15240"/>
                  <a:pt x="27305" y="59690"/>
                  <a:pt x="48260" y="76835"/>
                </a:cubicBezTo>
                <a:cubicBezTo>
                  <a:pt x="69215" y="93980"/>
                  <a:pt x="28575" y="55880"/>
                  <a:pt x="105410" y="86360"/>
                </a:cubicBezTo>
              </a:path>
            </a:pathLst>
          </a:cu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23875" y="1059180"/>
            <a:ext cx="484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200" dirty="0"/>
              <a:t>-HV</a:t>
            </a:r>
            <a:endParaRPr lang="en-US" altLang="en-US" sz="1200" dirty="0"/>
          </a:p>
        </p:txBody>
      </p:sp>
      <p:sp>
        <p:nvSpPr>
          <p:cNvPr id="39" name="文本框 38"/>
          <p:cNvSpPr txBox="1"/>
          <p:nvPr/>
        </p:nvSpPr>
        <p:spPr>
          <a:xfrm>
            <a:off x="500380" y="2603500"/>
            <a:ext cx="50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200" dirty="0"/>
              <a:t>GND</a:t>
            </a:r>
            <a:endParaRPr lang="en-US" altLang="en-US" sz="1200" dirty="0"/>
          </a:p>
        </p:txBody>
      </p:sp>
      <p:sp>
        <p:nvSpPr>
          <p:cNvPr id="40" name="文本框 39"/>
          <p:cNvSpPr txBox="1"/>
          <p:nvPr/>
        </p:nvSpPr>
        <p:spPr>
          <a:xfrm>
            <a:off x="494030" y="2775585"/>
            <a:ext cx="5143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200" dirty="0"/>
              <a:t>+HV</a:t>
            </a:r>
            <a:endParaRPr lang="en-US" altLang="en-US" sz="1200" dirty="0"/>
          </a:p>
        </p:txBody>
      </p:sp>
      <p:sp>
        <p:nvSpPr>
          <p:cNvPr id="53" name="文本框 52"/>
          <p:cNvSpPr txBox="1"/>
          <p:nvPr/>
        </p:nvSpPr>
        <p:spPr>
          <a:xfrm>
            <a:off x="462456" y="2938780"/>
            <a:ext cx="545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200" dirty="0"/>
              <a:t>GND</a:t>
            </a:r>
            <a:endParaRPr lang="en-US" altLang="en-US" sz="1200" dirty="0"/>
          </a:p>
        </p:txBody>
      </p:sp>
      <p:sp>
        <p:nvSpPr>
          <p:cNvPr id="67" name="文本框 66"/>
          <p:cNvSpPr txBox="1"/>
          <p:nvPr/>
        </p:nvSpPr>
        <p:spPr>
          <a:xfrm>
            <a:off x="542925" y="4453890"/>
            <a:ext cx="4654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200" dirty="0"/>
              <a:t>-HV</a:t>
            </a:r>
            <a:endParaRPr lang="en-US" altLang="en-US" sz="1200" dirty="0"/>
          </a:p>
        </p:txBody>
      </p:sp>
      <p:cxnSp>
        <p:nvCxnSpPr>
          <p:cNvPr id="136" name="直接连接符 135"/>
          <p:cNvCxnSpPr/>
          <p:nvPr/>
        </p:nvCxnSpPr>
        <p:spPr>
          <a:xfrm flipV="1">
            <a:off x="2900768" y="1726838"/>
            <a:ext cx="163830" cy="69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3742143" y="1197248"/>
            <a:ext cx="1415329" cy="3563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>
            <a:off x="3678960" y="1710239"/>
            <a:ext cx="1682749" cy="25443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>
            <a:off x="3678960" y="2084343"/>
            <a:ext cx="1953317" cy="6131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>
            <a:off x="3490686" y="2629877"/>
            <a:ext cx="743285" cy="1592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>
            <a:off x="3528886" y="2905909"/>
            <a:ext cx="2026787" cy="45859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>
            <a:off x="3528886" y="3174072"/>
            <a:ext cx="2662596" cy="6364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 flipV="1">
            <a:off x="6191482" y="3334873"/>
            <a:ext cx="483186" cy="47569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 flipH="1" flipV="1">
            <a:off x="6286885" y="3240946"/>
            <a:ext cx="387783" cy="939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直接连接符 158"/>
          <p:cNvCxnSpPr/>
          <p:nvPr/>
        </p:nvCxnSpPr>
        <p:spPr>
          <a:xfrm flipV="1">
            <a:off x="3742143" y="4402232"/>
            <a:ext cx="1344421" cy="21703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直接连接符 160"/>
          <p:cNvCxnSpPr>
            <a:stCxn id="38" idx="6"/>
          </p:cNvCxnSpPr>
          <p:nvPr/>
        </p:nvCxnSpPr>
        <p:spPr>
          <a:xfrm flipV="1">
            <a:off x="2766783" y="2712993"/>
            <a:ext cx="306070" cy="879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直接连接符 162"/>
          <p:cNvCxnSpPr>
            <a:stCxn id="50" idx="1"/>
            <a:endCxn id="50" idx="1"/>
          </p:cNvCxnSpPr>
          <p:nvPr/>
        </p:nvCxnSpPr>
        <p:spPr>
          <a:xfrm>
            <a:off x="2998558" y="2895943"/>
            <a:ext cx="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直接连接符 164"/>
          <p:cNvCxnSpPr>
            <a:stCxn id="47" idx="6"/>
          </p:cNvCxnSpPr>
          <p:nvPr/>
        </p:nvCxnSpPr>
        <p:spPr>
          <a:xfrm>
            <a:off x="2766148" y="3028271"/>
            <a:ext cx="350623" cy="836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7" name="椭圆 256"/>
          <p:cNvSpPr/>
          <p:nvPr/>
        </p:nvSpPr>
        <p:spPr>
          <a:xfrm>
            <a:off x="1876680" y="1591421"/>
            <a:ext cx="108000" cy="108000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72000" rtlCol="0" anchor="ctr"/>
          <a:lstStyle/>
          <a:p>
            <a:pPr algn="ctr"/>
            <a:r>
              <a:rPr lang="en-US" altLang="zh-CN" sz="1400" dirty="0"/>
              <a:t>+</a:t>
            </a:r>
            <a:endParaRPr lang="en-US" altLang="zh-CN" sz="1400" dirty="0"/>
          </a:p>
        </p:txBody>
      </p:sp>
      <p:sp>
        <p:nvSpPr>
          <p:cNvPr id="259" name="椭圆 258"/>
          <p:cNvSpPr/>
          <p:nvPr/>
        </p:nvSpPr>
        <p:spPr>
          <a:xfrm>
            <a:off x="1938351" y="1802918"/>
            <a:ext cx="108000" cy="10800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400" dirty="0" smtClean="0"/>
              <a:t>-</a:t>
            </a:r>
            <a:endParaRPr lang="en-US" altLang="zh-CN" sz="1400" dirty="0"/>
          </a:p>
        </p:txBody>
      </p:sp>
      <p:sp>
        <p:nvSpPr>
          <p:cNvPr id="260" name="椭圆 259"/>
          <p:cNvSpPr/>
          <p:nvPr/>
        </p:nvSpPr>
        <p:spPr>
          <a:xfrm>
            <a:off x="1808097" y="1882001"/>
            <a:ext cx="108000" cy="10800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400" dirty="0" smtClean="0"/>
              <a:t>-</a:t>
            </a:r>
            <a:endParaRPr lang="en-US" altLang="zh-CN" sz="1400" dirty="0"/>
          </a:p>
        </p:txBody>
      </p:sp>
      <p:grpSp>
        <p:nvGrpSpPr>
          <p:cNvPr id="170" name="组合 169"/>
          <p:cNvGrpSpPr/>
          <p:nvPr/>
        </p:nvGrpSpPr>
        <p:grpSpPr>
          <a:xfrm>
            <a:off x="1078318" y="1325015"/>
            <a:ext cx="100331" cy="1374967"/>
            <a:chOff x="1078318" y="1325015"/>
            <a:chExt cx="100331" cy="1374967"/>
          </a:xfrm>
        </p:grpSpPr>
        <p:cxnSp>
          <p:nvCxnSpPr>
            <p:cNvPr id="168" name="直接连接符 167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直接连接符 261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7" name="组合 266"/>
          <p:cNvGrpSpPr/>
          <p:nvPr/>
        </p:nvGrpSpPr>
        <p:grpSpPr>
          <a:xfrm>
            <a:off x="1681905" y="1330598"/>
            <a:ext cx="98386" cy="1374967"/>
            <a:chOff x="1078318" y="1325015"/>
            <a:chExt cx="100331" cy="1374967"/>
          </a:xfrm>
        </p:grpSpPr>
        <p:cxnSp>
          <p:nvCxnSpPr>
            <p:cNvPr id="270" name="直接连接符 269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1" name="组合 270"/>
          <p:cNvGrpSpPr/>
          <p:nvPr/>
        </p:nvGrpSpPr>
        <p:grpSpPr>
          <a:xfrm>
            <a:off x="2243345" y="1326187"/>
            <a:ext cx="98386" cy="1374967"/>
            <a:chOff x="1078318" y="1325015"/>
            <a:chExt cx="100331" cy="1374967"/>
          </a:xfrm>
        </p:grpSpPr>
        <p:cxnSp>
          <p:nvCxnSpPr>
            <p:cNvPr id="272" name="直接连接符 271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直接连接符 273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5" name="组合 274"/>
          <p:cNvGrpSpPr/>
          <p:nvPr/>
        </p:nvGrpSpPr>
        <p:grpSpPr>
          <a:xfrm>
            <a:off x="2819508" y="1326596"/>
            <a:ext cx="98386" cy="1374967"/>
            <a:chOff x="1078318" y="1325015"/>
            <a:chExt cx="100331" cy="1374967"/>
          </a:xfrm>
        </p:grpSpPr>
        <p:cxnSp>
          <p:nvCxnSpPr>
            <p:cNvPr id="276" name="直接连接符 275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直接连接符 276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8" name="直接连接符 277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9" name="组合 278"/>
          <p:cNvGrpSpPr/>
          <p:nvPr/>
        </p:nvGrpSpPr>
        <p:grpSpPr>
          <a:xfrm>
            <a:off x="1078406" y="3111359"/>
            <a:ext cx="100331" cy="1374967"/>
            <a:chOff x="1078318" y="1325015"/>
            <a:chExt cx="100331" cy="1374967"/>
          </a:xfrm>
        </p:grpSpPr>
        <p:cxnSp>
          <p:nvCxnSpPr>
            <p:cNvPr id="280" name="直接连接符 279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1" name="直接连接符 280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2" name="直接连接符 281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3" name="组合 282"/>
          <p:cNvGrpSpPr/>
          <p:nvPr/>
        </p:nvGrpSpPr>
        <p:grpSpPr>
          <a:xfrm>
            <a:off x="1661040" y="3111359"/>
            <a:ext cx="98386" cy="1374967"/>
            <a:chOff x="1078318" y="1325015"/>
            <a:chExt cx="100331" cy="1374967"/>
          </a:xfrm>
        </p:grpSpPr>
        <p:cxnSp>
          <p:nvCxnSpPr>
            <p:cNvPr id="284" name="直接连接符 283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5" name="直接连接符 284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6" name="直接连接符 285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7" name="组合 286"/>
          <p:cNvGrpSpPr/>
          <p:nvPr/>
        </p:nvGrpSpPr>
        <p:grpSpPr>
          <a:xfrm>
            <a:off x="2235625" y="3113486"/>
            <a:ext cx="98386" cy="1374967"/>
            <a:chOff x="1078318" y="1325015"/>
            <a:chExt cx="100331" cy="1374967"/>
          </a:xfrm>
        </p:grpSpPr>
        <p:cxnSp>
          <p:nvCxnSpPr>
            <p:cNvPr id="288" name="直接连接符 287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9" name="直接连接符 288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" name="直接连接符 289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1" name="组合 290"/>
          <p:cNvGrpSpPr/>
          <p:nvPr/>
        </p:nvGrpSpPr>
        <p:grpSpPr>
          <a:xfrm>
            <a:off x="2819596" y="3112940"/>
            <a:ext cx="98386" cy="1374967"/>
            <a:chOff x="1078318" y="1325015"/>
            <a:chExt cx="100331" cy="1374967"/>
          </a:xfrm>
        </p:grpSpPr>
        <p:cxnSp>
          <p:nvCxnSpPr>
            <p:cNvPr id="292" name="直接连接符 291"/>
            <p:cNvCxnSpPr/>
            <p:nvPr/>
          </p:nvCxnSpPr>
          <p:spPr>
            <a:xfrm>
              <a:off x="1078318" y="1327517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3" name="直接连接符 292"/>
            <p:cNvCxnSpPr/>
            <p:nvPr/>
          </p:nvCxnSpPr>
          <p:spPr>
            <a:xfrm>
              <a:off x="1128484" y="1327517"/>
              <a:ext cx="0" cy="1372465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4" name="直接连接符 293"/>
            <p:cNvCxnSpPr/>
            <p:nvPr/>
          </p:nvCxnSpPr>
          <p:spPr>
            <a:xfrm>
              <a:off x="1178649" y="1325015"/>
              <a:ext cx="0" cy="1372465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3" name="直接箭头连接符 62"/>
          <p:cNvCxnSpPr/>
          <p:nvPr/>
        </p:nvCxnSpPr>
        <p:spPr>
          <a:xfrm>
            <a:off x="1627834" y="858793"/>
            <a:ext cx="119774" cy="10483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 flipH="1">
            <a:off x="1679028" y="1903368"/>
            <a:ext cx="52070" cy="3492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椭圆 257"/>
          <p:cNvSpPr/>
          <p:nvPr/>
        </p:nvSpPr>
        <p:spPr>
          <a:xfrm>
            <a:off x="1749551" y="1669003"/>
            <a:ext cx="108000" cy="108000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72000" rtlCol="0" anchor="ctr"/>
          <a:lstStyle/>
          <a:p>
            <a:pPr algn="ctr"/>
            <a:r>
              <a:rPr lang="en-US" altLang="zh-CN" sz="1400" dirty="0"/>
              <a:t>+</a:t>
            </a:r>
            <a:endParaRPr lang="en-US" altLang="zh-CN" sz="1400" dirty="0"/>
          </a:p>
        </p:txBody>
      </p:sp>
      <p:sp>
        <p:nvSpPr>
          <p:cNvPr id="55" name="文本框 54"/>
          <p:cNvSpPr txBox="1"/>
          <p:nvPr/>
        </p:nvSpPr>
        <p:spPr>
          <a:xfrm>
            <a:off x="2023833" y="1408068"/>
            <a:ext cx="20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030818" y="3592468"/>
            <a:ext cx="20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57233" y="3245123"/>
            <a:ext cx="51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2341968" y="3478803"/>
            <a:ext cx="330835" cy="19240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2260688" y="3688988"/>
            <a:ext cx="52070" cy="3492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椭圆 294"/>
          <p:cNvSpPr/>
          <p:nvPr/>
        </p:nvSpPr>
        <p:spPr>
          <a:xfrm>
            <a:off x="2530220" y="3594096"/>
            <a:ext cx="108000" cy="108000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72000" rtlCol="0" anchor="ctr"/>
          <a:lstStyle/>
          <a:p>
            <a:pPr algn="ctr"/>
            <a:r>
              <a:rPr lang="en-US" altLang="zh-CN" sz="1400" dirty="0"/>
              <a:t>+</a:t>
            </a:r>
            <a:endParaRPr lang="en-US" altLang="zh-CN" sz="1400" dirty="0"/>
          </a:p>
        </p:txBody>
      </p:sp>
      <p:sp>
        <p:nvSpPr>
          <p:cNvPr id="296" name="椭圆 295"/>
          <p:cNvSpPr/>
          <p:nvPr/>
        </p:nvSpPr>
        <p:spPr>
          <a:xfrm>
            <a:off x="2446066" y="3407730"/>
            <a:ext cx="108000" cy="10800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400" dirty="0" smtClean="0"/>
              <a:t>-</a:t>
            </a:r>
            <a:endParaRPr lang="en-US" altLang="zh-CN" sz="1400" dirty="0"/>
          </a:p>
        </p:txBody>
      </p:sp>
      <p:sp>
        <p:nvSpPr>
          <p:cNvPr id="297" name="椭圆 296"/>
          <p:cNvSpPr/>
          <p:nvPr/>
        </p:nvSpPr>
        <p:spPr>
          <a:xfrm>
            <a:off x="2315812" y="3486813"/>
            <a:ext cx="108000" cy="10800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400" dirty="0" smtClean="0"/>
              <a:t>-</a:t>
            </a:r>
            <a:endParaRPr lang="en-US" altLang="zh-CN" sz="1400" dirty="0"/>
          </a:p>
        </p:txBody>
      </p:sp>
      <p:sp>
        <p:nvSpPr>
          <p:cNvPr id="298" name="椭圆 297"/>
          <p:cNvSpPr/>
          <p:nvPr/>
        </p:nvSpPr>
        <p:spPr>
          <a:xfrm>
            <a:off x="2403091" y="3671678"/>
            <a:ext cx="108000" cy="108000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72000" rtlCol="0" anchor="ctr"/>
          <a:lstStyle/>
          <a:p>
            <a:pPr algn="ctr"/>
            <a:r>
              <a:rPr lang="en-US" altLang="zh-CN" sz="1400" dirty="0"/>
              <a:t>+</a:t>
            </a:r>
            <a:endParaRPr lang="en-US" altLang="zh-CN" sz="1400" dirty="0"/>
          </a:p>
        </p:txBody>
      </p:sp>
      <p:cxnSp>
        <p:nvCxnSpPr>
          <p:cNvPr id="65" name="直接箭头连接符 64"/>
          <p:cNvCxnSpPr/>
          <p:nvPr/>
        </p:nvCxnSpPr>
        <p:spPr>
          <a:xfrm>
            <a:off x="2003531" y="828125"/>
            <a:ext cx="325102" cy="28608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弧形 239"/>
          <p:cNvSpPr/>
          <p:nvPr/>
        </p:nvSpPr>
        <p:spPr>
          <a:xfrm>
            <a:off x="2112399" y="2108836"/>
            <a:ext cx="106926" cy="45719"/>
          </a:xfrm>
          <a:prstGeom prst="arc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文本框 298"/>
          <p:cNvSpPr txBox="1"/>
          <p:nvPr/>
        </p:nvSpPr>
        <p:spPr>
          <a:xfrm>
            <a:off x="2046989" y="1819830"/>
            <a:ext cx="2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直接连接符 136"/>
          <p:cNvCxnSpPr/>
          <p:nvPr/>
        </p:nvCxnSpPr>
        <p:spPr>
          <a:xfrm>
            <a:off x="2602318" y="2085613"/>
            <a:ext cx="4705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椭圆 140"/>
          <p:cNvSpPr/>
          <p:nvPr/>
        </p:nvSpPr>
        <p:spPr>
          <a:xfrm>
            <a:off x="6357620" y="540385"/>
            <a:ext cx="2509520" cy="792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6595745" y="620395"/>
            <a:ext cx="2052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缩短漂移距离，提高电子迁移效率</a:t>
            </a:r>
            <a:endParaRPr lang="zh-CN" alt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4400" y="4730750"/>
            <a:ext cx="2183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/>
              <a:t>MWPC</a:t>
            </a:r>
            <a:r>
              <a:rPr lang="zh-CN" altLang="en-US" sz="1200" dirty="0" smtClean="0"/>
              <a:t>读出</a:t>
            </a:r>
            <a:r>
              <a:rPr lang="en-US" altLang="zh-CN" sz="1200" dirty="0" smtClean="0"/>
              <a:t>BHCND</a:t>
            </a:r>
            <a:r>
              <a:rPr lang="zh-CN" altLang="en-US" sz="1200" dirty="0" smtClean="0"/>
              <a:t>原理图</a:t>
            </a:r>
            <a:endParaRPr lang="en-US" altLang="en-US" sz="1200" dirty="0"/>
          </a:p>
        </p:txBody>
      </p:sp>
      <p:sp>
        <p:nvSpPr>
          <p:cNvPr id="15" name="椭圆 14"/>
          <p:cNvSpPr/>
          <p:nvPr/>
        </p:nvSpPr>
        <p:spPr>
          <a:xfrm>
            <a:off x="5594985" y="2197735"/>
            <a:ext cx="107950" cy="107950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72000" rtlCol="0" anchor="ctr"/>
          <a:lstStyle/>
          <a:p>
            <a:pPr algn="ctr"/>
            <a:r>
              <a:rPr lang="en-US" altLang="zh-CN" sz="1400" dirty="0"/>
              <a:t>+</a:t>
            </a:r>
            <a:endParaRPr lang="en-US" altLang="zh-CN" sz="1400" dirty="0"/>
          </a:p>
        </p:txBody>
      </p:sp>
      <p:sp>
        <p:nvSpPr>
          <p:cNvPr id="19" name="椭圆 18"/>
          <p:cNvSpPr/>
          <p:nvPr/>
        </p:nvSpPr>
        <p:spPr>
          <a:xfrm>
            <a:off x="5702935" y="2305685"/>
            <a:ext cx="107950" cy="10795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400" dirty="0" smtClean="0"/>
              <a:t>-</a:t>
            </a:r>
            <a:endParaRPr lang="en-US" altLang="zh-CN" sz="1400" dirty="0"/>
          </a:p>
        </p:txBody>
      </p:sp>
      <p:sp>
        <p:nvSpPr>
          <p:cNvPr id="20" name="椭圆 19"/>
          <p:cNvSpPr/>
          <p:nvPr/>
        </p:nvSpPr>
        <p:spPr>
          <a:xfrm>
            <a:off x="5779770" y="2197735"/>
            <a:ext cx="107950" cy="10795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400" dirty="0" smtClean="0"/>
              <a:t>-</a:t>
            </a:r>
            <a:endParaRPr lang="en-US" altLang="zh-CN" sz="1400" dirty="0"/>
          </a:p>
        </p:txBody>
      </p:sp>
      <p:sp>
        <p:nvSpPr>
          <p:cNvPr id="21" name="椭圆 20"/>
          <p:cNvSpPr/>
          <p:nvPr/>
        </p:nvSpPr>
        <p:spPr>
          <a:xfrm>
            <a:off x="5671820" y="2089785"/>
            <a:ext cx="107950" cy="107950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72000" rtlCol="0" anchor="ctr"/>
          <a:lstStyle/>
          <a:p>
            <a:pPr algn="ctr"/>
            <a:r>
              <a:rPr lang="en-US" altLang="zh-CN" sz="1400" dirty="0"/>
              <a:t>+</a:t>
            </a:r>
            <a:endParaRPr lang="en-US" altLang="zh-CN" sz="1400" dirty="0"/>
          </a:p>
        </p:txBody>
      </p:sp>
      <p:sp>
        <p:nvSpPr>
          <p:cNvPr id="29" name="任意多边形 28"/>
          <p:cNvSpPr/>
          <p:nvPr/>
        </p:nvSpPr>
        <p:spPr>
          <a:xfrm>
            <a:off x="5836285" y="2275205"/>
            <a:ext cx="210820" cy="702310"/>
          </a:xfrm>
          <a:custGeom>
            <a:avLst/>
            <a:gdLst>
              <a:gd name="connsiteX0" fmla="*/ 0 w 137885"/>
              <a:gd name="connsiteY0" fmla="*/ 0 h 798286"/>
              <a:gd name="connsiteX1" fmla="*/ 21771 w 137885"/>
              <a:gd name="connsiteY1" fmla="*/ 36286 h 798286"/>
              <a:gd name="connsiteX2" fmla="*/ 36285 w 137885"/>
              <a:gd name="connsiteY2" fmla="*/ 79829 h 798286"/>
              <a:gd name="connsiteX3" fmla="*/ 43543 w 137885"/>
              <a:gd name="connsiteY3" fmla="*/ 188686 h 798286"/>
              <a:gd name="connsiteX4" fmla="*/ 58057 w 137885"/>
              <a:gd name="connsiteY4" fmla="*/ 210457 h 798286"/>
              <a:gd name="connsiteX5" fmla="*/ 72571 w 137885"/>
              <a:gd name="connsiteY5" fmla="*/ 261257 h 798286"/>
              <a:gd name="connsiteX6" fmla="*/ 79828 w 137885"/>
              <a:gd name="connsiteY6" fmla="*/ 435429 h 798286"/>
              <a:gd name="connsiteX7" fmla="*/ 94343 w 137885"/>
              <a:gd name="connsiteY7" fmla="*/ 486229 h 798286"/>
              <a:gd name="connsiteX8" fmla="*/ 108857 w 137885"/>
              <a:gd name="connsiteY8" fmla="*/ 653143 h 798286"/>
              <a:gd name="connsiteX9" fmla="*/ 123371 w 137885"/>
              <a:gd name="connsiteY9" fmla="*/ 682171 h 798286"/>
              <a:gd name="connsiteX10" fmla="*/ 130628 w 137885"/>
              <a:gd name="connsiteY10" fmla="*/ 711200 h 798286"/>
              <a:gd name="connsiteX11" fmla="*/ 137885 w 137885"/>
              <a:gd name="connsiteY11" fmla="*/ 798286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885" h="798286">
                <a:moveTo>
                  <a:pt x="0" y="0"/>
                </a:moveTo>
                <a:cubicBezTo>
                  <a:pt x="7257" y="12095"/>
                  <a:pt x="15934" y="23445"/>
                  <a:pt x="21771" y="36286"/>
                </a:cubicBezTo>
                <a:cubicBezTo>
                  <a:pt x="28102" y="50214"/>
                  <a:pt x="36285" y="79829"/>
                  <a:pt x="36285" y="79829"/>
                </a:cubicBezTo>
                <a:cubicBezTo>
                  <a:pt x="38704" y="116115"/>
                  <a:pt x="37564" y="152815"/>
                  <a:pt x="43543" y="188686"/>
                </a:cubicBezTo>
                <a:cubicBezTo>
                  <a:pt x="44977" y="197289"/>
                  <a:pt x="54157" y="202656"/>
                  <a:pt x="58057" y="210457"/>
                </a:cubicBezTo>
                <a:cubicBezTo>
                  <a:pt x="63262" y="220867"/>
                  <a:pt x="70246" y="251958"/>
                  <a:pt x="72571" y="261257"/>
                </a:cubicBezTo>
                <a:cubicBezTo>
                  <a:pt x="74990" y="319314"/>
                  <a:pt x="75688" y="377469"/>
                  <a:pt x="79828" y="435429"/>
                </a:cubicBezTo>
                <a:cubicBezTo>
                  <a:pt x="80657" y="447029"/>
                  <a:pt x="90284" y="474055"/>
                  <a:pt x="94343" y="486229"/>
                </a:cubicBezTo>
                <a:cubicBezTo>
                  <a:pt x="94800" y="494003"/>
                  <a:pt x="97565" y="615503"/>
                  <a:pt x="108857" y="653143"/>
                </a:cubicBezTo>
                <a:cubicBezTo>
                  <a:pt x="111966" y="663505"/>
                  <a:pt x="118533" y="672495"/>
                  <a:pt x="123371" y="682171"/>
                </a:cubicBezTo>
                <a:cubicBezTo>
                  <a:pt x="125790" y="691847"/>
                  <a:pt x="129391" y="701303"/>
                  <a:pt x="130628" y="711200"/>
                </a:cubicBezTo>
                <a:cubicBezTo>
                  <a:pt x="134241" y="740104"/>
                  <a:pt x="137885" y="798286"/>
                  <a:pt x="137885" y="798286"/>
                </a:cubicBezTo>
              </a:path>
            </a:pathLst>
          </a:cu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5779770" y="2367915"/>
            <a:ext cx="123190" cy="609600"/>
          </a:xfrm>
          <a:custGeom>
            <a:avLst/>
            <a:gdLst>
              <a:gd name="connsiteX0" fmla="*/ 0 w 146540"/>
              <a:gd name="connsiteY0" fmla="*/ 0 h 856343"/>
              <a:gd name="connsiteX1" fmla="*/ 7257 w 146540"/>
              <a:gd name="connsiteY1" fmla="*/ 137886 h 856343"/>
              <a:gd name="connsiteX2" fmla="*/ 21771 w 146540"/>
              <a:gd name="connsiteY2" fmla="*/ 312058 h 856343"/>
              <a:gd name="connsiteX3" fmla="*/ 36285 w 146540"/>
              <a:gd name="connsiteY3" fmla="*/ 341086 h 856343"/>
              <a:gd name="connsiteX4" fmla="*/ 36285 w 146540"/>
              <a:gd name="connsiteY4" fmla="*/ 428172 h 856343"/>
              <a:gd name="connsiteX5" fmla="*/ 50800 w 146540"/>
              <a:gd name="connsiteY5" fmla="*/ 449943 h 856343"/>
              <a:gd name="connsiteX6" fmla="*/ 65314 w 146540"/>
              <a:gd name="connsiteY6" fmla="*/ 493486 h 856343"/>
              <a:gd name="connsiteX7" fmla="*/ 79828 w 146540"/>
              <a:gd name="connsiteY7" fmla="*/ 573315 h 856343"/>
              <a:gd name="connsiteX8" fmla="*/ 87085 w 146540"/>
              <a:gd name="connsiteY8" fmla="*/ 631372 h 856343"/>
              <a:gd name="connsiteX9" fmla="*/ 116114 w 146540"/>
              <a:gd name="connsiteY9" fmla="*/ 667658 h 856343"/>
              <a:gd name="connsiteX10" fmla="*/ 123371 w 146540"/>
              <a:gd name="connsiteY10" fmla="*/ 762000 h 856343"/>
              <a:gd name="connsiteX11" fmla="*/ 137885 w 146540"/>
              <a:gd name="connsiteY11" fmla="*/ 776515 h 856343"/>
              <a:gd name="connsiteX12" fmla="*/ 145143 w 146540"/>
              <a:gd name="connsiteY12" fmla="*/ 856343 h 8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540" h="856343">
                <a:moveTo>
                  <a:pt x="0" y="0"/>
                </a:moveTo>
                <a:cubicBezTo>
                  <a:pt x="2419" y="45962"/>
                  <a:pt x="4959" y="91918"/>
                  <a:pt x="7257" y="137886"/>
                </a:cubicBezTo>
                <a:cubicBezTo>
                  <a:pt x="9453" y="181815"/>
                  <a:pt x="-752" y="259503"/>
                  <a:pt x="21771" y="312058"/>
                </a:cubicBezTo>
                <a:cubicBezTo>
                  <a:pt x="26032" y="322001"/>
                  <a:pt x="31447" y="331410"/>
                  <a:pt x="36285" y="341086"/>
                </a:cubicBezTo>
                <a:cubicBezTo>
                  <a:pt x="28530" y="379864"/>
                  <a:pt x="23323" y="384966"/>
                  <a:pt x="36285" y="428172"/>
                </a:cubicBezTo>
                <a:cubicBezTo>
                  <a:pt x="38791" y="436526"/>
                  <a:pt x="45962" y="442686"/>
                  <a:pt x="50800" y="449943"/>
                </a:cubicBezTo>
                <a:cubicBezTo>
                  <a:pt x="55638" y="464457"/>
                  <a:pt x="63416" y="478305"/>
                  <a:pt x="65314" y="493486"/>
                </a:cubicBezTo>
                <a:cubicBezTo>
                  <a:pt x="73520" y="559134"/>
                  <a:pt x="66404" y="533041"/>
                  <a:pt x="79828" y="573315"/>
                </a:cubicBezTo>
                <a:cubicBezTo>
                  <a:pt x="82247" y="592667"/>
                  <a:pt x="81953" y="612556"/>
                  <a:pt x="87085" y="631372"/>
                </a:cubicBezTo>
                <a:cubicBezTo>
                  <a:pt x="90517" y="643957"/>
                  <a:pt x="107104" y="658648"/>
                  <a:pt x="116114" y="667658"/>
                </a:cubicBezTo>
                <a:cubicBezTo>
                  <a:pt x="118533" y="699105"/>
                  <a:pt x="117186" y="731072"/>
                  <a:pt x="123371" y="762000"/>
                </a:cubicBezTo>
                <a:cubicBezTo>
                  <a:pt x="124713" y="768709"/>
                  <a:pt x="134365" y="770648"/>
                  <a:pt x="137885" y="776515"/>
                </a:cubicBezTo>
                <a:cubicBezTo>
                  <a:pt x="151264" y="798812"/>
                  <a:pt x="145143" y="835751"/>
                  <a:pt x="145143" y="856343"/>
                </a:cubicBezTo>
              </a:path>
            </a:pathLst>
          </a:cu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3" l="1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95" y="2941955"/>
            <a:ext cx="76200" cy="18923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63" l="1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70" y="2943225"/>
            <a:ext cx="76200" cy="165100"/>
          </a:xfrm>
          <a:prstGeom prst="rect">
            <a:avLst/>
          </a:prstGeom>
        </p:spPr>
      </p:pic>
      <p:cxnSp>
        <p:nvCxnSpPr>
          <p:cNvPr id="61" name="直接箭头连接符 60"/>
          <p:cNvCxnSpPr/>
          <p:nvPr/>
        </p:nvCxnSpPr>
        <p:spPr>
          <a:xfrm>
            <a:off x="5551805" y="977900"/>
            <a:ext cx="200660" cy="1244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5536320" y="977896"/>
            <a:ext cx="22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3853180" y="4097655"/>
            <a:ext cx="135255" cy="14224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6047105" y="4625975"/>
            <a:ext cx="135255" cy="14224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898265" y="4210050"/>
            <a:ext cx="2169795" cy="48641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781550" y="4430395"/>
            <a:ext cx="62484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zh-CN" sz="1200" spc="-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10cm</a:t>
            </a:r>
            <a:endParaRPr lang="en-US" altLang="zh-CN" sz="1200" spc="-1" dirty="0" smtClean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62750" y="4080510"/>
            <a:ext cx="62484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zh-CN" sz="1200" spc="-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10cm</a:t>
            </a:r>
            <a:endParaRPr lang="en-US" altLang="zh-CN" sz="1200" spc="-1" dirty="0" smtClean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230110" y="3611245"/>
            <a:ext cx="247015" cy="5969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6174105" y="4636770"/>
            <a:ext cx="247015" cy="5969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 flipH="1">
            <a:off x="6302375" y="3648710"/>
            <a:ext cx="1085215" cy="99504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7237730" y="3596005"/>
            <a:ext cx="23177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7230110" y="2780030"/>
            <a:ext cx="23177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 flipV="1">
            <a:off x="7350125" y="2795270"/>
            <a:ext cx="6985" cy="78613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V="1">
            <a:off x="7259955" y="2571750"/>
            <a:ext cx="23177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V="1">
            <a:off x="7259955" y="1722755"/>
            <a:ext cx="23177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 flipH="1" flipV="1">
            <a:off x="7357110" y="1750695"/>
            <a:ext cx="6985" cy="78613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7313930" y="3051175"/>
            <a:ext cx="62484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zh-CN" sz="1200" spc="-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5cm</a:t>
            </a:r>
            <a:endParaRPr lang="en-US" altLang="zh-CN" sz="1200" spc="-1" dirty="0" smtClean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7299960" y="1991995"/>
            <a:ext cx="62484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zh-CN" sz="1200" spc="-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5cm</a:t>
            </a:r>
            <a:endParaRPr lang="en-US" altLang="zh-CN" sz="1200" spc="-1" dirty="0" smtClean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60045" y="720090"/>
            <a:ext cx="5652042" cy="3810"/>
          </a:xfrm>
          <a:prstGeom prst="line">
            <a:avLst/>
          </a:prstGeom>
          <a:ln w="28575">
            <a:solidFill>
              <a:srgbClr val="743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60003" y="180001"/>
            <a:ext cx="2612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 smtClean="0">
                <a:solidFill>
                  <a:srgbClr val="74348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目录</a:t>
            </a:r>
            <a:endParaRPr lang="zh-CN" altLang="en-US" sz="3200" spc="600" dirty="0" smtClean="0">
              <a:solidFill>
                <a:srgbClr val="74348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0045" y="1083310"/>
            <a:ext cx="677100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研究背景</a:t>
            </a:r>
            <a:endParaRPr 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涂硼蜂窝转换体中子探测器现状</a:t>
            </a:r>
            <a:endParaRPr lang="zh-CN" altLang="en-US" sz="2400" spc="-1">
              <a:solidFill>
                <a:srgbClr val="74348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探测器的MWPC读出</a:t>
            </a:r>
            <a:endParaRPr 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rgbClr val="74348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电子迁移率和探测效率模拟</a:t>
            </a:r>
            <a:r>
              <a:rPr lang="zh-CN" altLang="en-US" sz="2400" spc="-1">
                <a:solidFill>
                  <a:srgbClr val="74348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charset="0"/>
              </a:rPr>
              <a:t></a:t>
            </a:r>
            <a:endParaRPr lang="zh-CN" altLang="en-US" sz="2400" spc="-1">
              <a:solidFill>
                <a:srgbClr val="74348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初步测试</a:t>
            </a:r>
            <a:endParaRPr 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小结</a:t>
            </a:r>
            <a:endParaRPr lang="zh-CN" alt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6" name="图片 15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6270" y="635"/>
            <a:ext cx="2148205" cy="76263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/>
          </a:p>
        </p:txBody>
      </p:sp>
      <p:pic>
        <p:nvPicPr>
          <p:cNvPr id="5" name="图片 4" descr="工程物理logo系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815" y="635"/>
            <a:ext cx="719455" cy="719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0929" y="982980"/>
            <a:ext cx="2402786" cy="345292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48170" y="4768097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/>
          </a:p>
        </p:txBody>
      </p:sp>
      <p:sp>
        <p:nvSpPr>
          <p:cNvPr id="5" name="文本框 4"/>
          <p:cNvSpPr txBox="1"/>
          <p:nvPr/>
        </p:nvSpPr>
        <p:spPr>
          <a:xfrm>
            <a:off x="318135" y="235585"/>
            <a:ext cx="38764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spc="-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电子漂移效率模拟结</a:t>
            </a:r>
            <a:r>
              <a:rPr lang="zh-CN" altLang="en-US" sz="2400" spc="-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构</a:t>
            </a:r>
            <a:r>
              <a:rPr lang="zh-CN" altLang="en-US" sz="2400" spc="-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</a:t>
            </a:r>
            <a:r>
              <a:rPr lang="zh-CN" altLang="en-US" sz="2400" spc="-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型</a:t>
            </a:r>
            <a:endParaRPr lang="zh-CN" altLang="en-US" sz="2400" spc="-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9904" y="1388017"/>
            <a:ext cx="1148016" cy="2910484"/>
            <a:chOff x="6081490" y="1642017"/>
            <a:chExt cx="1148016" cy="2910484"/>
          </a:xfrm>
        </p:grpSpPr>
        <p:cxnSp>
          <p:nvCxnSpPr>
            <p:cNvPr id="12" name="直接箭头连接符 11"/>
            <p:cNvCxnSpPr/>
            <p:nvPr/>
          </p:nvCxnSpPr>
          <p:spPr>
            <a:xfrm>
              <a:off x="6470046" y="1663575"/>
              <a:ext cx="0" cy="2888291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>
              <a:off x="6660546" y="1663575"/>
              <a:ext cx="0" cy="2888291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6864381" y="1655402"/>
              <a:ext cx="0" cy="2888291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>
              <a:off x="6271926" y="1663575"/>
              <a:ext cx="0" cy="2888291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6081490" y="1664210"/>
              <a:ext cx="0" cy="2888291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>
              <a:off x="7046626" y="1649475"/>
              <a:ext cx="0" cy="2888291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>
              <a:off x="7229506" y="1642017"/>
              <a:ext cx="0" cy="2888291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6121431" y="1793114"/>
              <a:ext cx="1039732" cy="2555140"/>
              <a:chOff x="5797550" y="1478280"/>
              <a:chExt cx="1094740" cy="2388568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5800725" y="1478280"/>
                <a:ext cx="1091565" cy="468630"/>
                <a:chOff x="5800725" y="1478280"/>
                <a:chExt cx="1091565" cy="468630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>
                  <a:off x="6149340" y="1480185"/>
                  <a:ext cx="533400" cy="0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H="1">
                  <a:off x="5804535" y="1478280"/>
                  <a:ext cx="346710" cy="219075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5800725" y="1699260"/>
                  <a:ext cx="209550" cy="247650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6010275" y="1945005"/>
                  <a:ext cx="533400" cy="0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6682740" y="1478280"/>
                  <a:ext cx="209550" cy="247650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 flipH="1">
                  <a:off x="6543675" y="1724343"/>
                  <a:ext cx="346710" cy="219075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组合 20"/>
              <p:cNvGrpSpPr/>
              <p:nvPr/>
            </p:nvGrpSpPr>
            <p:grpSpPr>
              <a:xfrm>
                <a:off x="5797550" y="3398218"/>
                <a:ext cx="1091565" cy="468630"/>
                <a:chOff x="5800725" y="1478280"/>
                <a:chExt cx="1091565" cy="468630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>
                  <a:off x="6149340" y="1480185"/>
                  <a:ext cx="533400" cy="0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 flipH="1">
                  <a:off x="5804535" y="1478280"/>
                  <a:ext cx="346710" cy="219075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5800725" y="1699260"/>
                  <a:ext cx="209550" cy="247650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6010275" y="1945005"/>
                  <a:ext cx="533400" cy="0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6682740" y="1478280"/>
                  <a:ext cx="209550" cy="247650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 flipH="1">
                  <a:off x="6543675" y="1724343"/>
                  <a:ext cx="346710" cy="219075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直接连接符 21"/>
              <p:cNvCxnSpPr/>
              <p:nvPr/>
            </p:nvCxnSpPr>
            <p:spPr>
              <a:xfrm>
                <a:off x="5800090" y="1698942"/>
                <a:ext cx="0" cy="1926000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6007100" y="1937356"/>
                <a:ext cx="0" cy="1926000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887210" y="1724343"/>
                <a:ext cx="0" cy="1926000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8" name="直接连接符 37"/>
          <p:cNvCxnSpPr/>
          <p:nvPr/>
        </p:nvCxnSpPr>
        <p:spPr>
          <a:xfrm>
            <a:off x="1544752" y="1802337"/>
            <a:ext cx="63783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544752" y="3856166"/>
            <a:ext cx="63783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1913458" y="1802337"/>
            <a:ext cx="0" cy="2060314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1909877" y="2630426"/>
            <a:ext cx="224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L</a:t>
            </a:r>
            <a:endParaRPr lang="zh-CN" altLang="en-US" sz="12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cxnSp>
        <p:nvCxnSpPr>
          <p:cNvPr id="54" name="直接箭头连接符 53"/>
          <p:cNvCxnSpPr/>
          <p:nvPr/>
        </p:nvCxnSpPr>
        <p:spPr>
          <a:xfrm flipV="1">
            <a:off x="1048960" y="3592943"/>
            <a:ext cx="66479" cy="2632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1007273" y="3609568"/>
            <a:ext cx="216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endParaRPr lang="zh-CN" altLang="en-US" sz="12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1218997" y="2036652"/>
            <a:ext cx="0" cy="2060314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184764" y="2630425"/>
            <a:ext cx="224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E</a:t>
            </a:r>
            <a:endParaRPr lang="zh-CN" altLang="en-US" sz="12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354233" y="2786070"/>
            <a:ext cx="115608" cy="22192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4653715" y="1244069"/>
            <a:ext cx="4429324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蜂窝孔内径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3.2mm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，蜂窝长度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L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取不同值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Ar:CO</a:t>
            </a:r>
            <a:r>
              <a:rPr lang="en-US" altLang="zh-CN" baseline="-250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=95:5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在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上侧端面构造自由电子为源项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蜂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窝内电场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E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采用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ANSYS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有限元软件计算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采用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Garfield++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模拟电子径迹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电子迁移到下侧端面的概率即迁移效率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35280" y="4297866"/>
            <a:ext cx="1538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单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个蜂窝结构模型</a:t>
            </a:r>
            <a:endParaRPr lang="zh-CN" altLang="en-US" sz="12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758440" y="4299953"/>
            <a:ext cx="1538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电子在蜂窝内径迹</a:t>
            </a:r>
            <a:endParaRPr lang="zh-CN" altLang="en-US" sz="12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866081" y="1603310"/>
            <a:ext cx="108000" cy="10800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000" dirty="0" smtClean="0"/>
              <a:t>e</a:t>
            </a:r>
            <a:endParaRPr lang="en-US" altLang="zh-CN" sz="1000" dirty="0"/>
          </a:p>
        </p:txBody>
      </p:sp>
      <p:sp>
        <p:nvSpPr>
          <p:cNvPr id="68" name="椭圆 67"/>
          <p:cNvSpPr/>
          <p:nvPr/>
        </p:nvSpPr>
        <p:spPr>
          <a:xfrm>
            <a:off x="1165299" y="1604207"/>
            <a:ext cx="108000" cy="10800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000" dirty="0" smtClean="0"/>
              <a:t>e</a:t>
            </a:r>
            <a:endParaRPr lang="en-US" altLang="zh-CN" sz="1000" dirty="0"/>
          </a:p>
        </p:txBody>
      </p:sp>
      <p:sp>
        <p:nvSpPr>
          <p:cNvPr id="69" name="椭圆 68"/>
          <p:cNvSpPr/>
          <p:nvPr/>
        </p:nvSpPr>
        <p:spPr>
          <a:xfrm>
            <a:off x="668202" y="1727640"/>
            <a:ext cx="108000" cy="10800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000" dirty="0" smtClean="0"/>
              <a:t>e</a:t>
            </a:r>
            <a:endParaRPr lang="en-US" altLang="zh-CN" sz="1000" dirty="0"/>
          </a:p>
        </p:txBody>
      </p:sp>
      <p:sp>
        <p:nvSpPr>
          <p:cNvPr id="70" name="椭圆 69"/>
          <p:cNvSpPr/>
          <p:nvPr/>
        </p:nvSpPr>
        <p:spPr>
          <a:xfrm>
            <a:off x="977663" y="1732868"/>
            <a:ext cx="108000" cy="10800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000" dirty="0" smtClean="0"/>
              <a:t>e</a:t>
            </a:r>
            <a:endParaRPr lang="en-US" altLang="zh-CN" sz="1000" dirty="0"/>
          </a:p>
        </p:txBody>
      </p:sp>
      <p:sp>
        <p:nvSpPr>
          <p:cNvPr id="71" name="椭圆 70"/>
          <p:cNvSpPr/>
          <p:nvPr/>
        </p:nvSpPr>
        <p:spPr>
          <a:xfrm>
            <a:off x="1292887" y="1735770"/>
            <a:ext cx="108000" cy="10800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000" dirty="0" smtClean="0"/>
              <a:t>e</a:t>
            </a:r>
            <a:endParaRPr lang="en-US" altLang="zh-CN" sz="1000" dirty="0"/>
          </a:p>
        </p:txBody>
      </p:sp>
      <p:sp>
        <p:nvSpPr>
          <p:cNvPr id="72" name="椭圆 71"/>
          <p:cNvSpPr/>
          <p:nvPr/>
        </p:nvSpPr>
        <p:spPr>
          <a:xfrm>
            <a:off x="814845" y="1854634"/>
            <a:ext cx="108000" cy="10800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000" dirty="0" smtClean="0"/>
              <a:t>e</a:t>
            </a:r>
            <a:endParaRPr lang="en-US" altLang="zh-CN" sz="1000" dirty="0"/>
          </a:p>
        </p:txBody>
      </p:sp>
      <p:sp>
        <p:nvSpPr>
          <p:cNvPr id="73" name="椭圆 72"/>
          <p:cNvSpPr/>
          <p:nvPr/>
        </p:nvSpPr>
        <p:spPr>
          <a:xfrm>
            <a:off x="1114885" y="1860954"/>
            <a:ext cx="108000" cy="10800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000" dirty="0" smtClean="0"/>
              <a:t>e</a:t>
            </a:r>
            <a:endParaRPr lang="en-US" altLang="zh-CN" sz="1000" dirty="0"/>
          </a:p>
        </p:txBody>
      </p:sp>
      <p:graphicFrame>
        <p:nvGraphicFramePr>
          <p:cNvPr id="74" name="对象 73"/>
          <p:cNvGraphicFramePr>
            <a:graphicFrameLocks noChangeAspect="1"/>
          </p:cNvGraphicFramePr>
          <p:nvPr/>
        </p:nvGraphicFramePr>
        <p:xfrm>
          <a:off x="5651848" y="3504526"/>
          <a:ext cx="1150430" cy="440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Formula" r:id="rId2" imgW="4362450" imgH="1666875" progId="Equation.Ribbit">
                  <p:embed/>
                </p:oleObj>
              </mc:Choice>
              <mc:Fallback>
                <p:oleObj name="Formula" r:id="rId2" imgW="4362450" imgH="1666875" progId="Equation.Ribbit">
                  <p:embed/>
                  <p:pic>
                    <p:nvPicPr>
                      <p:cNvPr id="0" name="图片 51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51848" y="3504526"/>
                        <a:ext cx="1150430" cy="440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48170" y="4768097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/>
          </a:p>
        </p:txBody>
      </p:sp>
      <p:sp>
        <p:nvSpPr>
          <p:cNvPr id="5" name="文本框 4"/>
          <p:cNvSpPr txBox="1"/>
          <p:nvPr/>
        </p:nvSpPr>
        <p:spPr>
          <a:xfrm>
            <a:off x="318135" y="235585"/>
            <a:ext cx="422592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spc="-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电子迁移率的</a:t>
            </a:r>
            <a:r>
              <a:rPr lang="en-US" altLang="zh-CN" sz="2400" spc="-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Garfield++</a:t>
            </a:r>
            <a:r>
              <a:rPr lang="zh-CN" altLang="en-US" sz="2400" spc="-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模拟</a:t>
            </a:r>
            <a:endParaRPr lang="zh-CN" altLang="en-US" sz="2400" spc="-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99656" y="720747"/>
            <a:ext cx="7784818" cy="78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b="0" dirty="0" smtClean="0">
                <a:latin typeface="Calibri" panose="020F0502020204030204" charset="0"/>
                <a:ea typeface="宋体" panose="02010600030101010101" pitchFamily="2" charset="-122"/>
              </a:rPr>
              <a:t>250V/cm</a:t>
            </a:r>
            <a:r>
              <a:rPr lang="zh-CN" altLang="en-US" b="0" dirty="0" smtClean="0">
                <a:latin typeface="Calibri" panose="020F0502020204030204" charset="0"/>
                <a:ea typeface="宋体" panose="02010600030101010101" pitchFamily="2" charset="-122"/>
              </a:rPr>
              <a:t>的漂移电场具有最优电子迁移效率</a:t>
            </a:r>
            <a:endParaRPr lang="en-US" altLang="zh-CN" b="0" dirty="0" smtClean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b="0" dirty="0" smtClean="0">
                <a:latin typeface="Calibri" panose="020F0502020204030204" charset="0"/>
                <a:ea typeface="宋体" panose="02010600030101010101" pitchFamily="2" charset="-122"/>
              </a:rPr>
              <a:t>电子迁移效率：</a:t>
            </a:r>
            <a:r>
              <a:rPr lang="en-US" altLang="zh-CN" b="0" dirty="0" smtClean="0">
                <a:latin typeface="Calibri" panose="020F0502020204030204" charset="0"/>
                <a:ea typeface="宋体" panose="02010600030101010101" pitchFamily="2" charset="-122"/>
              </a:rPr>
              <a:t>10cm</a:t>
            </a:r>
            <a:r>
              <a:rPr lang="en-US" altLang="zh-CN" dirty="0">
                <a:latin typeface="Calibri" panose="020F0502020204030204" charset="0"/>
                <a:ea typeface="宋体" panose="02010600030101010101" pitchFamily="2" charset="-122"/>
              </a:rPr>
              <a:t>,</a:t>
            </a:r>
            <a:r>
              <a:rPr lang="en-US" altLang="zh-CN" b="0" dirty="0" smtClean="0">
                <a:latin typeface="Calibri" panose="020F0502020204030204" charset="0"/>
                <a:ea typeface="宋体" panose="02010600030101010101" pitchFamily="2" charset="-122"/>
              </a:rPr>
              <a:t>29%                5cm,45%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743053" y="4692223"/>
            <a:ext cx="3741420" cy="291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spc="-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电子迁移效率的随漂移电场和漂移长度变化</a:t>
            </a:r>
            <a:endParaRPr lang="zh-CN" altLang="en-US" sz="1200" spc="-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4" name="对象 3"/>
          <p:cNvGraphicFramePr/>
          <p:nvPr/>
        </p:nvGraphicFramePr>
        <p:xfrm>
          <a:off x="4463462" y="1237936"/>
          <a:ext cx="4320000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" r:id="rId1" imgW="3923665" imgH="2997835" progId="Origin95.Graph">
                  <p:embed/>
                </p:oleObj>
              </mc:Choice>
              <mc:Fallback>
                <p:oleObj name="" r:id="rId1" imgW="3923665" imgH="2997835" progId="Origin95.Graph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3462" y="1237936"/>
                        <a:ext cx="4320000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360218" y="1257525"/>
          <a:ext cx="4320000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Graph" r:id="rId3" imgW="3923665" imgH="2997835" progId="Origin95.Graph">
                  <p:embed/>
                </p:oleObj>
              </mc:Choice>
              <mc:Fallback>
                <p:oleObj name="Graph" r:id="rId3" imgW="3923665" imgH="2997835" progId="Origin95.Graph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218" y="1257525"/>
                        <a:ext cx="4320000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49508" y="4694682"/>
            <a:ext cx="37414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spc="-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横</a:t>
            </a:r>
            <a:r>
              <a:rPr lang="zh-CN" altLang="en-US" sz="1200" spc="-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向扩散系数随场强的变化</a:t>
            </a:r>
            <a:endParaRPr lang="zh-CN" altLang="en-US" sz="1200" spc="-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3719943" y="1292161"/>
            <a:ext cx="70635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48170" y="4768097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 dirty="0"/>
          </a:p>
        </p:txBody>
      </p:sp>
      <p:sp>
        <p:nvSpPr>
          <p:cNvPr id="5" name="文本框 4"/>
          <p:cNvSpPr txBox="1"/>
          <p:nvPr/>
        </p:nvSpPr>
        <p:spPr>
          <a:xfrm>
            <a:off x="318135" y="235585"/>
            <a:ext cx="61074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spc="-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考虑电子迁移效率的能量沉积的</a:t>
            </a:r>
            <a:r>
              <a:rPr lang="en-US" altLang="zh-CN" sz="2400" spc="-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Geant4</a:t>
            </a:r>
            <a:r>
              <a:rPr lang="zh-CN" altLang="en-US" sz="2400" spc="-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模拟</a:t>
            </a:r>
            <a:endParaRPr lang="zh-CN" altLang="en-US" sz="2400" spc="-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125085" y="2866708"/>
            <a:ext cx="4018914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Calibri" panose="020F0502020204030204" charset="0"/>
                <a:ea typeface="宋体" panose="02010600030101010101" pitchFamily="2" charset="-122"/>
              </a:rPr>
              <a:t>有利</a:t>
            </a:r>
            <a:r>
              <a:rPr lang="zh-CN" altLang="en-US" dirty="0" smtClean="0">
                <a:latin typeface="Calibri" panose="020F0502020204030204" charset="0"/>
                <a:ea typeface="宋体" panose="02010600030101010101" pitchFamily="2" charset="-122"/>
              </a:rPr>
              <a:t>于甄别中子信号与</a:t>
            </a:r>
            <a:r>
              <a:rPr lang="en-US" altLang="zh-CN" dirty="0" smtClean="0">
                <a:latin typeface="Calibri" panose="020F0502020204030204" charset="0"/>
                <a:ea typeface="宋体" panose="02010600030101010101" pitchFamily="2" charset="-122"/>
              </a:rPr>
              <a:t>γ</a:t>
            </a:r>
            <a:r>
              <a:rPr lang="zh-CN" altLang="en-US" dirty="0" smtClean="0">
                <a:latin typeface="Calibri" panose="020F0502020204030204" charset="0"/>
                <a:ea typeface="宋体" panose="02010600030101010101" pitchFamily="2" charset="-122"/>
              </a:rPr>
              <a:t>本底及噪声。</a:t>
            </a:r>
            <a:endParaRPr lang="en-US" altLang="zh-CN" b="0" dirty="0" smtClean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aphicFrame>
        <p:nvGraphicFramePr>
          <p:cNvPr id="3" name="对象 2"/>
          <p:cNvGraphicFramePr/>
          <p:nvPr/>
        </p:nvGraphicFramePr>
        <p:xfrm>
          <a:off x="0" y="585043"/>
          <a:ext cx="5400000" cy="43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Graph" r:id="rId1" imgW="3923665" imgH="2997835" progId="Origin95.Graph">
                  <p:embed/>
                </p:oleObj>
              </mc:Choice>
              <mc:Fallback>
                <p:oleObj name="Graph" r:id="rId1" imgW="3923665" imgH="2997835" progId="Origin95.Graph">
                  <p:embed/>
                  <p:pic>
                    <p:nvPicPr>
                      <p:cNvPr id="0" name="图片 61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585043"/>
                        <a:ext cx="5400000" cy="43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615440" y="4606514"/>
            <a:ext cx="236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spc="-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考虑电子迁移效率的能量沉积谱</a:t>
            </a:r>
            <a:endParaRPr lang="zh-CN" altLang="en-US" sz="1200" spc="-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25085" y="935355"/>
            <a:ext cx="4018915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Calibri" panose="020F0502020204030204" charset="0"/>
                <a:ea typeface="宋体" panose="02010600030101010101" pitchFamily="2" charset="-122"/>
              </a:rPr>
              <a:t>MWPC</a:t>
            </a:r>
            <a:r>
              <a:rPr lang="zh-CN" altLang="en-US" dirty="0" smtClean="0">
                <a:latin typeface="Calibri" panose="020F0502020204030204" charset="0"/>
                <a:ea typeface="宋体" panose="02010600030101010101" pitchFamily="2" charset="-122"/>
              </a:rPr>
              <a:t>中间读出相对端面读出脉冲幅度谱向高能区移动</a:t>
            </a:r>
            <a:endParaRPr lang="en-US" altLang="zh-CN" dirty="0" smtClean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Calibri" panose="020F0502020204030204" charset="0"/>
                <a:ea typeface="宋体" panose="02010600030101010101" pitchFamily="2" charset="-122"/>
              </a:rPr>
              <a:t>端</a:t>
            </a:r>
            <a:r>
              <a:rPr lang="zh-CN" altLang="en-US" dirty="0" smtClean="0">
                <a:latin typeface="Calibri" panose="020F0502020204030204" charset="0"/>
                <a:ea typeface="宋体" panose="02010600030101010101" pitchFamily="2" charset="-122"/>
              </a:rPr>
              <a:t>面读出</a:t>
            </a:r>
            <a:r>
              <a:rPr lang="zh-CN" altLang="en-US" b="0" dirty="0" smtClean="0">
                <a:latin typeface="Calibri" panose="020F0502020204030204" charset="0"/>
                <a:ea typeface="宋体" panose="02010600030101010101" pitchFamily="2" charset="-122"/>
              </a:rPr>
              <a:t>能量沉积峰位为</a:t>
            </a:r>
            <a:r>
              <a:rPr lang="en-US" altLang="zh-CN" b="0" dirty="0" smtClean="0">
                <a:latin typeface="Calibri" panose="020F0502020204030204" charset="0"/>
                <a:ea typeface="宋体" panose="02010600030101010101" pitchFamily="2" charset="-122"/>
              </a:rPr>
              <a:t>269keV</a:t>
            </a:r>
            <a:endParaRPr lang="en-US" altLang="zh-CN" b="0" dirty="0" smtClean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Calibri" panose="020F0502020204030204" charset="0"/>
                <a:ea typeface="宋体" panose="02010600030101010101" pitchFamily="2" charset="-122"/>
              </a:rPr>
              <a:t>中</a:t>
            </a:r>
            <a:r>
              <a:rPr lang="zh-CN" altLang="en-US" dirty="0" smtClean="0">
                <a:latin typeface="Calibri" panose="020F0502020204030204" charset="0"/>
                <a:ea typeface="宋体" panose="02010600030101010101" pitchFamily="2" charset="-122"/>
              </a:rPr>
              <a:t>间读出能量沉积峰位为</a:t>
            </a:r>
            <a:r>
              <a:rPr lang="en-US" altLang="zh-CN" dirty="0" smtClean="0">
                <a:latin typeface="Calibri" panose="020F0502020204030204" charset="0"/>
                <a:ea typeface="宋体" panose="02010600030101010101" pitchFamily="2" charset="-122"/>
              </a:rPr>
              <a:t>381keV</a:t>
            </a:r>
            <a:endParaRPr lang="en-US" altLang="zh-CN" dirty="0" smtClean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0" dirty="0">
                <a:latin typeface="Calibri" panose="020F0502020204030204" charset="0"/>
                <a:ea typeface="宋体" panose="02010600030101010101" pitchFamily="2" charset="-122"/>
              </a:rPr>
              <a:t>理</a:t>
            </a:r>
            <a:r>
              <a:rPr lang="zh-CN" altLang="en-US" b="0" dirty="0" smtClean="0">
                <a:latin typeface="Calibri" panose="020F0502020204030204" charset="0"/>
                <a:ea typeface="宋体" panose="02010600030101010101" pitchFamily="2" charset="-122"/>
              </a:rPr>
              <a:t>想情况能量沉积峰位为</a:t>
            </a:r>
            <a:r>
              <a:rPr lang="en-US" altLang="zh-CN" b="0" dirty="0" smtClean="0">
                <a:latin typeface="Calibri" panose="020F0502020204030204" charset="0"/>
                <a:ea typeface="宋体" panose="02010600030101010101" pitchFamily="2" charset="-122"/>
              </a:rPr>
              <a:t>829keV</a:t>
            </a:r>
            <a:endParaRPr lang="en-US" altLang="zh-CN" b="0" dirty="0" smtClean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48170" y="4768097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/>
          </a:p>
        </p:txBody>
      </p:sp>
      <p:sp>
        <p:nvSpPr>
          <p:cNvPr id="5" name="文本框 4"/>
          <p:cNvSpPr txBox="1"/>
          <p:nvPr/>
        </p:nvSpPr>
        <p:spPr>
          <a:xfrm>
            <a:off x="318135" y="235585"/>
            <a:ext cx="445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spc="-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理想中子探测效率与阈值的关系</a:t>
            </a:r>
            <a:endParaRPr lang="zh-CN" altLang="en-US" sz="2400" spc="-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44955" y="4628044"/>
            <a:ext cx="1996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不同阈值下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BHCND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探测效率</a:t>
            </a:r>
            <a:endParaRPr lang="zh-CN" altLang="en-US" sz="12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07926" y="2505178"/>
            <a:ext cx="4008183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中间读出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BHCND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的探测效率为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38.5%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端面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读出探测效率为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35.8%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随甄别阈取值增大，两者差距逐渐增大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8" name="对象 7"/>
          <p:cNvGraphicFramePr/>
          <p:nvPr/>
        </p:nvGraphicFramePr>
        <p:xfrm>
          <a:off x="0" y="524083"/>
          <a:ext cx="5400000" cy="43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Graph" r:id="rId1" imgW="3923665" imgH="2997835" progId="Origin95.Graph">
                  <p:embed/>
                </p:oleObj>
              </mc:Choice>
              <mc:Fallback>
                <p:oleObj name="Graph" r:id="rId1" imgW="3923665" imgH="2997835" progId="Origin95.Graph">
                  <p:embed/>
                  <p:pic>
                    <p:nvPicPr>
                      <p:cNvPr id="0" name="图片 411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524083"/>
                        <a:ext cx="5400000" cy="43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5007926" y="831999"/>
            <a:ext cx="3880485" cy="11310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单个电子在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10cm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蜂窝内沉积的最大能量约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93.2keV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取该阈值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甄别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中子和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γ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及本底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60045" y="720090"/>
            <a:ext cx="5652042" cy="3810"/>
          </a:xfrm>
          <a:prstGeom prst="line">
            <a:avLst/>
          </a:prstGeom>
          <a:ln w="28575">
            <a:solidFill>
              <a:srgbClr val="743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60003" y="180001"/>
            <a:ext cx="2612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 smtClean="0">
                <a:solidFill>
                  <a:srgbClr val="74348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目录</a:t>
            </a:r>
            <a:endParaRPr lang="zh-CN" altLang="en-US" sz="3200" spc="600" dirty="0" smtClean="0">
              <a:solidFill>
                <a:srgbClr val="74348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0045" y="1083310"/>
            <a:ext cx="677100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rgbClr val="74348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研究背景</a:t>
            </a:r>
            <a:r>
              <a:rPr lang="zh-CN" altLang="en-US" sz="2400" spc="-1">
                <a:solidFill>
                  <a:srgbClr val="74348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charset="0"/>
              </a:rPr>
              <a:t></a:t>
            </a:r>
            <a:endParaRPr lang="zh-CN" altLang="en-US" sz="2400" spc="-1">
              <a:solidFill>
                <a:srgbClr val="74348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涂硼蜂窝转换体</a:t>
            </a: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中子</a:t>
            </a:r>
            <a:r>
              <a:rPr 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探测器</a:t>
            </a: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现状</a:t>
            </a:r>
            <a:endParaRPr lang="zh-CN" alt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探测器的</a:t>
            </a:r>
            <a:r>
              <a:rPr lang="en-US" altLang="zh-CN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MWPC</a:t>
            </a: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读出</a:t>
            </a:r>
            <a:endParaRPr 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电子迁移率和探测效率模拟</a:t>
            </a:r>
            <a:endParaRPr 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初步测试</a:t>
            </a:r>
            <a:endParaRPr 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小结</a:t>
            </a:r>
            <a:endParaRPr lang="zh-CN" alt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6" name="图片 15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6270" y="635"/>
            <a:ext cx="2148205" cy="76263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/>
          </a:p>
        </p:txBody>
      </p:sp>
      <p:pic>
        <p:nvPicPr>
          <p:cNvPr id="5" name="图片 4" descr="工程物理logo系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815" y="635"/>
            <a:ext cx="719455" cy="719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60045" y="720090"/>
            <a:ext cx="5652042" cy="3810"/>
          </a:xfrm>
          <a:prstGeom prst="line">
            <a:avLst/>
          </a:prstGeom>
          <a:ln w="28575">
            <a:solidFill>
              <a:srgbClr val="743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60003" y="180001"/>
            <a:ext cx="2612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 smtClean="0">
                <a:solidFill>
                  <a:srgbClr val="74348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目录</a:t>
            </a:r>
            <a:endParaRPr lang="zh-CN" altLang="en-US" sz="3200" spc="600" dirty="0" smtClean="0">
              <a:solidFill>
                <a:srgbClr val="74348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0045" y="1083310"/>
            <a:ext cx="677100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研究背景</a:t>
            </a:r>
            <a:endParaRPr 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涂硼蜂窝转换体中子探测器现状</a:t>
            </a:r>
            <a:endParaRPr lang="zh-CN" altLang="en-US" sz="2400" spc="-1">
              <a:solidFill>
                <a:srgbClr val="74348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探测器的MWPC读出</a:t>
            </a:r>
            <a:endParaRPr 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电子迁移率和探测效率模拟</a:t>
            </a:r>
            <a:endParaRPr 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rgbClr val="74348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初步测试</a:t>
            </a:r>
            <a:r>
              <a:rPr lang="zh-CN" altLang="en-US" sz="2400" spc="-1">
                <a:solidFill>
                  <a:srgbClr val="74348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charset="0"/>
              </a:rPr>
              <a:t></a:t>
            </a:r>
            <a:endParaRPr 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小结</a:t>
            </a:r>
            <a:endParaRPr lang="zh-CN" alt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6" name="图片 15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6270" y="635"/>
            <a:ext cx="2148205" cy="76263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/>
          </a:p>
        </p:txBody>
      </p:sp>
      <p:pic>
        <p:nvPicPr>
          <p:cNvPr id="5" name="图片 4" descr="工程物理logo系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815" y="635"/>
            <a:ext cx="719455" cy="719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48170" y="4768097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 dirty="0"/>
          </a:p>
        </p:txBody>
      </p:sp>
      <p:sp>
        <p:nvSpPr>
          <p:cNvPr id="5" name="文本框 4"/>
          <p:cNvSpPr txBox="1"/>
          <p:nvPr/>
        </p:nvSpPr>
        <p:spPr>
          <a:xfrm>
            <a:off x="318135" y="235585"/>
            <a:ext cx="264585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spc="-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探测器</a:t>
            </a:r>
            <a:r>
              <a:rPr lang="zh-CN" altLang="en-US" sz="2400" spc="-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</a:t>
            </a:r>
            <a:r>
              <a:rPr lang="zh-CN" altLang="en-US" sz="2400" spc="-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测</a:t>
            </a:r>
            <a:r>
              <a:rPr lang="zh-CN" altLang="en-US" sz="2400" spc="-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试条件</a:t>
            </a:r>
            <a:endParaRPr lang="zh-CN" altLang="en-US" sz="2400" spc="-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 descr="阴极丝2"/>
          <p:cNvPicPr>
            <a:picLocks noChangeAspect="1"/>
          </p:cNvPicPr>
          <p:nvPr/>
        </p:nvPicPr>
        <p:blipFill>
          <a:blip r:embed="rId1"/>
          <a:srcRect t="17750" b="4436"/>
          <a:stretch>
            <a:fillRect/>
          </a:stretch>
        </p:blipFill>
        <p:spPr>
          <a:xfrm>
            <a:off x="776732" y="2782189"/>
            <a:ext cx="1920754" cy="1992869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74172" y="695960"/>
            <a:ext cx="3092955" cy="1861820"/>
            <a:chOff x="394392" y="815108"/>
            <a:chExt cx="3097706" cy="187221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392" y="949960"/>
              <a:ext cx="2468765" cy="1737360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2270760" y="2042160"/>
              <a:ext cx="426720" cy="17526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697480" y="1818640"/>
              <a:ext cx="426720" cy="17526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H="1">
              <a:off x="2529979" y="1898650"/>
              <a:ext cx="335211" cy="223520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2697480" y="2042160"/>
              <a:ext cx="77724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indent="0"/>
              <a:r>
                <a:rPr lang="en-US" altLang="zh-CN" sz="12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3.125mm</a:t>
              </a:r>
              <a:endPara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874520" y="2319159"/>
              <a:ext cx="396240" cy="15734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2216438" y="2332920"/>
              <a:ext cx="1037301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indent="0"/>
              <a:r>
                <a:rPr lang="en-US" altLang="zh-CN" sz="12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φ20μmm</a:t>
              </a:r>
              <a:endPara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V="1">
              <a:off x="2735580" y="1280160"/>
              <a:ext cx="241935" cy="144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2501271" y="1194399"/>
              <a:ext cx="241935" cy="144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2622238" y="1266399"/>
              <a:ext cx="216000" cy="72000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2714858" y="1042138"/>
              <a:ext cx="77724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indent="0"/>
              <a:r>
                <a:rPr lang="en-US" altLang="zh-CN" sz="12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1.04mm</a:t>
              </a:r>
              <a:endPara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V="1">
              <a:off x="2013591" y="1008238"/>
              <a:ext cx="241935" cy="144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2178537" y="815108"/>
              <a:ext cx="777240" cy="2785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indent="0"/>
              <a:r>
                <a:rPr lang="en-US" altLang="zh-CN" sz="12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φ60μm</a:t>
              </a:r>
              <a:endPara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302563" y="2488920"/>
            <a:ext cx="903835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indent="0"/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MWPC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设计</a:t>
            </a:r>
            <a:endParaRPr lang="zh-CN" altLang="en-US" sz="1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274702" y="4775058"/>
            <a:ext cx="903835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indent="0"/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MWPC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实物</a:t>
            </a:r>
            <a:endParaRPr lang="zh-CN" altLang="en-US" sz="1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3229120" y="987333"/>
            <a:ext cx="2800465" cy="3377184"/>
            <a:chOff x="3577459" y="820421"/>
            <a:chExt cx="2800465" cy="3377184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6" r="15364"/>
            <a:stretch>
              <a:fillRect/>
            </a:stretch>
          </p:blipFill>
          <p:spPr>
            <a:xfrm rot="5400000">
              <a:off x="3289100" y="1108780"/>
              <a:ext cx="3377184" cy="2800465"/>
            </a:xfrm>
            <a:prstGeom prst="rect">
              <a:avLst/>
            </a:prstGeom>
          </p:spPr>
        </p:pic>
        <p:sp>
          <p:nvSpPr>
            <p:cNvPr id="32" name="矩形 31"/>
            <p:cNvSpPr/>
            <p:nvPr/>
          </p:nvSpPr>
          <p:spPr>
            <a:xfrm>
              <a:off x="3788229" y="1294620"/>
              <a:ext cx="798285" cy="864000"/>
            </a:xfrm>
            <a:prstGeom prst="rect">
              <a:avLst/>
            </a:prstGeom>
            <a:noFill/>
            <a:ln w="22225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780972" y="1293568"/>
              <a:ext cx="798285" cy="432000"/>
            </a:xfrm>
            <a:prstGeom prst="rect">
              <a:avLst/>
            </a:prstGeom>
            <a:noFill/>
            <a:ln w="2222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788229" y="1357086"/>
              <a:ext cx="79102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indent="0" algn="ctr"/>
              <a:r>
                <a:rPr lang="en-US" altLang="zh-CN" sz="120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5cm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蜂窝</a:t>
              </a:r>
              <a:endParaRPr lang="zh-CN" altLang="en-US" sz="12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780972" y="1769110"/>
              <a:ext cx="84382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indent="0" algn="ctr"/>
              <a:r>
                <a:rPr lang="en-US" altLang="zh-CN" sz="120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10cm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蜂窝</a:t>
              </a:r>
              <a:endParaRPr lang="zh-CN" altLang="en-US" sz="12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836469" y="2480379"/>
              <a:ext cx="737379" cy="857907"/>
            </a:xfrm>
            <a:prstGeom prst="rect">
              <a:avLst/>
            </a:prstGeom>
            <a:noFill/>
            <a:ln w="22225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742686" y="2749895"/>
              <a:ext cx="84382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indent="0" algn="ctr"/>
              <a:r>
                <a:rPr lang="zh-CN" altLang="en-US" sz="12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实际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蜂窝</a:t>
              </a:r>
              <a:endParaRPr lang="zh-CN" altLang="en-US" sz="12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689784" y="1136859"/>
              <a:ext cx="1033775" cy="156709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788229" y="1032669"/>
              <a:ext cx="836571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indent="0" algn="ctr"/>
              <a:r>
                <a:rPr lang="zh-CN" altLang="en-US" sz="120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漂移阴极</a:t>
              </a:r>
              <a:endParaRPr lang="zh-CN" altLang="en-US" sz="12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3663226" y="3451093"/>
              <a:ext cx="1033775" cy="156709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780972" y="3363936"/>
              <a:ext cx="836571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indent="0" algn="ctr"/>
              <a:r>
                <a:rPr lang="en-US" altLang="zh-CN" sz="120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MWPC</a:t>
              </a:r>
              <a:endParaRPr lang="zh-CN" altLang="en-US" sz="12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3989461" y="4403957"/>
            <a:ext cx="1270000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indent="0"/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MWPC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读出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BHCND</a:t>
            </a:r>
            <a:endParaRPr lang="zh-CN" altLang="en-US" sz="1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877050" y="3732811"/>
            <a:ext cx="1458595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indent="0"/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探测器测试中子场</a:t>
            </a:r>
            <a:endParaRPr lang="zh-CN" altLang="en-US" sz="1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229574" y="4101504"/>
            <a:ext cx="2905206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indent="0"/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注：探测器四周包裹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15cm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含硼聚乙烯，中子束流方向与探测器夹角约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25.4°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，中子近似仅入射到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BHCND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前端面</a:t>
            </a:r>
            <a:endParaRPr lang="zh-CN" altLang="en-US" sz="1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79" name="直接箭头连接符 78"/>
          <p:cNvCxnSpPr/>
          <p:nvPr/>
        </p:nvCxnSpPr>
        <p:spPr>
          <a:xfrm>
            <a:off x="6312725" y="685017"/>
            <a:ext cx="1545070" cy="19261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0" name="组合 89"/>
          <p:cNvGrpSpPr/>
          <p:nvPr/>
        </p:nvGrpSpPr>
        <p:grpSpPr>
          <a:xfrm>
            <a:off x="6715457" y="1707651"/>
            <a:ext cx="1755746" cy="2314501"/>
            <a:chOff x="6710936" y="1216346"/>
            <a:chExt cx="1755746" cy="2314501"/>
          </a:xfrm>
        </p:grpSpPr>
        <p:grpSp>
          <p:nvGrpSpPr>
            <p:cNvPr id="77" name="组合 76"/>
            <p:cNvGrpSpPr/>
            <p:nvPr/>
          </p:nvGrpSpPr>
          <p:grpSpPr>
            <a:xfrm>
              <a:off x="7052308" y="1216346"/>
              <a:ext cx="1080000" cy="2012357"/>
              <a:chOff x="7052307" y="1170714"/>
              <a:chExt cx="1080000" cy="1620000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7052307" y="1170714"/>
                <a:ext cx="1080000" cy="16200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altLang="zh-CN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>
                <a:off x="7160307" y="1285004"/>
                <a:ext cx="8640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矩形 72"/>
              <p:cNvSpPr/>
              <p:nvPr/>
            </p:nvSpPr>
            <p:spPr>
              <a:xfrm>
                <a:off x="7160307" y="1339477"/>
                <a:ext cx="864000" cy="576000"/>
              </a:xfrm>
              <a:prstGeom prst="rect">
                <a:avLst/>
              </a:prstGeom>
              <a:noFill/>
              <a:ln w="22225"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7160307" y="1339477"/>
                <a:ext cx="864000" cy="1152000"/>
              </a:xfrm>
              <a:prstGeom prst="rect">
                <a:avLst/>
              </a:prstGeom>
              <a:noFill/>
              <a:ln w="22225"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7157320" y="2557780"/>
                <a:ext cx="864000" cy="72000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85" name="矩形 84"/>
            <p:cNvSpPr/>
            <p:nvPr/>
          </p:nvSpPr>
          <p:spPr>
            <a:xfrm>
              <a:off x="6710936" y="1216346"/>
              <a:ext cx="300988" cy="2314499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8165694" y="1216347"/>
              <a:ext cx="300988" cy="23145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 rot="5400000">
              <a:off x="7434943" y="2805686"/>
              <a:ext cx="300112" cy="114615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cxnSp>
        <p:nvCxnSpPr>
          <p:cNvPr id="103" name="直接箭头连接符 102"/>
          <p:cNvCxnSpPr/>
          <p:nvPr/>
        </p:nvCxnSpPr>
        <p:spPr>
          <a:xfrm>
            <a:off x="6478126" y="685017"/>
            <a:ext cx="1545070" cy="19261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/>
          <p:nvPr/>
        </p:nvCxnSpPr>
        <p:spPr>
          <a:xfrm>
            <a:off x="6643527" y="685017"/>
            <a:ext cx="1420053" cy="176935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接箭头连接符 104"/>
          <p:cNvCxnSpPr/>
          <p:nvPr/>
        </p:nvCxnSpPr>
        <p:spPr>
          <a:xfrm>
            <a:off x="6808928" y="685017"/>
            <a:ext cx="1307739" cy="164051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直接箭头连接符 105"/>
          <p:cNvCxnSpPr/>
          <p:nvPr/>
        </p:nvCxnSpPr>
        <p:spPr>
          <a:xfrm>
            <a:off x="6974329" y="685017"/>
            <a:ext cx="1142338" cy="14054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接箭头连接符 106"/>
          <p:cNvCxnSpPr/>
          <p:nvPr/>
        </p:nvCxnSpPr>
        <p:spPr>
          <a:xfrm>
            <a:off x="7139728" y="685017"/>
            <a:ext cx="1022867" cy="12712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文本框 113"/>
          <p:cNvSpPr txBox="1"/>
          <p:nvPr/>
        </p:nvSpPr>
        <p:spPr>
          <a:xfrm>
            <a:off x="4772160" y="2454370"/>
            <a:ext cx="1034456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indent="0"/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探测器腔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体</a:t>
            </a:r>
            <a:endParaRPr lang="zh-CN" altLang="en-US" sz="1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16" name="直接连接符 115"/>
          <p:cNvCxnSpPr>
            <a:stCxn id="38" idx="3"/>
          </p:cNvCxnSpPr>
          <p:nvPr/>
        </p:nvCxnSpPr>
        <p:spPr>
          <a:xfrm>
            <a:off x="4375220" y="1382126"/>
            <a:ext cx="2786622" cy="46749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直接连接符 117"/>
          <p:cNvCxnSpPr>
            <a:stCxn id="34" idx="3"/>
          </p:cNvCxnSpPr>
          <p:nvPr/>
        </p:nvCxnSpPr>
        <p:spPr>
          <a:xfrm>
            <a:off x="4230918" y="1662498"/>
            <a:ext cx="2930924" cy="60739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直接连接符 119"/>
          <p:cNvCxnSpPr>
            <a:endCxn id="35" idx="3"/>
          </p:cNvCxnSpPr>
          <p:nvPr/>
        </p:nvCxnSpPr>
        <p:spPr>
          <a:xfrm flipH="1" flipV="1">
            <a:off x="4276461" y="2074522"/>
            <a:ext cx="2899275" cy="69329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5628750" y="2602573"/>
            <a:ext cx="1428079" cy="31423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endCxn id="76" idx="1"/>
          </p:cNvCxnSpPr>
          <p:nvPr/>
        </p:nvCxnSpPr>
        <p:spPr>
          <a:xfrm flipV="1">
            <a:off x="4375220" y="3475377"/>
            <a:ext cx="2786622" cy="22098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文本框 128"/>
          <p:cNvSpPr txBox="1"/>
          <p:nvPr/>
        </p:nvSpPr>
        <p:spPr>
          <a:xfrm>
            <a:off x="7500463" y="955695"/>
            <a:ext cx="903835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indent="0"/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中子束流</a:t>
            </a:r>
            <a:endParaRPr lang="zh-CN" altLang="en-US" sz="1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7857557" y="1267889"/>
            <a:ext cx="1033044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indent="0"/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含硼聚乙烯</a:t>
            </a:r>
            <a:endParaRPr lang="zh-CN" altLang="en-US" sz="1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32" name="直接连接符 131"/>
          <p:cNvCxnSpPr>
            <a:stCxn id="86" idx="0"/>
            <a:endCxn id="130" idx="2"/>
          </p:cNvCxnSpPr>
          <p:nvPr/>
        </p:nvCxnSpPr>
        <p:spPr>
          <a:xfrm flipV="1">
            <a:off x="8320709" y="1544888"/>
            <a:ext cx="53370" cy="1627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 flipV="1">
            <a:off x="187960" y="1708785"/>
            <a:ext cx="181610" cy="63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182245" y="2017395"/>
            <a:ext cx="181610" cy="63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260985" y="1710690"/>
            <a:ext cx="7620" cy="28448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60753" y="1741576"/>
            <a:ext cx="776048" cy="27559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p>
            <a:pPr indent="0"/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2mm</a:t>
            </a:r>
            <a:endParaRPr lang="zh-CN" altLang="en-US" sz="1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48170" y="4768097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 dirty="0"/>
          </a:p>
        </p:txBody>
      </p:sp>
      <p:sp>
        <p:nvSpPr>
          <p:cNvPr id="5" name="文本框 4"/>
          <p:cNvSpPr txBox="1"/>
          <p:nvPr/>
        </p:nvSpPr>
        <p:spPr>
          <a:xfrm>
            <a:off x="318135" y="235585"/>
            <a:ext cx="455573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spc="-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不同长度涂</a:t>
            </a:r>
            <a:r>
              <a:rPr lang="zh-CN" altLang="en-US" sz="2400" spc="-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硼蜂</a:t>
            </a:r>
            <a:r>
              <a:rPr lang="zh-CN" altLang="en-US" sz="2400" spc="-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窝</a:t>
            </a:r>
            <a:r>
              <a:rPr lang="zh-CN" altLang="en-US" sz="2400" spc="-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zh-CN" altLang="en-US" sz="2400" spc="-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脉</a:t>
            </a:r>
            <a:r>
              <a:rPr lang="zh-CN" altLang="en-US" sz="2400" spc="-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冲幅度谱</a:t>
            </a:r>
            <a:endParaRPr lang="zh-CN" altLang="en-US" sz="2400" spc="-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0621" y="1027320"/>
            <a:ext cx="418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dirty="0" smtClean="0"/>
              <a:t>5cm</a:t>
            </a:r>
            <a:r>
              <a:rPr lang="zh-CN" altLang="en-US" dirty="0"/>
              <a:t>蜂</a:t>
            </a:r>
            <a:r>
              <a:rPr lang="zh-CN" altLang="en-US" dirty="0" smtClean="0"/>
              <a:t>窝幅</a:t>
            </a:r>
            <a:r>
              <a:rPr lang="zh-CN" altLang="en-US" dirty="0"/>
              <a:t>度谱最大值</a:t>
            </a:r>
            <a:r>
              <a:rPr lang="zh-CN" altLang="en-US" dirty="0" smtClean="0"/>
              <a:t>约</a:t>
            </a:r>
            <a:r>
              <a:rPr lang="en-US" altLang="zh-CN" dirty="0" smtClean="0"/>
              <a:t>708</a:t>
            </a:r>
            <a:r>
              <a:rPr lang="zh-CN" altLang="en-US" dirty="0" smtClean="0"/>
              <a:t>道</a:t>
            </a:r>
            <a:endParaRPr lang="zh-CN" altLang="en-US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10cm</a:t>
            </a:r>
            <a:r>
              <a:rPr lang="zh-CN" altLang="en-US" dirty="0"/>
              <a:t>蜂</a:t>
            </a:r>
            <a:r>
              <a:rPr lang="zh-CN" altLang="en-US" dirty="0" smtClean="0"/>
              <a:t>窝幅</a:t>
            </a:r>
            <a:r>
              <a:rPr lang="zh-CN" altLang="en-US" dirty="0"/>
              <a:t>度谱最大值</a:t>
            </a:r>
            <a:r>
              <a:rPr lang="zh-CN" altLang="en-US" dirty="0" smtClean="0"/>
              <a:t>约</a:t>
            </a:r>
            <a:r>
              <a:rPr lang="en-US" altLang="zh-CN" dirty="0" smtClean="0"/>
              <a:t>507</a:t>
            </a:r>
            <a:r>
              <a:rPr lang="zh-CN" altLang="en-US" dirty="0" smtClean="0"/>
              <a:t>道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960621" y="2377241"/>
            <a:ext cx="368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取本底最大脉冲幅度为阈值时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386481" y="4629597"/>
            <a:ext cx="2627038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indent="0" algn="ctr"/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不同长度蜂窝所测脉冲幅度谱</a:t>
            </a:r>
            <a:endParaRPr lang="zh-CN" altLang="en-US" sz="1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7" name="对象 6"/>
          <p:cNvGraphicFramePr/>
          <p:nvPr/>
        </p:nvGraphicFramePr>
        <p:xfrm>
          <a:off x="1588" y="560388"/>
          <a:ext cx="5395912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Graph" r:id="rId1" imgW="3923665" imgH="2997835" progId="Origin95.Graph">
                  <p:embed/>
                </p:oleObj>
              </mc:Choice>
              <mc:Fallback>
                <p:oleObj name="Graph" r:id="rId1" imgW="3923665" imgH="2997835" progId="Origin95.Graph">
                  <p:embed/>
                  <p:pic>
                    <p:nvPicPr>
                      <p:cNvPr id="0" name="图片 717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88" y="560388"/>
                        <a:ext cx="5395912" cy="432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960621" y="1721321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电子迁移效率得到显著改善。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960621" y="2732083"/>
            <a:ext cx="4183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5cm</a:t>
            </a:r>
            <a:r>
              <a:rPr lang="zh-CN" altLang="en-US" dirty="0" smtClean="0"/>
              <a:t>蜂窝探测效率约为</a:t>
            </a:r>
            <a:r>
              <a:rPr lang="en-US" altLang="zh-CN" dirty="0" smtClean="0"/>
              <a:t>10cm</a:t>
            </a:r>
            <a:r>
              <a:rPr lang="zh-CN" altLang="en-US" dirty="0" smtClean="0"/>
              <a:t>蜂窝的</a:t>
            </a:r>
            <a:r>
              <a:rPr lang="en-US" altLang="zh-CN" dirty="0" smtClean="0"/>
              <a:t>124%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960620" y="3204845"/>
            <a:ext cx="41827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测量值比计算值显著原因：</a:t>
            </a:r>
            <a:endParaRPr lang="zh-CN" altLang="en-US" dirty="0" smtClean="0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 smtClean="0"/>
              <a:t>近蜂窝壁低幅度信号迁移效率更低</a:t>
            </a:r>
            <a:endParaRPr lang="zh-CN" altLang="en-US" dirty="0" smtClean="0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 smtClean="0"/>
              <a:t>蜂窝形状呈扁平状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48170" y="4768097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 dirty="0"/>
          </a:p>
        </p:txBody>
      </p:sp>
      <p:sp>
        <p:nvSpPr>
          <p:cNvPr id="5" name="文本框 4"/>
          <p:cNvSpPr txBox="1"/>
          <p:nvPr/>
        </p:nvSpPr>
        <p:spPr>
          <a:xfrm>
            <a:off x="318135" y="235585"/>
            <a:ext cx="356879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spc="-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累计计数率随阈值的变化</a:t>
            </a:r>
            <a:endParaRPr lang="zh-CN" altLang="en-US" sz="2400" spc="-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0621" y="1998870"/>
            <a:ext cx="418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dirty="0" smtClean="0"/>
              <a:t>5cm</a:t>
            </a:r>
            <a:r>
              <a:rPr lang="zh-CN" altLang="en-US" dirty="0"/>
              <a:t>蜂</a:t>
            </a:r>
            <a:r>
              <a:rPr lang="zh-CN" altLang="en-US" dirty="0" smtClean="0"/>
              <a:t>窝阈值以上</a:t>
            </a:r>
            <a:r>
              <a:rPr lang="en-US" altLang="zh-CN" dirty="0" smtClean="0"/>
              <a:t>415cps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10cm</a:t>
            </a:r>
            <a:r>
              <a:rPr lang="zh-CN" altLang="en-US" dirty="0"/>
              <a:t>蜂</a:t>
            </a:r>
            <a:r>
              <a:rPr lang="zh-CN" altLang="en-US" dirty="0" smtClean="0"/>
              <a:t>窝阈值以上</a:t>
            </a:r>
            <a:r>
              <a:rPr lang="en-US" altLang="zh-CN" dirty="0" smtClean="0"/>
              <a:t>311cps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386481" y="4629597"/>
            <a:ext cx="2627038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indent="0" algn="ctr"/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不同长度蜂窝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阈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值以上计数</a:t>
            </a:r>
            <a:endParaRPr lang="zh-CN" altLang="en-US" sz="1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60620" y="3929360"/>
            <a:ext cx="435737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预计</a:t>
            </a:r>
            <a:r>
              <a:rPr lang="en-US" altLang="zh-CN" dirty="0" smtClean="0"/>
              <a:t>5cm</a:t>
            </a:r>
            <a:r>
              <a:rPr lang="zh-CN" altLang="en-US" dirty="0" smtClean="0"/>
              <a:t>蜂窝的</a:t>
            </a:r>
            <a:r>
              <a:rPr lang="en-US" altLang="zh-CN" dirty="0" smtClean="0"/>
              <a:t>n/γ</a:t>
            </a:r>
            <a:r>
              <a:rPr lang="zh-CN" altLang="en-US" dirty="0" smtClean="0"/>
              <a:t>甄别能力将显著提升。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32469" y="695959"/>
          <a:ext cx="5321787" cy="407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Graph" r:id="rId1" imgW="3923665" imgH="2997835" progId="Origin95.Graph">
                  <p:embed/>
                </p:oleObj>
              </mc:Choice>
              <mc:Fallback>
                <p:oleObj name="Graph" r:id="rId1" imgW="3923665" imgH="2997835" progId="Origin95.Graph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2469" y="695959"/>
                        <a:ext cx="5321787" cy="407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4960620" y="1723004"/>
            <a:ext cx="280543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γ</a:t>
            </a:r>
            <a:r>
              <a:rPr lang="zh-CN" altLang="en-US" dirty="0" smtClean="0"/>
              <a:t>计数率</a:t>
            </a:r>
            <a:r>
              <a:rPr lang="en-US" altLang="zh-CN" dirty="0" smtClean="0"/>
              <a:t>1cps</a:t>
            </a:r>
            <a:r>
              <a:rPr lang="zh-CN" altLang="en-US" dirty="0" smtClean="0"/>
              <a:t>道址为阈值：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925234" y="2715728"/>
            <a:ext cx="297624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γ</a:t>
            </a:r>
            <a:r>
              <a:rPr lang="zh-CN" altLang="en-US" dirty="0" smtClean="0"/>
              <a:t>计数率</a:t>
            </a:r>
            <a:r>
              <a:rPr lang="en-US" altLang="zh-CN" dirty="0" smtClean="0"/>
              <a:t>0.1cps</a:t>
            </a:r>
            <a:r>
              <a:rPr lang="zh-CN" altLang="en-US" dirty="0" smtClean="0"/>
              <a:t>道址为阈值：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925234" y="3035382"/>
            <a:ext cx="418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dirty="0" smtClean="0"/>
              <a:t>5cm</a:t>
            </a:r>
            <a:r>
              <a:rPr lang="zh-CN" altLang="en-US" dirty="0"/>
              <a:t>蜂</a:t>
            </a:r>
            <a:r>
              <a:rPr lang="zh-CN" altLang="en-US" dirty="0" smtClean="0"/>
              <a:t>窝阈值以上</a:t>
            </a:r>
            <a:r>
              <a:rPr lang="en-US" altLang="zh-CN" dirty="0" smtClean="0"/>
              <a:t>254cps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10cm</a:t>
            </a:r>
            <a:r>
              <a:rPr lang="zh-CN" altLang="en-US" dirty="0"/>
              <a:t>蜂</a:t>
            </a:r>
            <a:r>
              <a:rPr lang="zh-CN" altLang="en-US" dirty="0" smtClean="0"/>
              <a:t>窝阈值以上</a:t>
            </a:r>
            <a:r>
              <a:rPr lang="en-US" altLang="zh-CN" dirty="0" smtClean="0"/>
              <a:t>107cps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925060" y="1002030"/>
            <a:ext cx="41840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以</a:t>
            </a:r>
            <a:r>
              <a:rPr lang="en-US" altLang="zh-CN" dirty="0"/>
              <a:t>γ</a:t>
            </a:r>
            <a:r>
              <a:rPr lang="zh-CN" altLang="en-US" dirty="0"/>
              <a:t>计数率阈值近似评价探测器的</a:t>
            </a:r>
            <a:r>
              <a:rPr lang="en-US" altLang="zh-CN" dirty="0"/>
              <a:t>n/γ</a:t>
            </a:r>
            <a:r>
              <a:rPr lang="zh-CN" altLang="en-US" dirty="0"/>
              <a:t>甄别能力的话：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60045" y="720090"/>
            <a:ext cx="5652042" cy="3810"/>
          </a:xfrm>
          <a:prstGeom prst="line">
            <a:avLst/>
          </a:prstGeom>
          <a:ln w="28575">
            <a:solidFill>
              <a:srgbClr val="743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60003" y="180001"/>
            <a:ext cx="2612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 smtClean="0">
                <a:solidFill>
                  <a:srgbClr val="74348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目录</a:t>
            </a:r>
            <a:endParaRPr lang="zh-CN" altLang="en-US" sz="3200" spc="600" dirty="0" smtClean="0">
              <a:solidFill>
                <a:srgbClr val="74348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0045" y="1083310"/>
            <a:ext cx="677100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研究背景</a:t>
            </a:r>
            <a:endParaRPr 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涂硼蜂窝转换体中子探测器现状</a:t>
            </a:r>
            <a:endParaRPr lang="zh-CN" altLang="en-US" sz="2400" spc="-1">
              <a:solidFill>
                <a:srgbClr val="74348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探测器的MWPC读出</a:t>
            </a:r>
            <a:endParaRPr lang="zh-CN" altLang="en-US" sz="2400" spc="-1">
              <a:solidFill>
                <a:srgbClr val="74348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电子迁移率和探测效率模拟</a:t>
            </a:r>
            <a:endParaRPr 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初步测试</a:t>
            </a:r>
            <a:endParaRPr 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rgbClr val="74348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小结</a:t>
            </a:r>
            <a:r>
              <a:rPr lang="zh-CN" altLang="en-US" sz="2400" spc="-1">
                <a:solidFill>
                  <a:srgbClr val="74348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charset="0"/>
              </a:rPr>
              <a:t></a:t>
            </a:r>
            <a:endParaRPr 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endParaRPr lang="en-US" alt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6" name="图片 15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6270" y="635"/>
            <a:ext cx="2148205" cy="76263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/>
          </a:p>
        </p:txBody>
      </p:sp>
      <p:pic>
        <p:nvPicPr>
          <p:cNvPr id="5" name="图片 4" descr="工程物理logo系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815" y="635"/>
            <a:ext cx="719455" cy="719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48170" y="4778730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/>
          </a:p>
        </p:txBody>
      </p:sp>
      <p:sp>
        <p:nvSpPr>
          <p:cNvPr id="3" name="文本框 2"/>
          <p:cNvSpPr txBox="1"/>
          <p:nvPr/>
        </p:nvSpPr>
        <p:spPr>
          <a:xfrm>
            <a:off x="3683635" y="2872740"/>
            <a:ext cx="54051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二维电子迁移率计算</a:t>
            </a:r>
            <a:endParaRPr lang="zh-CN" altLang="en-US" spc="-1" dirty="0" smtClean="0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电</a:t>
            </a:r>
            <a:r>
              <a:rPr lang="zh-CN" altLang="en-US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子迁移效</a:t>
            </a:r>
            <a:r>
              <a:rPr lang="zh-CN" altLang="en-US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率的</a:t>
            </a:r>
            <a:r>
              <a:rPr lang="zh-CN" altLang="en-US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定量测量</a:t>
            </a:r>
            <a:endParaRPr lang="en-US" altLang="zh-CN" spc="-1" dirty="0" smtClean="0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多级</a:t>
            </a:r>
            <a:r>
              <a:rPr lang="en-US" altLang="zh-CN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MWPC</a:t>
            </a:r>
            <a:r>
              <a:rPr lang="zh-CN" altLang="en-US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级联读出进一步改善电子迁移效率</a:t>
            </a:r>
            <a:endParaRPr lang="en-US" altLang="zh-CN" spc="-1" dirty="0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绝</a:t>
            </a:r>
            <a:r>
              <a:rPr lang="zh-CN" altLang="en-US" spc="-1" dirty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对探测效</a:t>
            </a:r>
            <a:r>
              <a:rPr lang="zh-CN" altLang="en-US" spc="-1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率及其它特性测试</a:t>
            </a:r>
            <a:endParaRPr lang="en-US" altLang="zh-CN" spc="-1" dirty="0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35078" y="1002575"/>
            <a:ext cx="3372485" cy="3370580"/>
            <a:chOff x="8022" y="1999"/>
            <a:chExt cx="5311" cy="5308"/>
          </a:xfrm>
        </p:grpSpPr>
        <p:grpSp>
          <p:nvGrpSpPr>
            <p:cNvPr id="5" name="组合 4"/>
            <p:cNvGrpSpPr/>
            <p:nvPr/>
          </p:nvGrpSpPr>
          <p:grpSpPr>
            <a:xfrm>
              <a:off x="8022" y="1999"/>
              <a:ext cx="3208" cy="1720"/>
              <a:chOff x="3686" y="2190"/>
              <a:chExt cx="4254" cy="7104"/>
            </a:xfrm>
          </p:grpSpPr>
          <p:grpSp>
            <p:nvGrpSpPr>
              <p:cNvPr id="73" name="组合 72"/>
              <p:cNvGrpSpPr/>
              <p:nvPr/>
            </p:nvGrpSpPr>
            <p:grpSpPr>
              <a:xfrm>
                <a:off x="3872" y="2473"/>
                <a:ext cx="3838" cy="2835"/>
                <a:chOff x="3872" y="2473"/>
                <a:chExt cx="3838" cy="2835"/>
              </a:xfrm>
            </p:grpSpPr>
            <p:sp>
              <p:nvSpPr>
                <p:cNvPr id="111" name="矩形 110"/>
                <p:cNvSpPr/>
                <p:nvPr/>
              </p:nvSpPr>
              <p:spPr>
                <a:xfrm>
                  <a:off x="5318" y="2473"/>
                  <a:ext cx="935" cy="28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80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9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8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2" name="矩形 111"/>
                <p:cNvSpPr/>
                <p:nvPr/>
              </p:nvSpPr>
              <p:spPr>
                <a:xfrm>
                  <a:off x="6514" y="2473"/>
                  <a:ext cx="935" cy="28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80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9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8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3" name="矩形 112"/>
                <p:cNvSpPr/>
                <p:nvPr/>
              </p:nvSpPr>
              <p:spPr>
                <a:xfrm>
                  <a:off x="4127" y="2473"/>
                  <a:ext cx="935" cy="28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80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9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8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grpSp>
              <p:nvGrpSpPr>
                <p:cNvPr id="114" name="组合 113"/>
                <p:cNvGrpSpPr/>
                <p:nvPr/>
              </p:nvGrpSpPr>
              <p:grpSpPr>
                <a:xfrm>
                  <a:off x="3872" y="2473"/>
                  <a:ext cx="256" cy="2835"/>
                  <a:chOff x="12618" y="2744"/>
                  <a:chExt cx="256" cy="2835"/>
                </a:xfrm>
              </p:grpSpPr>
              <p:sp>
                <p:nvSpPr>
                  <p:cNvPr id="127" name="矩形 126"/>
                  <p:cNvSpPr/>
                  <p:nvPr/>
                </p:nvSpPr>
                <p:spPr>
                  <a:xfrm>
                    <a:off x="12675" y="2744"/>
                    <a:ext cx="142" cy="2835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8" name="矩形 127"/>
                  <p:cNvSpPr/>
                  <p:nvPr/>
                </p:nvSpPr>
                <p:spPr>
                  <a:xfrm>
                    <a:off x="12618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9" name="矩形 128"/>
                  <p:cNvSpPr/>
                  <p:nvPr/>
                </p:nvSpPr>
                <p:spPr>
                  <a:xfrm>
                    <a:off x="12817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15" name="组合 114"/>
                <p:cNvGrpSpPr/>
                <p:nvPr/>
              </p:nvGrpSpPr>
              <p:grpSpPr>
                <a:xfrm>
                  <a:off x="5050" y="2473"/>
                  <a:ext cx="256" cy="2835"/>
                  <a:chOff x="12618" y="2744"/>
                  <a:chExt cx="256" cy="2835"/>
                </a:xfrm>
              </p:grpSpPr>
              <p:sp>
                <p:nvSpPr>
                  <p:cNvPr id="124" name="矩形 123"/>
                  <p:cNvSpPr/>
                  <p:nvPr/>
                </p:nvSpPr>
                <p:spPr>
                  <a:xfrm>
                    <a:off x="12675" y="2744"/>
                    <a:ext cx="142" cy="2835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5" name="矩形 124"/>
                  <p:cNvSpPr/>
                  <p:nvPr/>
                </p:nvSpPr>
                <p:spPr>
                  <a:xfrm>
                    <a:off x="12618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6" name="矩形 125"/>
                  <p:cNvSpPr/>
                  <p:nvPr/>
                </p:nvSpPr>
                <p:spPr>
                  <a:xfrm>
                    <a:off x="12817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16" name="组合 115"/>
                <p:cNvGrpSpPr/>
                <p:nvPr/>
              </p:nvGrpSpPr>
              <p:grpSpPr>
                <a:xfrm>
                  <a:off x="6258" y="2473"/>
                  <a:ext cx="256" cy="2835"/>
                  <a:chOff x="12618" y="2744"/>
                  <a:chExt cx="256" cy="2835"/>
                </a:xfrm>
              </p:grpSpPr>
              <p:sp>
                <p:nvSpPr>
                  <p:cNvPr id="121" name="矩形 120"/>
                  <p:cNvSpPr/>
                  <p:nvPr/>
                </p:nvSpPr>
                <p:spPr>
                  <a:xfrm>
                    <a:off x="12675" y="2744"/>
                    <a:ext cx="142" cy="2835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2" name="矩形 121"/>
                  <p:cNvSpPr/>
                  <p:nvPr/>
                </p:nvSpPr>
                <p:spPr>
                  <a:xfrm>
                    <a:off x="12618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3" name="矩形 122"/>
                  <p:cNvSpPr/>
                  <p:nvPr/>
                </p:nvSpPr>
                <p:spPr>
                  <a:xfrm>
                    <a:off x="12817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17" name="组合 116"/>
                <p:cNvGrpSpPr/>
                <p:nvPr/>
              </p:nvGrpSpPr>
              <p:grpSpPr>
                <a:xfrm>
                  <a:off x="7454" y="2473"/>
                  <a:ext cx="256" cy="2835"/>
                  <a:chOff x="12618" y="2744"/>
                  <a:chExt cx="256" cy="2835"/>
                </a:xfrm>
              </p:grpSpPr>
              <p:sp>
                <p:nvSpPr>
                  <p:cNvPr id="118" name="矩形 117"/>
                  <p:cNvSpPr/>
                  <p:nvPr/>
                </p:nvSpPr>
                <p:spPr>
                  <a:xfrm>
                    <a:off x="12675" y="2744"/>
                    <a:ext cx="142" cy="2835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9" name="矩形 118"/>
                  <p:cNvSpPr/>
                  <p:nvPr/>
                </p:nvSpPr>
                <p:spPr>
                  <a:xfrm>
                    <a:off x="12618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0" name="矩形 119"/>
                  <p:cNvSpPr/>
                  <p:nvPr/>
                </p:nvSpPr>
                <p:spPr>
                  <a:xfrm>
                    <a:off x="12817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4" name="组合 73"/>
              <p:cNvGrpSpPr/>
              <p:nvPr/>
            </p:nvGrpSpPr>
            <p:grpSpPr>
              <a:xfrm>
                <a:off x="3872" y="6175"/>
                <a:ext cx="3838" cy="2846"/>
                <a:chOff x="3872" y="6175"/>
                <a:chExt cx="3838" cy="2846"/>
              </a:xfrm>
            </p:grpSpPr>
            <p:sp>
              <p:nvSpPr>
                <p:cNvPr id="92" name="矩形 91"/>
                <p:cNvSpPr/>
                <p:nvPr/>
              </p:nvSpPr>
              <p:spPr>
                <a:xfrm>
                  <a:off x="5340" y="6182"/>
                  <a:ext cx="935" cy="28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80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9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8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6543" y="6175"/>
                  <a:ext cx="935" cy="28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80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9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8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4" name="矩形 93"/>
                <p:cNvSpPr/>
                <p:nvPr/>
              </p:nvSpPr>
              <p:spPr>
                <a:xfrm>
                  <a:off x="4127" y="6182"/>
                  <a:ext cx="935" cy="28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80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9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8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grpSp>
              <p:nvGrpSpPr>
                <p:cNvPr id="95" name="组合 94"/>
                <p:cNvGrpSpPr/>
                <p:nvPr/>
              </p:nvGrpSpPr>
              <p:grpSpPr>
                <a:xfrm>
                  <a:off x="3872" y="6177"/>
                  <a:ext cx="256" cy="2835"/>
                  <a:chOff x="12618" y="2744"/>
                  <a:chExt cx="256" cy="2835"/>
                </a:xfrm>
              </p:grpSpPr>
              <p:sp>
                <p:nvSpPr>
                  <p:cNvPr id="108" name="矩形 107"/>
                  <p:cNvSpPr/>
                  <p:nvPr/>
                </p:nvSpPr>
                <p:spPr>
                  <a:xfrm>
                    <a:off x="12675" y="2744"/>
                    <a:ext cx="142" cy="2835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>
                    <a:off x="12618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0" name="矩形 109"/>
                  <p:cNvSpPr/>
                  <p:nvPr/>
                </p:nvSpPr>
                <p:spPr>
                  <a:xfrm>
                    <a:off x="12817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6" name="组合 95"/>
                <p:cNvGrpSpPr/>
                <p:nvPr/>
              </p:nvGrpSpPr>
              <p:grpSpPr>
                <a:xfrm>
                  <a:off x="5073" y="6186"/>
                  <a:ext cx="256" cy="2835"/>
                  <a:chOff x="12618" y="2744"/>
                  <a:chExt cx="256" cy="2835"/>
                </a:xfrm>
              </p:grpSpPr>
              <p:sp>
                <p:nvSpPr>
                  <p:cNvPr id="105" name="矩形 104"/>
                  <p:cNvSpPr/>
                  <p:nvPr/>
                </p:nvSpPr>
                <p:spPr>
                  <a:xfrm>
                    <a:off x="12675" y="2744"/>
                    <a:ext cx="142" cy="2835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>
                  <a:xfrm>
                    <a:off x="12618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>
                    <a:off x="12817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7" name="组合 96"/>
                <p:cNvGrpSpPr/>
                <p:nvPr/>
              </p:nvGrpSpPr>
              <p:grpSpPr>
                <a:xfrm>
                  <a:off x="6287" y="6186"/>
                  <a:ext cx="256" cy="2835"/>
                  <a:chOff x="12618" y="2744"/>
                  <a:chExt cx="256" cy="2835"/>
                </a:xfrm>
              </p:grpSpPr>
              <p:sp>
                <p:nvSpPr>
                  <p:cNvPr id="102" name="矩形 101"/>
                  <p:cNvSpPr/>
                  <p:nvPr/>
                </p:nvSpPr>
                <p:spPr>
                  <a:xfrm>
                    <a:off x="12675" y="2744"/>
                    <a:ext cx="142" cy="2835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3" name="矩形 102"/>
                  <p:cNvSpPr/>
                  <p:nvPr/>
                </p:nvSpPr>
                <p:spPr>
                  <a:xfrm>
                    <a:off x="12618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4" name="矩形 103"/>
                  <p:cNvSpPr/>
                  <p:nvPr/>
                </p:nvSpPr>
                <p:spPr>
                  <a:xfrm>
                    <a:off x="12817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8" name="组合 97"/>
                <p:cNvGrpSpPr/>
                <p:nvPr/>
              </p:nvGrpSpPr>
              <p:grpSpPr>
                <a:xfrm>
                  <a:off x="7454" y="6186"/>
                  <a:ext cx="256" cy="2835"/>
                  <a:chOff x="12618" y="2744"/>
                  <a:chExt cx="256" cy="2835"/>
                </a:xfrm>
              </p:grpSpPr>
              <p:sp>
                <p:nvSpPr>
                  <p:cNvPr id="99" name="矩形 98"/>
                  <p:cNvSpPr/>
                  <p:nvPr/>
                </p:nvSpPr>
                <p:spPr>
                  <a:xfrm>
                    <a:off x="12675" y="2744"/>
                    <a:ext cx="142" cy="2835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0" name="矩形 99"/>
                  <p:cNvSpPr/>
                  <p:nvPr/>
                </p:nvSpPr>
                <p:spPr>
                  <a:xfrm>
                    <a:off x="12618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1" name="矩形 100"/>
                  <p:cNvSpPr/>
                  <p:nvPr/>
                </p:nvSpPr>
                <p:spPr>
                  <a:xfrm>
                    <a:off x="12817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75" name="矩形 74"/>
              <p:cNvSpPr/>
              <p:nvPr/>
            </p:nvSpPr>
            <p:spPr>
              <a:xfrm flipV="1">
                <a:off x="3688" y="5714"/>
                <a:ext cx="4252" cy="5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4227" y="5459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4737" y="5459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5227" y="5459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5757" y="5459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6268" y="5459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6778" y="5459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7288" y="5459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4226" y="5931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4736" y="5931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5226" y="5931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5756" y="5931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6267" y="5931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6777" y="5931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7287" y="5931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0" name="矩形 89"/>
              <p:cNvSpPr/>
              <p:nvPr/>
            </p:nvSpPr>
            <p:spPr>
              <a:xfrm flipV="1">
                <a:off x="3686" y="2190"/>
                <a:ext cx="4252" cy="5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1" name="矩形 90"/>
              <p:cNvSpPr/>
              <p:nvPr/>
            </p:nvSpPr>
            <p:spPr>
              <a:xfrm flipV="1">
                <a:off x="3688" y="9237"/>
                <a:ext cx="4252" cy="5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 flipV="1">
              <a:off x="8023" y="7285"/>
              <a:ext cx="3206" cy="2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" name="文本框 232"/>
            <p:cNvSpPr txBox="1"/>
            <p:nvPr/>
          </p:nvSpPr>
          <p:spPr>
            <a:xfrm>
              <a:off x="11428" y="2567"/>
              <a:ext cx="190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/>
                <a:t>第一层</a:t>
              </a:r>
              <a:endParaRPr lang="zh-CN" altLang="en-US"/>
            </a:p>
          </p:txBody>
        </p:sp>
        <p:sp>
          <p:nvSpPr>
            <p:cNvPr id="8" name="文本框 237"/>
            <p:cNvSpPr txBox="1"/>
            <p:nvPr/>
          </p:nvSpPr>
          <p:spPr>
            <a:xfrm>
              <a:off x="11428" y="6000"/>
              <a:ext cx="190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/>
                <a:t>第</a:t>
              </a:r>
              <a:r>
                <a:rPr lang="en-US" altLang="zh-CN"/>
                <a:t>n</a:t>
              </a:r>
              <a:r>
                <a:rPr lang="zh-CN" altLang="en-US"/>
                <a:t>层</a:t>
              </a:r>
              <a:endParaRPr lang="zh-CN" altLang="en-US"/>
            </a:p>
          </p:txBody>
        </p:sp>
        <p:sp>
          <p:nvSpPr>
            <p:cNvPr id="9" name="右大括号 8"/>
            <p:cNvSpPr/>
            <p:nvPr/>
          </p:nvSpPr>
          <p:spPr>
            <a:xfrm>
              <a:off x="11217" y="2006"/>
              <a:ext cx="192" cy="172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561" y="5751"/>
              <a:ext cx="128" cy="1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8041" y="3719"/>
              <a:ext cx="3208" cy="1720"/>
              <a:chOff x="3686" y="2190"/>
              <a:chExt cx="4254" cy="7104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3872" y="2473"/>
                <a:ext cx="3838" cy="2835"/>
                <a:chOff x="3872" y="2473"/>
                <a:chExt cx="3838" cy="2835"/>
              </a:xfrm>
            </p:grpSpPr>
            <p:sp>
              <p:nvSpPr>
                <p:cNvPr id="54" name="矩形 53"/>
                <p:cNvSpPr/>
                <p:nvPr/>
              </p:nvSpPr>
              <p:spPr>
                <a:xfrm>
                  <a:off x="5318" y="2473"/>
                  <a:ext cx="935" cy="28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80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9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8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6514" y="2473"/>
                  <a:ext cx="935" cy="28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80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9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8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>
                  <a:off x="4127" y="2473"/>
                  <a:ext cx="935" cy="28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80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9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8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grpSp>
              <p:nvGrpSpPr>
                <p:cNvPr id="57" name="组合 56"/>
                <p:cNvGrpSpPr/>
                <p:nvPr/>
              </p:nvGrpSpPr>
              <p:grpSpPr>
                <a:xfrm>
                  <a:off x="3872" y="2473"/>
                  <a:ext cx="256" cy="2835"/>
                  <a:chOff x="12618" y="2744"/>
                  <a:chExt cx="256" cy="2835"/>
                </a:xfrm>
              </p:grpSpPr>
              <p:sp>
                <p:nvSpPr>
                  <p:cNvPr id="70" name="矩形 69"/>
                  <p:cNvSpPr/>
                  <p:nvPr/>
                </p:nvSpPr>
                <p:spPr>
                  <a:xfrm>
                    <a:off x="12675" y="2744"/>
                    <a:ext cx="142" cy="2835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" name="矩形 70"/>
                  <p:cNvSpPr/>
                  <p:nvPr/>
                </p:nvSpPr>
                <p:spPr>
                  <a:xfrm>
                    <a:off x="12618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12817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8" name="组合 57"/>
                <p:cNvGrpSpPr/>
                <p:nvPr/>
              </p:nvGrpSpPr>
              <p:grpSpPr>
                <a:xfrm>
                  <a:off x="5050" y="2473"/>
                  <a:ext cx="256" cy="2835"/>
                  <a:chOff x="12618" y="2744"/>
                  <a:chExt cx="256" cy="2835"/>
                </a:xfrm>
              </p:grpSpPr>
              <p:sp>
                <p:nvSpPr>
                  <p:cNvPr id="67" name="矩形 66"/>
                  <p:cNvSpPr/>
                  <p:nvPr/>
                </p:nvSpPr>
                <p:spPr>
                  <a:xfrm>
                    <a:off x="12675" y="2744"/>
                    <a:ext cx="142" cy="2835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12618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" name="矩形 68"/>
                  <p:cNvSpPr/>
                  <p:nvPr/>
                </p:nvSpPr>
                <p:spPr>
                  <a:xfrm>
                    <a:off x="12817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9" name="组合 58"/>
                <p:cNvGrpSpPr/>
                <p:nvPr/>
              </p:nvGrpSpPr>
              <p:grpSpPr>
                <a:xfrm>
                  <a:off x="6258" y="2473"/>
                  <a:ext cx="256" cy="2835"/>
                  <a:chOff x="12618" y="2744"/>
                  <a:chExt cx="256" cy="2835"/>
                </a:xfrm>
              </p:grpSpPr>
              <p:sp>
                <p:nvSpPr>
                  <p:cNvPr id="64" name="矩形 63"/>
                  <p:cNvSpPr/>
                  <p:nvPr/>
                </p:nvSpPr>
                <p:spPr>
                  <a:xfrm>
                    <a:off x="12675" y="2744"/>
                    <a:ext cx="142" cy="2835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12618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矩形 65"/>
                  <p:cNvSpPr/>
                  <p:nvPr/>
                </p:nvSpPr>
                <p:spPr>
                  <a:xfrm>
                    <a:off x="12817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0" name="组合 59"/>
                <p:cNvGrpSpPr/>
                <p:nvPr/>
              </p:nvGrpSpPr>
              <p:grpSpPr>
                <a:xfrm>
                  <a:off x="7454" y="2473"/>
                  <a:ext cx="256" cy="2835"/>
                  <a:chOff x="12618" y="2744"/>
                  <a:chExt cx="256" cy="2835"/>
                </a:xfrm>
              </p:grpSpPr>
              <p:sp>
                <p:nvSpPr>
                  <p:cNvPr id="61" name="矩形 60"/>
                  <p:cNvSpPr/>
                  <p:nvPr/>
                </p:nvSpPr>
                <p:spPr>
                  <a:xfrm>
                    <a:off x="12675" y="2744"/>
                    <a:ext cx="142" cy="2835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" name="矩形 61"/>
                  <p:cNvSpPr/>
                  <p:nvPr/>
                </p:nvSpPr>
                <p:spPr>
                  <a:xfrm>
                    <a:off x="12618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12817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7" name="组合 16"/>
              <p:cNvGrpSpPr/>
              <p:nvPr/>
            </p:nvGrpSpPr>
            <p:grpSpPr>
              <a:xfrm>
                <a:off x="3872" y="6175"/>
                <a:ext cx="3838" cy="2846"/>
                <a:chOff x="3872" y="6175"/>
                <a:chExt cx="3838" cy="2846"/>
              </a:xfrm>
            </p:grpSpPr>
            <p:sp>
              <p:nvSpPr>
                <p:cNvPr id="35" name="矩形 34"/>
                <p:cNvSpPr/>
                <p:nvPr/>
              </p:nvSpPr>
              <p:spPr>
                <a:xfrm>
                  <a:off x="5340" y="6182"/>
                  <a:ext cx="935" cy="28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80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9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8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6543" y="6175"/>
                  <a:ext cx="935" cy="28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80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9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8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4127" y="6182"/>
                  <a:ext cx="935" cy="28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80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9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835" algn="l" defTabSz="685165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grpSp>
              <p:nvGrpSpPr>
                <p:cNvPr id="38" name="组合 37"/>
                <p:cNvGrpSpPr/>
                <p:nvPr/>
              </p:nvGrpSpPr>
              <p:grpSpPr>
                <a:xfrm>
                  <a:off x="3872" y="6177"/>
                  <a:ext cx="256" cy="2835"/>
                  <a:chOff x="12618" y="2744"/>
                  <a:chExt cx="256" cy="2835"/>
                </a:xfrm>
              </p:grpSpPr>
              <p:sp>
                <p:nvSpPr>
                  <p:cNvPr id="51" name="矩形 50"/>
                  <p:cNvSpPr/>
                  <p:nvPr/>
                </p:nvSpPr>
                <p:spPr>
                  <a:xfrm>
                    <a:off x="12675" y="2744"/>
                    <a:ext cx="142" cy="2835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12618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" name="矩形 52"/>
                  <p:cNvSpPr/>
                  <p:nvPr/>
                </p:nvSpPr>
                <p:spPr>
                  <a:xfrm>
                    <a:off x="12817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9" name="组合 38"/>
                <p:cNvGrpSpPr/>
                <p:nvPr/>
              </p:nvGrpSpPr>
              <p:grpSpPr>
                <a:xfrm>
                  <a:off x="5073" y="6186"/>
                  <a:ext cx="256" cy="2835"/>
                  <a:chOff x="12618" y="2744"/>
                  <a:chExt cx="256" cy="2835"/>
                </a:xfrm>
              </p:grpSpPr>
              <p:sp>
                <p:nvSpPr>
                  <p:cNvPr id="48" name="矩形 47"/>
                  <p:cNvSpPr/>
                  <p:nvPr/>
                </p:nvSpPr>
                <p:spPr>
                  <a:xfrm>
                    <a:off x="12675" y="2744"/>
                    <a:ext cx="142" cy="2835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" name="矩形 48"/>
                  <p:cNvSpPr/>
                  <p:nvPr/>
                </p:nvSpPr>
                <p:spPr>
                  <a:xfrm>
                    <a:off x="12618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12817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6287" y="6186"/>
                  <a:ext cx="256" cy="2835"/>
                  <a:chOff x="12618" y="2744"/>
                  <a:chExt cx="256" cy="2835"/>
                </a:xfrm>
              </p:grpSpPr>
              <p:sp>
                <p:nvSpPr>
                  <p:cNvPr id="45" name="矩形 44"/>
                  <p:cNvSpPr/>
                  <p:nvPr/>
                </p:nvSpPr>
                <p:spPr>
                  <a:xfrm>
                    <a:off x="12675" y="2744"/>
                    <a:ext cx="142" cy="2835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矩形 45"/>
                  <p:cNvSpPr/>
                  <p:nvPr/>
                </p:nvSpPr>
                <p:spPr>
                  <a:xfrm>
                    <a:off x="12618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>
                  <a:xfrm>
                    <a:off x="12817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7454" y="6186"/>
                  <a:ext cx="256" cy="2835"/>
                  <a:chOff x="12618" y="2744"/>
                  <a:chExt cx="256" cy="2835"/>
                </a:xfrm>
              </p:grpSpPr>
              <p:sp>
                <p:nvSpPr>
                  <p:cNvPr id="42" name="矩形 41"/>
                  <p:cNvSpPr/>
                  <p:nvPr/>
                </p:nvSpPr>
                <p:spPr>
                  <a:xfrm>
                    <a:off x="12675" y="2744"/>
                    <a:ext cx="142" cy="2835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" name="矩形 42"/>
                  <p:cNvSpPr/>
                  <p:nvPr/>
                </p:nvSpPr>
                <p:spPr>
                  <a:xfrm>
                    <a:off x="12618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" name="矩形 43"/>
                  <p:cNvSpPr/>
                  <p:nvPr/>
                </p:nvSpPr>
                <p:spPr>
                  <a:xfrm>
                    <a:off x="12817" y="2744"/>
                    <a:ext cx="57" cy="283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80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9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835" algn="l" defTabSz="685165" rtl="0" eaLnBrk="1" latinLnBrk="0" hangingPunct="1">
                      <a:defRPr sz="135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18" name="矩形 17"/>
              <p:cNvSpPr/>
              <p:nvPr/>
            </p:nvSpPr>
            <p:spPr>
              <a:xfrm flipV="1">
                <a:off x="3688" y="5714"/>
                <a:ext cx="4252" cy="5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227" y="5459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737" y="5459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5227" y="5459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757" y="5459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6268" y="5459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6778" y="5459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7288" y="5459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4226" y="5931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736" y="5931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5226" y="5931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5756" y="5931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6267" y="5931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6777" y="5931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7287" y="5931"/>
                <a:ext cx="113" cy="1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 flipV="1">
                <a:off x="3686" y="2190"/>
                <a:ext cx="4252" cy="5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 flipV="1">
                <a:off x="3688" y="9237"/>
                <a:ext cx="4252" cy="5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165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12" name="右大括号 11"/>
            <p:cNvSpPr/>
            <p:nvPr/>
          </p:nvSpPr>
          <p:spPr>
            <a:xfrm>
              <a:off x="11217" y="3727"/>
              <a:ext cx="192" cy="172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" name="文本框 253"/>
            <p:cNvSpPr txBox="1"/>
            <p:nvPr/>
          </p:nvSpPr>
          <p:spPr>
            <a:xfrm>
              <a:off x="11428" y="4331"/>
              <a:ext cx="190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/>
                <a:t>第二层</a:t>
              </a: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9561" y="6107"/>
              <a:ext cx="128" cy="1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9561" y="6477"/>
              <a:ext cx="128" cy="1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165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30" name="文本框 129"/>
          <p:cNvSpPr txBox="1"/>
          <p:nvPr/>
        </p:nvSpPr>
        <p:spPr>
          <a:xfrm>
            <a:off x="715934" y="4373155"/>
            <a:ext cx="1543527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indent="0"/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BHCND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多级级联结构</a:t>
            </a:r>
            <a:endParaRPr lang="zh-CN" altLang="en-US" sz="1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318135" y="235585"/>
            <a:ext cx="79996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spc="-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小结</a:t>
            </a:r>
            <a:endParaRPr lang="zh-CN" altLang="en-US" sz="2400" spc="-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3679173" y="1189836"/>
            <a:ext cx="5409717" cy="113107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Times New Roman" panose="02020603050405020304" charset="0"/>
                <a:ea typeface="宋体" panose="02010600030101010101" pitchFamily="2" charset="-122"/>
              </a:rPr>
              <a:t>缩短电子在蜂窝中迁移长度</a:t>
            </a:r>
            <a:endParaRPr lang="en-US" altLang="zh-CN" dirty="0" smtClean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Times New Roman" panose="02020603050405020304" charset="0"/>
                <a:ea typeface="宋体" panose="02010600030101010101" pitchFamily="2" charset="-122"/>
              </a:rPr>
              <a:t>显著提高电子迁移效率</a:t>
            </a:r>
            <a:endParaRPr lang="en-US" altLang="zh-CN" dirty="0" smtClean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Times New Roman" panose="02020603050405020304" charset="0"/>
                <a:ea typeface="宋体" panose="02010600030101010101" pitchFamily="2" charset="-122"/>
              </a:rPr>
              <a:t>提高中子探测效率</a:t>
            </a:r>
            <a:endParaRPr lang="zh-CN" altLang="en-US" dirty="0" smtClean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3706468" y="763175"/>
            <a:ext cx="3302000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pc="-1" dirty="0" smtClean="0"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BHCND</a:t>
            </a:r>
            <a:r>
              <a:rPr lang="zh-CN" altLang="en-US" spc="-1" dirty="0" smtClean="0"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的</a:t>
            </a:r>
            <a:r>
              <a:rPr lang="en-US" altLang="zh-CN" spc="-1" dirty="0" smtClean="0"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MWPC</a:t>
            </a:r>
            <a:r>
              <a:rPr lang="zh-CN" altLang="en-US" spc="-1" dirty="0" smtClean="0"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读出优点：</a:t>
            </a:r>
            <a:endParaRPr lang="zh-CN" altLang="en-US" spc="-1" dirty="0" smtClean="0">
              <a:latin typeface="Arial" panose="020B0604020202020204" pitchFamily="34" charset="0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3683482" y="2483395"/>
            <a:ext cx="3302000" cy="390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pc="-1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有待进一步解决的问题：</a:t>
            </a:r>
            <a:endParaRPr lang="zh-CN" altLang="en-US" spc="-1" dirty="0" smtClean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48170" y="4768097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/>
          </a:p>
        </p:txBody>
      </p:sp>
      <p:sp>
        <p:nvSpPr>
          <p:cNvPr id="131" name="文本框 130"/>
          <p:cNvSpPr txBox="1"/>
          <p:nvPr/>
        </p:nvSpPr>
        <p:spPr>
          <a:xfrm>
            <a:off x="318135" y="235585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spc="-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致谢</a:t>
            </a:r>
            <a:endParaRPr lang="zh-CN" altLang="en-US" sz="2400" spc="-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318135" y="1144905"/>
            <a:ext cx="8687435" cy="78359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indent="0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CN" altLang="en-US" dirty="0" smtClean="0">
                <a:latin typeface="Times New Roman" panose="02020603050405020304" charset="0"/>
                <a:ea typeface="宋体" panose="02010600030101010101" pitchFamily="2" charset="-122"/>
              </a:rPr>
              <a:t>本项目受国家自然科学基金项目号</a:t>
            </a:r>
            <a:r>
              <a:rPr lang="en-US" altLang="zh-CN" dirty="0" smtClean="0">
                <a:latin typeface="Times New Roman" panose="02020603050405020304" charset="0"/>
                <a:ea typeface="宋体" panose="02010600030101010101" pitchFamily="2" charset="-122"/>
              </a:rPr>
              <a:t>11975137</a:t>
            </a:r>
            <a:r>
              <a:rPr lang="zh-CN" altLang="en-US" dirty="0" smtClean="0">
                <a:latin typeface="Times New Roman" panose="02020603050405020304" charset="0"/>
                <a:ea typeface="宋体" panose="02010600030101010101" pitchFamily="2" charset="-122"/>
              </a:rPr>
              <a:t>，《基于涂硼转换体的</a:t>
            </a:r>
            <a:r>
              <a:rPr lang="en-US" altLang="zh-CN" dirty="0" smtClean="0">
                <a:latin typeface="Times New Roman" panose="02020603050405020304" charset="0"/>
                <a:ea typeface="宋体" panose="02010600030101010101" pitchFamily="2" charset="-122"/>
              </a:rPr>
              <a:t>He-3</a:t>
            </a:r>
            <a:r>
              <a:rPr lang="zh-CN" altLang="en-US" dirty="0" smtClean="0">
                <a:latin typeface="Times New Roman" panose="02020603050405020304" charset="0"/>
                <a:ea typeface="宋体" panose="02010600030101010101" pitchFamily="2" charset="-122"/>
              </a:rPr>
              <a:t>替代中子探测器研究》赞助。</a:t>
            </a:r>
            <a:endParaRPr lang="zh-CN" altLang="en-US" dirty="0" smtClean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451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450"/>
            <a:ext cx="9144000" cy="5143500"/>
          </a:xfrm>
          <a:prstGeom prst="rect">
            <a:avLst/>
          </a:prstGeom>
          <a:gradFill>
            <a:gsLst>
              <a:gs pos="100000">
                <a:srgbClr val="7F2C8B">
                  <a:alpha val="19000"/>
                </a:srgbClr>
              </a:gs>
              <a:gs pos="44000">
                <a:srgbClr val="7F2C8B">
                  <a:alpha val="97000"/>
                </a:srgbClr>
              </a:gs>
              <a:gs pos="88000">
                <a:srgbClr val="7F2C8B">
                  <a:alpha val="60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360003" y="360003"/>
            <a:ext cx="1750513" cy="576004"/>
            <a:chOff x="517402" y="522044"/>
            <a:chExt cx="10938235" cy="3707055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17402" y="522044"/>
              <a:ext cx="3696295" cy="3707055"/>
            </a:xfrm>
            <a:custGeom>
              <a:avLst/>
              <a:gdLst>
                <a:gd name="T0" fmla="*/ 743 w 795"/>
                <a:gd name="T1" fmla="*/ 555 h 794"/>
                <a:gd name="T2" fmla="*/ 700 w 795"/>
                <a:gd name="T3" fmla="*/ 141 h 794"/>
                <a:gd name="T4" fmla="*/ 677 w 795"/>
                <a:gd name="T5" fmla="*/ 400 h 794"/>
                <a:gd name="T6" fmla="*/ 629 w 795"/>
                <a:gd name="T7" fmla="*/ 566 h 794"/>
                <a:gd name="T8" fmla="*/ 611 w 795"/>
                <a:gd name="T9" fmla="*/ 685 h 794"/>
                <a:gd name="T10" fmla="*/ 603 w 795"/>
                <a:gd name="T11" fmla="*/ 683 h 794"/>
                <a:gd name="T12" fmla="*/ 589 w 795"/>
                <a:gd name="T13" fmla="*/ 745 h 794"/>
                <a:gd name="T14" fmla="*/ 575 w 795"/>
                <a:gd name="T15" fmla="*/ 158 h 794"/>
                <a:gd name="T16" fmla="*/ 568 w 795"/>
                <a:gd name="T17" fmla="*/ 555 h 794"/>
                <a:gd name="T18" fmla="*/ 559 w 795"/>
                <a:gd name="T19" fmla="*/ 535 h 794"/>
                <a:gd name="T20" fmla="*/ 539 w 795"/>
                <a:gd name="T21" fmla="*/ 405 h 794"/>
                <a:gd name="T22" fmla="*/ 534 w 795"/>
                <a:gd name="T23" fmla="*/ 302 h 794"/>
                <a:gd name="T24" fmla="*/ 522 w 795"/>
                <a:gd name="T25" fmla="*/ 774 h 794"/>
                <a:gd name="T26" fmla="*/ 509 w 795"/>
                <a:gd name="T27" fmla="*/ 132 h 794"/>
                <a:gd name="T28" fmla="*/ 499 w 795"/>
                <a:gd name="T29" fmla="*/ 668 h 794"/>
                <a:gd name="T30" fmla="*/ 496 w 795"/>
                <a:gd name="T31" fmla="*/ 319 h 794"/>
                <a:gd name="T32" fmla="*/ 491 w 795"/>
                <a:gd name="T33" fmla="*/ 598 h 794"/>
                <a:gd name="T34" fmla="*/ 486 w 795"/>
                <a:gd name="T35" fmla="*/ 329 h 794"/>
                <a:gd name="T36" fmla="*/ 485 w 795"/>
                <a:gd name="T37" fmla="*/ 738 h 794"/>
                <a:gd name="T38" fmla="*/ 484 w 795"/>
                <a:gd name="T39" fmla="*/ 344 h 794"/>
                <a:gd name="T40" fmla="*/ 475 w 795"/>
                <a:gd name="T41" fmla="*/ 626 h 794"/>
                <a:gd name="T42" fmla="*/ 468 w 795"/>
                <a:gd name="T43" fmla="*/ 218 h 794"/>
                <a:gd name="T44" fmla="*/ 468 w 795"/>
                <a:gd name="T45" fmla="*/ 622 h 794"/>
                <a:gd name="T46" fmla="*/ 456 w 795"/>
                <a:gd name="T47" fmla="*/ 224 h 794"/>
                <a:gd name="T48" fmla="*/ 456 w 795"/>
                <a:gd name="T49" fmla="*/ 561 h 794"/>
                <a:gd name="T50" fmla="*/ 445 w 795"/>
                <a:gd name="T51" fmla="*/ 168 h 794"/>
                <a:gd name="T52" fmla="*/ 439 w 795"/>
                <a:gd name="T53" fmla="*/ 617 h 794"/>
                <a:gd name="T54" fmla="*/ 427 w 795"/>
                <a:gd name="T55" fmla="*/ 500 h 794"/>
                <a:gd name="T56" fmla="*/ 417 w 795"/>
                <a:gd name="T57" fmla="*/ 712 h 794"/>
                <a:gd name="T58" fmla="*/ 403 w 795"/>
                <a:gd name="T59" fmla="*/ 568 h 794"/>
                <a:gd name="T60" fmla="*/ 402 w 795"/>
                <a:gd name="T61" fmla="*/ 192 h 794"/>
                <a:gd name="T62" fmla="*/ 402 w 795"/>
                <a:gd name="T63" fmla="*/ 492 h 794"/>
                <a:gd name="T64" fmla="*/ 400 w 795"/>
                <a:gd name="T65" fmla="*/ 589 h 794"/>
                <a:gd name="T66" fmla="*/ 391 w 795"/>
                <a:gd name="T67" fmla="*/ 193 h 794"/>
                <a:gd name="T68" fmla="*/ 379 w 795"/>
                <a:gd name="T69" fmla="*/ 296 h 794"/>
                <a:gd name="T70" fmla="*/ 373 w 795"/>
                <a:gd name="T71" fmla="*/ 672 h 794"/>
                <a:gd name="T72" fmla="*/ 370 w 795"/>
                <a:gd name="T73" fmla="*/ 610 h 794"/>
                <a:gd name="T74" fmla="*/ 360 w 795"/>
                <a:gd name="T75" fmla="*/ 378 h 794"/>
                <a:gd name="T76" fmla="*/ 349 w 795"/>
                <a:gd name="T77" fmla="*/ 305 h 794"/>
                <a:gd name="T78" fmla="*/ 328 w 795"/>
                <a:gd name="T79" fmla="*/ 14 h 794"/>
                <a:gd name="T80" fmla="*/ 321 w 795"/>
                <a:gd name="T81" fmla="*/ 335 h 794"/>
                <a:gd name="T82" fmla="*/ 311 w 795"/>
                <a:gd name="T83" fmla="*/ 11 h 794"/>
                <a:gd name="T84" fmla="*/ 311 w 795"/>
                <a:gd name="T85" fmla="*/ 498 h 794"/>
                <a:gd name="T86" fmla="*/ 307 w 795"/>
                <a:gd name="T87" fmla="*/ 352 h 794"/>
                <a:gd name="T88" fmla="*/ 302 w 795"/>
                <a:gd name="T89" fmla="*/ 81 h 794"/>
                <a:gd name="T90" fmla="*/ 301 w 795"/>
                <a:gd name="T91" fmla="*/ 481 h 794"/>
                <a:gd name="T92" fmla="*/ 295 w 795"/>
                <a:gd name="T93" fmla="*/ 187 h 794"/>
                <a:gd name="T94" fmla="*/ 293 w 795"/>
                <a:gd name="T95" fmla="*/ 616 h 794"/>
                <a:gd name="T96" fmla="*/ 290 w 795"/>
                <a:gd name="T97" fmla="*/ 469 h 794"/>
                <a:gd name="T98" fmla="*/ 280 w 795"/>
                <a:gd name="T99" fmla="*/ 302 h 794"/>
                <a:gd name="T100" fmla="*/ 280 w 795"/>
                <a:gd name="T101" fmla="*/ 663 h 794"/>
                <a:gd name="T102" fmla="*/ 262 w 795"/>
                <a:gd name="T103" fmla="*/ 355 h 794"/>
                <a:gd name="T104" fmla="*/ 248 w 795"/>
                <a:gd name="T105" fmla="*/ 64 h 794"/>
                <a:gd name="T106" fmla="*/ 239 w 795"/>
                <a:gd name="T107" fmla="*/ 540 h 794"/>
                <a:gd name="T108" fmla="*/ 230 w 795"/>
                <a:gd name="T109" fmla="*/ 706 h 794"/>
                <a:gd name="T110" fmla="*/ 209 w 795"/>
                <a:gd name="T111" fmla="*/ 631 h 794"/>
                <a:gd name="T112" fmla="*/ 205 w 795"/>
                <a:gd name="T113" fmla="*/ 612 h 794"/>
                <a:gd name="T114" fmla="*/ 189 w 795"/>
                <a:gd name="T115" fmla="*/ 61 h 794"/>
                <a:gd name="T116" fmla="*/ 187 w 795"/>
                <a:gd name="T117" fmla="*/ 578 h 794"/>
                <a:gd name="T118" fmla="*/ 173 w 795"/>
                <a:gd name="T119" fmla="*/ 601 h 794"/>
                <a:gd name="T120" fmla="*/ 148 w 795"/>
                <a:gd name="T121" fmla="*/ 177 h 794"/>
                <a:gd name="T122" fmla="*/ 103 w 795"/>
                <a:gd name="T123" fmla="*/ 182 h 794"/>
                <a:gd name="T124" fmla="*/ 68 w 795"/>
                <a:gd name="T125" fmla="*/ 62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5" h="794">
                  <a:moveTo>
                    <a:pt x="770" y="265"/>
                  </a:moveTo>
                  <a:cubicBezTo>
                    <a:pt x="774" y="277"/>
                    <a:pt x="779" y="289"/>
                    <a:pt x="783" y="302"/>
                  </a:cubicBezTo>
                  <a:cubicBezTo>
                    <a:pt x="783" y="304"/>
                    <a:pt x="783" y="306"/>
                    <a:pt x="783" y="308"/>
                  </a:cubicBezTo>
                  <a:cubicBezTo>
                    <a:pt x="789" y="331"/>
                    <a:pt x="795" y="357"/>
                    <a:pt x="792" y="380"/>
                  </a:cubicBezTo>
                  <a:cubicBezTo>
                    <a:pt x="795" y="400"/>
                    <a:pt x="792" y="420"/>
                    <a:pt x="792" y="439"/>
                  </a:cubicBezTo>
                  <a:cubicBezTo>
                    <a:pt x="787" y="453"/>
                    <a:pt x="790" y="467"/>
                    <a:pt x="784" y="480"/>
                  </a:cubicBezTo>
                  <a:cubicBezTo>
                    <a:pt x="781" y="498"/>
                    <a:pt x="775" y="512"/>
                    <a:pt x="772" y="529"/>
                  </a:cubicBezTo>
                  <a:cubicBezTo>
                    <a:pt x="771" y="530"/>
                    <a:pt x="771" y="532"/>
                    <a:pt x="770" y="534"/>
                  </a:cubicBezTo>
                  <a:cubicBezTo>
                    <a:pt x="770" y="505"/>
                    <a:pt x="770" y="505"/>
                    <a:pt x="770" y="505"/>
                  </a:cubicBezTo>
                  <a:cubicBezTo>
                    <a:pt x="773" y="502"/>
                    <a:pt x="774" y="496"/>
                    <a:pt x="774" y="489"/>
                  </a:cubicBezTo>
                  <a:cubicBezTo>
                    <a:pt x="772" y="490"/>
                    <a:pt x="771" y="490"/>
                    <a:pt x="770" y="491"/>
                  </a:cubicBezTo>
                  <a:cubicBezTo>
                    <a:pt x="770" y="480"/>
                    <a:pt x="770" y="480"/>
                    <a:pt x="770" y="480"/>
                  </a:cubicBezTo>
                  <a:cubicBezTo>
                    <a:pt x="777" y="476"/>
                    <a:pt x="780" y="470"/>
                    <a:pt x="780" y="456"/>
                  </a:cubicBezTo>
                  <a:cubicBezTo>
                    <a:pt x="776" y="457"/>
                    <a:pt x="773" y="459"/>
                    <a:pt x="770" y="460"/>
                  </a:cubicBezTo>
                  <a:cubicBezTo>
                    <a:pt x="770" y="451"/>
                    <a:pt x="770" y="451"/>
                    <a:pt x="770" y="451"/>
                  </a:cubicBezTo>
                  <a:cubicBezTo>
                    <a:pt x="780" y="446"/>
                    <a:pt x="785" y="441"/>
                    <a:pt x="785" y="423"/>
                  </a:cubicBezTo>
                  <a:cubicBezTo>
                    <a:pt x="780" y="423"/>
                    <a:pt x="775" y="426"/>
                    <a:pt x="770" y="429"/>
                  </a:cubicBezTo>
                  <a:cubicBezTo>
                    <a:pt x="770" y="420"/>
                    <a:pt x="770" y="420"/>
                    <a:pt x="770" y="420"/>
                  </a:cubicBezTo>
                  <a:cubicBezTo>
                    <a:pt x="783" y="414"/>
                    <a:pt x="786" y="410"/>
                    <a:pt x="785" y="389"/>
                  </a:cubicBezTo>
                  <a:cubicBezTo>
                    <a:pt x="781" y="390"/>
                    <a:pt x="775" y="393"/>
                    <a:pt x="770" y="397"/>
                  </a:cubicBezTo>
                  <a:cubicBezTo>
                    <a:pt x="770" y="388"/>
                    <a:pt x="770" y="388"/>
                    <a:pt x="770" y="388"/>
                  </a:cubicBezTo>
                  <a:cubicBezTo>
                    <a:pt x="781" y="380"/>
                    <a:pt x="787" y="374"/>
                    <a:pt x="783" y="355"/>
                  </a:cubicBezTo>
                  <a:cubicBezTo>
                    <a:pt x="779" y="357"/>
                    <a:pt x="774" y="360"/>
                    <a:pt x="770" y="363"/>
                  </a:cubicBezTo>
                  <a:cubicBezTo>
                    <a:pt x="770" y="354"/>
                    <a:pt x="770" y="354"/>
                    <a:pt x="770" y="354"/>
                  </a:cubicBezTo>
                  <a:cubicBezTo>
                    <a:pt x="777" y="348"/>
                    <a:pt x="780" y="342"/>
                    <a:pt x="780" y="327"/>
                  </a:cubicBezTo>
                  <a:cubicBezTo>
                    <a:pt x="779" y="325"/>
                    <a:pt x="778" y="323"/>
                    <a:pt x="777" y="321"/>
                  </a:cubicBezTo>
                  <a:cubicBezTo>
                    <a:pt x="775" y="323"/>
                    <a:pt x="772" y="325"/>
                    <a:pt x="770" y="327"/>
                  </a:cubicBezTo>
                  <a:cubicBezTo>
                    <a:pt x="770" y="314"/>
                    <a:pt x="770" y="314"/>
                    <a:pt x="770" y="314"/>
                  </a:cubicBezTo>
                  <a:cubicBezTo>
                    <a:pt x="774" y="308"/>
                    <a:pt x="774" y="300"/>
                    <a:pt x="770" y="288"/>
                  </a:cubicBezTo>
                  <a:lnTo>
                    <a:pt x="770" y="265"/>
                  </a:lnTo>
                  <a:close/>
                  <a:moveTo>
                    <a:pt x="755" y="228"/>
                  </a:moveTo>
                  <a:cubicBezTo>
                    <a:pt x="760" y="240"/>
                    <a:pt x="765" y="252"/>
                    <a:pt x="770" y="265"/>
                  </a:cubicBezTo>
                  <a:cubicBezTo>
                    <a:pt x="770" y="288"/>
                    <a:pt x="770" y="288"/>
                    <a:pt x="770" y="288"/>
                  </a:cubicBezTo>
                  <a:cubicBezTo>
                    <a:pt x="770" y="287"/>
                    <a:pt x="770" y="287"/>
                    <a:pt x="770" y="287"/>
                  </a:cubicBezTo>
                  <a:cubicBezTo>
                    <a:pt x="768" y="290"/>
                    <a:pt x="768" y="290"/>
                    <a:pt x="755" y="303"/>
                  </a:cubicBezTo>
                  <a:cubicBezTo>
                    <a:pt x="755" y="290"/>
                    <a:pt x="755" y="290"/>
                    <a:pt x="755" y="290"/>
                  </a:cubicBezTo>
                  <a:cubicBezTo>
                    <a:pt x="764" y="281"/>
                    <a:pt x="767" y="274"/>
                    <a:pt x="759" y="256"/>
                  </a:cubicBezTo>
                  <a:cubicBezTo>
                    <a:pt x="757" y="258"/>
                    <a:pt x="756" y="260"/>
                    <a:pt x="755" y="261"/>
                  </a:cubicBezTo>
                  <a:cubicBezTo>
                    <a:pt x="755" y="228"/>
                    <a:pt x="755" y="228"/>
                    <a:pt x="755" y="228"/>
                  </a:cubicBezTo>
                  <a:close/>
                  <a:moveTo>
                    <a:pt x="770" y="534"/>
                  </a:moveTo>
                  <a:cubicBezTo>
                    <a:pt x="765" y="545"/>
                    <a:pt x="760" y="556"/>
                    <a:pt x="755" y="567"/>
                  </a:cubicBezTo>
                  <a:cubicBezTo>
                    <a:pt x="755" y="540"/>
                    <a:pt x="755" y="540"/>
                    <a:pt x="755" y="540"/>
                  </a:cubicBezTo>
                  <a:cubicBezTo>
                    <a:pt x="759" y="537"/>
                    <a:pt x="762" y="531"/>
                    <a:pt x="766" y="522"/>
                  </a:cubicBezTo>
                  <a:cubicBezTo>
                    <a:pt x="762" y="522"/>
                    <a:pt x="759" y="523"/>
                    <a:pt x="755" y="524"/>
                  </a:cubicBezTo>
                  <a:cubicBezTo>
                    <a:pt x="755" y="514"/>
                    <a:pt x="755" y="514"/>
                    <a:pt x="755" y="514"/>
                  </a:cubicBezTo>
                  <a:cubicBezTo>
                    <a:pt x="761" y="513"/>
                    <a:pt x="766" y="510"/>
                    <a:pt x="770" y="505"/>
                  </a:cubicBezTo>
                  <a:cubicBezTo>
                    <a:pt x="770" y="534"/>
                    <a:pt x="770" y="534"/>
                    <a:pt x="770" y="534"/>
                  </a:cubicBezTo>
                  <a:close/>
                  <a:moveTo>
                    <a:pt x="770" y="314"/>
                  </a:moveTo>
                  <a:cubicBezTo>
                    <a:pt x="770" y="327"/>
                    <a:pt x="770" y="327"/>
                    <a:pt x="770" y="327"/>
                  </a:cubicBezTo>
                  <a:cubicBezTo>
                    <a:pt x="763" y="333"/>
                    <a:pt x="757" y="338"/>
                    <a:pt x="755" y="344"/>
                  </a:cubicBezTo>
                  <a:cubicBezTo>
                    <a:pt x="755" y="329"/>
                    <a:pt x="755" y="329"/>
                    <a:pt x="755" y="329"/>
                  </a:cubicBezTo>
                  <a:cubicBezTo>
                    <a:pt x="762" y="324"/>
                    <a:pt x="767" y="319"/>
                    <a:pt x="770" y="314"/>
                  </a:cubicBezTo>
                  <a:close/>
                  <a:moveTo>
                    <a:pt x="770" y="354"/>
                  </a:moveTo>
                  <a:cubicBezTo>
                    <a:pt x="770" y="363"/>
                    <a:pt x="770" y="363"/>
                    <a:pt x="770" y="363"/>
                  </a:cubicBezTo>
                  <a:cubicBezTo>
                    <a:pt x="764" y="368"/>
                    <a:pt x="758" y="374"/>
                    <a:pt x="755" y="380"/>
                  </a:cubicBezTo>
                  <a:cubicBezTo>
                    <a:pt x="755" y="386"/>
                    <a:pt x="756" y="391"/>
                    <a:pt x="756" y="396"/>
                  </a:cubicBezTo>
                  <a:cubicBezTo>
                    <a:pt x="761" y="393"/>
                    <a:pt x="766" y="390"/>
                    <a:pt x="770" y="388"/>
                  </a:cubicBezTo>
                  <a:cubicBezTo>
                    <a:pt x="770" y="397"/>
                    <a:pt x="770" y="397"/>
                    <a:pt x="770" y="397"/>
                  </a:cubicBezTo>
                  <a:cubicBezTo>
                    <a:pt x="764" y="401"/>
                    <a:pt x="758" y="406"/>
                    <a:pt x="755" y="412"/>
                  </a:cubicBezTo>
                  <a:cubicBezTo>
                    <a:pt x="755" y="416"/>
                    <a:pt x="755" y="420"/>
                    <a:pt x="755" y="424"/>
                  </a:cubicBezTo>
                  <a:cubicBezTo>
                    <a:pt x="755" y="364"/>
                    <a:pt x="755" y="364"/>
                    <a:pt x="755" y="364"/>
                  </a:cubicBezTo>
                  <a:cubicBezTo>
                    <a:pt x="761" y="360"/>
                    <a:pt x="766" y="357"/>
                    <a:pt x="770" y="354"/>
                  </a:cubicBezTo>
                  <a:close/>
                  <a:moveTo>
                    <a:pt x="770" y="420"/>
                  </a:moveTo>
                  <a:cubicBezTo>
                    <a:pt x="766" y="422"/>
                    <a:pt x="761" y="424"/>
                    <a:pt x="755" y="427"/>
                  </a:cubicBezTo>
                  <a:cubicBezTo>
                    <a:pt x="755" y="440"/>
                    <a:pt x="755" y="440"/>
                    <a:pt x="755" y="440"/>
                  </a:cubicBezTo>
                  <a:cubicBezTo>
                    <a:pt x="755" y="439"/>
                    <a:pt x="755" y="438"/>
                    <a:pt x="756" y="438"/>
                  </a:cubicBezTo>
                  <a:cubicBezTo>
                    <a:pt x="760" y="435"/>
                    <a:pt x="765" y="432"/>
                    <a:pt x="770" y="429"/>
                  </a:cubicBezTo>
                  <a:cubicBezTo>
                    <a:pt x="770" y="420"/>
                    <a:pt x="770" y="420"/>
                    <a:pt x="770" y="420"/>
                  </a:cubicBezTo>
                  <a:close/>
                  <a:moveTo>
                    <a:pt x="770" y="451"/>
                  </a:moveTo>
                  <a:cubicBezTo>
                    <a:pt x="770" y="460"/>
                    <a:pt x="770" y="460"/>
                    <a:pt x="770" y="460"/>
                  </a:cubicBezTo>
                  <a:cubicBezTo>
                    <a:pt x="764" y="463"/>
                    <a:pt x="759" y="464"/>
                    <a:pt x="755" y="467"/>
                  </a:cubicBezTo>
                  <a:cubicBezTo>
                    <a:pt x="755" y="457"/>
                    <a:pt x="755" y="457"/>
                    <a:pt x="755" y="457"/>
                  </a:cubicBezTo>
                  <a:cubicBezTo>
                    <a:pt x="761" y="454"/>
                    <a:pt x="766" y="453"/>
                    <a:pt x="770" y="451"/>
                  </a:cubicBezTo>
                  <a:close/>
                  <a:moveTo>
                    <a:pt x="770" y="480"/>
                  </a:moveTo>
                  <a:cubicBezTo>
                    <a:pt x="770" y="491"/>
                    <a:pt x="770" y="491"/>
                    <a:pt x="770" y="491"/>
                  </a:cubicBezTo>
                  <a:cubicBezTo>
                    <a:pt x="764" y="494"/>
                    <a:pt x="759" y="495"/>
                    <a:pt x="755" y="497"/>
                  </a:cubicBezTo>
                  <a:cubicBezTo>
                    <a:pt x="755" y="486"/>
                    <a:pt x="755" y="486"/>
                    <a:pt x="755" y="486"/>
                  </a:cubicBezTo>
                  <a:cubicBezTo>
                    <a:pt x="761" y="484"/>
                    <a:pt x="766" y="483"/>
                    <a:pt x="770" y="480"/>
                  </a:cubicBezTo>
                  <a:close/>
                  <a:moveTo>
                    <a:pt x="749" y="214"/>
                  </a:moveTo>
                  <a:cubicBezTo>
                    <a:pt x="751" y="219"/>
                    <a:pt x="753" y="224"/>
                    <a:pt x="755" y="228"/>
                  </a:cubicBezTo>
                  <a:cubicBezTo>
                    <a:pt x="755" y="261"/>
                    <a:pt x="755" y="261"/>
                    <a:pt x="755" y="261"/>
                  </a:cubicBezTo>
                  <a:cubicBezTo>
                    <a:pt x="753" y="264"/>
                    <a:pt x="752" y="266"/>
                    <a:pt x="749" y="269"/>
                  </a:cubicBezTo>
                  <a:cubicBezTo>
                    <a:pt x="749" y="253"/>
                    <a:pt x="749" y="253"/>
                    <a:pt x="749" y="253"/>
                  </a:cubicBezTo>
                  <a:cubicBezTo>
                    <a:pt x="753" y="246"/>
                    <a:pt x="755" y="238"/>
                    <a:pt x="749" y="230"/>
                  </a:cubicBezTo>
                  <a:cubicBezTo>
                    <a:pt x="749" y="214"/>
                    <a:pt x="749" y="214"/>
                    <a:pt x="749" y="214"/>
                  </a:cubicBezTo>
                  <a:close/>
                  <a:moveTo>
                    <a:pt x="755" y="567"/>
                  </a:moveTo>
                  <a:cubicBezTo>
                    <a:pt x="753" y="571"/>
                    <a:pt x="751" y="575"/>
                    <a:pt x="749" y="580"/>
                  </a:cubicBezTo>
                  <a:cubicBezTo>
                    <a:pt x="749" y="564"/>
                    <a:pt x="749" y="564"/>
                    <a:pt x="749" y="564"/>
                  </a:cubicBezTo>
                  <a:cubicBezTo>
                    <a:pt x="750" y="561"/>
                    <a:pt x="751" y="558"/>
                    <a:pt x="753" y="553"/>
                  </a:cubicBezTo>
                  <a:cubicBezTo>
                    <a:pt x="749" y="554"/>
                    <a:pt x="749" y="554"/>
                    <a:pt x="749" y="554"/>
                  </a:cubicBezTo>
                  <a:cubicBezTo>
                    <a:pt x="749" y="544"/>
                    <a:pt x="749" y="544"/>
                    <a:pt x="749" y="544"/>
                  </a:cubicBezTo>
                  <a:cubicBezTo>
                    <a:pt x="751" y="543"/>
                    <a:pt x="753" y="542"/>
                    <a:pt x="755" y="540"/>
                  </a:cubicBezTo>
                  <a:cubicBezTo>
                    <a:pt x="755" y="567"/>
                    <a:pt x="755" y="567"/>
                    <a:pt x="755" y="567"/>
                  </a:cubicBezTo>
                  <a:close/>
                  <a:moveTo>
                    <a:pt x="755" y="290"/>
                  </a:moveTo>
                  <a:cubicBezTo>
                    <a:pt x="755" y="303"/>
                    <a:pt x="755" y="303"/>
                    <a:pt x="755" y="303"/>
                  </a:cubicBezTo>
                  <a:cubicBezTo>
                    <a:pt x="753" y="305"/>
                    <a:pt x="753" y="305"/>
                    <a:pt x="753" y="305"/>
                  </a:cubicBezTo>
                  <a:cubicBezTo>
                    <a:pt x="751" y="308"/>
                    <a:pt x="749" y="311"/>
                    <a:pt x="749" y="314"/>
                  </a:cubicBezTo>
                  <a:cubicBezTo>
                    <a:pt x="749" y="297"/>
                    <a:pt x="749" y="297"/>
                    <a:pt x="749" y="297"/>
                  </a:cubicBezTo>
                  <a:cubicBezTo>
                    <a:pt x="751" y="294"/>
                    <a:pt x="753" y="292"/>
                    <a:pt x="755" y="290"/>
                  </a:cubicBezTo>
                  <a:close/>
                  <a:moveTo>
                    <a:pt x="755" y="329"/>
                  </a:moveTo>
                  <a:cubicBezTo>
                    <a:pt x="755" y="344"/>
                    <a:pt x="755" y="344"/>
                    <a:pt x="755" y="344"/>
                  </a:cubicBezTo>
                  <a:cubicBezTo>
                    <a:pt x="753" y="349"/>
                    <a:pt x="753" y="355"/>
                    <a:pt x="755" y="364"/>
                  </a:cubicBezTo>
                  <a:cubicBezTo>
                    <a:pt x="755" y="364"/>
                    <a:pt x="755" y="364"/>
                    <a:pt x="755" y="364"/>
                  </a:cubicBezTo>
                  <a:cubicBezTo>
                    <a:pt x="755" y="424"/>
                    <a:pt x="755" y="424"/>
                    <a:pt x="755" y="424"/>
                  </a:cubicBezTo>
                  <a:cubicBezTo>
                    <a:pt x="755" y="427"/>
                    <a:pt x="755" y="427"/>
                    <a:pt x="755" y="427"/>
                  </a:cubicBezTo>
                  <a:cubicBezTo>
                    <a:pt x="755" y="427"/>
                    <a:pt x="755" y="427"/>
                    <a:pt x="755" y="427"/>
                  </a:cubicBezTo>
                  <a:cubicBezTo>
                    <a:pt x="755" y="440"/>
                    <a:pt x="755" y="440"/>
                    <a:pt x="755" y="440"/>
                  </a:cubicBezTo>
                  <a:cubicBezTo>
                    <a:pt x="753" y="446"/>
                    <a:pt x="752" y="451"/>
                    <a:pt x="751" y="458"/>
                  </a:cubicBezTo>
                  <a:cubicBezTo>
                    <a:pt x="753" y="458"/>
                    <a:pt x="754" y="457"/>
                    <a:pt x="755" y="457"/>
                  </a:cubicBezTo>
                  <a:cubicBezTo>
                    <a:pt x="755" y="467"/>
                    <a:pt x="755" y="467"/>
                    <a:pt x="755" y="467"/>
                  </a:cubicBezTo>
                  <a:cubicBezTo>
                    <a:pt x="752" y="469"/>
                    <a:pt x="750" y="471"/>
                    <a:pt x="749" y="475"/>
                  </a:cubicBezTo>
                  <a:cubicBezTo>
                    <a:pt x="749" y="408"/>
                    <a:pt x="749" y="408"/>
                    <a:pt x="749" y="408"/>
                  </a:cubicBezTo>
                  <a:cubicBezTo>
                    <a:pt x="749" y="407"/>
                    <a:pt x="749" y="406"/>
                    <a:pt x="750" y="405"/>
                  </a:cubicBezTo>
                  <a:cubicBezTo>
                    <a:pt x="749" y="400"/>
                    <a:pt x="749" y="395"/>
                    <a:pt x="749" y="390"/>
                  </a:cubicBezTo>
                  <a:cubicBezTo>
                    <a:pt x="749" y="328"/>
                    <a:pt x="749" y="328"/>
                    <a:pt x="749" y="328"/>
                  </a:cubicBezTo>
                  <a:cubicBezTo>
                    <a:pt x="749" y="330"/>
                    <a:pt x="749" y="331"/>
                    <a:pt x="750" y="333"/>
                  </a:cubicBezTo>
                  <a:cubicBezTo>
                    <a:pt x="752" y="332"/>
                    <a:pt x="753" y="331"/>
                    <a:pt x="755" y="329"/>
                  </a:cubicBezTo>
                  <a:close/>
                  <a:moveTo>
                    <a:pt x="755" y="486"/>
                  </a:moveTo>
                  <a:cubicBezTo>
                    <a:pt x="755" y="497"/>
                    <a:pt x="755" y="497"/>
                    <a:pt x="755" y="497"/>
                  </a:cubicBezTo>
                  <a:cubicBezTo>
                    <a:pt x="753" y="497"/>
                    <a:pt x="751" y="498"/>
                    <a:pt x="749" y="498"/>
                  </a:cubicBezTo>
                  <a:cubicBezTo>
                    <a:pt x="749" y="488"/>
                    <a:pt x="749" y="488"/>
                    <a:pt x="749" y="488"/>
                  </a:cubicBezTo>
                  <a:cubicBezTo>
                    <a:pt x="751" y="487"/>
                    <a:pt x="753" y="486"/>
                    <a:pt x="755" y="486"/>
                  </a:cubicBezTo>
                  <a:close/>
                  <a:moveTo>
                    <a:pt x="755" y="514"/>
                  </a:moveTo>
                  <a:cubicBezTo>
                    <a:pt x="755" y="524"/>
                    <a:pt x="755" y="524"/>
                    <a:pt x="755" y="524"/>
                  </a:cubicBezTo>
                  <a:cubicBezTo>
                    <a:pt x="753" y="524"/>
                    <a:pt x="751" y="524"/>
                    <a:pt x="749" y="525"/>
                  </a:cubicBezTo>
                  <a:cubicBezTo>
                    <a:pt x="749" y="516"/>
                    <a:pt x="749" y="516"/>
                    <a:pt x="749" y="516"/>
                  </a:cubicBezTo>
                  <a:cubicBezTo>
                    <a:pt x="751" y="516"/>
                    <a:pt x="753" y="515"/>
                    <a:pt x="755" y="514"/>
                  </a:cubicBezTo>
                  <a:close/>
                  <a:moveTo>
                    <a:pt x="747" y="211"/>
                  </a:moveTo>
                  <a:cubicBezTo>
                    <a:pt x="747" y="212"/>
                    <a:pt x="748" y="213"/>
                    <a:pt x="749" y="214"/>
                  </a:cubicBezTo>
                  <a:cubicBezTo>
                    <a:pt x="749" y="230"/>
                    <a:pt x="749" y="230"/>
                    <a:pt x="749" y="230"/>
                  </a:cubicBezTo>
                  <a:cubicBezTo>
                    <a:pt x="748" y="229"/>
                    <a:pt x="747" y="228"/>
                    <a:pt x="747" y="227"/>
                  </a:cubicBezTo>
                  <a:cubicBezTo>
                    <a:pt x="747" y="211"/>
                    <a:pt x="747" y="211"/>
                    <a:pt x="747" y="211"/>
                  </a:cubicBezTo>
                  <a:close/>
                  <a:moveTo>
                    <a:pt x="749" y="580"/>
                  </a:moveTo>
                  <a:cubicBezTo>
                    <a:pt x="747" y="584"/>
                    <a:pt x="747" y="584"/>
                    <a:pt x="747" y="584"/>
                  </a:cubicBezTo>
                  <a:cubicBezTo>
                    <a:pt x="747" y="567"/>
                    <a:pt x="747" y="567"/>
                    <a:pt x="747" y="567"/>
                  </a:cubicBezTo>
                  <a:cubicBezTo>
                    <a:pt x="747" y="566"/>
                    <a:pt x="748" y="565"/>
                    <a:pt x="749" y="564"/>
                  </a:cubicBezTo>
                  <a:cubicBezTo>
                    <a:pt x="749" y="580"/>
                    <a:pt x="749" y="580"/>
                    <a:pt x="749" y="580"/>
                  </a:cubicBezTo>
                  <a:close/>
                  <a:moveTo>
                    <a:pt x="749" y="253"/>
                  </a:moveTo>
                  <a:cubicBezTo>
                    <a:pt x="749" y="269"/>
                    <a:pt x="749" y="269"/>
                    <a:pt x="749" y="269"/>
                  </a:cubicBezTo>
                  <a:cubicBezTo>
                    <a:pt x="747" y="271"/>
                    <a:pt x="747" y="271"/>
                    <a:pt x="747" y="271"/>
                  </a:cubicBezTo>
                  <a:cubicBezTo>
                    <a:pt x="747" y="255"/>
                    <a:pt x="747" y="255"/>
                    <a:pt x="747" y="255"/>
                  </a:cubicBezTo>
                  <a:cubicBezTo>
                    <a:pt x="747" y="255"/>
                    <a:pt x="748" y="254"/>
                    <a:pt x="749" y="253"/>
                  </a:cubicBezTo>
                  <a:close/>
                  <a:moveTo>
                    <a:pt x="749" y="297"/>
                  </a:moveTo>
                  <a:cubicBezTo>
                    <a:pt x="749" y="314"/>
                    <a:pt x="749" y="314"/>
                    <a:pt x="749" y="314"/>
                  </a:cubicBezTo>
                  <a:cubicBezTo>
                    <a:pt x="747" y="318"/>
                    <a:pt x="747" y="322"/>
                    <a:pt x="749" y="328"/>
                  </a:cubicBezTo>
                  <a:cubicBezTo>
                    <a:pt x="749" y="390"/>
                    <a:pt x="749" y="390"/>
                    <a:pt x="749" y="390"/>
                  </a:cubicBezTo>
                  <a:cubicBezTo>
                    <a:pt x="748" y="382"/>
                    <a:pt x="748" y="374"/>
                    <a:pt x="747" y="366"/>
                  </a:cubicBezTo>
                  <a:cubicBezTo>
                    <a:pt x="747" y="298"/>
                    <a:pt x="747" y="298"/>
                    <a:pt x="747" y="298"/>
                  </a:cubicBezTo>
                  <a:cubicBezTo>
                    <a:pt x="747" y="298"/>
                    <a:pt x="748" y="297"/>
                    <a:pt x="749" y="297"/>
                  </a:cubicBezTo>
                  <a:close/>
                  <a:moveTo>
                    <a:pt x="749" y="408"/>
                  </a:moveTo>
                  <a:cubicBezTo>
                    <a:pt x="749" y="475"/>
                    <a:pt x="749" y="475"/>
                    <a:pt x="749" y="475"/>
                  </a:cubicBezTo>
                  <a:cubicBezTo>
                    <a:pt x="748" y="476"/>
                    <a:pt x="747" y="477"/>
                    <a:pt x="747" y="478"/>
                  </a:cubicBezTo>
                  <a:cubicBezTo>
                    <a:pt x="747" y="437"/>
                    <a:pt x="747" y="437"/>
                    <a:pt x="747" y="437"/>
                  </a:cubicBezTo>
                  <a:cubicBezTo>
                    <a:pt x="747" y="436"/>
                    <a:pt x="748" y="435"/>
                    <a:pt x="748" y="435"/>
                  </a:cubicBezTo>
                  <a:cubicBezTo>
                    <a:pt x="747" y="425"/>
                    <a:pt x="747" y="417"/>
                    <a:pt x="749" y="408"/>
                  </a:cubicBezTo>
                  <a:close/>
                  <a:moveTo>
                    <a:pt x="749" y="488"/>
                  </a:moveTo>
                  <a:cubicBezTo>
                    <a:pt x="749" y="498"/>
                    <a:pt x="749" y="498"/>
                    <a:pt x="749" y="498"/>
                  </a:cubicBezTo>
                  <a:cubicBezTo>
                    <a:pt x="748" y="499"/>
                    <a:pt x="747" y="499"/>
                    <a:pt x="747" y="499"/>
                  </a:cubicBezTo>
                  <a:cubicBezTo>
                    <a:pt x="747" y="488"/>
                    <a:pt x="747" y="488"/>
                    <a:pt x="747" y="488"/>
                  </a:cubicBezTo>
                  <a:cubicBezTo>
                    <a:pt x="749" y="488"/>
                    <a:pt x="749" y="488"/>
                    <a:pt x="749" y="488"/>
                  </a:cubicBezTo>
                  <a:close/>
                  <a:moveTo>
                    <a:pt x="749" y="516"/>
                  </a:moveTo>
                  <a:cubicBezTo>
                    <a:pt x="749" y="525"/>
                    <a:pt x="749" y="525"/>
                    <a:pt x="749" y="525"/>
                  </a:cubicBezTo>
                  <a:cubicBezTo>
                    <a:pt x="748" y="525"/>
                    <a:pt x="747" y="525"/>
                    <a:pt x="747" y="525"/>
                  </a:cubicBezTo>
                  <a:cubicBezTo>
                    <a:pt x="747" y="516"/>
                    <a:pt x="747" y="516"/>
                    <a:pt x="747" y="516"/>
                  </a:cubicBezTo>
                  <a:cubicBezTo>
                    <a:pt x="747" y="516"/>
                    <a:pt x="748" y="516"/>
                    <a:pt x="749" y="516"/>
                  </a:cubicBezTo>
                  <a:close/>
                  <a:moveTo>
                    <a:pt x="749" y="544"/>
                  </a:moveTo>
                  <a:cubicBezTo>
                    <a:pt x="749" y="554"/>
                    <a:pt x="749" y="554"/>
                    <a:pt x="749" y="554"/>
                  </a:cubicBezTo>
                  <a:cubicBezTo>
                    <a:pt x="747" y="554"/>
                    <a:pt x="747" y="554"/>
                    <a:pt x="747" y="554"/>
                  </a:cubicBezTo>
                  <a:cubicBezTo>
                    <a:pt x="747" y="545"/>
                    <a:pt x="747" y="545"/>
                    <a:pt x="747" y="545"/>
                  </a:cubicBezTo>
                  <a:cubicBezTo>
                    <a:pt x="747" y="544"/>
                    <a:pt x="748" y="544"/>
                    <a:pt x="749" y="544"/>
                  </a:cubicBezTo>
                  <a:close/>
                  <a:moveTo>
                    <a:pt x="743" y="202"/>
                  </a:moveTo>
                  <a:cubicBezTo>
                    <a:pt x="744" y="205"/>
                    <a:pt x="746" y="208"/>
                    <a:pt x="747" y="211"/>
                  </a:cubicBezTo>
                  <a:cubicBezTo>
                    <a:pt x="747" y="227"/>
                    <a:pt x="747" y="227"/>
                    <a:pt x="747" y="227"/>
                  </a:cubicBezTo>
                  <a:cubicBezTo>
                    <a:pt x="746" y="227"/>
                    <a:pt x="746" y="226"/>
                    <a:pt x="745" y="225"/>
                  </a:cubicBezTo>
                  <a:cubicBezTo>
                    <a:pt x="744" y="226"/>
                    <a:pt x="744" y="227"/>
                    <a:pt x="743" y="228"/>
                  </a:cubicBezTo>
                  <a:cubicBezTo>
                    <a:pt x="743" y="202"/>
                    <a:pt x="743" y="202"/>
                    <a:pt x="743" y="202"/>
                  </a:cubicBezTo>
                  <a:close/>
                  <a:moveTo>
                    <a:pt x="747" y="584"/>
                  </a:moveTo>
                  <a:cubicBezTo>
                    <a:pt x="746" y="586"/>
                    <a:pt x="744" y="589"/>
                    <a:pt x="743" y="592"/>
                  </a:cubicBezTo>
                  <a:cubicBezTo>
                    <a:pt x="743" y="571"/>
                    <a:pt x="743" y="571"/>
                    <a:pt x="743" y="571"/>
                  </a:cubicBezTo>
                  <a:cubicBezTo>
                    <a:pt x="744" y="569"/>
                    <a:pt x="746" y="568"/>
                    <a:pt x="747" y="567"/>
                  </a:cubicBezTo>
                  <a:cubicBezTo>
                    <a:pt x="747" y="584"/>
                    <a:pt x="747" y="584"/>
                    <a:pt x="747" y="584"/>
                  </a:cubicBezTo>
                  <a:close/>
                  <a:moveTo>
                    <a:pt x="747" y="255"/>
                  </a:moveTo>
                  <a:cubicBezTo>
                    <a:pt x="747" y="271"/>
                    <a:pt x="747" y="271"/>
                    <a:pt x="747" y="271"/>
                  </a:cubicBezTo>
                  <a:cubicBezTo>
                    <a:pt x="744" y="274"/>
                    <a:pt x="744" y="274"/>
                    <a:pt x="744" y="274"/>
                  </a:cubicBezTo>
                  <a:cubicBezTo>
                    <a:pt x="743" y="275"/>
                    <a:pt x="743" y="276"/>
                    <a:pt x="743" y="276"/>
                  </a:cubicBezTo>
                  <a:cubicBezTo>
                    <a:pt x="743" y="261"/>
                    <a:pt x="743" y="261"/>
                    <a:pt x="743" y="261"/>
                  </a:cubicBezTo>
                  <a:cubicBezTo>
                    <a:pt x="744" y="259"/>
                    <a:pt x="746" y="258"/>
                    <a:pt x="747" y="255"/>
                  </a:cubicBezTo>
                  <a:close/>
                  <a:moveTo>
                    <a:pt x="747" y="298"/>
                  </a:moveTo>
                  <a:cubicBezTo>
                    <a:pt x="747" y="366"/>
                    <a:pt x="747" y="366"/>
                    <a:pt x="747" y="366"/>
                  </a:cubicBezTo>
                  <a:cubicBezTo>
                    <a:pt x="747" y="362"/>
                    <a:pt x="746" y="359"/>
                    <a:pt x="745" y="356"/>
                  </a:cubicBezTo>
                  <a:cubicBezTo>
                    <a:pt x="745" y="350"/>
                    <a:pt x="745" y="345"/>
                    <a:pt x="745" y="339"/>
                  </a:cubicBezTo>
                  <a:cubicBezTo>
                    <a:pt x="744" y="337"/>
                    <a:pt x="743" y="336"/>
                    <a:pt x="743" y="334"/>
                  </a:cubicBezTo>
                  <a:cubicBezTo>
                    <a:pt x="743" y="302"/>
                    <a:pt x="743" y="302"/>
                    <a:pt x="743" y="302"/>
                  </a:cubicBezTo>
                  <a:cubicBezTo>
                    <a:pt x="743" y="303"/>
                    <a:pt x="743" y="303"/>
                    <a:pt x="743" y="303"/>
                  </a:cubicBezTo>
                  <a:cubicBezTo>
                    <a:pt x="745" y="301"/>
                    <a:pt x="746" y="300"/>
                    <a:pt x="747" y="298"/>
                  </a:cubicBezTo>
                  <a:close/>
                  <a:moveTo>
                    <a:pt x="747" y="437"/>
                  </a:moveTo>
                  <a:cubicBezTo>
                    <a:pt x="747" y="478"/>
                    <a:pt x="747" y="478"/>
                    <a:pt x="747" y="478"/>
                  </a:cubicBezTo>
                  <a:cubicBezTo>
                    <a:pt x="746" y="481"/>
                    <a:pt x="745" y="484"/>
                    <a:pt x="744" y="489"/>
                  </a:cubicBezTo>
                  <a:cubicBezTo>
                    <a:pt x="745" y="488"/>
                    <a:pt x="746" y="488"/>
                    <a:pt x="747" y="488"/>
                  </a:cubicBezTo>
                  <a:cubicBezTo>
                    <a:pt x="747" y="499"/>
                    <a:pt x="747" y="499"/>
                    <a:pt x="747" y="499"/>
                  </a:cubicBezTo>
                  <a:cubicBezTo>
                    <a:pt x="745" y="500"/>
                    <a:pt x="744" y="500"/>
                    <a:pt x="743" y="502"/>
                  </a:cubicBezTo>
                  <a:cubicBezTo>
                    <a:pt x="743" y="467"/>
                    <a:pt x="743" y="467"/>
                    <a:pt x="743" y="467"/>
                  </a:cubicBezTo>
                  <a:cubicBezTo>
                    <a:pt x="743" y="466"/>
                    <a:pt x="743" y="466"/>
                    <a:pt x="744" y="465"/>
                  </a:cubicBezTo>
                  <a:cubicBezTo>
                    <a:pt x="744" y="456"/>
                    <a:pt x="743" y="446"/>
                    <a:pt x="747" y="437"/>
                  </a:cubicBezTo>
                  <a:close/>
                  <a:moveTo>
                    <a:pt x="747" y="516"/>
                  </a:moveTo>
                  <a:cubicBezTo>
                    <a:pt x="747" y="525"/>
                    <a:pt x="747" y="525"/>
                    <a:pt x="747" y="525"/>
                  </a:cubicBezTo>
                  <a:cubicBezTo>
                    <a:pt x="745" y="526"/>
                    <a:pt x="744" y="526"/>
                    <a:pt x="743" y="526"/>
                  </a:cubicBezTo>
                  <a:cubicBezTo>
                    <a:pt x="743" y="517"/>
                    <a:pt x="743" y="517"/>
                    <a:pt x="743" y="517"/>
                  </a:cubicBezTo>
                  <a:cubicBezTo>
                    <a:pt x="744" y="517"/>
                    <a:pt x="746" y="517"/>
                    <a:pt x="747" y="516"/>
                  </a:cubicBezTo>
                  <a:close/>
                  <a:moveTo>
                    <a:pt x="747" y="545"/>
                  </a:moveTo>
                  <a:cubicBezTo>
                    <a:pt x="747" y="554"/>
                    <a:pt x="747" y="554"/>
                    <a:pt x="747" y="554"/>
                  </a:cubicBezTo>
                  <a:cubicBezTo>
                    <a:pt x="743" y="555"/>
                    <a:pt x="743" y="555"/>
                    <a:pt x="743" y="555"/>
                  </a:cubicBezTo>
                  <a:cubicBezTo>
                    <a:pt x="743" y="546"/>
                    <a:pt x="743" y="546"/>
                    <a:pt x="743" y="546"/>
                  </a:cubicBezTo>
                  <a:cubicBezTo>
                    <a:pt x="744" y="545"/>
                    <a:pt x="746" y="545"/>
                    <a:pt x="747" y="545"/>
                  </a:cubicBezTo>
                  <a:close/>
                  <a:moveTo>
                    <a:pt x="731" y="184"/>
                  </a:moveTo>
                  <a:cubicBezTo>
                    <a:pt x="734" y="188"/>
                    <a:pt x="737" y="192"/>
                    <a:pt x="740" y="197"/>
                  </a:cubicBezTo>
                  <a:cubicBezTo>
                    <a:pt x="741" y="199"/>
                    <a:pt x="742" y="200"/>
                    <a:pt x="743" y="202"/>
                  </a:cubicBezTo>
                  <a:cubicBezTo>
                    <a:pt x="743" y="228"/>
                    <a:pt x="743" y="228"/>
                    <a:pt x="743" y="228"/>
                  </a:cubicBezTo>
                  <a:cubicBezTo>
                    <a:pt x="739" y="234"/>
                    <a:pt x="734" y="241"/>
                    <a:pt x="731" y="248"/>
                  </a:cubicBezTo>
                  <a:cubicBezTo>
                    <a:pt x="731" y="231"/>
                    <a:pt x="731" y="231"/>
                    <a:pt x="731" y="231"/>
                  </a:cubicBezTo>
                  <a:cubicBezTo>
                    <a:pt x="737" y="220"/>
                    <a:pt x="739" y="211"/>
                    <a:pt x="731" y="198"/>
                  </a:cubicBezTo>
                  <a:cubicBezTo>
                    <a:pt x="731" y="184"/>
                    <a:pt x="731" y="184"/>
                    <a:pt x="731" y="184"/>
                  </a:cubicBezTo>
                  <a:close/>
                  <a:moveTo>
                    <a:pt x="743" y="592"/>
                  </a:moveTo>
                  <a:cubicBezTo>
                    <a:pt x="742" y="594"/>
                    <a:pt x="741" y="596"/>
                    <a:pt x="740" y="598"/>
                  </a:cubicBezTo>
                  <a:cubicBezTo>
                    <a:pt x="736" y="602"/>
                    <a:pt x="734" y="606"/>
                    <a:pt x="731" y="611"/>
                  </a:cubicBezTo>
                  <a:cubicBezTo>
                    <a:pt x="731" y="596"/>
                    <a:pt x="731" y="596"/>
                    <a:pt x="731" y="596"/>
                  </a:cubicBezTo>
                  <a:cubicBezTo>
                    <a:pt x="733" y="594"/>
                    <a:pt x="735" y="590"/>
                    <a:pt x="738" y="585"/>
                  </a:cubicBezTo>
                  <a:cubicBezTo>
                    <a:pt x="736" y="585"/>
                    <a:pt x="733" y="585"/>
                    <a:pt x="731" y="585"/>
                  </a:cubicBezTo>
                  <a:cubicBezTo>
                    <a:pt x="731" y="575"/>
                    <a:pt x="731" y="575"/>
                    <a:pt x="731" y="575"/>
                  </a:cubicBezTo>
                  <a:cubicBezTo>
                    <a:pt x="735" y="574"/>
                    <a:pt x="739" y="573"/>
                    <a:pt x="743" y="571"/>
                  </a:cubicBezTo>
                  <a:cubicBezTo>
                    <a:pt x="743" y="592"/>
                    <a:pt x="743" y="592"/>
                    <a:pt x="743" y="592"/>
                  </a:cubicBezTo>
                  <a:close/>
                  <a:moveTo>
                    <a:pt x="743" y="261"/>
                  </a:moveTo>
                  <a:cubicBezTo>
                    <a:pt x="743" y="276"/>
                    <a:pt x="743" y="276"/>
                    <a:pt x="743" y="276"/>
                  </a:cubicBezTo>
                  <a:cubicBezTo>
                    <a:pt x="738" y="287"/>
                    <a:pt x="739" y="290"/>
                    <a:pt x="743" y="302"/>
                  </a:cubicBezTo>
                  <a:cubicBezTo>
                    <a:pt x="743" y="334"/>
                    <a:pt x="743" y="334"/>
                    <a:pt x="743" y="334"/>
                  </a:cubicBezTo>
                  <a:cubicBezTo>
                    <a:pt x="740" y="326"/>
                    <a:pt x="739" y="319"/>
                    <a:pt x="739" y="310"/>
                  </a:cubicBezTo>
                  <a:cubicBezTo>
                    <a:pt x="734" y="302"/>
                    <a:pt x="731" y="293"/>
                    <a:pt x="731" y="284"/>
                  </a:cubicBezTo>
                  <a:cubicBezTo>
                    <a:pt x="731" y="266"/>
                    <a:pt x="731" y="266"/>
                    <a:pt x="731" y="266"/>
                  </a:cubicBezTo>
                  <a:cubicBezTo>
                    <a:pt x="732" y="268"/>
                    <a:pt x="732" y="270"/>
                    <a:pt x="734" y="273"/>
                  </a:cubicBezTo>
                  <a:cubicBezTo>
                    <a:pt x="736" y="269"/>
                    <a:pt x="740" y="265"/>
                    <a:pt x="743" y="261"/>
                  </a:cubicBezTo>
                  <a:close/>
                  <a:moveTo>
                    <a:pt x="743" y="467"/>
                  </a:moveTo>
                  <a:cubicBezTo>
                    <a:pt x="743" y="502"/>
                    <a:pt x="743" y="502"/>
                    <a:pt x="743" y="502"/>
                  </a:cubicBezTo>
                  <a:cubicBezTo>
                    <a:pt x="740" y="504"/>
                    <a:pt x="738" y="509"/>
                    <a:pt x="736" y="518"/>
                  </a:cubicBezTo>
                  <a:cubicBezTo>
                    <a:pt x="738" y="518"/>
                    <a:pt x="740" y="517"/>
                    <a:pt x="743" y="517"/>
                  </a:cubicBezTo>
                  <a:cubicBezTo>
                    <a:pt x="743" y="526"/>
                    <a:pt x="743" y="526"/>
                    <a:pt x="743" y="526"/>
                  </a:cubicBezTo>
                  <a:cubicBezTo>
                    <a:pt x="738" y="528"/>
                    <a:pt x="734" y="529"/>
                    <a:pt x="731" y="531"/>
                  </a:cubicBezTo>
                  <a:cubicBezTo>
                    <a:pt x="731" y="506"/>
                    <a:pt x="731" y="506"/>
                    <a:pt x="731" y="506"/>
                  </a:cubicBezTo>
                  <a:cubicBezTo>
                    <a:pt x="732" y="503"/>
                    <a:pt x="734" y="499"/>
                    <a:pt x="737" y="495"/>
                  </a:cubicBezTo>
                  <a:cubicBezTo>
                    <a:pt x="738" y="483"/>
                    <a:pt x="738" y="477"/>
                    <a:pt x="743" y="467"/>
                  </a:cubicBezTo>
                  <a:close/>
                  <a:moveTo>
                    <a:pt x="743" y="546"/>
                  </a:moveTo>
                  <a:cubicBezTo>
                    <a:pt x="743" y="555"/>
                    <a:pt x="743" y="555"/>
                    <a:pt x="743" y="555"/>
                  </a:cubicBezTo>
                  <a:cubicBezTo>
                    <a:pt x="737" y="555"/>
                    <a:pt x="734" y="556"/>
                    <a:pt x="731" y="556"/>
                  </a:cubicBezTo>
                  <a:cubicBezTo>
                    <a:pt x="731" y="547"/>
                    <a:pt x="731" y="547"/>
                    <a:pt x="731" y="547"/>
                  </a:cubicBezTo>
                  <a:cubicBezTo>
                    <a:pt x="735" y="547"/>
                    <a:pt x="739" y="546"/>
                    <a:pt x="743" y="546"/>
                  </a:cubicBezTo>
                  <a:close/>
                  <a:moveTo>
                    <a:pt x="718" y="165"/>
                  </a:moveTo>
                  <a:cubicBezTo>
                    <a:pt x="723" y="171"/>
                    <a:pt x="726" y="177"/>
                    <a:pt x="731" y="184"/>
                  </a:cubicBezTo>
                  <a:cubicBezTo>
                    <a:pt x="731" y="198"/>
                    <a:pt x="731" y="198"/>
                    <a:pt x="731" y="198"/>
                  </a:cubicBezTo>
                  <a:cubicBezTo>
                    <a:pt x="730" y="197"/>
                    <a:pt x="729" y="196"/>
                    <a:pt x="728" y="194"/>
                  </a:cubicBezTo>
                  <a:cubicBezTo>
                    <a:pt x="724" y="203"/>
                    <a:pt x="720" y="209"/>
                    <a:pt x="718" y="215"/>
                  </a:cubicBezTo>
                  <a:cubicBezTo>
                    <a:pt x="718" y="195"/>
                    <a:pt x="718" y="195"/>
                    <a:pt x="718" y="195"/>
                  </a:cubicBezTo>
                  <a:cubicBezTo>
                    <a:pt x="721" y="188"/>
                    <a:pt x="721" y="181"/>
                    <a:pt x="718" y="175"/>
                  </a:cubicBezTo>
                  <a:cubicBezTo>
                    <a:pt x="718" y="165"/>
                    <a:pt x="718" y="165"/>
                    <a:pt x="718" y="165"/>
                  </a:cubicBezTo>
                  <a:close/>
                  <a:moveTo>
                    <a:pt x="731" y="611"/>
                  </a:moveTo>
                  <a:cubicBezTo>
                    <a:pt x="726" y="617"/>
                    <a:pt x="723" y="624"/>
                    <a:pt x="718" y="630"/>
                  </a:cubicBezTo>
                  <a:cubicBezTo>
                    <a:pt x="718" y="617"/>
                    <a:pt x="718" y="617"/>
                    <a:pt x="718" y="617"/>
                  </a:cubicBezTo>
                  <a:cubicBezTo>
                    <a:pt x="719" y="616"/>
                    <a:pt x="719" y="615"/>
                    <a:pt x="720" y="613"/>
                  </a:cubicBezTo>
                  <a:cubicBezTo>
                    <a:pt x="719" y="613"/>
                    <a:pt x="719" y="613"/>
                    <a:pt x="718" y="613"/>
                  </a:cubicBezTo>
                  <a:cubicBezTo>
                    <a:pt x="718" y="603"/>
                    <a:pt x="718" y="603"/>
                    <a:pt x="718" y="603"/>
                  </a:cubicBezTo>
                  <a:cubicBezTo>
                    <a:pt x="724" y="602"/>
                    <a:pt x="728" y="600"/>
                    <a:pt x="731" y="596"/>
                  </a:cubicBezTo>
                  <a:cubicBezTo>
                    <a:pt x="731" y="611"/>
                    <a:pt x="731" y="611"/>
                    <a:pt x="731" y="611"/>
                  </a:cubicBezTo>
                  <a:close/>
                  <a:moveTo>
                    <a:pt x="731" y="231"/>
                  </a:moveTo>
                  <a:cubicBezTo>
                    <a:pt x="731" y="248"/>
                    <a:pt x="731" y="248"/>
                    <a:pt x="731" y="248"/>
                  </a:cubicBezTo>
                  <a:cubicBezTo>
                    <a:pt x="730" y="249"/>
                    <a:pt x="729" y="251"/>
                    <a:pt x="728" y="252"/>
                  </a:cubicBezTo>
                  <a:cubicBezTo>
                    <a:pt x="728" y="258"/>
                    <a:pt x="729" y="262"/>
                    <a:pt x="731" y="266"/>
                  </a:cubicBezTo>
                  <a:cubicBezTo>
                    <a:pt x="731" y="284"/>
                    <a:pt x="731" y="284"/>
                    <a:pt x="731" y="284"/>
                  </a:cubicBezTo>
                  <a:cubicBezTo>
                    <a:pt x="731" y="283"/>
                    <a:pt x="731" y="283"/>
                    <a:pt x="731" y="282"/>
                  </a:cubicBezTo>
                  <a:cubicBezTo>
                    <a:pt x="725" y="271"/>
                    <a:pt x="721" y="264"/>
                    <a:pt x="719" y="252"/>
                  </a:cubicBezTo>
                  <a:cubicBezTo>
                    <a:pt x="719" y="252"/>
                    <a:pt x="718" y="251"/>
                    <a:pt x="718" y="251"/>
                  </a:cubicBezTo>
                  <a:cubicBezTo>
                    <a:pt x="718" y="237"/>
                    <a:pt x="718" y="237"/>
                    <a:pt x="718" y="237"/>
                  </a:cubicBezTo>
                  <a:cubicBezTo>
                    <a:pt x="719" y="239"/>
                    <a:pt x="719" y="241"/>
                    <a:pt x="721" y="243"/>
                  </a:cubicBezTo>
                  <a:cubicBezTo>
                    <a:pt x="721" y="243"/>
                    <a:pt x="722" y="243"/>
                    <a:pt x="723" y="243"/>
                  </a:cubicBezTo>
                  <a:cubicBezTo>
                    <a:pt x="726" y="238"/>
                    <a:pt x="729" y="235"/>
                    <a:pt x="731" y="231"/>
                  </a:cubicBezTo>
                  <a:close/>
                  <a:moveTo>
                    <a:pt x="731" y="506"/>
                  </a:moveTo>
                  <a:cubicBezTo>
                    <a:pt x="731" y="531"/>
                    <a:pt x="731" y="531"/>
                    <a:pt x="731" y="531"/>
                  </a:cubicBezTo>
                  <a:cubicBezTo>
                    <a:pt x="730" y="532"/>
                    <a:pt x="730" y="532"/>
                    <a:pt x="730" y="532"/>
                  </a:cubicBezTo>
                  <a:cubicBezTo>
                    <a:pt x="727" y="537"/>
                    <a:pt x="725" y="542"/>
                    <a:pt x="723" y="548"/>
                  </a:cubicBezTo>
                  <a:cubicBezTo>
                    <a:pt x="726" y="547"/>
                    <a:pt x="728" y="547"/>
                    <a:pt x="731" y="547"/>
                  </a:cubicBezTo>
                  <a:cubicBezTo>
                    <a:pt x="731" y="556"/>
                    <a:pt x="731" y="556"/>
                    <a:pt x="731" y="556"/>
                  </a:cubicBezTo>
                  <a:cubicBezTo>
                    <a:pt x="727" y="557"/>
                    <a:pt x="724" y="558"/>
                    <a:pt x="719" y="559"/>
                  </a:cubicBezTo>
                  <a:cubicBezTo>
                    <a:pt x="719" y="560"/>
                    <a:pt x="718" y="560"/>
                    <a:pt x="718" y="561"/>
                  </a:cubicBezTo>
                  <a:cubicBezTo>
                    <a:pt x="718" y="541"/>
                    <a:pt x="718" y="541"/>
                    <a:pt x="718" y="541"/>
                  </a:cubicBezTo>
                  <a:cubicBezTo>
                    <a:pt x="720" y="535"/>
                    <a:pt x="722" y="529"/>
                    <a:pt x="727" y="524"/>
                  </a:cubicBezTo>
                  <a:cubicBezTo>
                    <a:pt x="728" y="517"/>
                    <a:pt x="729" y="512"/>
                    <a:pt x="731" y="506"/>
                  </a:cubicBezTo>
                  <a:close/>
                  <a:moveTo>
                    <a:pt x="731" y="575"/>
                  </a:moveTo>
                  <a:cubicBezTo>
                    <a:pt x="731" y="585"/>
                    <a:pt x="731" y="585"/>
                    <a:pt x="731" y="585"/>
                  </a:cubicBezTo>
                  <a:cubicBezTo>
                    <a:pt x="726" y="584"/>
                    <a:pt x="722" y="584"/>
                    <a:pt x="718" y="585"/>
                  </a:cubicBezTo>
                  <a:cubicBezTo>
                    <a:pt x="718" y="576"/>
                    <a:pt x="718" y="576"/>
                    <a:pt x="718" y="576"/>
                  </a:cubicBezTo>
                  <a:cubicBezTo>
                    <a:pt x="722" y="575"/>
                    <a:pt x="727" y="575"/>
                    <a:pt x="731" y="575"/>
                  </a:cubicBezTo>
                  <a:close/>
                  <a:moveTo>
                    <a:pt x="710" y="156"/>
                  </a:moveTo>
                  <a:cubicBezTo>
                    <a:pt x="713" y="159"/>
                    <a:pt x="715" y="162"/>
                    <a:pt x="718" y="165"/>
                  </a:cubicBezTo>
                  <a:cubicBezTo>
                    <a:pt x="718" y="175"/>
                    <a:pt x="718" y="175"/>
                    <a:pt x="718" y="175"/>
                  </a:cubicBezTo>
                  <a:cubicBezTo>
                    <a:pt x="716" y="172"/>
                    <a:pt x="713" y="170"/>
                    <a:pt x="710" y="168"/>
                  </a:cubicBezTo>
                  <a:cubicBezTo>
                    <a:pt x="710" y="156"/>
                    <a:pt x="710" y="156"/>
                    <a:pt x="710" y="156"/>
                  </a:cubicBezTo>
                  <a:close/>
                  <a:moveTo>
                    <a:pt x="718" y="630"/>
                  </a:moveTo>
                  <a:cubicBezTo>
                    <a:pt x="716" y="632"/>
                    <a:pt x="714" y="635"/>
                    <a:pt x="712" y="637"/>
                  </a:cubicBezTo>
                  <a:cubicBezTo>
                    <a:pt x="710" y="640"/>
                    <a:pt x="710" y="640"/>
                    <a:pt x="710" y="640"/>
                  </a:cubicBezTo>
                  <a:cubicBezTo>
                    <a:pt x="710" y="627"/>
                    <a:pt x="710" y="627"/>
                    <a:pt x="710" y="627"/>
                  </a:cubicBezTo>
                  <a:cubicBezTo>
                    <a:pt x="713" y="625"/>
                    <a:pt x="715" y="622"/>
                    <a:pt x="718" y="617"/>
                  </a:cubicBezTo>
                  <a:cubicBezTo>
                    <a:pt x="718" y="630"/>
                    <a:pt x="718" y="630"/>
                    <a:pt x="718" y="630"/>
                  </a:cubicBezTo>
                  <a:close/>
                  <a:moveTo>
                    <a:pt x="718" y="195"/>
                  </a:moveTo>
                  <a:cubicBezTo>
                    <a:pt x="718" y="215"/>
                    <a:pt x="718" y="215"/>
                    <a:pt x="718" y="215"/>
                  </a:cubicBezTo>
                  <a:cubicBezTo>
                    <a:pt x="715" y="222"/>
                    <a:pt x="714" y="228"/>
                    <a:pt x="718" y="237"/>
                  </a:cubicBezTo>
                  <a:cubicBezTo>
                    <a:pt x="718" y="251"/>
                    <a:pt x="718" y="251"/>
                    <a:pt x="718" y="251"/>
                  </a:cubicBezTo>
                  <a:cubicBezTo>
                    <a:pt x="715" y="246"/>
                    <a:pt x="712" y="241"/>
                    <a:pt x="710" y="236"/>
                  </a:cubicBezTo>
                  <a:cubicBezTo>
                    <a:pt x="710" y="211"/>
                    <a:pt x="710" y="211"/>
                    <a:pt x="710" y="211"/>
                  </a:cubicBezTo>
                  <a:cubicBezTo>
                    <a:pt x="713" y="206"/>
                    <a:pt x="716" y="200"/>
                    <a:pt x="718" y="195"/>
                  </a:cubicBezTo>
                  <a:close/>
                  <a:moveTo>
                    <a:pt x="718" y="541"/>
                  </a:moveTo>
                  <a:cubicBezTo>
                    <a:pt x="718" y="561"/>
                    <a:pt x="718" y="561"/>
                    <a:pt x="718" y="561"/>
                  </a:cubicBezTo>
                  <a:cubicBezTo>
                    <a:pt x="714" y="565"/>
                    <a:pt x="712" y="569"/>
                    <a:pt x="710" y="574"/>
                  </a:cubicBezTo>
                  <a:cubicBezTo>
                    <a:pt x="710" y="558"/>
                    <a:pt x="710" y="558"/>
                    <a:pt x="710" y="558"/>
                  </a:cubicBezTo>
                  <a:cubicBezTo>
                    <a:pt x="711" y="557"/>
                    <a:pt x="712" y="555"/>
                    <a:pt x="713" y="553"/>
                  </a:cubicBezTo>
                  <a:cubicBezTo>
                    <a:pt x="715" y="549"/>
                    <a:pt x="716" y="545"/>
                    <a:pt x="718" y="541"/>
                  </a:cubicBezTo>
                  <a:close/>
                  <a:moveTo>
                    <a:pt x="718" y="576"/>
                  </a:moveTo>
                  <a:cubicBezTo>
                    <a:pt x="718" y="585"/>
                    <a:pt x="718" y="585"/>
                    <a:pt x="718" y="585"/>
                  </a:cubicBezTo>
                  <a:cubicBezTo>
                    <a:pt x="715" y="585"/>
                    <a:pt x="712" y="585"/>
                    <a:pt x="710" y="586"/>
                  </a:cubicBezTo>
                  <a:cubicBezTo>
                    <a:pt x="710" y="576"/>
                    <a:pt x="710" y="576"/>
                    <a:pt x="710" y="576"/>
                  </a:cubicBezTo>
                  <a:cubicBezTo>
                    <a:pt x="712" y="576"/>
                    <a:pt x="715" y="576"/>
                    <a:pt x="718" y="576"/>
                  </a:cubicBezTo>
                  <a:close/>
                  <a:moveTo>
                    <a:pt x="718" y="603"/>
                  </a:moveTo>
                  <a:cubicBezTo>
                    <a:pt x="718" y="613"/>
                    <a:pt x="718" y="613"/>
                    <a:pt x="718" y="613"/>
                  </a:cubicBezTo>
                  <a:cubicBezTo>
                    <a:pt x="715" y="613"/>
                    <a:pt x="713" y="612"/>
                    <a:pt x="710" y="612"/>
                  </a:cubicBezTo>
                  <a:cubicBezTo>
                    <a:pt x="710" y="604"/>
                    <a:pt x="710" y="604"/>
                    <a:pt x="710" y="604"/>
                  </a:cubicBezTo>
                  <a:cubicBezTo>
                    <a:pt x="713" y="604"/>
                    <a:pt x="715" y="603"/>
                    <a:pt x="718" y="603"/>
                  </a:cubicBezTo>
                  <a:close/>
                  <a:moveTo>
                    <a:pt x="710" y="450"/>
                  </a:moveTo>
                  <a:cubicBezTo>
                    <a:pt x="710" y="448"/>
                    <a:pt x="710" y="448"/>
                    <a:pt x="710" y="448"/>
                  </a:cubicBezTo>
                  <a:cubicBezTo>
                    <a:pt x="710" y="448"/>
                    <a:pt x="710" y="448"/>
                    <a:pt x="710" y="448"/>
                  </a:cubicBezTo>
                  <a:cubicBezTo>
                    <a:pt x="710" y="450"/>
                    <a:pt x="710" y="450"/>
                    <a:pt x="710" y="450"/>
                  </a:cubicBezTo>
                  <a:close/>
                  <a:moveTo>
                    <a:pt x="710" y="436"/>
                  </a:moveTo>
                  <a:cubicBezTo>
                    <a:pt x="710" y="411"/>
                    <a:pt x="710" y="411"/>
                    <a:pt x="710" y="411"/>
                  </a:cubicBezTo>
                  <a:cubicBezTo>
                    <a:pt x="715" y="416"/>
                    <a:pt x="715" y="425"/>
                    <a:pt x="711" y="437"/>
                  </a:cubicBezTo>
                  <a:cubicBezTo>
                    <a:pt x="711" y="436"/>
                    <a:pt x="710" y="436"/>
                    <a:pt x="710" y="436"/>
                  </a:cubicBezTo>
                  <a:close/>
                  <a:moveTo>
                    <a:pt x="710" y="400"/>
                  </a:moveTo>
                  <a:cubicBezTo>
                    <a:pt x="710" y="389"/>
                    <a:pt x="710" y="389"/>
                    <a:pt x="710" y="389"/>
                  </a:cubicBezTo>
                  <a:cubicBezTo>
                    <a:pt x="713" y="389"/>
                    <a:pt x="713" y="389"/>
                    <a:pt x="713" y="389"/>
                  </a:cubicBezTo>
                  <a:cubicBezTo>
                    <a:pt x="713" y="393"/>
                    <a:pt x="713" y="396"/>
                    <a:pt x="713" y="400"/>
                  </a:cubicBezTo>
                  <a:cubicBezTo>
                    <a:pt x="710" y="400"/>
                    <a:pt x="710" y="400"/>
                    <a:pt x="710" y="400"/>
                  </a:cubicBezTo>
                  <a:close/>
                  <a:moveTo>
                    <a:pt x="710" y="369"/>
                  </a:moveTo>
                  <a:cubicBezTo>
                    <a:pt x="710" y="358"/>
                    <a:pt x="710" y="358"/>
                    <a:pt x="710" y="358"/>
                  </a:cubicBezTo>
                  <a:cubicBezTo>
                    <a:pt x="710" y="358"/>
                    <a:pt x="710" y="358"/>
                    <a:pt x="710" y="358"/>
                  </a:cubicBezTo>
                  <a:cubicBezTo>
                    <a:pt x="711" y="361"/>
                    <a:pt x="711" y="365"/>
                    <a:pt x="711" y="369"/>
                  </a:cubicBezTo>
                  <a:lnTo>
                    <a:pt x="710" y="369"/>
                  </a:lnTo>
                  <a:close/>
                  <a:moveTo>
                    <a:pt x="700" y="141"/>
                  </a:moveTo>
                  <a:cubicBezTo>
                    <a:pt x="703" y="145"/>
                    <a:pt x="706" y="150"/>
                    <a:pt x="709" y="156"/>
                  </a:cubicBezTo>
                  <a:cubicBezTo>
                    <a:pt x="710" y="156"/>
                    <a:pt x="710" y="156"/>
                    <a:pt x="710" y="156"/>
                  </a:cubicBezTo>
                  <a:cubicBezTo>
                    <a:pt x="710" y="168"/>
                    <a:pt x="710" y="168"/>
                    <a:pt x="710" y="168"/>
                  </a:cubicBezTo>
                  <a:cubicBezTo>
                    <a:pt x="709" y="168"/>
                    <a:pt x="709" y="168"/>
                    <a:pt x="709" y="167"/>
                  </a:cubicBezTo>
                  <a:cubicBezTo>
                    <a:pt x="709" y="171"/>
                    <a:pt x="709" y="171"/>
                    <a:pt x="700" y="192"/>
                  </a:cubicBezTo>
                  <a:cubicBezTo>
                    <a:pt x="700" y="169"/>
                    <a:pt x="700" y="169"/>
                    <a:pt x="700" y="169"/>
                  </a:cubicBezTo>
                  <a:cubicBezTo>
                    <a:pt x="700" y="167"/>
                    <a:pt x="700" y="167"/>
                    <a:pt x="700" y="167"/>
                  </a:cubicBezTo>
                  <a:cubicBezTo>
                    <a:pt x="700" y="162"/>
                    <a:pt x="700" y="159"/>
                    <a:pt x="700" y="156"/>
                  </a:cubicBezTo>
                  <a:cubicBezTo>
                    <a:pt x="700" y="141"/>
                    <a:pt x="700" y="141"/>
                    <a:pt x="700" y="141"/>
                  </a:cubicBezTo>
                  <a:close/>
                  <a:moveTo>
                    <a:pt x="710" y="640"/>
                  </a:moveTo>
                  <a:cubicBezTo>
                    <a:pt x="706" y="645"/>
                    <a:pt x="703" y="649"/>
                    <a:pt x="700" y="654"/>
                  </a:cubicBezTo>
                  <a:cubicBezTo>
                    <a:pt x="700" y="643"/>
                    <a:pt x="700" y="643"/>
                    <a:pt x="700" y="643"/>
                  </a:cubicBezTo>
                  <a:cubicBezTo>
                    <a:pt x="701" y="641"/>
                    <a:pt x="701" y="641"/>
                    <a:pt x="701" y="641"/>
                  </a:cubicBezTo>
                  <a:cubicBezTo>
                    <a:pt x="700" y="641"/>
                    <a:pt x="700" y="641"/>
                    <a:pt x="700" y="641"/>
                  </a:cubicBezTo>
                  <a:cubicBezTo>
                    <a:pt x="700" y="630"/>
                    <a:pt x="700" y="630"/>
                    <a:pt x="700" y="630"/>
                  </a:cubicBezTo>
                  <a:cubicBezTo>
                    <a:pt x="704" y="630"/>
                    <a:pt x="707" y="629"/>
                    <a:pt x="710" y="627"/>
                  </a:cubicBezTo>
                  <a:cubicBezTo>
                    <a:pt x="710" y="640"/>
                    <a:pt x="710" y="640"/>
                    <a:pt x="710" y="640"/>
                  </a:cubicBezTo>
                  <a:close/>
                  <a:moveTo>
                    <a:pt x="710" y="211"/>
                  </a:moveTo>
                  <a:cubicBezTo>
                    <a:pt x="710" y="236"/>
                    <a:pt x="710" y="236"/>
                    <a:pt x="710" y="236"/>
                  </a:cubicBezTo>
                  <a:cubicBezTo>
                    <a:pt x="707" y="230"/>
                    <a:pt x="704" y="225"/>
                    <a:pt x="700" y="219"/>
                  </a:cubicBezTo>
                  <a:cubicBezTo>
                    <a:pt x="700" y="201"/>
                    <a:pt x="700" y="201"/>
                    <a:pt x="700" y="201"/>
                  </a:cubicBezTo>
                  <a:cubicBezTo>
                    <a:pt x="700" y="206"/>
                    <a:pt x="702" y="209"/>
                    <a:pt x="707" y="216"/>
                  </a:cubicBezTo>
                  <a:cubicBezTo>
                    <a:pt x="707" y="214"/>
                    <a:pt x="709" y="213"/>
                    <a:pt x="710" y="211"/>
                  </a:cubicBezTo>
                  <a:close/>
                  <a:moveTo>
                    <a:pt x="710" y="358"/>
                  </a:moveTo>
                  <a:cubicBezTo>
                    <a:pt x="710" y="369"/>
                    <a:pt x="710" y="369"/>
                    <a:pt x="710" y="369"/>
                  </a:cubicBezTo>
                  <a:cubicBezTo>
                    <a:pt x="706" y="369"/>
                    <a:pt x="703" y="370"/>
                    <a:pt x="700" y="370"/>
                  </a:cubicBezTo>
                  <a:cubicBezTo>
                    <a:pt x="700" y="358"/>
                    <a:pt x="700" y="358"/>
                    <a:pt x="700" y="358"/>
                  </a:cubicBezTo>
                  <a:cubicBezTo>
                    <a:pt x="704" y="357"/>
                    <a:pt x="706" y="358"/>
                    <a:pt x="710" y="358"/>
                  </a:cubicBezTo>
                  <a:close/>
                  <a:moveTo>
                    <a:pt x="710" y="389"/>
                  </a:moveTo>
                  <a:cubicBezTo>
                    <a:pt x="710" y="400"/>
                    <a:pt x="710" y="400"/>
                    <a:pt x="710" y="400"/>
                  </a:cubicBezTo>
                  <a:cubicBezTo>
                    <a:pt x="700" y="400"/>
                    <a:pt x="700" y="400"/>
                    <a:pt x="700" y="400"/>
                  </a:cubicBezTo>
                  <a:cubicBezTo>
                    <a:pt x="700" y="389"/>
                    <a:pt x="700" y="389"/>
                    <a:pt x="700" y="389"/>
                  </a:cubicBezTo>
                  <a:cubicBezTo>
                    <a:pt x="710" y="389"/>
                    <a:pt x="710" y="389"/>
                    <a:pt x="710" y="389"/>
                  </a:cubicBezTo>
                  <a:close/>
                  <a:moveTo>
                    <a:pt x="710" y="411"/>
                  </a:moveTo>
                  <a:cubicBezTo>
                    <a:pt x="710" y="436"/>
                    <a:pt x="710" y="436"/>
                    <a:pt x="710" y="436"/>
                  </a:cubicBezTo>
                  <a:cubicBezTo>
                    <a:pt x="707" y="436"/>
                    <a:pt x="704" y="436"/>
                    <a:pt x="702" y="436"/>
                  </a:cubicBezTo>
                  <a:cubicBezTo>
                    <a:pt x="704" y="429"/>
                    <a:pt x="703" y="425"/>
                    <a:pt x="703" y="418"/>
                  </a:cubicBezTo>
                  <a:cubicBezTo>
                    <a:pt x="700" y="418"/>
                    <a:pt x="700" y="418"/>
                    <a:pt x="700" y="418"/>
                  </a:cubicBezTo>
                  <a:cubicBezTo>
                    <a:pt x="700" y="407"/>
                    <a:pt x="700" y="407"/>
                    <a:pt x="700" y="407"/>
                  </a:cubicBezTo>
                  <a:cubicBezTo>
                    <a:pt x="704" y="407"/>
                    <a:pt x="707" y="408"/>
                    <a:pt x="710" y="411"/>
                  </a:cubicBezTo>
                  <a:close/>
                  <a:moveTo>
                    <a:pt x="710" y="448"/>
                  </a:moveTo>
                  <a:cubicBezTo>
                    <a:pt x="710" y="450"/>
                    <a:pt x="710" y="450"/>
                    <a:pt x="710" y="450"/>
                  </a:cubicBezTo>
                  <a:cubicBezTo>
                    <a:pt x="709" y="453"/>
                    <a:pt x="708" y="456"/>
                    <a:pt x="708" y="459"/>
                  </a:cubicBezTo>
                  <a:cubicBezTo>
                    <a:pt x="700" y="460"/>
                    <a:pt x="700" y="460"/>
                    <a:pt x="700" y="460"/>
                  </a:cubicBezTo>
                  <a:cubicBezTo>
                    <a:pt x="700" y="448"/>
                    <a:pt x="700" y="448"/>
                    <a:pt x="700" y="448"/>
                  </a:cubicBezTo>
                  <a:cubicBezTo>
                    <a:pt x="702" y="448"/>
                    <a:pt x="705" y="448"/>
                    <a:pt x="710" y="448"/>
                  </a:cubicBezTo>
                  <a:close/>
                  <a:moveTo>
                    <a:pt x="710" y="558"/>
                  </a:moveTo>
                  <a:cubicBezTo>
                    <a:pt x="710" y="574"/>
                    <a:pt x="710" y="574"/>
                    <a:pt x="710" y="574"/>
                  </a:cubicBezTo>
                  <a:cubicBezTo>
                    <a:pt x="709" y="576"/>
                    <a:pt x="709" y="576"/>
                    <a:pt x="709" y="576"/>
                  </a:cubicBezTo>
                  <a:cubicBezTo>
                    <a:pt x="710" y="576"/>
                    <a:pt x="710" y="576"/>
                    <a:pt x="710" y="576"/>
                  </a:cubicBezTo>
                  <a:cubicBezTo>
                    <a:pt x="710" y="586"/>
                    <a:pt x="710" y="586"/>
                    <a:pt x="710" y="586"/>
                  </a:cubicBezTo>
                  <a:cubicBezTo>
                    <a:pt x="706" y="586"/>
                    <a:pt x="703" y="587"/>
                    <a:pt x="700" y="589"/>
                  </a:cubicBezTo>
                  <a:cubicBezTo>
                    <a:pt x="700" y="580"/>
                    <a:pt x="700" y="580"/>
                    <a:pt x="700" y="580"/>
                  </a:cubicBezTo>
                  <a:cubicBezTo>
                    <a:pt x="700" y="579"/>
                    <a:pt x="700" y="579"/>
                    <a:pt x="700" y="579"/>
                  </a:cubicBezTo>
                  <a:cubicBezTo>
                    <a:pt x="702" y="571"/>
                    <a:pt x="705" y="565"/>
                    <a:pt x="710" y="558"/>
                  </a:cubicBezTo>
                  <a:close/>
                  <a:moveTo>
                    <a:pt x="710" y="604"/>
                  </a:moveTo>
                  <a:cubicBezTo>
                    <a:pt x="710" y="612"/>
                    <a:pt x="710" y="612"/>
                    <a:pt x="710" y="612"/>
                  </a:cubicBezTo>
                  <a:cubicBezTo>
                    <a:pt x="706" y="612"/>
                    <a:pt x="703" y="611"/>
                    <a:pt x="700" y="611"/>
                  </a:cubicBezTo>
                  <a:cubicBezTo>
                    <a:pt x="700" y="603"/>
                    <a:pt x="700" y="603"/>
                    <a:pt x="700" y="603"/>
                  </a:cubicBezTo>
                  <a:cubicBezTo>
                    <a:pt x="702" y="603"/>
                    <a:pt x="704" y="603"/>
                    <a:pt x="709" y="604"/>
                  </a:cubicBezTo>
                  <a:cubicBezTo>
                    <a:pt x="710" y="604"/>
                    <a:pt x="710" y="604"/>
                    <a:pt x="710" y="604"/>
                  </a:cubicBezTo>
                  <a:close/>
                  <a:moveTo>
                    <a:pt x="700" y="482"/>
                  </a:moveTo>
                  <a:cubicBezTo>
                    <a:pt x="700" y="469"/>
                    <a:pt x="700" y="469"/>
                    <a:pt x="700" y="469"/>
                  </a:cubicBezTo>
                  <a:cubicBezTo>
                    <a:pt x="701" y="469"/>
                    <a:pt x="702" y="469"/>
                    <a:pt x="704" y="470"/>
                  </a:cubicBezTo>
                  <a:cubicBezTo>
                    <a:pt x="703" y="474"/>
                    <a:pt x="703" y="478"/>
                    <a:pt x="702" y="482"/>
                  </a:cubicBezTo>
                  <a:cubicBezTo>
                    <a:pt x="701" y="482"/>
                    <a:pt x="700" y="482"/>
                    <a:pt x="700" y="482"/>
                  </a:cubicBezTo>
                  <a:close/>
                  <a:moveTo>
                    <a:pt x="700" y="325"/>
                  </a:moveTo>
                  <a:cubicBezTo>
                    <a:pt x="700" y="313"/>
                    <a:pt x="700" y="313"/>
                    <a:pt x="700" y="313"/>
                  </a:cubicBezTo>
                  <a:cubicBezTo>
                    <a:pt x="700" y="313"/>
                    <a:pt x="701" y="312"/>
                    <a:pt x="702" y="312"/>
                  </a:cubicBezTo>
                  <a:cubicBezTo>
                    <a:pt x="703" y="316"/>
                    <a:pt x="703" y="320"/>
                    <a:pt x="704" y="324"/>
                  </a:cubicBezTo>
                  <a:lnTo>
                    <a:pt x="700" y="325"/>
                  </a:lnTo>
                  <a:close/>
                  <a:moveTo>
                    <a:pt x="697" y="138"/>
                  </a:moveTo>
                  <a:cubicBezTo>
                    <a:pt x="698" y="139"/>
                    <a:pt x="699" y="140"/>
                    <a:pt x="700" y="141"/>
                  </a:cubicBezTo>
                  <a:cubicBezTo>
                    <a:pt x="700" y="156"/>
                    <a:pt x="700" y="156"/>
                    <a:pt x="700" y="156"/>
                  </a:cubicBezTo>
                  <a:cubicBezTo>
                    <a:pt x="699" y="153"/>
                    <a:pt x="698" y="151"/>
                    <a:pt x="697" y="149"/>
                  </a:cubicBezTo>
                  <a:cubicBezTo>
                    <a:pt x="697" y="138"/>
                    <a:pt x="697" y="138"/>
                    <a:pt x="697" y="138"/>
                  </a:cubicBezTo>
                  <a:close/>
                  <a:moveTo>
                    <a:pt x="700" y="654"/>
                  </a:moveTo>
                  <a:cubicBezTo>
                    <a:pt x="697" y="657"/>
                    <a:pt x="697" y="657"/>
                    <a:pt x="697" y="657"/>
                  </a:cubicBezTo>
                  <a:cubicBezTo>
                    <a:pt x="697" y="646"/>
                    <a:pt x="697" y="646"/>
                    <a:pt x="697" y="646"/>
                  </a:cubicBezTo>
                  <a:cubicBezTo>
                    <a:pt x="698" y="645"/>
                    <a:pt x="699" y="644"/>
                    <a:pt x="700" y="643"/>
                  </a:cubicBezTo>
                  <a:cubicBezTo>
                    <a:pt x="700" y="654"/>
                    <a:pt x="700" y="654"/>
                    <a:pt x="700" y="654"/>
                  </a:cubicBezTo>
                  <a:close/>
                  <a:moveTo>
                    <a:pt x="700" y="169"/>
                  </a:moveTo>
                  <a:cubicBezTo>
                    <a:pt x="700" y="192"/>
                    <a:pt x="700" y="192"/>
                    <a:pt x="700" y="192"/>
                  </a:cubicBezTo>
                  <a:cubicBezTo>
                    <a:pt x="699" y="193"/>
                    <a:pt x="699" y="193"/>
                    <a:pt x="699" y="193"/>
                  </a:cubicBezTo>
                  <a:cubicBezTo>
                    <a:pt x="699" y="197"/>
                    <a:pt x="699" y="199"/>
                    <a:pt x="700" y="201"/>
                  </a:cubicBezTo>
                  <a:cubicBezTo>
                    <a:pt x="700" y="219"/>
                    <a:pt x="700" y="219"/>
                    <a:pt x="700" y="219"/>
                  </a:cubicBezTo>
                  <a:cubicBezTo>
                    <a:pt x="699" y="218"/>
                    <a:pt x="698" y="217"/>
                    <a:pt x="697" y="215"/>
                  </a:cubicBezTo>
                  <a:cubicBezTo>
                    <a:pt x="697" y="174"/>
                    <a:pt x="697" y="174"/>
                    <a:pt x="697" y="174"/>
                  </a:cubicBezTo>
                  <a:cubicBezTo>
                    <a:pt x="700" y="169"/>
                    <a:pt x="700" y="169"/>
                    <a:pt x="700" y="169"/>
                  </a:cubicBezTo>
                  <a:close/>
                  <a:moveTo>
                    <a:pt x="700" y="313"/>
                  </a:moveTo>
                  <a:cubicBezTo>
                    <a:pt x="700" y="325"/>
                    <a:pt x="700" y="325"/>
                    <a:pt x="700" y="325"/>
                  </a:cubicBezTo>
                  <a:cubicBezTo>
                    <a:pt x="697" y="326"/>
                    <a:pt x="697" y="326"/>
                    <a:pt x="697" y="326"/>
                  </a:cubicBezTo>
                  <a:cubicBezTo>
                    <a:pt x="697" y="313"/>
                    <a:pt x="697" y="313"/>
                    <a:pt x="697" y="313"/>
                  </a:cubicBezTo>
                  <a:cubicBezTo>
                    <a:pt x="698" y="313"/>
                    <a:pt x="699" y="313"/>
                    <a:pt x="700" y="313"/>
                  </a:cubicBezTo>
                  <a:close/>
                  <a:moveTo>
                    <a:pt x="700" y="358"/>
                  </a:moveTo>
                  <a:cubicBezTo>
                    <a:pt x="700" y="370"/>
                    <a:pt x="700" y="370"/>
                    <a:pt x="700" y="370"/>
                  </a:cubicBezTo>
                  <a:cubicBezTo>
                    <a:pt x="697" y="370"/>
                    <a:pt x="697" y="370"/>
                    <a:pt x="697" y="370"/>
                  </a:cubicBezTo>
                  <a:cubicBezTo>
                    <a:pt x="697" y="358"/>
                    <a:pt x="697" y="358"/>
                    <a:pt x="697" y="358"/>
                  </a:cubicBezTo>
                  <a:cubicBezTo>
                    <a:pt x="698" y="358"/>
                    <a:pt x="699" y="358"/>
                    <a:pt x="700" y="358"/>
                  </a:cubicBezTo>
                  <a:close/>
                  <a:moveTo>
                    <a:pt x="700" y="389"/>
                  </a:moveTo>
                  <a:cubicBezTo>
                    <a:pt x="700" y="400"/>
                    <a:pt x="700" y="400"/>
                    <a:pt x="700" y="400"/>
                  </a:cubicBezTo>
                  <a:cubicBezTo>
                    <a:pt x="697" y="400"/>
                    <a:pt x="697" y="400"/>
                    <a:pt x="697" y="400"/>
                  </a:cubicBezTo>
                  <a:cubicBezTo>
                    <a:pt x="697" y="389"/>
                    <a:pt x="697" y="389"/>
                    <a:pt x="697" y="389"/>
                  </a:cubicBezTo>
                  <a:cubicBezTo>
                    <a:pt x="700" y="389"/>
                    <a:pt x="700" y="389"/>
                    <a:pt x="700" y="389"/>
                  </a:cubicBezTo>
                  <a:close/>
                  <a:moveTo>
                    <a:pt x="700" y="407"/>
                  </a:moveTo>
                  <a:cubicBezTo>
                    <a:pt x="700" y="418"/>
                    <a:pt x="700" y="418"/>
                    <a:pt x="700" y="418"/>
                  </a:cubicBezTo>
                  <a:cubicBezTo>
                    <a:pt x="698" y="418"/>
                    <a:pt x="698" y="418"/>
                    <a:pt x="698" y="418"/>
                  </a:cubicBezTo>
                  <a:cubicBezTo>
                    <a:pt x="698" y="420"/>
                    <a:pt x="697" y="421"/>
                    <a:pt x="697" y="422"/>
                  </a:cubicBezTo>
                  <a:cubicBezTo>
                    <a:pt x="697" y="407"/>
                    <a:pt x="697" y="407"/>
                    <a:pt x="697" y="407"/>
                  </a:cubicBezTo>
                  <a:cubicBezTo>
                    <a:pt x="698" y="407"/>
                    <a:pt x="699" y="407"/>
                    <a:pt x="700" y="407"/>
                  </a:cubicBezTo>
                  <a:close/>
                  <a:moveTo>
                    <a:pt x="700" y="448"/>
                  </a:moveTo>
                  <a:cubicBezTo>
                    <a:pt x="700" y="460"/>
                    <a:pt x="700" y="460"/>
                    <a:pt x="700" y="460"/>
                  </a:cubicBezTo>
                  <a:cubicBezTo>
                    <a:pt x="697" y="461"/>
                    <a:pt x="697" y="461"/>
                    <a:pt x="697" y="461"/>
                  </a:cubicBezTo>
                  <a:cubicBezTo>
                    <a:pt x="697" y="449"/>
                    <a:pt x="697" y="449"/>
                    <a:pt x="697" y="449"/>
                  </a:cubicBezTo>
                  <a:cubicBezTo>
                    <a:pt x="698" y="449"/>
                    <a:pt x="699" y="448"/>
                    <a:pt x="700" y="448"/>
                  </a:cubicBezTo>
                  <a:close/>
                  <a:moveTo>
                    <a:pt x="700" y="469"/>
                  </a:moveTo>
                  <a:cubicBezTo>
                    <a:pt x="700" y="482"/>
                    <a:pt x="700" y="482"/>
                    <a:pt x="700" y="482"/>
                  </a:cubicBezTo>
                  <a:cubicBezTo>
                    <a:pt x="697" y="481"/>
                    <a:pt x="697" y="481"/>
                    <a:pt x="697" y="481"/>
                  </a:cubicBezTo>
                  <a:cubicBezTo>
                    <a:pt x="697" y="468"/>
                    <a:pt x="697" y="468"/>
                    <a:pt x="697" y="468"/>
                  </a:cubicBezTo>
                  <a:cubicBezTo>
                    <a:pt x="698" y="468"/>
                    <a:pt x="698" y="469"/>
                    <a:pt x="700" y="469"/>
                  </a:cubicBezTo>
                  <a:close/>
                  <a:moveTo>
                    <a:pt x="700" y="580"/>
                  </a:moveTo>
                  <a:cubicBezTo>
                    <a:pt x="700" y="589"/>
                    <a:pt x="700" y="589"/>
                    <a:pt x="700" y="589"/>
                  </a:cubicBezTo>
                  <a:cubicBezTo>
                    <a:pt x="699" y="590"/>
                    <a:pt x="698" y="591"/>
                    <a:pt x="697" y="594"/>
                  </a:cubicBezTo>
                  <a:cubicBezTo>
                    <a:pt x="697" y="582"/>
                    <a:pt x="697" y="582"/>
                    <a:pt x="697" y="582"/>
                  </a:cubicBezTo>
                  <a:cubicBezTo>
                    <a:pt x="698" y="581"/>
                    <a:pt x="699" y="580"/>
                    <a:pt x="700" y="580"/>
                  </a:cubicBezTo>
                  <a:close/>
                  <a:moveTo>
                    <a:pt x="700" y="603"/>
                  </a:moveTo>
                  <a:cubicBezTo>
                    <a:pt x="700" y="611"/>
                    <a:pt x="700" y="611"/>
                    <a:pt x="700" y="611"/>
                  </a:cubicBezTo>
                  <a:cubicBezTo>
                    <a:pt x="699" y="611"/>
                    <a:pt x="698" y="611"/>
                    <a:pt x="697" y="611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98" y="603"/>
                    <a:pt x="698" y="603"/>
                    <a:pt x="700" y="603"/>
                  </a:cubicBezTo>
                  <a:close/>
                  <a:moveTo>
                    <a:pt x="700" y="630"/>
                  </a:moveTo>
                  <a:cubicBezTo>
                    <a:pt x="700" y="641"/>
                    <a:pt x="700" y="641"/>
                    <a:pt x="700" y="641"/>
                  </a:cubicBezTo>
                  <a:cubicBezTo>
                    <a:pt x="699" y="641"/>
                    <a:pt x="698" y="641"/>
                    <a:pt x="697" y="640"/>
                  </a:cubicBezTo>
                  <a:cubicBezTo>
                    <a:pt x="697" y="631"/>
                    <a:pt x="697" y="631"/>
                    <a:pt x="697" y="631"/>
                  </a:cubicBezTo>
                  <a:cubicBezTo>
                    <a:pt x="698" y="630"/>
                    <a:pt x="699" y="630"/>
                    <a:pt x="700" y="630"/>
                  </a:cubicBezTo>
                  <a:close/>
                  <a:moveTo>
                    <a:pt x="697" y="496"/>
                  </a:moveTo>
                  <a:cubicBezTo>
                    <a:pt x="697" y="492"/>
                    <a:pt x="697" y="492"/>
                    <a:pt x="697" y="492"/>
                  </a:cubicBezTo>
                  <a:cubicBezTo>
                    <a:pt x="698" y="492"/>
                    <a:pt x="698" y="492"/>
                    <a:pt x="698" y="492"/>
                  </a:cubicBezTo>
                  <a:lnTo>
                    <a:pt x="697" y="496"/>
                  </a:lnTo>
                  <a:close/>
                  <a:moveTo>
                    <a:pt x="677" y="118"/>
                  </a:moveTo>
                  <a:cubicBezTo>
                    <a:pt x="681" y="122"/>
                    <a:pt x="685" y="125"/>
                    <a:pt x="688" y="130"/>
                  </a:cubicBezTo>
                  <a:cubicBezTo>
                    <a:pt x="691" y="133"/>
                    <a:pt x="694" y="136"/>
                    <a:pt x="697" y="138"/>
                  </a:cubicBezTo>
                  <a:cubicBezTo>
                    <a:pt x="697" y="149"/>
                    <a:pt x="697" y="149"/>
                    <a:pt x="697" y="149"/>
                  </a:cubicBezTo>
                  <a:cubicBezTo>
                    <a:pt x="695" y="146"/>
                    <a:pt x="692" y="143"/>
                    <a:pt x="688" y="140"/>
                  </a:cubicBezTo>
                  <a:cubicBezTo>
                    <a:pt x="681" y="163"/>
                    <a:pt x="675" y="172"/>
                    <a:pt x="689" y="190"/>
                  </a:cubicBezTo>
                  <a:cubicBezTo>
                    <a:pt x="690" y="189"/>
                    <a:pt x="691" y="189"/>
                    <a:pt x="697" y="174"/>
                  </a:cubicBezTo>
                  <a:cubicBezTo>
                    <a:pt x="697" y="215"/>
                    <a:pt x="697" y="215"/>
                    <a:pt x="697" y="215"/>
                  </a:cubicBezTo>
                  <a:cubicBezTo>
                    <a:pt x="696" y="214"/>
                    <a:pt x="695" y="213"/>
                    <a:pt x="694" y="212"/>
                  </a:cubicBezTo>
                  <a:cubicBezTo>
                    <a:pt x="692" y="208"/>
                    <a:pt x="691" y="203"/>
                    <a:pt x="689" y="199"/>
                  </a:cubicBezTo>
                  <a:cubicBezTo>
                    <a:pt x="684" y="194"/>
                    <a:pt x="681" y="190"/>
                    <a:pt x="677" y="186"/>
                  </a:cubicBezTo>
                  <a:cubicBezTo>
                    <a:pt x="677" y="146"/>
                    <a:pt x="677" y="146"/>
                    <a:pt x="677" y="146"/>
                  </a:cubicBezTo>
                  <a:cubicBezTo>
                    <a:pt x="679" y="140"/>
                    <a:pt x="679" y="135"/>
                    <a:pt x="677" y="130"/>
                  </a:cubicBezTo>
                  <a:cubicBezTo>
                    <a:pt x="677" y="118"/>
                    <a:pt x="677" y="118"/>
                    <a:pt x="677" y="118"/>
                  </a:cubicBezTo>
                  <a:close/>
                  <a:moveTo>
                    <a:pt x="697" y="657"/>
                  </a:moveTo>
                  <a:cubicBezTo>
                    <a:pt x="696" y="659"/>
                    <a:pt x="696" y="659"/>
                    <a:pt x="696" y="659"/>
                  </a:cubicBezTo>
                  <a:cubicBezTo>
                    <a:pt x="688" y="664"/>
                    <a:pt x="683" y="671"/>
                    <a:pt x="677" y="678"/>
                  </a:cubicBezTo>
                  <a:cubicBezTo>
                    <a:pt x="677" y="667"/>
                    <a:pt x="677" y="667"/>
                    <a:pt x="677" y="667"/>
                  </a:cubicBezTo>
                  <a:cubicBezTo>
                    <a:pt x="677" y="667"/>
                    <a:pt x="678" y="666"/>
                    <a:pt x="678" y="666"/>
                  </a:cubicBezTo>
                  <a:cubicBezTo>
                    <a:pt x="677" y="666"/>
                    <a:pt x="677" y="666"/>
                    <a:pt x="677" y="666"/>
                  </a:cubicBezTo>
                  <a:cubicBezTo>
                    <a:pt x="677" y="657"/>
                    <a:pt x="677" y="657"/>
                    <a:pt x="677" y="657"/>
                  </a:cubicBezTo>
                  <a:cubicBezTo>
                    <a:pt x="688" y="654"/>
                    <a:pt x="691" y="653"/>
                    <a:pt x="697" y="646"/>
                  </a:cubicBezTo>
                  <a:cubicBezTo>
                    <a:pt x="697" y="657"/>
                    <a:pt x="697" y="657"/>
                    <a:pt x="697" y="657"/>
                  </a:cubicBezTo>
                  <a:close/>
                  <a:moveTo>
                    <a:pt x="697" y="313"/>
                  </a:moveTo>
                  <a:cubicBezTo>
                    <a:pt x="697" y="326"/>
                    <a:pt x="697" y="326"/>
                    <a:pt x="697" y="326"/>
                  </a:cubicBezTo>
                  <a:cubicBezTo>
                    <a:pt x="689" y="328"/>
                    <a:pt x="689" y="328"/>
                    <a:pt x="689" y="328"/>
                  </a:cubicBezTo>
                  <a:cubicBezTo>
                    <a:pt x="685" y="332"/>
                    <a:pt x="681" y="335"/>
                    <a:pt x="677" y="339"/>
                  </a:cubicBezTo>
                  <a:cubicBezTo>
                    <a:pt x="677" y="325"/>
                    <a:pt x="677" y="325"/>
                    <a:pt x="677" y="325"/>
                  </a:cubicBezTo>
                  <a:cubicBezTo>
                    <a:pt x="677" y="325"/>
                    <a:pt x="677" y="325"/>
                    <a:pt x="677" y="325"/>
                  </a:cubicBezTo>
                  <a:cubicBezTo>
                    <a:pt x="677" y="325"/>
                    <a:pt x="677" y="325"/>
                    <a:pt x="677" y="325"/>
                  </a:cubicBezTo>
                  <a:cubicBezTo>
                    <a:pt x="677" y="313"/>
                    <a:pt x="677" y="313"/>
                    <a:pt x="677" y="313"/>
                  </a:cubicBezTo>
                  <a:cubicBezTo>
                    <a:pt x="683" y="315"/>
                    <a:pt x="690" y="315"/>
                    <a:pt x="697" y="313"/>
                  </a:cubicBezTo>
                  <a:close/>
                  <a:moveTo>
                    <a:pt x="697" y="358"/>
                  </a:moveTo>
                  <a:cubicBezTo>
                    <a:pt x="697" y="370"/>
                    <a:pt x="697" y="370"/>
                    <a:pt x="697" y="370"/>
                  </a:cubicBezTo>
                  <a:cubicBezTo>
                    <a:pt x="691" y="371"/>
                    <a:pt x="685" y="372"/>
                    <a:pt x="679" y="372"/>
                  </a:cubicBezTo>
                  <a:cubicBezTo>
                    <a:pt x="679" y="375"/>
                    <a:pt x="680" y="378"/>
                    <a:pt x="680" y="382"/>
                  </a:cubicBezTo>
                  <a:cubicBezTo>
                    <a:pt x="679" y="382"/>
                    <a:pt x="678" y="382"/>
                    <a:pt x="677" y="382"/>
                  </a:cubicBezTo>
                  <a:cubicBezTo>
                    <a:pt x="677" y="350"/>
                    <a:pt x="677" y="350"/>
                    <a:pt x="677" y="350"/>
                  </a:cubicBezTo>
                  <a:cubicBezTo>
                    <a:pt x="677" y="350"/>
                    <a:pt x="677" y="350"/>
                    <a:pt x="677" y="350"/>
                  </a:cubicBezTo>
                  <a:cubicBezTo>
                    <a:pt x="678" y="358"/>
                    <a:pt x="678" y="358"/>
                    <a:pt x="679" y="360"/>
                  </a:cubicBezTo>
                  <a:cubicBezTo>
                    <a:pt x="688" y="359"/>
                    <a:pt x="693" y="359"/>
                    <a:pt x="697" y="358"/>
                  </a:cubicBezTo>
                  <a:close/>
                  <a:moveTo>
                    <a:pt x="697" y="389"/>
                  </a:moveTo>
                  <a:cubicBezTo>
                    <a:pt x="697" y="400"/>
                    <a:pt x="697" y="400"/>
                    <a:pt x="697" y="400"/>
                  </a:cubicBezTo>
                  <a:cubicBezTo>
                    <a:pt x="677" y="400"/>
                    <a:pt x="677" y="400"/>
                    <a:pt x="677" y="400"/>
                  </a:cubicBezTo>
                  <a:cubicBezTo>
                    <a:pt x="677" y="389"/>
                    <a:pt x="677" y="389"/>
                    <a:pt x="677" y="389"/>
                  </a:cubicBezTo>
                  <a:cubicBezTo>
                    <a:pt x="697" y="389"/>
                    <a:pt x="697" y="389"/>
                    <a:pt x="697" y="389"/>
                  </a:cubicBezTo>
                  <a:close/>
                  <a:moveTo>
                    <a:pt x="697" y="407"/>
                  </a:moveTo>
                  <a:cubicBezTo>
                    <a:pt x="697" y="422"/>
                    <a:pt x="697" y="422"/>
                    <a:pt x="697" y="422"/>
                  </a:cubicBezTo>
                  <a:cubicBezTo>
                    <a:pt x="694" y="431"/>
                    <a:pt x="692" y="435"/>
                    <a:pt x="682" y="438"/>
                  </a:cubicBezTo>
                  <a:cubicBezTo>
                    <a:pt x="680" y="437"/>
                    <a:pt x="679" y="436"/>
                    <a:pt x="677" y="435"/>
                  </a:cubicBezTo>
                  <a:cubicBezTo>
                    <a:pt x="677" y="409"/>
                    <a:pt x="677" y="409"/>
                    <a:pt x="677" y="409"/>
                  </a:cubicBezTo>
                  <a:cubicBezTo>
                    <a:pt x="678" y="409"/>
                    <a:pt x="679" y="409"/>
                    <a:pt x="680" y="410"/>
                  </a:cubicBezTo>
                  <a:cubicBezTo>
                    <a:pt x="679" y="415"/>
                    <a:pt x="679" y="419"/>
                    <a:pt x="679" y="425"/>
                  </a:cubicBezTo>
                  <a:cubicBezTo>
                    <a:pt x="681" y="425"/>
                    <a:pt x="683" y="425"/>
                    <a:pt x="684" y="425"/>
                  </a:cubicBezTo>
                  <a:cubicBezTo>
                    <a:pt x="686" y="420"/>
                    <a:pt x="688" y="414"/>
                    <a:pt x="690" y="409"/>
                  </a:cubicBezTo>
                  <a:cubicBezTo>
                    <a:pt x="693" y="408"/>
                    <a:pt x="695" y="407"/>
                    <a:pt x="697" y="407"/>
                  </a:cubicBezTo>
                  <a:close/>
                  <a:moveTo>
                    <a:pt x="697" y="449"/>
                  </a:moveTo>
                  <a:cubicBezTo>
                    <a:pt x="697" y="461"/>
                    <a:pt x="697" y="461"/>
                    <a:pt x="697" y="461"/>
                  </a:cubicBezTo>
                  <a:cubicBezTo>
                    <a:pt x="691" y="461"/>
                    <a:pt x="691" y="461"/>
                    <a:pt x="691" y="461"/>
                  </a:cubicBezTo>
                  <a:cubicBezTo>
                    <a:pt x="690" y="463"/>
                    <a:pt x="690" y="464"/>
                    <a:pt x="689" y="465"/>
                  </a:cubicBezTo>
                  <a:cubicBezTo>
                    <a:pt x="693" y="467"/>
                    <a:pt x="695" y="467"/>
                    <a:pt x="697" y="468"/>
                  </a:cubicBezTo>
                  <a:cubicBezTo>
                    <a:pt x="697" y="481"/>
                    <a:pt x="697" y="481"/>
                    <a:pt x="697" y="481"/>
                  </a:cubicBezTo>
                  <a:cubicBezTo>
                    <a:pt x="688" y="479"/>
                    <a:pt x="682" y="477"/>
                    <a:pt x="677" y="476"/>
                  </a:cubicBezTo>
                  <a:cubicBezTo>
                    <a:pt x="677" y="464"/>
                    <a:pt x="677" y="464"/>
                    <a:pt x="677" y="464"/>
                  </a:cubicBezTo>
                  <a:cubicBezTo>
                    <a:pt x="677" y="464"/>
                    <a:pt x="677" y="464"/>
                    <a:pt x="677" y="464"/>
                  </a:cubicBezTo>
                  <a:cubicBezTo>
                    <a:pt x="679" y="464"/>
                    <a:pt x="680" y="464"/>
                    <a:pt x="682" y="464"/>
                  </a:cubicBezTo>
                  <a:cubicBezTo>
                    <a:pt x="682" y="461"/>
                    <a:pt x="682" y="458"/>
                    <a:pt x="682" y="454"/>
                  </a:cubicBezTo>
                  <a:cubicBezTo>
                    <a:pt x="680" y="454"/>
                    <a:pt x="679" y="454"/>
                    <a:pt x="677" y="454"/>
                  </a:cubicBezTo>
                  <a:cubicBezTo>
                    <a:pt x="677" y="442"/>
                    <a:pt x="677" y="442"/>
                    <a:pt x="677" y="442"/>
                  </a:cubicBezTo>
                  <a:cubicBezTo>
                    <a:pt x="679" y="443"/>
                    <a:pt x="681" y="443"/>
                    <a:pt x="684" y="444"/>
                  </a:cubicBezTo>
                  <a:cubicBezTo>
                    <a:pt x="686" y="446"/>
                    <a:pt x="687" y="448"/>
                    <a:pt x="689" y="451"/>
                  </a:cubicBezTo>
                  <a:cubicBezTo>
                    <a:pt x="692" y="450"/>
                    <a:pt x="695" y="449"/>
                    <a:pt x="697" y="449"/>
                  </a:cubicBezTo>
                  <a:close/>
                  <a:moveTo>
                    <a:pt x="697" y="492"/>
                  </a:moveTo>
                  <a:cubicBezTo>
                    <a:pt x="697" y="496"/>
                    <a:pt x="697" y="496"/>
                    <a:pt x="697" y="496"/>
                  </a:cubicBezTo>
                  <a:cubicBezTo>
                    <a:pt x="694" y="504"/>
                    <a:pt x="692" y="512"/>
                    <a:pt x="689" y="520"/>
                  </a:cubicBezTo>
                  <a:cubicBezTo>
                    <a:pt x="688" y="520"/>
                    <a:pt x="687" y="520"/>
                    <a:pt x="685" y="520"/>
                  </a:cubicBezTo>
                  <a:cubicBezTo>
                    <a:pt x="683" y="520"/>
                    <a:pt x="681" y="518"/>
                    <a:pt x="677" y="517"/>
                  </a:cubicBezTo>
                  <a:cubicBezTo>
                    <a:pt x="677" y="503"/>
                    <a:pt x="677" y="503"/>
                    <a:pt x="677" y="503"/>
                  </a:cubicBezTo>
                  <a:cubicBezTo>
                    <a:pt x="679" y="504"/>
                    <a:pt x="681" y="505"/>
                    <a:pt x="684" y="506"/>
                  </a:cubicBezTo>
                  <a:cubicBezTo>
                    <a:pt x="686" y="500"/>
                    <a:pt x="688" y="495"/>
                    <a:pt x="690" y="490"/>
                  </a:cubicBezTo>
                  <a:cubicBezTo>
                    <a:pt x="692" y="490"/>
                    <a:pt x="695" y="491"/>
                    <a:pt x="697" y="492"/>
                  </a:cubicBezTo>
                  <a:close/>
                  <a:moveTo>
                    <a:pt x="697" y="582"/>
                  </a:moveTo>
                  <a:cubicBezTo>
                    <a:pt x="697" y="594"/>
                    <a:pt x="697" y="594"/>
                    <a:pt x="697" y="594"/>
                  </a:cubicBezTo>
                  <a:cubicBezTo>
                    <a:pt x="696" y="596"/>
                    <a:pt x="694" y="598"/>
                    <a:pt x="692" y="603"/>
                  </a:cubicBezTo>
                  <a:cubicBezTo>
                    <a:pt x="694" y="603"/>
                    <a:pt x="696" y="603"/>
                    <a:pt x="697" y="603"/>
                  </a:cubicBezTo>
                  <a:cubicBezTo>
                    <a:pt x="697" y="611"/>
                    <a:pt x="697" y="611"/>
                    <a:pt x="697" y="611"/>
                  </a:cubicBezTo>
                  <a:cubicBezTo>
                    <a:pt x="692" y="611"/>
                    <a:pt x="687" y="612"/>
                    <a:pt x="683" y="614"/>
                  </a:cubicBezTo>
                  <a:cubicBezTo>
                    <a:pt x="680" y="618"/>
                    <a:pt x="679" y="620"/>
                    <a:pt x="677" y="622"/>
                  </a:cubicBezTo>
                  <a:cubicBezTo>
                    <a:pt x="677" y="610"/>
                    <a:pt x="677" y="610"/>
                    <a:pt x="677" y="610"/>
                  </a:cubicBezTo>
                  <a:cubicBezTo>
                    <a:pt x="679" y="608"/>
                    <a:pt x="681" y="606"/>
                    <a:pt x="684" y="604"/>
                  </a:cubicBezTo>
                  <a:cubicBezTo>
                    <a:pt x="688" y="594"/>
                    <a:pt x="690" y="588"/>
                    <a:pt x="697" y="582"/>
                  </a:cubicBezTo>
                  <a:close/>
                  <a:moveTo>
                    <a:pt x="697" y="631"/>
                  </a:moveTo>
                  <a:cubicBezTo>
                    <a:pt x="697" y="640"/>
                    <a:pt x="697" y="640"/>
                    <a:pt x="697" y="640"/>
                  </a:cubicBezTo>
                  <a:cubicBezTo>
                    <a:pt x="690" y="639"/>
                    <a:pt x="683" y="637"/>
                    <a:pt x="677" y="637"/>
                  </a:cubicBezTo>
                  <a:cubicBezTo>
                    <a:pt x="677" y="628"/>
                    <a:pt x="677" y="628"/>
                    <a:pt x="677" y="628"/>
                  </a:cubicBezTo>
                  <a:cubicBezTo>
                    <a:pt x="687" y="629"/>
                    <a:pt x="687" y="630"/>
                    <a:pt x="692" y="631"/>
                  </a:cubicBezTo>
                  <a:cubicBezTo>
                    <a:pt x="694" y="631"/>
                    <a:pt x="696" y="631"/>
                    <a:pt x="697" y="631"/>
                  </a:cubicBezTo>
                  <a:close/>
                  <a:moveTo>
                    <a:pt x="677" y="542"/>
                  </a:moveTo>
                  <a:cubicBezTo>
                    <a:pt x="677" y="540"/>
                    <a:pt x="677" y="540"/>
                    <a:pt x="677" y="540"/>
                  </a:cubicBezTo>
                  <a:cubicBezTo>
                    <a:pt x="678" y="541"/>
                    <a:pt x="678" y="541"/>
                    <a:pt x="678" y="541"/>
                  </a:cubicBezTo>
                  <a:cubicBezTo>
                    <a:pt x="677" y="542"/>
                    <a:pt x="677" y="542"/>
                    <a:pt x="677" y="542"/>
                  </a:cubicBezTo>
                  <a:close/>
                  <a:moveTo>
                    <a:pt x="677" y="501"/>
                  </a:moveTo>
                  <a:cubicBezTo>
                    <a:pt x="679" y="496"/>
                    <a:pt x="680" y="492"/>
                    <a:pt x="682" y="487"/>
                  </a:cubicBezTo>
                  <a:cubicBezTo>
                    <a:pt x="680" y="487"/>
                    <a:pt x="679" y="486"/>
                    <a:pt x="677" y="486"/>
                  </a:cubicBezTo>
                  <a:lnTo>
                    <a:pt x="677" y="501"/>
                  </a:lnTo>
                  <a:close/>
                  <a:moveTo>
                    <a:pt x="654" y="95"/>
                  </a:moveTo>
                  <a:cubicBezTo>
                    <a:pt x="656" y="97"/>
                    <a:pt x="658" y="99"/>
                    <a:pt x="660" y="100"/>
                  </a:cubicBezTo>
                  <a:cubicBezTo>
                    <a:pt x="664" y="107"/>
                    <a:pt x="671" y="112"/>
                    <a:pt x="677" y="118"/>
                  </a:cubicBezTo>
                  <a:cubicBezTo>
                    <a:pt x="677" y="130"/>
                    <a:pt x="677" y="130"/>
                    <a:pt x="677" y="130"/>
                  </a:cubicBezTo>
                  <a:cubicBezTo>
                    <a:pt x="675" y="126"/>
                    <a:pt x="672" y="121"/>
                    <a:pt x="665" y="116"/>
                  </a:cubicBezTo>
                  <a:cubicBezTo>
                    <a:pt x="663" y="123"/>
                    <a:pt x="662" y="130"/>
                    <a:pt x="660" y="137"/>
                  </a:cubicBezTo>
                  <a:cubicBezTo>
                    <a:pt x="658" y="153"/>
                    <a:pt x="660" y="154"/>
                    <a:pt x="670" y="165"/>
                  </a:cubicBezTo>
                  <a:cubicBezTo>
                    <a:pt x="673" y="158"/>
                    <a:pt x="676" y="151"/>
                    <a:pt x="677" y="146"/>
                  </a:cubicBezTo>
                  <a:cubicBezTo>
                    <a:pt x="677" y="186"/>
                    <a:pt x="677" y="186"/>
                    <a:pt x="677" y="186"/>
                  </a:cubicBezTo>
                  <a:cubicBezTo>
                    <a:pt x="674" y="182"/>
                    <a:pt x="672" y="178"/>
                    <a:pt x="669" y="173"/>
                  </a:cubicBezTo>
                  <a:cubicBezTo>
                    <a:pt x="662" y="168"/>
                    <a:pt x="657" y="163"/>
                    <a:pt x="654" y="156"/>
                  </a:cubicBezTo>
                  <a:cubicBezTo>
                    <a:pt x="654" y="124"/>
                    <a:pt x="654" y="124"/>
                    <a:pt x="654" y="124"/>
                  </a:cubicBezTo>
                  <a:cubicBezTo>
                    <a:pt x="655" y="118"/>
                    <a:pt x="656" y="111"/>
                    <a:pt x="654" y="106"/>
                  </a:cubicBezTo>
                  <a:cubicBezTo>
                    <a:pt x="654" y="95"/>
                    <a:pt x="654" y="95"/>
                    <a:pt x="654" y="95"/>
                  </a:cubicBezTo>
                  <a:close/>
                  <a:moveTo>
                    <a:pt x="677" y="678"/>
                  </a:moveTo>
                  <a:cubicBezTo>
                    <a:pt x="674" y="681"/>
                    <a:pt x="670" y="685"/>
                    <a:pt x="664" y="687"/>
                  </a:cubicBezTo>
                  <a:cubicBezTo>
                    <a:pt x="662" y="691"/>
                    <a:pt x="662" y="691"/>
                    <a:pt x="654" y="701"/>
                  </a:cubicBezTo>
                  <a:cubicBezTo>
                    <a:pt x="654" y="690"/>
                    <a:pt x="654" y="690"/>
                    <a:pt x="654" y="690"/>
                  </a:cubicBezTo>
                  <a:cubicBezTo>
                    <a:pt x="654" y="689"/>
                    <a:pt x="654" y="689"/>
                    <a:pt x="654" y="689"/>
                  </a:cubicBezTo>
                  <a:cubicBezTo>
                    <a:pt x="654" y="689"/>
                    <a:pt x="654" y="689"/>
                    <a:pt x="654" y="689"/>
                  </a:cubicBezTo>
                  <a:cubicBezTo>
                    <a:pt x="654" y="680"/>
                    <a:pt x="654" y="680"/>
                    <a:pt x="654" y="680"/>
                  </a:cubicBezTo>
                  <a:cubicBezTo>
                    <a:pt x="655" y="681"/>
                    <a:pt x="655" y="681"/>
                    <a:pt x="655" y="681"/>
                  </a:cubicBezTo>
                  <a:cubicBezTo>
                    <a:pt x="666" y="678"/>
                    <a:pt x="670" y="676"/>
                    <a:pt x="677" y="667"/>
                  </a:cubicBezTo>
                  <a:cubicBezTo>
                    <a:pt x="677" y="678"/>
                    <a:pt x="677" y="678"/>
                    <a:pt x="677" y="678"/>
                  </a:cubicBezTo>
                  <a:close/>
                  <a:moveTo>
                    <a:pt x="677" y="313"/>
                  </a:moveTo>
                  <a:cubicBezTo>
                    <a:pt x="677" y="325"/>
                    <a:pt x="677" y="325"/>
                    <a:pt x="677" y="325"/>
                  </a:cubicBezTo>
                  <a:cubicBezTo>
                    <a:pt x="671" y="323"/>
                    <a:pt x="665" y="322"/>
                    <a:pt x="660" y="320"/>
                  </a:cubicBezTo>
                  <a:cubicBezTo>
                    <a:pt x="659" y="316"/>
                    <a:pt x="658" y="313"/>
                    <a:pt x="657" y="308"/>
                  </a:cubicBezTo>
                  <a:cubicBezTo>
                    <a:pt x="665" y="311"/>
                    <a:pt x="671" y="313"/>
                    <a:pt x="677" y="313"/>
                  </a:cubicBezTo>
                  <a:close/>
                  <a:moveTo>
                    <a:pt x="677" y="325"/>
                  </a:moveTo>
                  <a:cubicBezTo>
                    <a:pt x="677" y="339"/>
                    <a:pt x="677" y="339"/>
                    <a:pt x="677" y="339"/>
                  </a:cubicBezTo>
                  <a:cubicBezTo>
                    <a:pt x="674" y="342"/>
                    <a:pt x="670" y="345"/>
                    <a:pt x="666" y="349"/>
                  </a:cubicBezTo>
                  <a:cubicBezTo>
                    <a:pt x="666" y="344"/>
                    <a:pt x="665" y="340"/>
                    <a:pt x="665" y="336"/>
                  </a:cubicBezTo>
                  <a:cubicBezTo>
                    <a:pt x="669" y="332"/>
                    <a:pt x="673" y="328"/>
                    <a:pt x="677" y="325"/>
                  </a:cubicBezTo>
                  <a:close/>
                  <a:moveTo>
                    <a:pt x="677" y="350"/>
                  </a:moveTo>
                  <a:cubicBezTo>
                    <a:pt x="677" y="382"/>
                    <a:pt x="677" y="382"/>
                    <a:pt x="677" y="382"/>
                  </a:cubicBezTo>
                  <a:cubicBezTo>
                    <a:pt x="675" y="382"/>
                    <a:pt x="673" y="382"/>
                    <a:pt x="671" y="383"/>
                  </a:cubicBezTo>
                  <a:cubicBezTo>
                    <a:pt x="670" y="372"/>
                    <a:pt x="669" y="361"/>
                    <a:pt x="668" y="351"/>
                  </a:cubicBezTo>
                  <a:cubicBezTo>
                    <a:pt x="671" y="351"/>
                    <a:pt x="674" y="350"/>
                    <a:pt x="677" y="350"/>
                  </a:cubicBezTo>
                  <a:close/>
                  <a:moveTo>
                    <a:pt x="677" y="389"/>
                  </a:moveTo>
                  <a:cubicBezTo>
                    <a:pt x="677" y="400"/>
                    <a:pt x="677" y="400"/>
                    <a:pt x="677" y="400"/>
                  </a:cubicBezTo>
                  <a:cubicBezTo>
                    <a:pt x="671" y="400"/>
                    <a:pt x="671" y="400"/>
                    <a:pt x="671" y="400"/>
                  </a:cubicBezTo>
                  <a:cubicBezTo>
                    <a:pt x="671" y="397"/>
                    <a:pt x="671" y="393"/>
                    <a:pt x="671" y="389"/>
                  </a:cubicBezTo>
                  <a:cubicBezTo>
                    <a:pt x="677" y="389"/>
                    <a:pt x="677" y="389"/>
                    <a:pt x="677" y="389"/>
                  </a:cubicBezTo>
                  <a:close/>
                  <a:moveTo>
                    <a:pt x="677" y="409"/>
                  </a:moveTo>
                  <a:cubicBezTo>
                    <a:pt x="677" y="435"/>
                    <a:pt x="677" y="435"/>
                    <a:pt x="677" y="435"/>
                  </a:cubicBezTo>
                  <a:cubicBezTo>
                    <a:pt x="668" y="430"/>
                    <a:pt x="671" y="422"/>
                    <a:pt x="670" y="409"/>
                  </a:cubicBezTo>
                  <a:cubicBezTo>
                    <a:pt x="673" y="409"/>
                    <a:pt x="675" y="409"/>
                    <a:pt x="677" y="409"/>
                  </a:cubicBezTo>
                  <a:close/>
                  <a:moveTo>
                    <a:pt x="677" y="442"/>
                  </a:moveTo>
                  <a:cubicBezTo>
                    <a:pt x="677" y="454"/>
                    <a:pt x="677" y="454"/>
                    <a:pt x="677" y="454"/>
                  </a:cubicBezTo>
                  <a:cubicBezTo>
                    <a:pt x="676" y="454"/>
                    <a:pt x="676" y="454"/>
                    <a:pt x="676" y="454"/>
                  </a:cubicBezTo>
                  <a:cubicBezTo>
                    <a:pt x="674" y="456"/>
                    <a:pt x="674" y="456"/>
                    <a:pt x="673" y="463"/>
                  </a:cubicBezTo>
                  <a:cubicBezTo>
                    <a:pt x="674" y="463"/>
                    <a:pt x="676" y="463"/>
                    <a:pt x="677" y="464"/>
                  </a:cubicBezTo>
                  <a:cubicBezTo>
                    <a:pt x="677" y="476"/>
                    <a:pt x="677" y="476"/>
                    <a:pt x="677" y="476"/>
                  </a:cubicBezTo>
                  <a:cubicBezTo>
                    <a:pt x="664" y="473"/>
                    <a:pt x="663" y="472"/>
                    <a:pt x="661" y="471"/>
                  </a:cubicBezTo>
                  <a:cubicBezTo>
                    <a:pt x="664" y="460"/>
                    <a:pt x="665" y="442"/>
                    <a:pt x="677" y="442"/>
                  </a:cubicBezTo>
                  <a:close/>
                  <a:moveTo>
                    <a:pt x="677" y="486"/>
                  </a:moveTo>
                  <a:cubicBezTo>
                    <a:pt x="677" y="501"/>
                    <a:pt x="677" y="501"/>
                    <a:pt x="677" y="501"/>
                  </a:cubicBezTo>
                  <a:cubicBezTo>
                    <a:pt x="676" y="503"/>
                    <a:pt x="676" y="503"/>
                    <a:pt x="676" y="503"/>
                  </a:cubicBezTo>
                  <a:cubicBezTo>
                    <a:pt x="677" y="503"/>
                    <a:pt x="677" y="503"/>
                    <a:pt x="677" y="503"/>
                  </a:cubicBezTo>
                  <a:cubicBezTo>
                    <a:pt x="677" y="517"/>
                    <a:pt x="677" y="517"/>
                    <a:pt x="677" y="517"/>
                  </a:cubicBezTo>
                  <a:cubicBezTo>
                    <a:pt x="669" y="514"/>
                    <a:pt x="659" y="510"/>
                    <a:pt x="654" y="507"/>
                  </a:cubicBezTo>
                  <a:cubicBezTo>
                    <a:pt x="654" y="494"/>
                    <a:pt x="654" y="494"/>
                    <a:pt x="654" y="494"/>
                  </a:cubicBezTo>
                  <a:cubicBezTo>
                    <a:pt x="659" y="479"/>
                    <a:pt x="659" y="479"/>
                    <a:pt x="660" y="478"/>
                  </a:cubicBezTo>
                  <a:cubicBezTo>
                    <a:pt x="666" y="481"/>
                    <a:pt x="666" y="481"/>
                    <a:pt x="667" y="482"/>
                  </a:cubicBezTo>
                  <a:cubicBezTo>
                    <a:pt x="666" y="488"/>
                    <a:pt x="664" y="493"/>
                    <a:pt x="662" y="498"/>
                  </a:cubicBezTo>
                  <a:cubicBezTo>
                    <a:pt x="664" y="499"/>
                    <a:pt x="666" y="500"/>
                    <a:pt x="669" y="500"/>
                  </a:cubicBezTo>
                  <a:cubicBezTo>
                    <a:pt x="671" y="495"/>
                    <a:pt x="672" y="490"/>
                    <a:pt x="674" y="485"/>
                  </a:cubicBezTo>
                  <a:cubicBezTo>
                    <a:pt x="677" y="486"/>
                    <a:pt x="677" y="486"/>
                    <a:pt x="677" y="486"/>
                  </a:cubicBezTo>
                  <a:close/>
                  <a:moveTo>
                    <a:pt x="677" y="540"/>
                  </a:moveTo>
                  <a:cubicBezTo>
                    <a:pt x="669" y="532"/>
                    <a:pt x="661" y="523"/>
                    <a:pt x="654" y="514"/>
                  </a:cubicBezTo>
                  <a:cubicBezTo>
                    <a:pt x="654" y="531"/>
                    <a:pt x="654" y="531"/>
                    <a:pt x="654" y="531"/>
                  </a:cubicBezTo>
                  <a:cubicBezTo>
                    <a:pt x="657" y="534"/>
                    <a:pt x="661" y="537"/>
                    <a:pt x="664" y="541"/>
                  </a:cubicBezTo>
                  <a:cubicBezTo>
                    <a:pt x="661" y="540"/>
                    <a:pt x="657" y="539"/>
                    <a:pt x="654" y="539"/>
                  </a:cubicBezTo>
                  <a:cubicBezTo>
                    <a:pt x="654" y="551"/>
                    <a:pt x="654" y="551"/>
                    <a:pt x="654" y="551"/>
                  </a:cubicBezTo>
                  <a:cubicBezTo>
                    <a:pt x="658" y="552"/>
                    <a:pt x="661" y="552"/>
                    <a:pt x="665" y="553"/>
                  </a:cubicBezTo>
                  <a:cubicBezTo>
                    <a:pt x="668" y="553"/>
                    <a:pt x="670" y="553"/>
                    <a:pt x="673" y="553"/>
                  </a:cubicBezTo>
                  <a:cubicBezTo>
                    <a:pt x="674" y="550"/>
                    <a:pt x="676" y="546"/>
                    <a:pt x="677" y="542"/>
                  </a:cubicBezTo>
                  <a:cubicBezTo>
                    <a:pt x="677" y="540"/>
                    <a:pt x="677" y="540"/>
                    <a:pt x="677" y="540"/>
                  </a:cubicBezTo>
                  <a:close/>
                  <a:moveTo>
                    <a:pt x="677" y="610"/>
                  </a:moveTo>
                  <a:cubicBezTo>
                    <a:pt x="677" y="622"/>
                    <a:pt x="677" y="622"/>
                    <a:pt x="677" y="622"/>
                  </a:cubicBezTo>
                  <a:cubicBezTo>
                    <a:pt x="676" y="623"/>
                    <a:pt x="675" y="625"/>
                    <a:pt x="674" y="628"/>
                  </a:cubicBezTo>
                  <a:cubicBezTo>
                    <a:pt x="677" y="628"/>
                    <a:pt x="677" y="628"/>
                    <a:pt x="677" y="628"/>
                  </a:cubicBezTo>
                  <a:cubicBezTo>
                    <a:pt x="677" y="637"/>
                    <a:pt x="677" y="637"/>
                    <a:pt x="677" y="637"/>
                  </a:cubicBezTo>
                  <a:cubicBezTo>
                    <a:pt x="668" y="637"/>
                    <a:pt x="660" y="639"/>
                    <a:pt x="654" y="649"/>
                  </a:cubicBezTo>
                  <a:cubicBezTo>
                    <a:pt x="654" y="637"/>
                    <a:pt x="654" y="637"/>
                    <a:pt x="654" y="637"/>
                  </a:cubicBezTo>
                  <a:cubicBezTo>
                    <a:pt x="657" y="633"/>
                    <a:pt x="661" y="630"/>
                    <a:pt x="665" y="628"/>
                  </a:cubicBezTo>
                  <a:cubicBezTo>
                    <a:pt x="669" y="620"/>
                    <a:pt x="672" y="615"/>
                    <a:pt x="677" y="610"/>
                  </a:cubicBezTo>
                  <a:close/>
                  <a:moveTo>
                    <a:pt x="677" y="657"/>
                  </a:moveTo>
                  <a:cubicBezTo>
                    <a:pt x="677" y="666"/>
                    <a:pt x="677" y="666"/>
                    <a:pt x="677" y="666"/>
                  </a:cubicBezTo>
                  <a:cubicBezTo>
                    <a:pt x="667" y="663"/>
                    <a:pt x="660" y="661"/>
                    <a:pt x="654" y="660"/>
                  </a:cubicBezTo>
                  <a:cubicBezTo>
                    <a:pt x="654" y="651"/>
                    <a:pt x="654" y="651"/>
                    <a:pt x="654" y="651"/>
                  </a:cubicBezTo>
                  <a:cubicBezTo>
                    <a:pt x="663" y="653"/>
                    <a:pt x="663" y="653"/>
                    <a:pt x="676" y="657"/>
                  </a:cubicBezTo>
                  <a:cubicBezTo>
                    <a:pt x="677" y="657"/>
                    <a:pt x="677" y="657"/>
                    <a:pt x="677" y="657"/>
                  </a:cubicBezTo>
                  <a:close/>
                  <a:moveTo>
                    <a:pt x="654" y="581"/>
                  </a:moveTo>
                  <a:cubicBezTo>
                    <a:pt x="654" y="568"/>
                    <a:pt x="654" y="568"/>
                    <a:pt x="654" y="568"/>
                  </a:cubicBezTo>
                  <a:cubicBezTo>
                    <a:pt x="656" y="569"/>
                    <a:pt x="658" y="571"/>
                    <a:pt x="661" y="573"/>
                  </a:cubicBezTo>
                  <a:cubicBezTo>
                    <a:pt x="658" y="575"/>
                    <a:pt x="656" y="578"/>
                    <a:pt x="654" y="581"/>
                  </a:cubicBezTo>
                  <a:close/>
                  <a:moveTo>
                    <a:pt x="654" y="270"/>
                  </a:moveTo>
                  <a:cubicBezTo>
                    <a:pt x="654" y="263"/>
                    <a:pt x="654" y="263"/>
                    <a:pt x="654" y="263"/>
                  </a:cubicBezTo>
                  <a:cubicBezTo>
                    <a:pt x="655" y="259"/>
                    <a:pt x="660" y="255"/>
                    <a:pt x="668" y="261"/>
                  </a:cubicBezTo>
                  <a:cubicBezTo>
                    <a:pt x="668" y="264"/>
                    <a:pt x="668" y="267"/>
                    <a:pt x="668" y="270"/>
                  </a:cubicBezTo>
                  <a:cubicBezTo>
                    <a:pt x="665" y="273"/>
                    <a:pt x="662" y="273"/>
                    <a:pt x="657" y="273"/>
                  </a:cubicBezTo>
                  <a:cubicBezTo>
                    <a:pt x="655" y="272"/>
                    <a:pt x="654" y="271"/>
                    <a:pt x="654" y="270"/>
                  </a:cubicBezTo>
                  <a:close/>
                  <a:moveTo>
                    <a:pt x="629" y="76"/>
                  </a:moveTo>
                  <a:cubicBezTo>
                    <a:pt x="637" y="82"/>
                    <a:pt x="645" y="88"/>
                    <a:pt x="654" y="95"/>
                  </a:cubicBezTo>
                  <a:cubicBezTo>
                    <a:pt x="654" y="106"/>
                    <a:pt x="654" y="106"/>
                    <a:pt x="654" y="106"/>
                  </a:cubicBezTo>
                  <a:cubicBezTo>
                    <a:pt x="652" y="101"/>
                    <a:pt x="647" y="97"/>
                    <a:pt x="639" y="94"/>
                  </a:cubicBezTo>
                  <a:cubicBezTo>
                    <a:pt x="637" y="107"/>
                    <a:pt x="633" y="122"/>
                    <a:pt x="639" y="134"/>
                  </a:cubicBezTo>
                  <a:cubicBezTo>
                    <a:pt x="646" y="139"/>
                    <a:pt x="646" y="139"/>
                    <a:pt x="648" y="141"/>
                  </a:cubicBezTo>
                  <a:cubicBezTo>
                    <a:pt x="648" y="141"/>
                    <a:pt x="649" y="141"/>
                    <a:pt x="650" y="141"/>
                  </a:cubicBezTo>
                  <a:cubicBezTo>
                    <a:pt x="651" y="136"/>
                    <a:pt x="652" y="130"/>
                    <a:pt x="654" y="124"/>
                  </a:cubicBezTo>
                  <a:cubicBezTo>
                    <a:pt x="654" y="156"/>
                    <a:pt x="654" y="156"/>
                    <a:pt x="654" y="156"/>
                  </a:cubicBezTo>
                  <a:cubicBezTo>
                    <a:pt x="653" y="155"/>
                    <a:pt x="652" y="153"/>
                    <a:pt x="651" y="151"/>
                  </a:cubicBezTo>
                  <a:cubicBezTo>
                    <a:pt x="643" y="148"/>
                    <a:pt x="630" y="139"/>
                    <a:pt x="629" y="130"/>
                  </a:cubicBezTo>
                  <a:cubicBezTo>
                    <a:pt x="629" y="106"/>
                    <a:pt x="629" y="106"/>
                    <a:pt x="629" y="106"/>
                  </a:cubicBezTo>
                  <a:cubicBezTo>
                    <a:pt x="629" y="103"/>
                    <a:pt x="629" y="103"/>
                    <a:pt x="629" y="103"/>
                  </a:cubicBezTo>
                  <a:cubicBezTo>
                    <a:pt x="629" y="99"/>
                    <a:pt x="629" y="95"/>
                    <a:pt x="629" y="92"/>
                  </a:cubicBezTo>
                  <a:cubicBezTo>
                    <a:pt x="629" y="76"/>
                    <a:pt x="629" y="76"/>
                    <a:pt x="629" y="76"/>
                  </a:cubicBezTo>
                  <a:close/>
                  <a:moveTo>
                    <a:pt x="654" y="701"/>
                  </a:moveTo>
                  <a:cubicBezTo>
                    <a:pt x="652" y="702"/>
                    <a:pt x="652" y="702"/>
                    <a:pt x="652" y="702"/>
                  </a:cubicBezTo>
                  <a:cubicBezTo>
                    <a:pt x="644" y="707"/>
                    <a:pt x="637" y="713"/>
                    <a:pt x="629" y="719"/>
                  </a:cubicBezTo>
                  <a:cubicBezTo>
                    <a:pt x="629" y="702"/>
                    <a:pt x="629" y="702"/>
                    <a:pt x="629" y="702"/>
                  </a:cubicBezTo>
                  <a:cubicBezTo>
                    <a:pt x="640" y="701"/>
                    <a:pt x="646" y="700"/>
                    <a:pt x="654" y="690"/>
                  </a:cubicBezTo>
                  <a:cubicBezTo>
                    <a:pt x="654" y="701"/>
                    <a:pt x="654" y="701"/>
                    <a:pt x="654" y="701"/>
                  </a:cubicBezTo>
                  <a:close/>
                  <a:moveTo>
                    <a:pt x="654" y="263"/>
                  </a:moveTo>
                  <a:cubicBezTo>
                    <a:pt x="654" y="270"/>
                    <a:pt x="654" y="270"/>
                    <a:pt x="654" y="270"/>
                  </a:cubicBezTo>
                  <a:cubicBezTo>
                    <a:pt x="653" y="268"/>
                    <a:pt x="653" y="265"/>
                    <a:pt x="654" y="263"/>
                  </a:cubicBezTo>
                  <a:close/>
                  <a:moveTo>
                    <a:pt x="654" y="494"/>
                  </a:moveTo>
                  <a:cubicBezTo>
                    <a:pt x="654" y="507"/>
                    <a:pt x="654" y="507"/>
                    <a:pt x="654" y="507"/>
                  </a:cubicBezTo>
                  <a:cubicBezTo>
                    <a:pt x="651" y="506"/>
                    <a:pt x="649" y="506"/>
                    <a:pt x="649" y="505"/>
                  </a:cubicBezTo>
                  <a:cubicBezTo>
                    <a:pt x="651" y="501"/>
                    <a:pt x="652" y="497"/>
                    <a:pt x="654" y="494"/>
                  </a:cubicBezTo>
                  <a:close/>
                  <a:moveTo>
                    <a:pt x="654" y="514"/>
                  </a:moveTo>
                  <a:cubicBezTo>
                    <a:pt x="654" y="531"/>
                    <a:pt x="654" y="531"/>
                    <a:pt x="654" y="531"/>
                  </a:cubicBezTo>
                  <a:cubicBezTo>
                    <a:pt x="650" y="527"/>
                    <a:pt x="646" y="523"/>
                    <a:pt x="642" y="520"/>
                  </a:cubicBezTo>
                  <a:cubicBezTo>
                    <a:pt x="644" y="516"/>
                    <a:pt x="646" y="512"/>
                    <a:pt x="648" y="509"/>
                  </a:cubicBezTo>
                  <a:cubicBezTo>
                    <a:pt x="654" y="514"/>
                    <a:pt x="654" y="514"/>
                    <a:pt x="654" y="514"/>
                  </a:cubicBezTo>
                  <a:close/>
                  <a:moveTo>
                    <a:pt x="654" y="539"/>
                  </a:moveTo>
                  <a:cubicBezTo>
                    <a:pt x="654" y="551"/>
                    <a:pt x="654" y="551"/>
                    <a:pt x="654" y="551"/>
                  </a:cubicBezTo>
                  <a:cubicBezTo>
                    <a:pt x="645" y="549"/>
                    <a:pt x="637" y="547"/>
                    <a:pt x="629" y="546"/>
                  </a:cubicBezTo>
                  <a:cubicBezTo>
                    <a:pt x="629" y="544"/>
                    <a:pt x="629" y="544"/>
                    <a:pt x="629" y="544"/>
                  </a:cubicBezTo>
                  <a:cubicBezTo>
                    <a:pt x="631" y="541"/>
                    <a:pt x="632" y="538"/>
                    <a:pt x="635" y="535"/>
                  </a:cubicBezTo>
                  <a:cubicBezTo>
                    <a:pt x="641" y="536"/>
                    <a:pt x="647" y="537"/>
                    <a:pt x="654" y="539"/>
                  </a:cubicBezTo>
                  <a:close/>
                  <a:moveTo>
                    <a:pt x="654" y="568"/>
                  </a:moveTo>
                  <a:cubicBezTo>
                    <a:pt x="645" y="562"/>
                    <a:pt x="637" y="556"/>
                    <a:pt x="629" y="550"/>
                  </a:cubicBezTo>
                  <a:cubicBezTo>
                    <a:pt x="629" y="566"/>
                    <a:pt x="629" y="566"/>
                    <a:pt x="629" y="566"/>
                  </a:cubicBezTo>
                  <a:cubicBezTo>
                    <a:pt x="637" y="571"/>
                    <a:pt x="645" y="576"/>
                    <a:pt x="652" y="582"/>
                  </a:cubicBezTo>
                  <a:cubicBezTo>
                    <a:pt x="654" y="581"/>
                    <a:pt x="654" y="581"/>
                    <a:pt x="654" y="581"/>
                  </a:cubicBezTo>
                  <a:cubicBezTo>
                    <a:pt x="654" y="568"/>
                    <a:pt x="654" y="568"/>
                    <a:pt x="654" y="568"/>
                  </a:cubicBezTo>
                  <a:close/>
                  <a:moveTo>
                    <a:pt x="654" y="637"/>
                  </a:moveTo>
                  <a:cubicBezTo>
                    <a:pt x="654" y="649"/>
                    <a:pt x="654" y="649"/>
                    <a:pt x="654" y="649"/>
                  </a:cubicBezTo>
                  <a:cubicBezTo>
                    <a:pt x="653" y="650"/>
                    <a:pt x="653" y="651"/>
                    <a:pt x="652" y="651"/>
                  </a:cubicBezTo>
                  <a:cubicBezTo>
                    <a:pt x="654" y="651"/>
                    <a:pt x="654" y="651"/>
                    <a:pt x="654" y="651"/>
                  </a:cubicBezTo>
                  <a:cubicBezTo>
                    <a:pt x="654" y="660"/>
                    <a:pt x="654" y="660"/>
                    <a:pt x="654" y="660"/>
                  </a:cubicBezTo>
                  <a:cubicBezTo>
                    <a:pt x="645" y="659"/>
                    <a:pt x="639" y="662"/>
                    <a:pt x="629" y="672"/>
                  </a:cubicBezTo>
                  <a:cubicBezTo>
                    <a:pt x="629" y="661"/>
                    <a:pt x="629" y="661"/>
                    <a:pt x="629" y="661"/>
                  </a:cubicBezTo>
                  <a:cubicBezTo>
                    <a:pt x="633" y="656"/>
                    <a:pt x="639" y="653"/>
                    <a:pt x="645" y="649"/>
                  </a:cubicBezTo>
                  <a:cubicBezTo>
                    <a:pt x="647" y="644"/>
                    <a:pt x="650" y="640"/>
                    <a:pt x="654" y="637"/>
                  </a:cubicBezTo>
                  <a:close/>
                  <a:moveTo>
                    <a:pt x="654" y="680"/>
                  </a:moveTo>
                  <a:cubicBezTo>
                    <a:pt x="645" y="677"/>
                    <a:pt x="637" y="674"/>
                    <a:pt x="629" y="672"/>
                  </a:cubicBezTo>
                  <a:cubicBezTo>
                    <a:pt x="629" y="681"/>
                    <a:pt x="629" y="681"/>
                    <a:pt x="629" y="681"/>
                  </a:cubicBezTo>
                  <a:cubicBezTo>
                    <a:pt x="637" y="684"/>
                    <a:pt x="645" y="687"/>
                    <a:pt x="654" y="689"/>
                  </a:cubicBezTo>
                  <a:cubicBezTo>
                    <a:pt x="654" y="680"/>
                    <a:pt x="654" y="680"/>
                    <a:pt x="654" y="680"/>
                  </a:cubicBezTo>
                  <a:close/>
                  <a:moveTo>
                    <a:pt x="629" y="600"/>
                  </a:moveTo>
                  <a:cubicBezTo>
                    <a:pt x="629" y="575"/>
                    <a:pt x="629" y="575"/>
                    <a:pt x="629" y="575"/>
                  </a:cubicBezTo>
                  <a:cubicBezTo>
                    <a:pt x="635" y="581"/>
                    <a:pt x="641" y="586"/>
                    <a:pt x="646" y="592"/>
                  </a:cubicBezTo>
                  <a:cubicBezTo>
                    <a:pt x="643" y="596"/>
                    <a:pt x="640" y="599"/>
                    <a:pt x="637" y="603"/>
                  </a:cubicBezTo>
                  <a:cubicBezTo>
                    <a:pt x="629" y="600"/>
                    <a:pt x="629" y="600"/>
                    <a:pt x="629" y="600"/>
                  </a:cubicBezTo>
                  <a:close/>
                  <a:moveTo>
                    <a:pt x="629" y="457"/>
                  </a:moveTo>
                  <a:cubicBezTo>
                    <a:pt x="629" y="362"/>
                    <a:pt x="629" y="362"/>
                    <a:pt x="629" y="362"/>
                  </a:cubicBezTo>
                  <a:cubicBezTo>
                    <a:pt x="635" y="393"/>
                    <a:pt x="638" y="427"/>
                    <a:pt x="629" y="457"/>
                  </a:cubicBezTo>
                  <a:close/>
                  <a:moveTo>
                    <a:pt x="629" y="215"/>
                  </a:moveTo>
                  <a:cubicBezTo>
                    <a:pt x="629" y="162"/>
                    <a:pt x="629" y="162"/>
                    <a:pt x="629" y="162"/>
                  </a:cubicBezTo>
                  <a:cubicBezTo>
                    <a:pt x="631" y="162"/>
                    <a:pt x="633" y="162"/>
                    <a:pt x="636" y="162"/>
                  </a:cubicBezTo>
                  <a:cubicBezTo>
                    <a:pt x="638" y="174"/>
                    <a:pt x="642" y="177"/>
                    <a:pt x="650" y="185"/>
                  </a:cubicBezTo>
                  <a:cubicBezTo>
                    <a:pt x="650" y="187"/>
                    <a:pt x="650" y="188"/>
                    <a:pt x="650" y="190"/>
                  </a:cubicBezTo>
                  <a:cubicBezTo>
                    <a:pt x="648" y="192"/>
                    <a:pt x="648" y="192"/>
                    <a:pt x="642" y="192"/>
                  </a:cubicBezTo>
                  <a:cubicBezTo>
                    <a:pt x="641" y="191"/>
                    <a:pt x="641" y="190"/>
                    <a:pt x="640" y="190"/>
                  </a:cubicBezTo>
                  <a:cubicBezTo>
                    <a:pt x="640" y="192"/>
                    <a:pt x="639" y="195"/>
                    <a:pt x="639" y="197"/>
                  </a:cubicBezTo>
                  <a:cubicBezTo>
                    <a:pt x="636" y="198"/>
                    <a:pt x="634" y="198"/>
                    <a:pt x="632" y="199"/>
                  </a:cubicBezTo>
                  <a:cubicBezTo>
                    <a:pt x="637" y="205"/>
                    <a:pt x="640" y="210"/>
                    <a:pt x="648" y="213"/>
                  </a:cubicBezTo>
                  <a:cubicBezTo>
                    <a:pt x="648" y="218"/>
                    <a:pt x="648" y="220"/>
                    <a:pt x="646" y="224"/>
                  </a:cubicBezTo>
                  <a:cubicBezTo>
                    <a:pt x="641" y="224"/>
                    <a:pt x="639" y="224"/>
                    <a:pt x="635" y="222"/>
                  </a:cubicBezTo>
                  <a:cubicBezTo>
                    <a:pt x="632" y="219"/>
                    <a:pt x="630" y="217"/>
                    <a:pt x="629" y="215"/>
                  </a:cubicBezTo>
                  <a:close/>
                  <a:moveTo>
                    <a:pt x="616" y="67"/>
                  </a:moveTo>
                  <a:cubicBezTo>
                    <a:pt x="620" y="70"/>
                    <a:pt x="625" y="73"/>
                    <a:pt x="629" y="76"/>
                  </a:cubicBezTo>
                  <a:cubicBezTo>
                    <a:pt x="629" y="92"/>
                    <a:pt x="629" y="92"/>
                    <a:pt x="629" y="92"/>
                  </a:cubicBezTo>
                  <a:cubicBezTo>
                    <a:pt x="628" y="85"/>
                    <a:pt x="624" y="81"/>
                    <a:pt x="616" y="76"/>
                  </a:cubicBezTo>
                  <a:cubicBezTo>
                    <a:pt x="616" y="67"/>
                    <a:pt x="616" y="67"/>
                    <a:pt x="616" y="67"/>
                  </a:cubicBezTo>
                  <a:close/>
                  <a:moveTo>
                    <a:pt x="629" y="719"/>
                  </a:moveTo>
                  <a:cubicBezTo>
                    <a:pt x="625" y="722"/>
                    <a:pt x="620" y="725"/>
                    <a:pt x="616" y="728"/>
                  </a:cubicBezTo>
                  <a:cubicBezTo>
                    <a:pt x="616" y="719"/>
                    <a:pt x="616" y="719"/>
                    <a:pt x="616" y="719"/>
                  </a:cubicBezTo>
                  <a:cubicBezTo>
                    <a:pt x="620" y="717"/>
                    <a:pt x="623" y="715"/>
                    <a:pt x="628" y="711"/>
                  </a:cubicBezTo>
                  <a:cubicBezTo>
                    <a:pt x="624" y="709"/>
                    <a:pt x="620" y="707"/>
                    <a:pt x="616" y="705"/>
                  </a:cubicBezTo>
                  <a:cubicBezTo>
                    <a:pt x="616" y="696"/>
                    <a:pt x="616" y="696"/>
                    <a:pt x="616" y="696"/>
                  </a:cubicBezTo>
                  <a:cubicBezTo>
                    <a:pt x="620" y="698"/>
                    <a:pt x="624" y="700"/>
                    <a:pt x="628" y="702"/>
                  </a:cubicBezTo>
                  <a:cubicBezTo>
                    <a:pt x="629" y="702"/>
                    <a:pt x="629" y="702"/>
                    <a:pt x="629" y="702"/>
                  </a:cubicBezTo>
                  <a:cubicBezTo>
                    <a:pt x="629" y="719"/>
                    <a:pt x="629" y="719"/>
                    <a:pt x="629" y="719"/>
                  </a:cubicBezTo>
                  <a:close/>
                  <a:moveTo>
                    <a:pt x="629" y="106"/>
                  </a:moveTo>
                  <a:cubicBezTo>
                    <a:pt x="629" y="130"/>
                    <a:pt x="629" y="130"/>
                    <a:pt x="629" y="130"/>
                  </a:cubicBezTo>
                  <a:cubicBezTo>
                    <a:pt x="624" y="127"/>
                    <a:pt x="620" y="125"/>
                    <a:pt x="616" y="122"/>
                  </a:cubicBezTo>
                  <a:cubicBezTo>
                    <a:pt x="616" y="114"/>
                    <a:pt x="616" y="114"/>
                    <a:pt x="616" y="114"/>
                  </a:cubicBezTo>
                  <a:cubicBezTo>
                    <a:pt x="618" y="115"/>
                    <a:pt x="620" y="117"/>
                    <a:pt x="624" y="120"/>
                  </a:cubicBezTo>
                  <a:cubicBezTo>
                    <a:pt x="625" y="120"/>
                    <a:pt x="626" y="120"/>
                    <a:pt x="626" y="120"/>
                  </a:cubicBezTo>
                  <a:cubicBezTo>
                    <a:pt x="627" y="116"/>
                    <a:pt x="628" y="111"/>
                    <a:pt x="629" y="106"/>
                  </a:cubicBezTo>
                  <a:close/>
                  <a:moveTo>
                    <a:pt x="629" y="162"/>
                  </a:moveTo>
                  <a:cubicBezTo>
                    <a:pt x="629" y="215"/>
                    <a:pt x="629" y="215"/>
                    <a:pt x="629" y="215"/>
                  </a:cubicBezTo>
                  <a:cubicBezTo>
                    <a:pt x="623" y="208"/>
                    <a:pt x="619" y="210"/>
                    <a:pt x="616" y="214"/>
                  </a:cubicBezTo>
                  <a:cubicBezTo>
                    <a:pt x="616" y="198"/>
                    <a:pt x="616" y="198"/>
                    <a:pt x="616" y="198"/>
                  </a:cubicBezTo>
                  <a:cubicBezTo>
                    <a:pt x="616" y="198"/>
                    <a:pt x="616" y="198"/>
                    <a:pt x="616" y="198"/>
                  </a:cubicBezTo>
                  <a:cubicBezTo>
                    <a:pt x="616" y="198"/>
                    <a:pt x="616" y="197"/>
                    <a:pt x="616" y="196"/>
                  </a:cubicBezTo>
                  <a:cubicBezTo>
                    <a:pt x="616" y="171"/>
                    <a:pt x="616" y="171"/>
                    <a:pt x="616" y="171"/>
                  </a:cubicBezTo>
                  <a:cubicBezTo>
                    <a:pt x="617" y="172"/>
                    <a:pt x="617" y="173"/>
                    <a:pt x="618" y="173"/>
                  </a:cubicBezTo>
                  <a:cubicBezTo>
                    <a:pt x="620" y="173"/>
                    <a:pt x="621" y="173"/>
                    <a:pt x="622" y="173"/>
                  </a:cubicBezTo>
                  <a:cubicBezTo>
                    <a:pt x="622" y="172"/>
                    <a:pt x="621" y="171"/>
                    <a:pt x="621" y="171"/>
                  </a:cubicBezTo>
                  <a:cubicBezTo>
                    <a:pt x="619" y="170"/>
                    <a:pt x="618" y="169"/>
                    <a:pt x="616" y="168"/>
                  </a:cubicBezTo>
                  <a:cubicBezTo>
                    <a:pt x="616" y="154"/>
                    <a:pt x="616" y="154"/>
                    <a:pt x="616" y="154"/>
                  </a:cubicBezTo>
                  <a:cubicBezTo>
                    <a:pt x="617" y="154"/>
                    <a:pt x="618" y="154"/>
                    <a:pt x="620" y="154"/>
                  </a:cubicBezTo>
                  <a:cubicBezTo>
                    <a:pt x="623" y="160"/>
                    <a:pt x="625" y="162"/>
                    <a:pt x="629" y="162"/>
                  </a:cubicBezTo>
                  <a:close/>
                  <a:moveTo>
                    <a:pt x="629" y="362"/>
                  </a:moveTo>
                  <a:cubicBezTo>
                    <a:pt x="629" y="457"/>
                    <a:pt x="629" y="457"/>
                    <a:pt x="629" y="457"/>
                  </a:cubicBezTo>
                  <a:cubicBezTo>
                    <a:pt x="627" y="461"/>
                    <a:pt x="626" y="466"/>
                    <a:pt x="624" y="470"/>
                  </a:cubicBezTo>
                  <a:cubicBezTo>
                    <a:pt x="622" y="477"/>
                    <a:pt x="619" y="484"/>
                    <a:pt x="616" y="493"/>
                  </a:cubicBezTo>
                  <a:cubicBezTo>
                    <a:pt x="616" y="469"/>
                    <a:pt x="616" y="469"/>
                    <a:pt x="616" y="469"/>
                  </a:cubicBezTo>
                  <a:cubicBezTo>
                    <a:pt x="619" y="467"/>
                    <a:pt x="621" y="463"/>
                    <a:pt x="621" y="457"/>
                  </a:cubicBezTo>
                  <a:cubicBezTo>
                    <a:pt x="619" y="458"/>
                    <a:pt x="618" y="458"/>
                    <a:pt x="616" y="459"/>
                  </a:cubicBezTo>
                  <a:cubicBezTo>
                    <a:pt x="616" y="453"/>
                    <a:pt x="616" y="453"/>
                    <a:pt x="616" y="453"/>
                  </a:cubicBezTo>
                  <a:cubicBezTo>
                    <a:pt x="622" y="451"/>
                    <a:pt x="626" y="447"/>
                    <a:pt x="626" y="437"/>
                  </a:cubicBezTo>
                  <a:cubicBezTo>
                    <a:pt x="622" y="439"/>
                    <a:pt x="619" y="440"/>
                    <a:pt x="616" y="441"/>
                  </a:cubicBezTo>
                  <a:cubicBezTo>
                    <a:pt x="616" y="435"/>
                    <a:pt x="616" y="435"/>
                    <a:pt x="616" y="435"/>
                  </a:cubicBezTo>
                  <a:cubicBezTo>
                    <a:pt x="624" y="432"/>
                    <a:pt x="628" y="429"/>
                    <a:pt x="628" y="417"/>
                  </a:cubicBezTo>
                  <a:cubicBezTo>
                    <a:pt x="623" y="420"/>
                    <a:pt x="619" y="421"/>
                    <a:pt x="616" y="423"/>
                  </a:cubicBezTo>
                  <a:cubicBezTo>
                    <a:pt x="616" y="417"/>
                    <a:pt x="616" y="417"/>
                    <a:pt x="616" y="417"/>
                  </a:cubicBezTo>
                  <a:cubicBezTo>
                    <a:pt x="626" y="411"/>
                    <a:pt x="628" y="411"/>
                    <a:pt x="628" y="397"/>
                  </a:cubicBezTo>
                  <a:cubicBezTo>
                    <a:pt x="624" y="400"/>
                    <a:pt x="620" y="403"/>
                    <a:pt x="616" y="406"/>
                  </a:cubicBezTo>
                  <a:cubicBezTo>
                    <a:pt x="616" y="398"/>
                    <a:pt x="616" y="398"/>
                    <a:pt x="616" y="398"/>
                  </a:cubicBezTo>
                  <a:cubicBezTo>
                    <a:pt x="624" y="393"/>
                    <a:pt x="632" y="387"/>
                    <a:pt x="627" y="377"/>
                  </a:cubicBezTo>
                  <a:cubicBezTo>
                    <a:pt x="622" y="381"/>
                    <a:pt x="618" y="383"/>
                    <a:pt x="616" y="385"/>
                  </a:cubicBezTo>
                  <a:cubicBezTo>
                    <a:pt x="616" y="378"/>
                    <a:pt x="616" y="378"/>
                    <a:pt x="616" y="378"/>
                  </a:cubicBezTo>
                  <a:cubicBezTo>
                    <a:pt x="623" y="373"/>
                    <a:pt x="628" y="368"/>
                    <a:pt x="624" y="358"/>
                  </a:cubicBezTo>
                  <a:cubicBezTo>
                    <a:pt x="621" y="359"/>
                    <a:pt x="618" y="361"/>
                    <a:pt x="616" y="363"/>
                  </a:cubicBezTo>
                  <a:cubicBezTo>
                    <a:pt x="616" y="357"/>
                    <a:pt x="616" y="357"/>
                    <a:pt x="616" y="357"/>
                  </a:cubicBezTo>
                  <a:cubicBezTo>
                    <a:pt x="622" y="352"/>
                    <a:pt x="624" y="347"/>
                    <a:pt x="619" y="337"/>
                  </a:cubicBezTo>
                  <a:cubicBezTo>
                    <a:pt x="618" y="338"/>
                    <a:pt x="617" y="339"/>
                    <a:pt x="616" y="340"/>
                  </a:cubicBezTo>
                  <a:cubicBezTo>
                    <a:pt x="616" y="312"/>
                    <a:pt x="616" y="312"/>
                    <a:pt x="616" y="312"/>
                  </a:cubicBezTo>
                  <a:cubicBezTo>
                    <a:pt x="617" y="314"/>
                    <a:pt x="618" y="316"/>
                    <a:pt x="620" y="320"/>
                  </a:cubicBezTo>
                  <a:cubicBezTo>
                    <a:pt x="623" y="333"/>
                    <a:pt x="626" y="347"/>
                    <a:pt x="629" y="362"/>
                  </a:cubicBezTo>
                  <a:close/>
                  <a:moveTo>
                    <a:pt x="629" y="544"/>
                  </a:moveTo>
                  <a:cubicBezTo>
                    <a:pt x="629" y="546"/>
                    <a:pt x="629" y="546"/>
                    <a:pt x="629" y="546"/>
                  </a:cubicBezTo>
                  <a:cubicBezTo>
                    <a:pt x="628" y="546"/>
                    <a:pt x="628" y="546"/>
                    <a:pt x="628" y="546"/>
                  </a:cubicBezTo>
                  <a:cubicBezTo>
                    <a:pt x="629" y="544"/>
                    <a:pt x="629" y="544"/>
                    <a:pt x="629" y="544"/>
                  </a:cubicBezTo>
                  <a:close/>
                  <a:moveTo>
                    <a:pt x="629" y="550"/>
                  </a:moveTo>
                  <a:cubicBezTo>
                    <a:pt x="629" y="566"/>
                    <a:pt x="629" y="566"/>
                    <a:pt x="629" y="566"/>
                  </a:cubicBezTo>
                  <a:cubicBezTo>
                    <a:pt x="626" y="564"/>
                    <a:pt x="623" y="561"/>
                    <a:pt x="620" y="559"/>
                  </a:cubicBezTo>
                  <a:cubicBezTo>
                    <a:pt x="622" y="554"/>
                    <a:pt x="622" y="551"/>
                    <a:pt x="628" y="549"/>
                  </a:cubicBezTo>
                  <a:cubicBezTo>
                    <a:pt x="629" y="550"/>
                    <a:pt x="629" y="550"/>
                    <a:pt x="629" y="550"/>
                  </a:cubicBezTo>
                  <a:close/>
                  <a:moveTo>
                    <a:pt x="629" y="575"/>
                  </a:moveTo>
                  <a:cubicBezTo>
                    <a:pt x="625" y="572"/>
                    <a:pt x="620" y="568"/>
                    <a:pt x="616" y="565"/>
                  </a:cubicBezTo>
                  <a:cubicBezTo>
                    <a:pt x="616" y="578"/>
                    <a:pt x="616" y="578"/>
                    <a:pt x="616" y="578"/>
                  </a:cubicBezTo>
                  <a:cubicBezTo>
                    <a:pt x="620" y="582"/>
                    <a:pt x="623" y="585"/>
                    <a:pt x="626" y="588"/>
                  </a:cubicBezTo>
                  <a:cubicBezTo>
                    <a:pt x="624" y="588"/>
                    <a:pt x="620" y="587"/>
                    <a:pt x="616" y="586"/>
                  </a:cubicBezTo>
                  <a:cubicBezTo>
                    <a:pt x="616" y="596"/>
                    <a:pt x="616" y="596"/>
                    <a:pt x="616" y="596"/>
                  </a:cubicBezTo>
                  <a:cubicBezTo>
                    <a:pt x="619" y="597"/>
                    <a:pt x="622" y="598"/>
                    <a:pt x="629" y="600"/>
                  </a:cubicBezTo>
                  <a:cubicBezTo>
                    <a:pt x="629" y="575"/>
                    <a:pt x="629" y="575"/>
                    <a:pt x="629" y="575"/>
                  </a:cubicBezTo>
                  <a:close/>
                  <a:moveTo>
                    <a:pt x="629" y="661"/>
                  </a:moveTo>
                  <a:cubicBezTo>
                    <a:pt x="629" y="672"/>
                    <a:pt x="629" y="672"/>
                    <a:pt x="629" y="672"/>
                  </a:cubicBezTo>
                  <a:cubicBezTo>
                    <a:pt x="629" y="681"/>
                    <a:pt x="629" y="681"/>
                    <a:pt x="629" y="681"/>
                  </a:cubicBezTo>
                  <a:cubicBezTo>
                    <a:pt x="628" y="681"/>
                    <a:pt x="628" y="681"/>
                    <a:pt x="628" y="681"/>
                  </a:cubicBezTo>
                  <a:cubicBezTo>
                    <a:pt x="622" y="681"/>
                    <a:pt x="619" y="681"/>
                    <a:pt x="616" y="682"/>
                  </a:cubicBezTo>
                  <a:cubicBezTo>
                    <a:pt x="616" y="674"/>
                    <a:pt x="616" y="674"/>
                    <a:pt x="616" y="674"/>
                  </a:cubicBezTo>
                  <a:cubicBezTo>
                    <a:pt x="617" y="673"/>
                    <a:pt x="619" y="673"/>
                    <a:pt x="621" y="672"/>
                  </a:cubicBezTo>
                  <a:cubicBezTo>
                    <a:pt x="623" y="668"/>
                    <a:pt x="626" y="664"/>
                    <a:pt x="629" y="661"/>
                  </a:cubicBezTo>
                  <a:close/>
                  <a:moveTo>
                    <a:pt x="616" y="616"/>
                  </a:moveTo>
                  <a:cubicBezTo>
                    <a:pt x="616" y="601"/>
                    <a:pt x="616" y="601"/>
                    <a:pt x="616" y="601"/>
                  </a:cubicBezTo>
                  <a:cubicBezTo>
                    <a:pt x="620" y="605"/>
                    <a:pt x="624" y="608"/>
                    <a:pt x="629" y="612"/>
                  </a:cubicBezTo>
                  <a:cubicBezTo>
                    <a:pt x="626" y="615"/>
                    <a:pt x="623" y="618"/>
                    <a:pt x="621" y="620"/>
                  </a:cubicBezTo>
                  <a:lnTo>
                    <a:pt x="616" y="616"/>
                  </a:lnTo>
                  <a:close/>
                  <a:moveTo>
                    <a:pt x="611" y="64"/>
                  </a:moveTo>
                  <a:cubicBezTo>
                    <a:pt x="613" y="65"/>
                    <a:pt x="614" y="66"/>
                    <a:pt x="616" y="67"/>
                  </a:cubicBezTo>
                  <a:cubicBezTo>
                    <a:pt x="616" y="76"/>
                    <a:pt x="616" y="76"/>
                    <a:pt x="616" y="76"/>
                  </a:cubicBezTo>
                  <a:cubicBezTo>
                    <a:pt x="615" y="75"/>
                    <a:pt x="613" y="74"/>
                    <a:pt x="612" y="73"/>
                  </a:cubicBezTo>
                  <a:cubicBezTo>
                    <a:pt x="612" y="85"/>
                    <a:pt x="612" y="97"/>
                    <a:pt x="612" y="109"/>
                  </a:cubicBezTo>
                  <a:cubicBezTo>
                    <a:pt x="614" y="111"/>
                    <a:pt x="615" y="112"/>
                    <a:pt x="616" y="114"/>
                  </a:cubicBezTo>
                  <a:cubicBezTo>
                    <a:pt x="616" y="122"/>
                    <a:pt x="616" y="122"/>
                    <a:pt x="616" y="122"/>
                  </a:cubicBezTo>
                  <a:cubicBezTo>
                    <a:pt x="614" y="121"/>
                    <a:pt x="613" y="120"/>
                    <a:pt x="611" y="118"/>
                  </a:cubicBezTo>
                  <a:cubicBezTo>
                    <a:pt x="611" y="64"/>
                    <a:pt x="611" y="64"/>
                    <a:pt x="611" y="64"/>
                  </a:cubicBezTo>
                  <a:close/>
                  <a:moveTo>
                    <a:pt x="616" y="728"/>
                  </a:moveTo>
                  <a:cubicBezTo>
                    <a:pt x="614" y="728"/>
                    <a:pt x="613" y="729"/>
                    <a:pt x="611" y="730"/>
                  </a:cubicBezTo>
                  <a:cubicBezTo>
                    <a:pt x="611" y="720"/>
                    <a:pt x="611" y="720"/>
                    <a:pt x="611" y="720"/>
                  </a:cubicBezTo>
                  <a:cubicBezTo>
                    <a:pt x="613" y="720"/>
                    <a:pt x="614" y="719"/>
                    <a:pt x="616" y="719"/>
                  </a:cubicBezTo>
                  <a:cubicBezTo>
                    <a:pt x="616" y="728"/>
                    <a:pt x="616" y="728"/>
                    <a:pt x="616" y="728"/>
                  </a:cubicBezTo>
                  <a:close/>
                  <a:moveTo>
                    <a:pt x="616" y="154"/>
                  </a:moveTo>
                  <a:cubicBezTo>
                    <a:pt x="616" y="168"/>
                    <a:pt x="616" y="168"/>
                    <a:pt x="616" y="168"/>
                  </a:cubicBezTo>
                  <a:cubicBezTo>
                    <a:pt x="615" y="167"/>
                    <a:pt x="613" y="167"/>
                    <a:pt x="612" y="166"/>
                  </a:cubicBezTo>
                  <a:cubicBezTo>
                    <a:pt x="613" y="169"/>
                    <a:pt x="613" y="169"/>
                    <a:pt x="616" y="171"/>
                  </a:cubicBezTo>
                  <a:cubicBezTo>
                    <a:pt x="616" y="196"/>
                    <a:pt x="616" y="196"/>
                    <a:pt x="616" y="196"/>
                  </a:cubicBezTo>
                  <a:cubicBezTo>
                    <a:pt x="615" y="194"/>
                    <a:pt x="613" y="192"/>
                    <a:pt x="611" y="190"/>
                  </a:cubicBezTo>
                  <a:cubicBezTo>
                    <a:pt x="611" y="153"/>
                    <a:pt x="611" y="153"/>
                    <a:pt x="611" y="153"/>
                  </a:cubicBezTo>
                  <a:cubicBezTo>
                    <a:pt x="613" y="154"/>
                    <a:pt x="614" y="154"/>
                    <a:pt x="616" y="154"/>
                  </a:cubicBezTo>
                  <a:close/>
                  <a:moveTo>
                    <a:pt x="616" y="198"/>
                  </a:moveTo>
                  <a:cubicBezTo>
                    <a:pt x="616" y="214"/>
                    <a:pt x="616" y="214"/>
                    <a:pt x="616" y="214"/>
                  </a:cubicBezTo>
                  <a:cubicBezTo>
                    <a:pt x="614" y="217"/>
                    <a:pt x="613" y="219"/>
                    <a:pt x="611" y="222"/>
                  </a:cubicBezTo>
                  <a:cubicBezTo>
                    <a:pt x="611" y="196"/>
                    <a:pt x="611" y="196"/>
                    <a:pt x="611" y="196"/>
                  </a:cubicBezTo>
                  <a:cubicBezTo>
                    <a:pt x="611" y="197"/>
                    <a:pt x="612" y="198"/>
                    <a:pt x="612" y="199"/>
                  </a:cubicBezTo>
                  <a:cubicBezTo>
                    <a:pt x="613" y="199"/>
                    <a:pt x="615" y="198"/>
                    <a:pt x="616" y="198"/>
                  </a:cubicBezTo>
                  <a:close/>
                  <a:moveTo>
                    <a:pt x="616" y="312"/>
                  </a:moveTo>
                  <a:cubicBezTo>
                    <a:pt x="616" y="340"/>
                    <a:pt x="616" y="340"/>
                    <a:pt x="616" y="340"/>
                  </a:cubicBezTo>
                  <a:cubicBezTo>
                    <a:pt x="614" y="342"/>
                    <a:pt x="613" y="344"/>
                    <a:pt x="611" y="346"/>
                  </a:cubicBezTo>
                  <a:cubicBezTo>
                    <a:pt x="611" y="338"/>
                    <a:pt x="611" y="338"/>
                    <a:pt x="611" y="338"/>
                  </a:cubicBezTo>
                  <a:cubicBezTo>
                    <a:pt x="616" y="333"/>
                    <a:pt x="616" y="325"/>
                    <a:pt x="613" y="317"/>
                  </a:cubicBezTo>
                  <a:cubicBezTo>
                    <a:pt x="612" y="318"/>
                    <a:pt x="612" y="319"/>
                    <a:pt x="611" y="320"/>
                  </a:cubicBezTo>
                  <a:cubicBezTo>
                    <a:pt x="611" y="300"/>
                    <a:pt x="611" y="300"/>
                    <a:pt x="611" y="300"/>
                  </a:cubicBezTo>
                  <a:cubicBezTo>
                    <a:pt x="613" y="303"/>
                    <a:pt x="613" y="303"/>
                    <a:pt x="613" y="303"/>
                  </a:cubicBezTo>
                  <a:cubicBezTo>
                    <a:pt x="614" y="307"/>
                    <a:pt x="615" y="309"/>
                    <a:pt x="616" y="312"/>
                  </a:cubicBezTo>
                  <a:close/>
                  <a:moveTo>
                    <a:pt x="616" y="357"/>
                  </a:moveTo>
                  <a:cubicBezTo>
                    <a:pt x="616" y="363"/>
                    <a:pt x="616" y="363"/>
                    <a:pt x="616" y="363"/>
                  </a:cubicBezTo>
                  <a:cubicBezTo>
                    <a:pt x="613" y="366"/>
                    <a:pt x="612" y="368"/>
                    <a:pt x="611" y="372"/>
                  </a:cubicBezTo>
                  <a:cubicBezTo>
                    <a:pt x="611" y="360"/>
                    <a:pt x="611" y="360"/>
                    <a:pt x="611" y="360"/>
                  </a:cubicBezTo>
                  <a:cubicBezTo>
                    <a:pt x="613" y="359"/>
                    <a:pt x="614" y="358"/>
                    <a:pt x="616" y="357"/>
                  </a:cubicBezTo>
                  <a:close/>
                  <a:moveTo>
                    <a:pt x="616" y="378"/>
                  </a:moveTo>
                  <a:cubicBezTo>
                    <a:pt x="616" y="385"/>
                    <a:pt x="616" y="385"/>
                    <a:pt x="616" y="385"/>
                  </a:cubicBezTo>
                  <a:cubicBezTo>
                    <a:pt x="613" y="388"/>
                    <a:pt x="612" y="392"/>
                    <a:pt x="611" y="400"/>
                  </a:cubicBezTo>
                  <a:cubicBezTo>
                    <a:pt x="613" y="399"/>
                    <a:pt x="614" y="399"/>
                    <a:pt x="616" y="398"/>
                  </a:cubicBezTo>
                  <a:cubicBezTo>
                    <a:pt x="616" y="406"/>
                    <a:pt x="616" y="406"/>
                    <a:pt x="616" y="406"/>
                  </a:cubicBezTo>
                  <a:cubicBezTo>
                    <a:pt x="615" y="407"/>
                    <a:pt x="613" y="408"/>
                    <a:pt x="612" y="409"/>
                  </a:cubicBezTo>
                  <a:cubicBezTo>
                    <a:pt x="611" y="412"/>
                    <a:pt x="611" y="416"/>
                    <a:pt x="611" y="419"/>
                  </a:cubicBezTo>
                  <a:cubicBezTo>
                    <a:pt x="613" y="418"/>
                    <a:pt x="615" y="417"/>
                    <a:pt x="616" y="417"/>
                  </a:cubicBezTo>
                  <a:cubicBezTo>
                    <a:pt x="616" y="423"/>
                    <a:pt x="616" y="423"/>
                    <a:pt x="616" y="423"/>
                  </a:cubicBezTo>
                  <a:cubicBezTo>
                    <a:pt x="614" y="425"/>
                    <a:pt x="612" y="426"/>
                    <a:pt x="611" y="429"/>
                  </a:cubicBezTo>
                  <a:cubicBezTo>
                    <a:pt x="611" y="381"/>
                    <a:pt x="611" y="381"/>
                    <a:pt x="611" y="381"/>
                  </a:cubicBezTo>
                  <a:cubicBezTo>
                    <a:pt x="613" y="380"/>
                    <a:pt x="614" y="379"/>
                    <a:pt x="616" y="378"/>
                  </a:cubicBezTo>
                  <a:close/>
                  <a:moveTo>
                    <a:pt x="616" y="435"/>
                  </a:moveTo>
                  <a:cubicBezTo>
                    <a:pt x="616" y="441"/>
                    <a:pt x="616" y="441"/>
                    <a:pt x="616" y="441"/>
                  </a:cubicBezTo>
                  <a:cubicBezTo>
                    <a:pt x="614" y="442"/>
                    <a:pt x="612" y="443"/>
                    <a:pt x="611" y="444"/>
                  </a:cubicBezTo>
                  <a:cubicBezTo>
                    <a:pt x="611" y="436"/>
                    <a:pt x="611" y="436"/>
                    <a:pt x="611" y="436"/>
                  </a:cubicBezTo>
                  <a:cubicBezTo>
                    <a:pt x="613" y="436"/>
                    <a:pt x="614" y="435"/>
                    <a:pt x="616" y="435"/>
                  </a:cubicBezTo>
                  <a:close/>
                  <a:moveTo>
                    <a:pt x="616" y="453"/>
                  </a:moveTo>
                  <a:cubicBezTo>
                    <a:pt x="616" y="459"/>
                    <a:pt x="616" y="459"/>
                    <a:pt x="616" y="459"/>
                  </a:cubicBezTo>
                  <a:cubicBezTo>
                    <a:pt x="614" y="459"/>
                    <a:pt x="613" y="460"/>
                    <a:pt x="611" y="460"/>
                  </a:cubicBezTo>
                  <a:cubicBezTo>
                    <a:pt x="611" y="454"/>
                    <a:pt x="611" y="454"/>
                    <a:pt x="611" y="454"/>
                  </a:cubicBezTo>
                  <a:cubicBezTo>
                    <a:pt x="613" y="454"/>
                    <a:pt x="614" y="453"/>
                    <a:pt x="616" y="453"/>
                  </a:cubicBezTo>
                  <a:close/>
                  <a:moveTo>
                    <a:pt x="616" y="469"/>
                  </a:moveTo>
                  <a:cubicBezTo>
                    <a:pt x="616" y="493"/>
                    <a:pt x="616" y="493"/>
                    <a:pt x="616" y="493"/>
                  </a:cubicBezTo>
                  <a:cubicBezTo>
                    <a:pt x="614" y="497"/>
                    <a:pt x="613" y="500"/>
                    <a:pt x="611" y="504"/>
                  </a:cubicBezTo>
                  <a:cubicBezTo>
                    <a:pt x="611" y="487"/>
                    <a:pt x="611" y="487"/>
                    <a:pt x="611" y="487"/>
                  </a:cubicBezTo>
                  <a:cubicBezTo>
                    <a:pt x="613" y="485"/>
                    <a:pt x="614" y="482"/>
                    <a:pt x="616" y="477"/>
                  </a:cubicBezTo>
                  <a:cubicBezTo>
                    <a:pt x="614" y="477"/>
                    <a:pt x="613" y="478"/>
                    <a:pt x="611" y="478"/>
                  </a:cubicBezTo>
                  <a:cubicBezTo>
                    <a:pt x="611" y="471"/>
                    <a:pt x="611" y="471"/>
                    <a:pt x="611" y="471"/>
                  </a:cubicBezTo>
                  <a:cubicBezTo>
                    <a:pt x="613" y="471"/>
                    <a:pt x="615" y="470"/>
                    <a:pt x="616" y="469"/>
                  </a:cubicBezTo>
                  <a:close/>
                  <a:moveTo>
                    <a:pt x="616" y="565"/>
                  </a:moveTo>
                  <a:cubicBezTo>
                    <a:pt x="616" y="578"/>
                    <a:pt x="616" y="578"/>
                    <a:pt x="616" y="578"/>
                  </a:cubicBezTo>
                  <a:cubicBezTo>
                    <a:pt x="611" y="574"/>
                    <a:pt x="611" y="574"/>
                    <a:pt x="611" y="574"/>
                  </a:cubicBezTo>
                  <a:cubicBezTo>
                    <a:pt x="611" y="569"/>
                    <a:pt x="611" y="569"/>
                    <a:pt x="611" y="569"/>
                  </a:cubicBezTo>
                  <a:cubicBezTo>
                    <a:pt x="613" y="567"/>
                    <a:pt x="614" y="566"/>
                    <a:pt x="616" y="564"/>
                  </a:cubicBezTo>
                  <a:cubicBezTo>
                    <a:pt x="616" y="565"/>
                    <a:pt x="616" y="565"/>
                    <a:pt x="616" y="565"/>
                  </a:cubicBezTo>
                  <a:close/>
                  <a:moveTo>
                    <a:pt x="616" y="586"/>
                  </a:moveTo>
                  <a:cubicBezTo>
                    <a:pt x="616" y="596"/>
                    <a:pt x="616" y="596"/>
                    <a:pt x="616" y="596"/>
                  </a:cubicBezTo>
                  <a:cubicBezTo>
                    <a:pt x="613" y="596"/>
                    <a:pt x="612" y="595"/>
                    <a:pt x="611" y="595"/>
                  </a:cubicBezTo>
                  <a:cubicBezTo>
                    <a:pt x="611" y="585"/>
                    <a:pt x="611" y="585"/>
                    <a:pt x="611" y="585"/>
                  </a:cubicBezTo>
                  <a:cubicBezTo>
                    <a:pt x="613" y="585"/>
                    <a:pt x="614" y="586"/>
                    <a:pt x="616" y="586"/>
                  </a:cubicBezTo>
                  <a:close/>
                  <a:moveTo>
                    <a:pt x="616" y="601"/>
                  </a:moveTo>
                  <a:cubicBezTo>
                    <a:pt x="616" y="616"/>
                    <a:pt x="616" y="616"/>
                    <a:pt x="616" y="616"/>
                  </a:cubicBezTo>
                  <a:cubicBezTo>
                    <a:pt x="614" y="614"/>
                    <a:pt x="612" y="613"/>
                    <a:pt x="611" y="611"/>
                  </a:cubicBezTo>
                  <a:cubicBezTo>
                    <a:pt x="611" y="597"/>
                    <a:pt x="611" y="597"/>
                    <a:pt x="611" y="597"/>
                  </a:cubicBezTo>
                  <a:cubicBezTo>
                    <a:pt x="613" y="598"/>
                    <a:pt x="614" y="600"/>
                    <a:pt x="616" y="601"/>
                  </a:cubicBezTo>
                  <a:close/>
                  <a:moveTo>
                    <a:pt x="616" y="674"/>
                  </a:moveTo>
                  <a:cubicBezTo>
                    <a:pt x="616" y="682"/>
                    <a:pt x="616" y="682"/>
                    <a:pt x="616" y="682"/>
                  </a:cubicBezTo>
                  <a:cubicBezTo>
                    <a:pt x="614" y="683"/>
                    <a:pt x="613" y="684"/>
                    <a:pt x="611" y="685"/>
                  </a:cubicBezTo>
                  <a:cubicBezTo>
                    <a:pt x="611" y="676"/>
                    <a:pt x="611" y="676"/>
                    <a:pt x="611" y="676"/>
                  </a:cubicBezTo>
                  <a:cubicBezTo>
                    <a:pt x="613" y="675"/>
                    <a:pt x="614" y="675"/>
                    <a:pt x="616" y="674"/>
                  </a:cubicBezTo>
                  <a:close/>
                  <a:moveTo>
                    <a:pt x="616" y="696"/>
                  </a:moveTo>
                  <a:cubicBezTo>
                    <a:pt x="616" y="705"/>
                    <a:pt x="616" y="705"/>
                    <a:pt x="616" y="705"/>
                  </a:cubicBezTo>
                  <a:cubicBezTo>
                    <a:pt x="614" y="704"/>
                    <a:pt x="613" y="704"/>
                    <a:pt x="611" y="703"/>
                  </a:cubicBezTo>
                  <a:cubicBezTo>
                    <a:pt x="611" y="694"/>
                    <a:pt x="611" y="694"/>
                    <a:pt x="611" y="694"/>
                  </a:cubicBezTo>
                  <a:lnTo>
                    <a:pt x="616" y="696"/>
                  </a:lnTo>
                  <a:close/>
                  <a:moveTo>
                    <a:pt x="605" y="60"/>
                  </a:moveTo>
                  <a:cubicBezTo>
                    <a:pt x="607" y="61"/>
                    <a:pt x="609" y="62"/>
                    <a:pt x="611" y="64"/>
                  </a:cubicBezTo>
                  <a:cubicBezTo>
                    <a:pt x="611" y="118"/>
                    <a:pt x="611" y="118"/>
                    <a:pt x="611" y="118"/>
                  </a:cubicBezTo>
                  <a:cubicBezTo>
                    <a:pt x="609" y="117"/>
                    <a:pt x="607" y="115"/>
                    <a:pt x="605" y="113"/>
                  </a:cubicBezTo>
                  <a:cubicBezTo>
                    <a:pt x="605" y="60"/>
                    <a:pt x="605" y="60"/>
                    <a:pt x="605" y="60"/>
                  </a:cubicBezTo>
                  <a:close/>
                  <a:moveTo>
                    <a:pt x="611" y="730"/>
                  </a:moveTo>
                  <a:cubicBezTo>
                    <a:pt x="610" y="730"/>
                    <a:pt x="610" y="730"/>
                    <a:pt x="610" y="730"/>
                  </a:cubicBezTo>
                  <a:cubicBezTo>
                    <a:pt x="609" y="732"/>
                    <a:pt x="607" y="733"/>
                    <a:pt x="605" y="734"/>
                  </a:cubicBezTo>
                  <a:cubicBezTo>
                    <a:pt x="605" y="721"/>
                    <a:pt x="605" y="721"/>
                    <a:pt x="605" y="721"/>
                  </a:cubicBezTo>
                  <a:cubicBezTo>
                    <a:pt x="607" y="721"/>
                    <a:pt x="609" y="721"/>
                    <a:pt x="611" y="720"/>
                  </a:cubicBezTo>
                  <a:cubicBezTo>
                    <a:pt x="611" y="730"/>
                    <a:pt x="611" y="730"/>
                    <a:pt x="611" y="730"/>
                  </a:cubicBezTo>
                  <a:close/>
                  <a:moveTo>
                    <a:pt x="611" y="153"/>
                  </a:moveTo>
                  <a:cubicBezTo>
                    <a:pt x="611" y="190"/>
                    <a:pt x="611" y="190"/>
                    <a:pt x="611" y="190"/>
                  </a:cubicBezTo>
                  <a:cubicBezTo>
                    <a:pt x="609" y="189"/>
                    <a:pt x="607" y="187"/>
                    <a:pt x="605" y="186"/>
                  </a:cubicBezTo>
                  <a:cubicBezTo>
                    <a:pt x="605" y="164"/>
                    <a:pt x="605" y="164"/>
                    <a:pt x="605" y="164"/>
                  </a:cubicBezTo>
                  <a:cubicBezTo>
                    <a:pt x="607" y="163"/>
                    <a:pt x="608" y="162"/>
                    <a:pt x="610" y="162"/>
                  </a:cubicBezTo>
                  <a:cubicBezTo>
                    <a:pt x="610" y="159"/>
                    <a:pt x="610" y="156"/>
                    <a:pt x="610" y="153"/>
                  </a:cubicBezTo>
                  <a:cubicBezTo>
                    <a:pt x="611" y="153"/>
                    <a:pt x="611" y="153"/>
                    <a:pt x="611" y="153"/>
                  </a:cubicBezTo>
                  <a:close/>
                  <a:moveTo>
                    <a:pt x="611" y="196"/>
                  </a:moveTo>
                  <a:cubicBezTo>
                    <a:pt x="611" y="222"/>
                    <a:pt x="611" y="222"/>
                    <a:pt x="611" y="222"/>
                  </a:cubicBezTo>
                  <a:cubicBezTo>
                    <a:pt x="609" y="225"/>
                    <a:pt x="607" y="228"/>
                    <a:pt x="605" y="230"/>
                  </a:cubicBezTo>
                  <a:cubicBezTo>
                    <a:pt x="605" y="213"/>
                    <a:pt x="605" y="213"/>
                    <a:pt x="605" y="213"/>
                  </a:cubicBezTo>
                  <a:cubicBezTo>
                    <a:pt x="606" y="212"/>
                    <a:pt x="607" y="211"/>
                    <a:pt x="608" y="211"/>
                  </a:cubicBezTo>
                  <a:cubicBezTo>
                    <a:pt x="608" y="206"/>
                    <a:pt x="608" y="206"/>
                    <a:pt x="607" y="205"/>
                  </a:cubicBezTo>
                  <a:cubicBezTo>
                    <a:pt x="605" y="205"/>
                    <a:pt x="605" y="205"/>
                    <a:pt x="605" y="205"/>
                  </a:cubicBezTo>
                  <a:cubicBezTo>
                    <a:pt x="605" y="192"/>
                    <a:pt x="605" y="192"/>
                    <a:pt x="605" y="192"/>
                  </a:cubicBezTo>
                  <a:cubicBezTo>
                    <a:pt x="608" y="193"/>
                    <a:pt x="610" y="194"/>
                    <a:pt x="611" y="196"/>
                  </a:cubicBezTo>
                  <a:close/>
                  <a:moveTo>
                    <a:pt x="611" y="300"/>
                  </a:moveTo>
                  <a:cubicBezTo>
                    <a:pt x="611" y="320"/>
                    <a:pt x="611" y="320"/>
                    <a:pt x="611" y="320"/>
                  </a:cubicBezTo>
                  <a:cubicBezTo>
                    <a:pt x="609" y="323"/>
                    <a:pt x="607" y="325"/>
                    <a:pt x="605" y="327"/>
                  </a:cubicBezTo>
                  <a:cubicBezTo>
                    <a:pt x="605" y="317"/>
                    <a:pt x="605" y="317"/>
                    <a:pt x="605" y="317"/>
                  </a:cubicBezTo>
                  <a:cubicBezTo>
                    <a:pt x="608" y="312"/>
                    <a:pt x="610" y="308"/>
                    <a:pt x="605" y="300"/>
                  </a:cubicBezTo>
                  <a:cubicBezTo>
                    <a:pt x="605" y="289"/>
                    <a:pt x="605" y="289"/>
                    <a:pt x="605" y="289"/>
                  </a:cubicBezTo>
                  <a:cubicBezTo>
                    <a:pt x="606" y="292"/>
                    <a:pt x="608" y="294"/>
                    <a:pt x="611" y="300"/>
                  </a:cubicBezTo>
                  <a:close/>
                  <a:moveTo>
                    <a:pt x="611" y="338"/>
                  </a:moveTo>
                  <a:cubicBezTo>
                    <a:pt x="611" y="346"/>
                    <a:pt x="611" y="346"/>
                    <a:pt x="611" y="346"/>
                  </a:cubicBezTo>
                  <a:cubicBezTo>
                    <a:pt x="610" y="348"/>
                    <a:pt x="608" y="349"/>
                    <a:pt x="607" y="351"/>
                  </a:cubicBezTo>
                  <a:cubicBezTo>
                    <a:pt x="607" y="355"/>
                    <a:pt x="607" y="359"/>
                    <a:pt x="608" y="363"/>
                  </a:cubicBezTo>
                  <a:cubicBezTo>
                    <a:pt x="609" y="362"/>
                    <a:pt x="610" y="361"/>
                    <a:pt x="611" y="360"/>
                  </a:cubicBezTo>
                  <a:cubicBezTo>
                    <a:pt x="611" y="372"/>
                    <a:pt x="611" y="372"/>
                    <a:pt x="611" y="372"/>
                  </a:cubicBezTo>
                  <a:cubicBezTo>
                    <a:pt x="610" y="375"/>
                    <a:pt x="610" y="378"/>
                    <a:pt x="610" y="382"/>
                  </a:cubicBezTo>
                  <a:cubicBezTo>
                    <a:pt x="611" y="381"/>
                    <a:pt x="611" y="381"/>
                    <a:pt x="611" y="381"/>
                  </a:cubicBezTo>
                  <a:cubicBezTo>
                    <a:pt x="611" y="429"/>
                    <a:pt x="611" y="429"/>
                    <a:pt x="611" y="429"/>
                  </a:cubicBezTo>
                  <a:cubicBezTo>
                    <a:pt x="610" y="431"/>
                    <a:pt x="609" y="433"/>
                    <a:pt x="609" y="437"/>
                  </a:cubicBezTo>
                  <a:cubicBezTo>
                    <a:pt x="610" y="437"/>
                    <a:pt x="610" y="436"/>
                    <a:pt x="611" y="436"/>
                  </a:cubicBezTo>
                  <a:cubicBezTo>
                    <a:pt x="611" y="444"/>
                    <a:pt x="611" y="444"/>
                    <a:pt x="611" y="444"/>
                  </a:cubicBezTo>
                  <a:cubicBezTo>
                    <a:pt x="608" y="446"/>
                    <a:pt x="606" y="449"/>
                    <a:pt x="605" y="455"/>
                  </a:cubicBezTo>
                  <a:cubicBezTo>
                    <a:pt x="605" y="421"/>
                    <a:pt x="605" y="421"/>
                    <a:pt x="605" y="421"/>
                  </a:cubicBezTo>
                  <a:cubicBezTo>
                    <a:pt x="605" y="419"/>
                    <a:pt x="605" y="417"/>
                    <a:pt x="605" y="415"/>
                  </a:cubicBezTo>
                  <a:cubicBezTo>
                    <a:pt x="605" y="410"/>
                    <a:pt x="605" y="410"/>
                    <a:pt x="605" y="410"/>
                  </a:cubicBezTo>
                  <a:cubicBezTo>
                    <a:pt x="607" y="410"/>
                    <a:pt x="607" y="410"/>
                    <a:pt x="607" y="410"/>
                  </a:cubicBezTo>
                  <a:cubicBezTo>
                    <a:pt x="607" y="404"/>
                    <a:pt x="606" y="399"/>
                    <a:pt x="605" y="393"/>
                  </a:cubicBezTo>
                  <a:cubicBezTo>
                    <a:pt x="605" y="389"/>
                    <a:pt x="605" y="389"/>
                    <a:pt x="605" y="389"/>
                  </a:cubicBezTo>
                  <a:cubicBezTo>
                    <a:pt x="605" y="389"/>
                    <a:pt x="605" y="389"/>
                    <a:pt x="605" y="389"/>
                  </a:cubicBezTo>
                  <a:cubicBezTo>
                    <a:pt x="606" y="389"/>
                    <a:pt x="607" y="388"/>
                    <a:pt x="607" y="387"/>
                  </a:cubicBezTo>
                  <a:cubicBezTo>
                    <a:pt x="606" y="385"/>
                    <a:pt x="606" y="382"/>
                    <a:pt x="605" y="380"/>
                  </a:cubicBezTo>
                  <a:cubicBezTo>
                    <a:pt x="605" y="343"/>
                    <a:pt x="605" y="343"/>
                    <a:pt x="605" y="343"/>
                  </a:cubicBezTo>
                  <a:cubicBezTo>
                    <a:pt x="608" y="342"/>
                    <a:pt x="609" y="340"/>
                    <a:pt x="611" y="338"/>
                  </a:cubicBezTo>
                  <a:close/>
                  <a:moveTo>
                    <a:pt x="611" y="454"/>
                  </a:moveTo>
                  <a:cubicBezTo>
                    <a:pt x="609" y="455"/>
                    <a:pt x="607" y="455"/>
                    <a:pt x="605" y="456"/>
                  </a:cubicBezTo>
                  <a:cubicBezTo>
                    <a:pt x="605" y="462"/>
                    <a:pt x="605" y="462"/>
                    <a:pt x="605" y="462"/>
                  </a:cubicBezTo>
                  <a:cubicBezTo>
                    <a:pt x="607" y="461"/>
                    <a:pt x="609" y="461"/>
                    <a:pt x="611" y="460"/>
                  </a:cubicBezTo>
                  <a:cubicBezTo>
                    <a:pt x="611" y="454"/>
                    <a:pt x="611" y="454"/>
                    <a:pt x="611" y="454"/>
                  </a:cubicBezTo>
                  <a:close/>
                  <a:moveTo>
                    <a:pt x="611" y="471"/>
                  </a:moveTo>
                  <a:cubicBezTo>
                    <a:pt x="611" y="478"/>
                    <a:pt x="611" y="478"/>
                    <a:pt x="611" y="478"/>
                  </a:cubicBezTo>
                  <a:cubicBezTo>
                    <a:pt x="609" y="478"/>
                    <a:pt x="607" y="478"/>
                    <a:pt x="605" y="479"/>
                  </a:cubicBezTo>
                  <a:cubicBezTo>
                    <a:pt x="605" y="473"/>
                    <a:pt x="605" y="473"/>
                    <a:pt x="605" y="473"/>
                  </a:cubicBezTo>
                  <a:cubicBezTo>
                    <a:pt x="607" y="472"/>
                    <a:pt x="609" y="472"/>
                    <a:pt x="611" y="471"/>
                  </a:cubicBezTo>
                  <a:close/>
                  <a:moveTo>
                    <a:pt x="611" y="487"/>
                  </a:moveTo>
                  <a:cubicBezTo>
                    <a:pt x="611" y="504"/>
                    <a:pt x="611" y="504"/>
                    <a:pt x="611" y="504"/>
                  </a:cubicBezTo>
                  <a:cubicBezTo>
                    <a:pt x="609" y="508"/>
                    <a:pt x="607" y="512"/>
                    <a:pt x="605" y="516"/>
                  </a:cubicBezTo>
                  <a:cubicBezTo>
                    <a:pt x="605" y="503"/>
                    <a:pt x="605" y="503"/>
                    <a:pt x="605" y="503"/>
                  </a:cubicBezTo>
                  <a:cubicBezTo>
                    <a:pt x="607" y="501"/>
                    <a:pt x="608" y="499"/>
                    <a:pt x="609" y="496"/>
                  </a:cubicBezTo>
                  <a:cubicBezTo>
                    <a:pt x="608" y="496"/>
                    <a:pt x="607" y="496"/>
                    <a:pt x="605" y="496"/>
                  </a:cubicBezTo>
                  <a:cubicBezTo>
                    <a:pt x="605" y="490"/>
                    <a:pt x="605" y="490"/>
                    <a:pt x="605" y="490"/>
                  </a:cubicBezTo>
                  <a:cubicBezTo>
                    <a:pt x="608" y="489"/>
                    <a:pt x="609" y="488"/>
                    <a:pt x="611" y="487"/>
                  </a:cubicBezTo>
                  <a:close/>
                  <a:moveTo>
                    <a:pt x="611" y="569"/>
                  </a:moveTo>
                  <a:cubicBezTo>
                    <a:pt x="611" y="574"/>
                    <a:pt x="611" y="574"/>
                    <a:pt x="611" y="574"/>
                  </a:cubicBezTo>
                  <a:cubicBezTo>
                    <a:pt x="609" y="572"/>
                    <a:pt x="609" y="572"/>
                    <a:pt x="609" y="572"/>
                  </a:cubicBezTo>
                  <a:cubicBezTo>
                    <a:pt x="611" y="569"/>
                    <a:pt x="611" y="569"/>
                    <a:pt x="611" y="569"/>
                  </a:cubicBezTo>
                  <a:close/>
                  <a:moveTo>
                    <a:pt x="611" y="585"/>
                  </a:moveTo>
                  <a:cubicBezTo>
                    <a:pt x="611" y="595"/>
                    <a:pt x="611" y="595"/>
                    <a:pt x="611" y="595"/>
                  </a:cubicBezTo>
                  <a:cubicBezTo>
                    <a:pt x="610" y="595"/>
                    <a:pt x="610" y="595"/>
                    <a:pt x="609" y="595"/>
                  </a:cubicBezTo>
                  <a:cubicBezTo>
                    <a:pt x="611" y="597"/>
                    <a:pt x="611" y="597"/>
                    <a:pt x="611" y="597"/>
                  </a:cubicBezTo>
                  <a:cubicBezTo>
                    <a:pt x="611" y="611"/>
                    <a:pt x="611" y="611"/>
                    <a:pt x="611" y="611"/>
                  </a:cubicBezTo>
                  <a:cubicBezTo>
                    <a:pt x="609" y="609"/>
                    <a:pt x="607" y="608"/>
                    <a:pt x="605" y="606"/>
                  </a:cubicBezTo>
                  <a:cubicBezTo>
                    <a:pt x="605" y="584"/>
                    <a:pt x="605" y="584"/>
                    <a:pt x="605" y="584"/>
                  </a:cubicBezTo>
                  <a:cubicBezTo>
                    <a:pt x="607" y="584"/>
                    <a:pt x="609" y="584"/>
                    <a:pt x="611" y="585"/>
                  </a:cubicBezTo>
                  <a:close/>
                  <a:moveTo>
                    <a:pt x="611" y="676"/>
                  </a:moveTo>
                  <a:cubicBezTo>
                    <a:pt x="611" y="685"/>
                    <a:pt x="611" y="685"/>
                    <a:pt x="611" y="685"/>
                  </a:cubicBezTo>
                  <a:cubicBezTo>
                    <a:pt x="609" y="686"/>
                    <a:pt x="607" y="687"/>
                    <a:pt x="605" y="690"/>
                  </a:cubicBezTo>
                  <a:cubicBezTo>
                    <a:pt x="605" y="681"/>
                    <a:pt x="605" y="681"/>
                    <a:pt x="605" y="681"/>
                  </a:cubicBezTo>
                  <a:cubicBezTo>
                    <a:pt x="607" y="679"/>
                    <a:pt x="609" y="677"/>
                    <a:pt x="611" y="676"/>
                  </a:cubicBezTo>
                  <a:close/>
                  <a:moveTo>
                    <a:pt x="611" y="694"/>
                  </a:moveTo>
                  <a:cubicBezTo>
                    <a:pt x="611" y="703"/>
                    <a:pt x="611" y="703"/>
                    <a:pt x="611" y="703"/>
                  </a:cubicBezTo>
                  <a:cubicBezTo>
                    <a:pt x="609" y="702"/>
                    <a:pt x="607" y="702"/>
                    <a:pt x="605" y="701"/>
                  </a:cubicBezTo>
                  <a:cubicBezTo>
                    <a:pt x="605" y="691"/>
                    <a:pt x="605" y="691"/>
                    <a:pt x="605" y="691"/>
                  </a:cubicBezTo>
                  <a:cubicBezTo>
                    <a:pt x="611" y="694"/>
                    <a:pt x="611" y="694"/>
                    <a:pt x="611" y="694"/>
                  </a:cubicBezTo>
                  <a:close/>
                  <a:moveTo>
                    <a:pt x="605" y="632"/>
                  </a:moveTo>
                  <a:cubicBezTo>
                    <a:pt x="605" y="623"/>
                    <a:pt x="605" y="623"/>
                    <a:pt x="605" y="623"/>
                  </a:cubicBezTo>
                  <a:cubicBezTo>
                    <a:pt x="606" y="626"/>
                    <a:pt x="606" y="629"/>
                    <a:pt x="605" y="632"/>
                  </a:cubicBezTo>
                  <a:close/>
                  <a:moveTo>
                    <a:pt x="603" y="58"/>
                  </a:moveTo>
                  <a:cubicBezTo>
                    <a:pt x="605" y="60"/>
                    <a:pt x="605" y="60"/>
                    <a:pt x="605" y="60"/>
                  </a:cubicBezTo>
                  <a:cubicBezTo>
                    <a:pt x="605" y="113"/>
                    <a:pt x="605" y="113"/>
                    <a:pt x="605" y="113"/>
                  </a:cubicBezTo>
                  <a:cubicBezTo>
                    <a:pt x="605" y="112"/>
                    <a:pt x="604" y="111"/>
                    <a:pt x="603" y="110"/>
                  </a:cubicBezTo>
                  <a:cubicBezTo>
                    <a:pt x="603" y="110"/>
                    <a:pt x="603" y="110"/>
                    <a:pt x="603" y="110"/>
                  </a:cubicBezTo>
                  <a:cubicBezTo>
                    <a:pt x="603" y="58"/>
                    <a:pt x="603" y="58"/>
                    <a:pt x="603" y="58"/>
                  </a:cubicBezTo>
                  <a:close/>
                  <a:moveTo>
                    <a:pt x="605" y="734"/>
                  </a:moveTo>
                  <a:cubicBezTo>
                    <a:pt x="605" y="735"/>
                    <a:pt x="604" y="735"/>
                    <a:pt x="603" y="736"/>
                  </a:cubicBezTo>
                  <a:cubicBezTo>
                    <a:pt x="603" y="721"/>
                    <a:pt x="603" y="721"/>
                    <a:pt x="603" y="721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605" y="721"/>
                    <a:pt x="605" y="721"/>
                    <a:pt x="605" y="721"/>
                  </a:cubicBezTo>
                  <a:cubicBezTo>
                    <a:pt x="605" y="734"/>
                    <a:pt x="605" y="734"/>
                    <a:pt x="605" y="734"/>
                  </a:cubicBezTo>
                  <a:close/>
                  <a:moveTo>
                    <a:pt x="605" y="164"/>
                  </a:moveTo>
                  <a:cubicBezTo>
                    <a:pt x="605" y="186"/>
                    <a:pt x="605" y="186"/>
                    <a:pt x="605" y="186"/>
                  </a:cubicBezTo>
                  <a:cubicBezTo>
                    <a:pt x="605" y="186"/>
                    <a:pt x="604" y="186"/>
                    <a:pt x="603" y="185"/>
                  </a:cubicBezTo>
                  <a:cubicBezTo>
                    <a:pt x="603" y="174"/>
                    <a:pt x="603" y="174"/>
                    <a:pt x="603" y="174"/>
                  </a:cubicBezTo>
                  <a:cubicBezTo>
                    <a:pt x="603" y="174"/>
                    <a:pt x="603" y="174"/>
                    <a:pt x="603" y="174"/>
                  </a:cubicBezTo>
                  <a:cubicBezTo>
                    <a:pt x="603" y="173"/>
                    <a:pt x="603" y="171"/>
                    <a:pt x="603" y="170"/>
                  </a:cubicBezTo>
                  <a:cubicBezTo>
                    <a:pt x="603" y="164"/>
                    <a:pt x="603" y="164"/>
                    <a:pt x="603" y="164"/>
                  </a:cubicBezTo>
                  <a:cubicBezTo>
                    <a:pt x="604" y="164"/>
                    <a:pt x="605" y="164"/>
                    <a:pt x="605" y="164"/>
                  </a:cubicBezTo>
                  <a:close/>
                  <a:moveTo>
                    <a:pt x="605" y="192"/>
                  </a:moveTo>
                  <a:cubicBezTo>
                    <a:pt x="605" y="205"/>
                    <a:pt x="605" y="205"/>
                    <a:pt x="605" y="205"/>
                  </a:cubicBezTo>
                  <a:cubicBezTo>
                    <a:pt x="603" y="205"/>
                    <a:pt x="603" y="205"/>
                    <a:pt x="603" y="205"/>
                  </a:cubicBezTo>
                  <a:cubicBezTo>
                    <a:pt x="603" y="190"/>
                    <a:pt x="603" y="190"/>
                    <a:pt x="603" y="190"/>
                  </a:cubicBezTo>
                  <a:cubicBezTo>
                    <a:pt x="604" y="191"/>
                    <a:pt x="605" y="191"/>
                    <a:pt x="605" y="192"/>
                  </a:cubicBezTo>
                  <a:close/>
                  <a:moveTo>
                    <a:pt x="605" y="213"/>
                  </a:moveTo>
                  <a:cubicBezTo>
                    <a:pt x="605" y="230"/>
                    <a:pt x="605" y="230"/>
                    <a:pt x="605" y="230"/>
                  </a:cubicBezTo>
                  <a:cubicBezTo>
                    <a:pt x="605" y="231"/>
                    <a:pt x="604" y="232"/>
                    <a:pt x="603" y="233"/>
                  </a:cubicBezTo>
                  <a:cubicBezTo>
                    <a:pt x="603" y="212"/>
                    <a:pt x="603" y="212"/>
                    <a:pt x="603" y="212"/>
                  </a:cubicBezTo>
                  <a:cubicBezTo>
                    <a:pt x="603" y="212"/>
                    <a:pt x="604" y="213"/>
                    <a:pt x="604" y="213"/>
                  </a:cubicBezTo>
                  <a:cubicBezTo>
                    <a:pt x="605" y="213"/>
                    <a:pt x="605" y="213"/>
                    <a:pt x="605" y="213"/>
                  </a:cubicBezTo>
                  <a:close/>
                  <a:moveTo>
                    <a:pt x="605" y="289"/>
                  </a:moveTo>
                  <a:cubicBezTo>
                    <a:pt x="605" y="300"/>
                    <a:pt x="605" y="300"/>
                    <a:pt x="605" y="300"/>
                  </a:cubicBezTo>
                  <a:cubicBezTo>
                    <a:pt x="605" y="300"/>
                    <a:pt x="605" y="300"/>
                    <a:pt x="605" y="299"/>
                  </a:cubicBezTo>
                  <a:cubicBezTo>
                    <a:pt x="604" y="300"/>
                    <a:pt x="603" y="301"/>
                    <a:pt x="603" y="302"/>
                  </a:cubicBezTo>
                  <a:cubicBezTo>
                    <a:pt x="603" y="283"/>
                    <a:pt x="603" y="283"/>
                    <a:pt x="603" y="283"/>
                  </a:cubicBezTo>
                  <a:cubicBezTo>
                    <a:pt x="603" y="284"/>
                    <a:pt x="603" y="284"/>
                    <a:pt x="603" y="284"/>
                  </a:cubicBezTo>
                  <a:cubicBezTo>
                    <a:pt x="604" y="286"/>
                    <a:pt x="605" y="288"/>
                    <a:pt x="605" y="289"/>
                  </a:cubicBezTo>
                  <a:close/>
                  <a:moveTo>
                    <a:pt x="605" y="317"/>
                  </a:moveTo>
                  <a:cubicBezTo>
                    <a:pt x="605" y="327"/>
                    <a:pt x="605" y="327"/>
                    <a:pt x="605" y="327"/>
                  </a:cubicBezTo>
                  <a:cubicBezTo>
                    <a:pt x="605" y="329"/>
                    <a:pt x="604" y="330"/>
                    <a:pt x="603" y="331"/>
                  </a:cubicBezTo>
                  <a:cubicBezTo>
                    <a:pt x="603" y="320"/>
                    <a:pt x="603" y="320"/>
                    <a:pt x="603" y="320"/>
                  </a:cubicBezTo>
                  <a:cubicBezTo>
                    <a:pt x="604" y="319"/>
                    <a:pt x="605" y="318"/>
                    <a:pt x="605" y="317"/>
                  </a:cubicBezTo>
                  <a:close/>
                  <a:moveTo>
                    <a:pt x="605" y="343"/>
                  </a:moveTo>
                  <a:cubicBezTo>
                    <a:pt x="605" y="380"/>
                    <a:pt x="605" y="380"/>
                    <a:pt x="605" y="380"/>
                  </a:cubicBezTo>
                  <a:cubicBezTo>
                    <a:pt x="604" y="375"/>
                    <a:pt x="604" y="370"/>
                    <a:pt x="603" y="365"/>
                  </a:cubicBezTo>
                  <a:cubicBezTo>
                    <a:pt x="603" y="343"/>
                    <a:pt x="603" y="343"/>
                    <a:pt x="603" y="343"/>
                  </a:cubicBezTo>
                  <a:cubicBezTo>
                    <a:pt x="603" y="344"/>
                    <a:pt x="603" y="344"/>
                    <a:pt x="603" y="344"/>
                  </a:cubicBezTo>
                  <a:cubicBezTo>
                    <a:pt x="604" y="344"/>
                    <a:pt x="605" y="343"/>
                    <a:pt x="605" y="343"/>
                  </a:cubicBezTo>
                  <a:close/>
                  <a:moveTo>
                    <a:pt x="605" y="389"/>
                  </a:moveTo>
                  <a:cubicBezTo>
                    <a:pt x="605" y="393"/>
                    <a:pt x="605" y="393"/>
                    <a:pt x="605" y="393"/>
                  </a:cubicBezTo>
                  <a:cubicBezTo>
                    <a:pt x="605" y="393"/>
                    <a:pt x="605" y="393"/>
                    <a:pt x="605" y="393"/>
                  </a:cubicBezTo>
                  <a:cubicBezTo>
                    <a:pt x="603" y="393"/>
                    <a:pt x="603" y="393"/>
                    <a:pt x="603" y="393"/>
                  </a:cubicBezTo>
                  <a:cubicBezTo>
                    <a:pt x="603" y="389"/>
                    <a:pt x="603" y="389"/>
                    <a:pt x="603" y="389"/>
                  </a:cubicBezTo>
                  <a:cubicBezTo>
                    <a:pt x="605" y="389"/>
                    <a:pt x="605" y="389"/>
                    <a:pt x="605" y="389"/>
                  </a:cubicBezTo>
                  <a:close/>
                  <a:moveTo>
                    <a:pt x="605" y="410"/>
                  </a:moveTo>
                  <a:cubicBezTo>
                    <a:pt x="605" y="415"/>
                    <a:pt x="605" y="415"/>
                    <a:pt x="605" y="415"/>
                  </a:cubicBezTo>
                  <a:cubicBezTo>
                    <a:pt x="605" y="414"/>
                    <a:pt x="605" y="414"/>
                    <a:pt x="605" y="414"/>
                  </a:cubicBezTo>
                  <a:cubicBezTo>
                    <a:pt x="603" y="414"/>
                    <a:pt x="603" y="414"/>
                    <a:pt x="603" y="414"/>
                  </a:cubicBezTo>
                  <a:cubicBezTo>
                    <a:pt x="603" y="410"/>
                    <a:pt x="603" y="410"/>
                    <a:pt x="603" y="410"/>
                  </a:cubicBezTo>
                  <a:cubicBezTo>
                    <a:pt x="603" y="410"/>
                    <a:pt x="603" y="410"/>
                    <a:pt x="603" y="410"/>
                  </a:cubicBezTo>
                  <a:cubicBezTo>
                    <a:pt x="605" y="410"/>
                    <a:pt x="605" y="410"/>
                    <a:pt x="605" y="410"/>
                  </a:cubicBezTo>
                  <a:close/>
                  <a:moveTo>
                    <a:pt x="605" y="421"/>
                  </a:moveTo>
                  <a:cubicBezTo>
                    <a:pt x="605" y="455"/>
                    <a:pt x="605" y="455"/>
                    <a:pt x="605" y="455"/>
                  </a:cubicBezTo>
                  <a:cubicBezTo>
                    <a:pt x="605" y="456"/>
                    <a:pt x="605" y="456"/>
                    <a:pt x="605" y="456"/>
                  </a:cubicBezTo>
                  <a:cubicBezTo>
                    <a:pt x="605" y="456"/>
                    <a:pt x="605" y="456"/>
                    <a:pt x="605" y="456"/>
                  </a:cubicBezTo>
                  <a:cubicBezTo>
                    <a:pt x="605" y="462"/>
                    <a:pt x="605" y="462"/>
                    <a:pt x="605" y="462"/>
                  </a:cubicBezTo>
                  <a:cubicBezTo>
                    <a:pt x="603" y="463"/>
                    <a:pt x="603" y="463"/>
                    <a:pt x="603" y="463"/>
                  </a:cubicBezTo>
                  <a:cubicBezTo>
                    <a:pt x="603" y="463"/>
                    <a:pt x="603" y="463"/>
                    <a:pt x="603" y="463"/>
                  </a:cubicBezTo>
                  <a:cubicBezTo>
                    <a:pt x="603" y="440"/>
                    <a:pt x="603" y="440"/>
                    <a:pt x="603" y="440"/>
                  </a:cubicBezTo>
                  <a:cubicBezTo>
                    <a:pt x="604" y="434"/>
                    <a:pt x="605" y="428"/>
                    <a:pt x="605" y="421"/>
                  </a:cubicBezTo>
                  <a:close/>
                  <a:moveTo>
                    <a:pt x="605" y="473"/>
                  </a:moveTo>
                  <a:cubicBezTo>
                    <a:pt x="605" y="479"/>
                    <a:pt x="605" y="479"/>
                    <a:pt x="605" y="479"/>
                  </a:cubicBezTo>
                  <a:cubicBezTo>
                    <a:pt x="605" y="479"/>
                    <a:pt x="604" y="479"/>
                    <a:pt x="603" y="479"/>
                  </a:cubicBezTo>
                  <a:cubicBezTo>
                    <a:pt x="603" y="473"/>
                    <a:pt x="603" y="473"/>
                    <a:pt x="603" y="473"/>
                  </a:cubicBezTo>
                  <a:cubicBezTo>
                    <a:pt x="604" y="473"/>
                    <a:pt x="605" y="473"/>
                    <a:pt x="605" y="473"/>
                  </a:cubicBezTo>
                  <a:close/>
                  <a:moveTo>
                    <a:pt x="605" y="490"/>
                  </a:moveTo>
                  <a:cubicBezTo>
                    <a:pt x="605" y="496"/>
                    <a:pt x="605" y="496"/>
                    <a:pt x="605" y="496"/>
                  </a:cubicBezTo>
                  <a:cubicBezTo>
                    <a:pt x="605" y="496"/>
                    <a:pt x="604" y="496"/>
                    <a:pt x="603" y="496"/>
                  </a:cubicBezTo>
                  <a:cubicBezTo>
                    <a:pt x="603" y="490"/>
                    <a:pt x="603" y="490"/>
                    <a:pt x="603" y="490"/>
                  </a:cubicBezTo>
                  <a:cubicBezTo>
                    <a:pt x="604" y="490"/>
                    <a:pt x="605" y="490"/>
                    <a:pt x="605" y="490"/>
                  </a:cubicBezTo>
                  <a:close/>
                  <a:moveTo>
                    <a:pt x="605" y="503"/>
                  </a:moveTo>
                  <a:cubicBezTo>
                    <a:pt x="605" y="516"/>
                    <a:pt x="605" y="516"/>
                    <a:pt x="605" y="516"/>
                  </a:cubicBezTo>
                  <a:cubicBezTo>
                    <a:pt x="605" y="517"/>
                    <a:pt x="604" y="519"/>
                    <a:pt x="603" y="520"/>
                  </a:cubicBezTo>
                  <a:cubicBezTo>
                    <a:pt x="603" y="505"/>
                    <a:pt x="603" y="505"/>
                    <a:pt x="603" y="505"/>
                  </a:cubicBezTo>
                  <a:cubicBezTo>
                    <a:pt x="604" y="505"/>
                    <a:pt x="605" y="504"/>
                    <a:pt x="605" y="503"/>
                  </a:cubicBezTo>
                  <a:close/>
                  <a:moveTo>
                    <a:pt x="605" y="584"/>
                  </a:moveTo>
                  <a:cubicBezTo>
                    <a:pt x="605" y="606"/>
                    <a:pt x="605" y="606"/>
                    <a:pt x="605" y="606"/>
                  </a:cubicBezTo>
                  <a:cubicBezTo>
                    <a:pt x="605" y="605"/>
                    <a:pt x="604" y="605"/>
                    <a:pt x="603" y="604"/>
                  </a:cubicBezTo>
                  <a:cubicBezTo>
                    <a:pt x="603" y="583"/>
                    <a:pt x="603" y="583"/>
                    <a:pt x="603" y="583"/>
                  </a:cubicBezTo>
                  <a:cubicBezTo>
                    <a:pt x="604" y="583"/>
                    <a:pt x="605" y="583"/>
                    <a:pt x="605" y="584"/>
                  </a:cubicBezTo>
                  <a:close/>
                  <a:moveTo>
                    <a:pt x="605" y="623"/>
                  </a:moveTo>
                  <a:cubicBezTo>
                    <a:pt x="605" y="632"/>
                    <a:pt x="605" y="632"/>
                    <a:pt x="605" y="632"/>
                  </a:cubicBezTo>
                  <a:cubicBezTo>
                    <a:pt x="605" y="634"/>
                    <a:pt x="604" y="635"/>
                    <a:pt x="603" y="637"/>
                  </a:cubicBezTo>
                  <a:cubicBezTo>
                    <a:pt x="603" y="637"/>
                    <a:pt x="603" y="637"/>
                    <a:pt x="603" y="637"/>
                  </a:cubicBezTo>
                  <a:cubicBezTo>
                    <a:pt x="603" y="618"/>
                    <a:pt x="603" y="618"/>
                    <a:pt x="603" y="618"/>
                  </a:cubicBezTo>
                  <a:cubicBezTo>
                    <a:pt x="604" y="620"/>
                    <a:pt x="605" y="621"/>
                    <a:pt x="605" y="623"/>
                  </a:cubicBezTo>
                  <a:close/>
                  <a:moveTo>
                    <a:pt x="605" y="681"/>
                  </a:moveTo>
                  <a:cubicBezTo>
                    <a:pt x="605" y="690"/>
                    <a:pt x="605" y="690"/>
                    <a:pt x="605" y="690"/>
                  </a:cubicBezTo>
                  <a:cubicBezTo>
                    <a:pt x="604" y="690"/>
                    <a:pt x="604" y="690"/>
                    <a:pt x="604" y="690"/>
                  </a:cubicBezTo>
                  <a:cubicBezTo>
                    <a:pt x="605" y="691"/>
                    <a:pt x="605" y="691"/>
                    <a:pt x="605" y="691"/>
                  </a:cubicBezTo>
                  <a:cubicBezTo>
                    <a:pt x="605" y="701"/>
                    <a:pt x="605" y="701"/>
                    <a:pt x="605" y="701"/>
                  </a:cubicBezTo>
                  <a:cubicBezTo>
                    <a:pt x="605" y="701"/>
                    <a:pt x="604" y="701"/>
                    <a:pt x="603" y="700"/>
                  </a:cubicBezTo>
                  <a:cubicBezTo>
                    <a:pt x="603" y="683"/>
                    <a:pt x="603" y="683"/>
                    <a:pt x="603" y="683"/>
                  </a:cubicBezTo>
                  <a:cubicBezTo>
                    <a:pt x="604" y="682"/>
                    <a:pt x="605" y="681"/>
                    <a:pt x="605" y="681"/>
                  </a:cubicBezTo>
                  <a:close/>
                  <a:moveTo>
                    <a:pt x="598" y="54"/>
                  </a:moveTo>
                  <a:cubicBezTo>
                    <a:pt x="603" y="58"/>
                    <a:pt x="603" y="58"/>
                    <a:pt x="603" y="58"/>
                  </a:cubicBezTo>
                  <a:cubicBezTo>
                    <a:pt x="603" y="110"/>
                    <a:pt x="603" y="110"/>
                    <a:pt x="603" y="110"/>
                  </a:cubicBezTo>
                  <a:cubicBezTo>
                    <a:pt x="601" y="109"/>
                    <a:pt x="599" y="109"/>
                    <a:pt x="598" y="108"/>
                  </a:cubicBezTo>
                  <a:cubicBezTo>
                    <a:pt x="598" y="101"/>
                    <a:pt x="598" y="101"/>
                    <a:pt x="598" y="101"/>
                  </a:cubicBezTo>
                  <a:cubicBezTo>
                    <a:pt x="598" y="101"/>
                    <a:pt x="599" y="101"/>
                    <a:pt x="599" y="101"/>
                  </a:cubicBezTo>
                  <a:cubicBezTo>
                    <a:pt x="600" y="101"/>
                    <a:pt x="601" y="101"/>
                    <a:pt x="602" y="101"/>
                  </a:cubicBezTo>
                  <a:cubicBezTo>
                    <a:pt x="602" y="92"/>
                    <a:pt x="602" y="83"/>
                    <a:pt x="603" y="73"/>
                  </a:cubicBezTo>
                  <a:cubicBezTo>
                    <a:pt x="601" y="70"/>
                    <a:pt x="599" y="67"/>
                    <a:pt x="598" y="65"/>
                  </a:cubicBezTo>
                  <a:cubicBezTo>
                    <a:pt x="598" y="54"/>
                    <a:pt x="598" y="54"/>
                    <a:pt x="598" y="54"/>
                  </a:cubicBezTo>
                  <a:close/>
                  <a:moveTo>
                    <a:pt x="603" y="736"/>
                  </a:moveTo>
                  <a:cubicBezTo>
                    <a:pt x="601" y="737"/>
                    <a:pt x="599" y="738"/>
                    <a:pt x="598" y="740"/>
                  </a:cubicBezTo>
                  <a:cubicBezTo>
                    <a:pt x="598" y="731"/>
                    <a:pt x="598" y="731"/>
                    <a:pt x="598" y="731"/>
                  </a:cubicBezTo>
                  <a:cubicBezTo>
                    <a:pt x="598" y="730"/>
                    <a:pt x="599" y="730"/>
                    <a:pt x="599" y="729"/>
                  </a:cubicBezTo>
                  <a:cubicBezTo>
                    <a:pt x="598" y="728"/>
                    <a:pt x="598" y="728"/>
                    <a:pt x="598" y="728"/>
                  </a:cubicBezTo>
                  <a:cubicBezTo>
                    <a:pt x="598" y="719"/>
                    <a:pt x="598" y="719"/>
                    <a:pt x="598" y="719"/>
                  </a:cubicBezTo>
                  <a:cubicBezTo>
                    <a:pt x="599" y="719"/>
                    <a:pt x="601" y="720"/>
                    <a:pt x="603" y="721"/>
                  </a:cubicBezTo>
                  <a:cubicBezTo>
                    <a:pt x="603" y="736"/>
                    <a:pt x="603" y="736"/>
                    <a:pt x="603" y="736"/>
                  </a:cubicBezTo>
                  <a:close/>
                  <a:moveTo>
                    <a:pt x="603" y="164"/>
                  </a:moveTo>
                  <a:cubicBezTo>
                    <a:pt x="603" y="170"/>
                    <a:pt x="603" y="170"/>
                    <a:pt x="603" y="170"/>
                  </a:cubicBezTo>
                  <a:cubicBezTo>
                    <a:pt x="603" y="168"/>
                    <a:pt x="603" y="167"/>
                    <a:pt x="603" y="165"/>
                  </a:cubicBezTo>
                  <a:cubicBezTo>
                    <a:pt x="603" y="164"/>
                    <a:pt x="603" y="164"/>
                    <a:pt x="603" y="164"/>
                  </a:cubicBezTo>
                  <a:close/>
                  <a:moveTo>
                    <a:pt x="603" y="174"/>
                  </a:moveTo>
                  <a:cubicBezTo>
                    <a:pt x="603" y="185"/>
                    <a:pt x="603" y="185"/>
                    <a:pt x="603" y="185"/>
                  </a:cubicBezTo>
                  <a:cubicBezTo>
                    <a:pt x="603" y="185"/>
                    <a:pt x="602" y="185"/>
                    <a:pt x="602" y="185"/>
                  </a:cubicBezTo>
                  <a:cubicBezTo>
                    <a:pt x="602" y="187"/>
                    <a:pt x="602" y="188"/>
                    <a:pt x="603" y="190"/>
                  </a:cubicBezTo>
                  <a:cubicBezTo>
                    <a:pt x="603" y="190"/>
                    <a:pt x="603" y="190"/>
                    <a:pt x="603" y="190"/>
                  </a:cubicBezTo>
                  <a:cubicBezTo>
                    <a:pt x="603" y="205"/>
                    <a:pt x="603" y="205"/>
                    <a:pt x="603" y="205"/>
                  </a:cubicBezTo>
                  <a:cubicBezTo>
                    <a:pt x="601" y="205"/>
                    <a:pt x="601" y="205"/>
                    <a:pt x="601" y="205"/>
                  </a:cubicBezTo>
                  <a:cubicBezTo>
                    <a:pt x="601" y="209"/>
                    <a:pt x="601" y="210"/>
                    <a:pt x="603" y="212"/>
                  </a:cubicBezTo>
                  <a:cubicBezTo>
                    <a:pt x="603" y="233"/>
                    <a:pt x="603" y="233"/>
                    <a:pt x="603" y="233"/>
                  </a:cubicBezTo>
                  <a:cubicBezTo>
                    <a:pt x="601" y="234"/>
                    <a:pt x="600" y="235"/>
                    <a:pt x="598" y="236"/>
                  </a:cubicBezTo>
                  <a:cubicBezTo>
                    <a:pt x="598" y="170"/>
                    <a:pt x="598" y="170"/>
                    <a:pt x="598" y="170"/>
                  </a:cubicBezTo>
                  <a:cubicBezTo>
                    <a:pt x="600" y="171"/>
                    <a:pt x="601" y="173"/>
                    <a:pt x="603" y="174"/>
                  </a:cubicBezTo>
                  <a:close/>
                  <a:moveTo>
                    <a:pt x="603" y="283"/>
                  </a:moveTo>
                  <a:cubicBezTo>
                    <a:pt x="603" y="302"/>
                    <a:pt x="603" y="302"/>
                    <a:pt x="603" y="302"/>
                  </a:cubicBezTo>
                  <a:cubicBezTo>
                    <a:pt x="601" y="305"/>
                    <a:pt x="599" y="308"/>
                    <a:pt x="598" y="311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00" y="296"/>
                    <a:pt x="600" y="292"/>
                    <a:pt x="598" y="286"/>
                  </a:cubicBezTo>
                  <a:cubicBezTo>
                    <a:pt x="598" y="277"/>
                    <a:pt x="598" y="277"/>
                    <a:pt x="598" y="277"/>
                  </a:cubicBezTo>
                  <a:cubicBezTo>
                    <a:pt x="599" y="279"/>
                    <a:pt x="601" y="281"/>
                    <a:pt x="603" y="283"/>
                  </a:cubicBezTo>
                  <a:close/>
                  <a:moveTo>
                    <a:pt x="603" y="320"/>
                  </a:moveTo>
                  <a:cubicBezTo>
                    <a:pt x="603" y="331"/>
                    <a:pt x="603" y="331"/>
                    <a:pt x="603" y="331"/>
                  </a:cubicBezTo>
                  <a:cubicBezTo>
                    <a:pt x="603" y="332"/>
                    <a:pt x="603" y="332"/>
                    <a:pt x="603" y="332"/>
                  </a:cubicBezTo>
                  <a:cubicBezTo>
                    <a:pt x="603" y="336"/>
                    <a:pt x="603" y="340"/>
                    <a:pt x="603" y="343"/>
                  </a:cubicBezTo>
                  <a:cubicBezTo>
                    <a:pt x="603" y="365"/>
                    <a:pt x="603" y="365"/>
                    <a:pt x="603" y="365"/>
                  </a:cubicBezTo>
                  <a:cubicBezTo>
                    <a:pt x="602" y="357"/>
                    <a:pt x="601" y="350"/>
                    <a:pt x="598" y="343"/>
                  </a:cubicBezTo>
                  <a:cubicBezTo>
                    <a:pt x="598" y="342"/>
                    <a:pt x="598" y="342"/>
                    <a:pt x="598" y="342"/>
                  </a:cubicBezTo>
                  <a:cubicBezTo>
                    <a:pt x="598" y="326"/>
                    <a:pt x="598" y="326"/>
                    <a:pt x="598" y="326"/>
                  </a:cubicBezTo>
                  <a:cubicBezTo>
                    <a:pt x="599" y="326"/>
                    <a:pt x="599" y="326"/>
                    <a:pt x="599" y="326"/>
                  </a:cubicBezTo>
                  <a:cubicBezTo>
                    <a:pt x="601" y="324"/>
                    <a:pt x="602" y="322"/>
                    <a:pt x="603" y="320"/>
                  </a:cubicBezTo>
                  <a:close/>
                  <a:moveTo>
                    <a:pt x="603" y="389"/>
                  </a:moveTo>
                  <a:cubicBezTo>
                    <a:pt x="603" y="393"/>
                    <a:pt x="603" y="393"/>
                    <a:pt x="603" y="393"/>
                  </a:cubicBezTo>
                  <a:cubicBezTo>
                    <a:pt x="599" y="393"/>
                    <a:pt x="599" y="393"/>
                    <a:pt x="599" y="393"/>
                  </a:cubicBezTo>
                  <a:cubicBezTo>
                    <a:pt x="603" y="410"/>
                    <a:pt x="603" y="410"/>
                    <a:pt x="603" y="410"/>
                  </a:cubicBezTo>
                  <a:cubicBezTo>
                    <a:pt x="603" y="414"/>
                    <a:pt x="603" y="414"/>
                    <a:pt x="603" y="414"/>
                  </a:cubicBezTo>
                  <a:cubicBezTo>
                    <a:pt x="598" y="414"/>
                    <a:pt x="598" y="414"/>
                    <a:pt x="598" y="414"/>
                  </a:cubicBezTo>
                  <a:cubicBezTo>
                    <a:pt x="598" y="410"/>
                    <a:pt x="598" y="410"/>
                    <a:pt x="598" y="410"/>
                  </a:cubicBezTo>
                  <a:cubicBezTo>
                    <a:pt x="598" y="410"/>
                    <a:pt x="599" y="410"/>
                    <a:pt x="599" y="410"/>
                  </a:cubicBezTo>
                  <a:cubicBezTo>
                    <a:pt x="599" y="408"/>
                    <a:pt x="598" y="405"/>
                    <a:pt x="598" y="403"/>
                  </a:cubicBezTo>
                  <a:cubicBezTo>
                    <a:pt x="598" y="389"/>
                    <a:pt x="598" y="389"/>
                    <a:pt x="598" y="389"/>
                  </a:cubicBezTo>
                  <a:cubicBezTo>
                    <a:pt x="603" y="389"/>
                    <a:pt x="603" y="389"/>
                    <a:pt x="603" y="389"/>
                  </a:cubicBezTo>
                  <a:close/>
                  <a:moveTo>
                    <a:pt x="603" y="440"/>
                  </a:moveTo>
                  <a:cubicBezTo>
                    <a:pt x="603" y="463"/>
                    <a:pt x="603" y="463"/>
                    <a:pt x="603" y="463"/>
                  </a:cubicBezTo>
                  <a:cubicBezTo>
                    <a:pt x="602" y="466"/>
                    <a:pt x="601" y="470"/>
                    <a:pt x="599" y="474"/>
                  </a:cubicBezTo>
                  <a:cubicBezTo>
                    <a:pt x="603" y="473"/>
                    <a:pt x="603" y="473"/>
                    <a:pt x="603" y="473"/>
                  </a:cubicBezTo>
                  <a:cubicBezTo>
                    <a:pt x="603" y="479"/>
                    <a:pt x="603" y="479"/>
                    <a:pt x="603" y="479"/>
                  </a:cubicBezTo>
                  <a:cubicBezTo>
                    <a:pt x="601" y="480"/>
                    <a:pt x="599" y="481"/>
                    <a:pt x="598" y="482"/>
                  </a:cubicBezTo>
                  <a:cubicBezTo>
                    <a:pt x="598" y="462"/>
                    <a:pt x="598" y="462"/>
                    <a:pt x="598" y="462"/>
                  </a:cubicBezTo>
                  <a:cubicBezTo>
                    <a:pt x="598" y="462"/>
                    <a:pt x="599" y="461"/>
                    <a:pt x="599" y="461"/>
                  </a:cubicBezTo>
                  <a:cubicBezTo>
                    <a:pt x="600" y="453"/>
                    <a:pt x="602" y="447"/>
                    <a:pt x="603" y="440"/>
                  </a:cubicBezTo>
                  <a:close/>
                  <a:moveTo>
                    <a:pt x="603" y="490"/>
                  </a:moveTo>
                  <a:cubicBezTo>
                    <a:pt x="603" y="496"/>
                    <a:pt x="603" y="496"/>
                    <a:pt x="603" y="496"/>
                  </a:cubicBezTo>
                  <a:cubicBezTo>
                    <a:pt x="601" y="496"/>
                    <a:pt x="599" y="497"/>
                    <a:pt x="598" y="497"/>
                  </a:cubicBezTo>
                  <a:cubicBezTo>
                    <a:pt x="598" y="490"/>
                    <a:pt x="598" y="490"/>
                    <a:pt x="598" y="490"/>
                  </a:cubicBezTo>
                  <a:cubicBezTo>
                    <a:pt x="600" y="490"/>
                    <a:pt x="601" y="490"/>
                    <a:pt x="603" y="490"/>
                  </a:cubicBezTo>
                  <a:close/>
                  <a:moveTo>
                    <a:pt x="603" y="505"/>
                  </a:moveTo>
                  <a:cubicBezTo>
                    <a:pt x="603" y="520"/>
                    <a:pt x="603" y="520"/>
                    <a:pt x="603" y="520"/>
                  </a:cubicBezTo>
                  <a:cubicBezTo>
                    <a:pt x="601" y="524"/>
                    <a:pt x="599" y="526"/>
                    <a:pt x="598" y="530"/>
                  </a:cubicBezTo>
                  <a:cubicBezTo>
                    <a:pt x="598" y="518"/>
                    <a:pt x="598" y="518"/>
                    <a:pt x="598" y="518"/>
                  </a:cubicBezTo>
                  <a:cubicBezTo>
                    <a:pt x="599" y="517"/>
                    <a:pt x="599" y="516"/>
                    <a:pt x="600" y="514"/>
                  </a:cubicBezTo>
                  <a:cubicBezTo>
                    <a:pt x="599" y="514"/>
                    <a:pt x="599" y="514"/>
                    <a:pt x="598" y="514"/>
                  </a:cubicBezTo>
                  <a:cubicBezTo>
                    <a:pt x="598" y="507"/>
                    <a:pt x="598" y="507"/>
                    <a:pt x="598" y="507"/>
                  </a:cubicBezTo>
                  <a:cubicBezTo>
                    <a:pt x="600" y="507"/>
                    <a:pt x="601" y="506"/>
                    <a:pt x="603" y="505"/>
                  </a:cubicBezTo>
                  <a:close/>
                  <a:moveTo>
                    <a:pt x="603" y="583"/>
                  </a:moveTo>
                  <a:cubicBezTo>
                    <a:pt x="603" y="604"/>
                    <a:pt x="603" y="604"/>
                    <a:pt x="603" y="604"/>
                  </a:cubicBezTo>
                  <a:cubicBezTo>
                    <a:pt x="601" y="603"/>
                    <a:pt x="600" y="601"/>
                    <a:pt x="598" y="599"/>
                  </a:cubicBezTo>
                  <a:cubicBezTo>
                    <a:pt x="598" y="584"/>
                    <a:pt x="598" y="584"/>
                    <a:pt x="598" y="584"/>
                  </a:cubicBezTo>
                  <a:cubicBezTo>
                    <a:pt x="599" y="582"/>
                    <a:pt x="599" y="582"/>
                    <a:pt x="599" y="582"/>
                  </a:cubicBezTo>
                  <a:cubicBezTo>
                    <a:pt x="600" y="582"/>
                    <a:pt x="601" y="583"/>
                    <a:pt x="603" y="583"/>
                  </a:cubicBezTo>
                  <a:close/>
                  <a:moveTo>
                    <a:pt x="603" y="618"/>
                  </a:moveTo>
                  <a:cubicBezTo>
                    <a:pt x="603" y="637"/>
                    <a:pt x="603" y="637"/>
                    <a:pt x="603" y="637"/>
                  </a:cubicBezTo>
                  <a:cubicBezTo>
                    <a:pt x="601" y="639"/>
                    <a:pt x="599" y="640"/>
                    <a:pt x="598" y="641"/>
                  </a:cubicBezTo>
                  <a:cubicBezTo>
                    <a:pt x="598" y="610"/>
                    <a:pt x="598" y="610"/>
                    <a:pt x="598" y="610"/>
                  </a:cubicBezTo>
                  <a:cubicBezTo>
                    <a:pt x="600" y="612"/>
                    <a:pt x="601" y="615"/>
                    <a:pt x="603" y="618"/>
                  </a:cubicBezTo>
                  <a:close/>
                  <a:moveTo>
                    <a:pt x="603" y="683"/>
                  </a:moveTo>
                  <a:cubicBezTo>
                    <a:pt x="603" y="700"/>
                    <a:pt x="603" y="700"/>
                    <a:pt x="603" y="700"/>
                  </a:cubicBezTo>
                  <a:cubicBezTo>
                    <a:pt x="601" y="700"/>
                    <a:pt x="599" y="700"/>
                    <a:pt x="598" y="700"/>
                  </a:cubicBezTo>
                  <a:cubicBezTo>
                    <a:pt x="598" y="687"/>
                    <a:pt x="598" y="687"/>
                    <a:pt x="598" y="687"/>
                  </a:cubicBezTo>
                  <a:cubicBezTo>
                    <a:pt x="600" y="686"/>
                    <a:pt x="601" y="684"/>
                    <a:pt x="603" y="683"/>
                  </a:cubicBezTo>
                  <a:close/>
                  <a:moveTo>
                    <a:pt x="592" y="52"/>
                  </a:moveTo>
                  <a:cubicBezTo>
                    <a:pt x="593" y="52"/>
                    <a:pt x="594" y="52"/>
                    <a:pt x="595" y="53"/>
                  </a:cubicBezTo>
                  <a:cubicBezTo>
                    <a:pt x="598" y="54"/>
                    <a:pt x="598" y="54"/>
                    <a:pt x="598" y="54"/>
                  </a:cubicBezTo>
                  <a:cubicBezTo>
                    <a:pt x="598" y="65"/>
                    <a:pt x="598" y="65"/>
                    <a:pt x="598" y="65"/>
                  </a:cubicBezTo>
                  <a:cubicBezTo>
                    <a:pt x="596" y="63"/>
                    <a:pt x="594" y="62"/>
                    <a:pt x="592" y="61"/>
                  </a:cubicBezTo>
                  <a:cubicBezTo>
                    <a:pt x="592" y="52"/>
                    <a:pt x="592" y="52"/>
                    <a:pt x="592" y="52"/>
                  </a:cubicBezTo>
                  <a:close/>
                  <a:moveTo>
                    <a:pt x="598" y="740"/>
                  </a:moveTo>
                  <a:cubicBezTo>
                    <a:pt x="596" y="741"/>
                    <a:pt x="594" y="742"/>
                    <a:pt x="592" y="743"/>
                  </a:cubicBezTo>
                  <a:cubicBezTo>
                    <a:pt x="592" y="734"/>
                    <a:pt x="592" y="734"/>
                    <a:pt x="592" y="734"/>
                  </a:cubicBezTo>
                  <a:cubicBezTo>
                    <a:pt x="594" y="734"/>
                    <a:pt x="596" y="732"/>
                    <a:pt x="598" y="731"/>
                  </a:cubicBezTo>
                  <a:cubicBezTo>
                    <a:pt x="598" y="740"/>
                    <a:pt x="598" y="740"/>
                    <a:pt x="598" y="740"/>
                  </a:cubicBezTo>
                  <a:close/>
                  <a:moveTo>
                    <a:pt x="598" y="101"/>
                  </a:moveTo>
                  <a:cubicBezTo>
                    <a:pt x="598" y="108"/>
                    <a:pt x="598" y="108"/>
                    <a:pt x="598" y="108"/>
                  </a:cubicBezTo>
                  <a:cubicBezTo>
                    <a:pt x="596" y="107"/>
                    <a:pt x="594" y="106"/>
                    <a:pt x="592" y="105"/>
                  </a:cubicBezTo>
                  <a:cubicBezTo>
                    <a:pt x="592" y="97"/>
                    <a:pt x="592" y="97"/>
                    <a:pt x="592" y="97"/>
                  </a:cubicBezTo>
                  <a:cubicBezTo>
                    <a:pt x="593" y="98"/>
                    <a:pt x="595" y="99"/>
                    <a:pt x="598" y="101"/>
                  </a:cubicBezTo>
                  <a:close/>
                  <a:moveTo>
                    <a:pt x="598" y="170"/>
                  </a:moveTo>
                  <a:cubicBezTo>
                    <a:pt x="598" y="236"/>
                    <a:pt x="598" y="236"/>
                    <a:pt x="598" y="236"/>
                  </a:cubicBezTo>
                  <a:cubicBezTo>
                    <a:pt x="597" y="236"/>
                    <a:pt x="596" y="237"/>
                    <a:pt x="596" y="237"/>
                  </a:cubicBezTo>
                  <a:cubicBezTo>
                    <a:pt x="591" y="228"/>
                    <a:pt x="595" y="228"/>
                    <a:pt x="595" y="219"/>
                  </a:cubicBezTo>
                  <a:cubicBezTo>
                    <a:pt x="594" y="218"/>
                    <a:pt x="593" y="216"/>
                    <a:pt x="592" y="215"/>
                  </a:cubicBezTo>
                  <a:cubicBezTo>
                    <a:pt x="592" y="200"/>
                    <a:pt x="592" y="200"/>
                    <a:pt x="592" y="200"/>
                  </a:cubicBezTo>
                  <a:cubicBezTo>
                    <a:pt x="593" y="200"/>
                    <a:pt x="594" y="199"/>
                    <a:pt x="595" y="198"/>
                  </a:cubicBezTo>
                  <a:cubicBezTo>
                    <a:pt x="595" y="197"/>
                    <a:pt x="595" y="196"/>
                    <a:pt x="595" y="195"/>
                  </a:cubicBezTo>
                  <a:cubicBezTo>
                    <a:pt x="594" y="195"/>
                    <a:pt x="593" y="195"/>
                    <a:pt x="592" y="196"/>
                  </a:cubicBezTo>
                  <a:cubicBezTo>
                    <a:pt x="592" y="183"/>
                    <a:pt x="592" y="183"/>
                    <a:pt x="592" y="183"/>
                  </a:cubicBezTo>
                  <a:cubicBezTo>
                    <a:pt x="592" y="183"/>
                    <a:pt x="593" y="183"/>
                    <a:pt x="594" y="182"/>
                  </a:cubicBezTo>
                  <a:cubicBezTo>
                    <a:pt x="593" y="181"/>
                    <a:pt x="592" y="181"/>
                    <a:pt x="592" y="181"/>
                  </a:cubicBezTo>
                  <a:cubicBezTo>
                    <a:pt x="592" y="166"/>
                    <a:pt x="592" y="166"/>
                    <a:pt x="592" y="166"/>
                  </a:cubicBezTo>
                  <a:cubicBezTo>
                    <a:pt x="594" y="167"/>
                    <a:pt x="596" y="169"/>
                    <a:pt x="598" y="170"/>
                  </a:cubicBezTo>
                  <a:close/>
                  <a:moveTo>
                    <a:pt x="598" y="277"/>
                  </a:moveTo>
                  <a:cubicBezTo>
                    <a:pt x="598" y="286"/>
                    <a:pt x="598" y="286"/>
                    <a:pt x="598" y="286"/>
                  </a:cubicBezTo>
                  <a:cubicBezTo>
                    <a:pt x="597" y="285"/>
                    <a:pt x="596" y="283"/>
                    <a:pt x="595" y="282"/>
                  </a:cubicBezTo>
                  <a:cubicBezTo>
                    <a:pt x="594" y="284"/>
                    <a:pt x="593" y="286"/>
                    <a:pt x="592" y="287"/>
                  </a:cubicBezTo>
                  <a:cubicBezTo>
                    <a:pt x="592" y="266"/>
                    <a:pt x="592" y="266"/>
                    <a:pt x="592" y="266"/>
                  </a:cubicBezTo>
                  <a:cubicBezTo>
                    <a:pt x="593" y="268"/>
                    <a:pt x="593" y="269"/>
                    <a:pt x="594" y="270"/>
                  </a:cubicBezTo>
                  <a:cubicBezTo>
                    <a:pt x="595" y="272"/>
                    <a:pt x="596" y="274"/>
                    <a:pt x="598" y="277"/>
                  </a:cubicBezTo>
                  <a:close/>
                  <a:moveTo>
                    <a:pt x="598" y="300"/>
                  </a:moveTo>
                  <a:cubicBezTo>
                    <a:pt x="598" y="311"/>
                    <a:pt x="598" y="311"/>
                    <a:pt x="598" y="311"/>
                  </a:cubicBezTo>
                  <a:cubicBezTo>
                    <a:pt x="596" y="315"/>
                    <a:pt x="595" y="319"/>
                    <a:pt x="597" y="326"/>
                  </a:cubicBezTo>
                  <a:cubicBezTo>
                    <a:pt x="598" y="326"/>
                    <a:pt x="598" y="326"/>
                    <a:pt x="598" y="326"/>
                  </a:cubicBezTo>
                  <a:cubicBezTo>
                    <a:pt x="598" y="342"/>
                    <a:pt x="598" y="342"/>
                    <a:pt x="598" y="342"/>
                  </a:cubicBezTo>
                  <a:cubicBezTo>
                    <a:pt x="596" y="336"/>
                    <a:pt x="594" y="330"/>
                    <a:pt x="592" y="323"/>
                  </a:cubicBezTo>
                  <a:cubicBezTo>
                    <a:pt x="592" y="308"/>
                    <a:pt x="592" y="308"/>
                    <a:pt x="592" y="308"/>
                  </a:cubicBezTo>
                  <a:cubicBezTo>
                    <a:pt x="594" y="304"/>
                    <a:pt x="596" y="302"/>
                    <a:pt x="598" y="300"/>
                  </a:cubicBezTo>
                  <a:close/>
                  <a:moveTo>
                    <a:pt x="598" y="389"/>
                  </a:moveTo>
                  <a:cubicBezTo>
                    <a:pt x="598" y="403"/>
                    <a:pt x="598" y="403"/>
                    <a:pt x="598" y="403"/>
                  </a:cubicBezTo>
                  <a:cubicBezTo>
                    <a:pt x="597" y="400"/>
                    <a:pt x="596" y="397"/>
                    <a:pt x="596" y="395"/>
                  </a:cubicBezTo>
                  <a:cubicBezTo>
                    <a:pt x="594" y="394"/>
                    <a:pt x="593" y="394"/>
                    <a:pt x="592" y="394"/>
                  </a:cubicBezTo>
                  <a:cubicBezTo>
                    <a:pt x="592" y="390"/>
                    <a:pt x="592" y="390"/>
                    <a:pt x="592" y="390"/>
                  </a:cubicBezTo>
                  <a:cubicBezTo>
                    <a:pt x="598" y="389"/>
                    <a:pt x="598" y="389"/>
                    <a:pt x="598" y="389"/>
                  </a:cubicBezTo>
                  <a:close/>
                  <a:moveTo>
                    <a:pt x="598" y="410"/>
                  </a:moveTo>
                  <a:cubicBezTo>
                    <a:pt x="598" y="414"/>
                    <a:pt x="598" y="414"/>
                    <a:pt x="598" y="414"/>
                  </a:cubicBezTo>
                  <a:cubicBezTo>
                    <a:pt x="592" y="414"/>
                    <a:pt x="592" y="414"/>
                    <a:pt x="592" y="414"/>
                  </a:cubicBezTo>
                  <a:cubicBezTo>
                    <a:pt x="592" y="410"/>
                    <a:pt x="592" y="410"/>
                    <a:pt x="592" y="410"/>
                  </a:cubicBezTo>
                  <a:cubicBezTo>
                    <a:pt x="592" y="410"/>
                    <a:pt x="592" y="411"/>
                    <a:pt x="592" y="411"/>
                  </a:cubicBezTo>
                  <a:cubicBezTo>
                    <a:pt x="594" y="411"/>
                    <a:pt x="596" y="410"/>
                    <a:pt x="598" y="410"/>
                  </a:cubicBezTo>
                  <a:close/>
                  <a:moveTo>
                    <a:pt x="598" y="462"/>
                  </a:moveTo>
                  <a:cubicBezTo>
                    <a:pt x="598" y="482"/>
                    <a:pt x="598" y="482"/>
                    <a:pt x="598" y="482"/>
                  </a:cubicBezTo>
                  <a:cubicBezTo>
                    <a:pt x="596" y="484"/>
                    <a:pt x="594" y="487"/>
                    <a:pt x="592" y="491"/>
                  </a:cubicBezTo>
                  <a:cubicBezTo>
                    <a:pt x="594" y="491"/>
                    <a:pt x="596" y="491"/>
                    <a:pt x="598" y="490"/>
                  </a:cubicBezTo>
                  <a:cubicBezTo>
                    <a:pt x="598" y="497"/>
                    <a:pt x="598" y="497"/>
                    <a:pt x="598" y="497"/>
                  </a:cubicBezTo>
                  <a:cubicBezTo>
                    <a:pt x="595" y="497"/>
                    <a:pt x="594" y="497"/>
                    <a:pt x="592" y="498"/>
                  </a:cubicBezTo>
                  <a:cubicBezTo>
                    <a:pt x="592" y="479"/>
                    <a:pt x="592" y="479"/>
                    <a:pt x="592" y="479"/>
                  </a:cubicBezTo>
                  <a:cubicBezTo>
                    <a:pt x="594" y="474"/>
                    <a:pt x="595" y="469"/>
                    <a:pt x="596" y="464"/>
                  </a:cubicBezTo>
                  <a:cubicBezTo>
                    <a:pt x="597" y="463"/>
                    <a:pt x="597" y="463"/>
                    <a:pt x="598" y="462"/>
                  </a:cubicBezTo>
                  <a:close/>
                  <a:moveTo>
                    <a:pt x="598" y="507"/>
                  </a:moveTo>
                  <a:cubicBezTo>
                    <a:pt x="598" y="514"/>
                    <a:pt x="598" y="514"/>
                    <a:pt x="598" y="514"/>
                  </a:cubicBezTo>
                  <a:cubicBezTo>
                    <a:pt x="596" y="514"/>
                    <a:pt x="594" y="514"/>
                    <a:pt x="592" y="514"/>
                  </a:cubicBezTo>
                  <a:cubicBezTo>
                    <a:pt x="592" y="507"/>
                    <a:pt x="592" y="507"/>
                    <a:pt x="592" y="507"/>
                  </a:cubicBezTo>
                  <a:cubicBezTo>
                    <a:pt x="594" y="507"/>
                    <a:pt x="596" y="507"/>
                    <a:pt x="598" y="507"/>
                  </a:cubicBezTo>
                  <a:close/>
                  <a:moveTo>
                    <a:pt x="598" y="518"/>
                  </a:moveTo>
                  <a:cubicBezTo>
                    <a:pt x="598" y="530"/>
                    <a:pt x="598" y="530"/>
                    <a:pt x="598" y="530"/>
                  </a:cubicBezTo>
                  <a:cubicBezTo>
                    <a:pt x="596" y="533"/>
                    <a:pt x="594" y="535"/>
                    <a:pt x="592" y="538"/>
                  </a:cubicBezTo>
                  <a:cubicBezTo>
                    <a:pt x="592" y="523"/>
                    <a:pt x="592" y="523"/>
                    <a:pt x="592" y="523"/>
                  </a:cubicBezTo>
                  <a:cubicBezTo>
                    <a:pt x="594" y="522"/>
                    <a:pt x="596" y="521"/>
                    <a:pt x="598" y="518"/>
                  </a:cubicBezTo>
                  <a:close/>
                  <a:moveTo>
                    <a:pt x="598" y="584"/>
                  </a:moveTo>
                  <a:cubicBezTo>
                    <a:pt x="598" y="599"/>
                    <a:pt x="598" y="599"/>
                    <a:pt x="598" y="599"/>
                  </a:cubicBezTo>
                  <a:cubicBezTo>
                    <a:pt x="596" y="598"/>
                    <a:pt x="594" y="596"/>
                    <a:pt x="592" y="594"/>
                  </a:cubicBezTo>
                  <a:cubicBezTo>
                    <a:pt x="592" y="591"/>
                    <a:pt x="592" y="591"/>
                    <a:pt x="592" y="591"/>
                  </a:cubicBezTo>
                  <a:cubicBezTo>
                    <a:pt x="594" y="588"/>
                    <a:pt x="596" y="586"/>
                    <a:pt x="598" y="584"/>
                  </a:cubicBezTo>
                  <a:close/>
                  <a:moveTo>
                    <a:pt x="598" y="610"/>
                  </a:moveTo>
                  <a:cubicBezTo>
                    <a:pt x="598" y="641"/>
                    <a:pt x="598" y="641"/>
                    <a:pt x="598" y="641"/>
                  </a:cubicBezTo>
                  <a:cubicBezTo>
                    <a:pt x="596" y="643"/>
                    <a:pt x="594" y="643"/>
                    <a:pt x="592" y="644"/>
                  </a:cubicBezTo>
                  <a:cubicBezTo>
                    <a:pt x="592" y="634"/>
                    <a:pt x="592" y="634"/>
                    <a:pt x="592" y="634"/>
                  </a:cubicBezTo>
                  <a:cubicBezTo>
                    <a:pt x="597" y="631"/>
                    <a:pt x="596" y="626"/>
                    <a:pt x="592" y="621"/>
                  </a:cubicBezTo>
                  <a:cubicBezTo>
                    <a:pt x="592" y="603"/>
                    <a:pt x="592" y="603"/>
                    <a:pt x="592" y="603"/>
                  </a:cubicBezTo>
                  <a:cubicBezTo>
                    <a:pt x="594" y="605"/>
                    <a:pt x="596" y="608"/>
                    <a:pt x="598" y="610"/>
                  </a:cubicBezTo>
                  <a:close/>
                  <a:moveTo>
                    <a:pt x="598" y="687"/>
                  </a:moveTo>
                  <a:cubicBezTo>
                    <a:pt x="598" y="700"/>
                    <a:pt x="598" y="700"/>
                    <a:pt x="598" y="700"/>
                  </a:cubicBezTo>
                  <a:cubicBezTo>
                    <a:pt x="596" y="700"/>
                    <a:pt x="594" y="700"/>
                    <a:pt x="592" y="700"/>
                  </a:cubicBezTo>
                  <a:cubicBezTo>
                    <a:pt x="592" y="691"/>
                    <a:pt x="592" y="691"/>
                    <a:pt x="592" y="691"/>
                  </a:cubicBezTo>
                  <a:cubicBezTo>
                    <a:pt x="592" y="691"/>
                    <a:pt x="593" y="691"/>
                    <a:pt x="594" y="690"/>
                  </a:cubicBezTo>
                  <a:cubicBezTo>
                    <a:pt x="595" y="690"/>
                    <a:pt x="596" y="688"/>
                    <a:pt x="598" y="687"/>
                  </a:cubicBezTo>
                  <a:close/>
                  <a:moveTo>
                    <a:pt x="598" y="719"/>
                  </a:moveTo>
                  <a:cubicBezTo>
                    <a:pt x="598" y="728"/>
                    <a:pt x="598" y="728"/>
                    <a:pt x="598" y="728"/>
                  </a:cubicBezTo>
                  <a:cubicBezTo>
                    <a:pt x="595" y="728"/>
                    <a:pt x="593" y="727"/>
                    <a:pt x="592" y="726"/>
                  </a:cubicBezTo>
                  <a:cubicBezTo>
                    <a:pt x="592" y="715"/>
                    <a:pt x="592" y="715"/>
                    <a:pt x="592" y="715"/>
                  </a:cubicBezTo>
                  <a:cubicBezTo>
                    <a:pt x="594" y="717"/>
                    <a:pt x="596" y="717"/>
                    <a:pt x="598" y="719"/>
                  </a:cubicBezTo>
                  <a:close/>
                  <a:moveTo>
                    <a:pt x="592" y="147"/>
                  </a:moveTo>
                  <a:cubicBezTo>
                    <a:pt x="592" y="134"/>
                    <a:pt x="592" y="134"/>
                    <a:pt x="592" y="134"/>
                  </a:cubicBezTo>
                  <a:cubicBezTo>
                    <a:pt x="593" y="135"/>
                    <a:pt x="595" y="136"/>
                    <a:pt x="596" y="137"/>
                  </a:cubicBezTo>
                  <a:cubicBezTo>
                    <a:pt x="596" y="139"/>
                    <a:pt x="596" y="141"/>
                    <a:pt x="596" y="144"/>
                  </a:cubicBezTo>
                  <a:cubicBezTo>
                    <a:pt x="595" y="145"/>
                    <a:pt x="594" y="146"/>
                    <a:pt x="592" y="147"/>
                  </a:cubicBezTo>
                  <a:close/>
                  <a:moveTo>
                    <a:pt x="589" y="50"/>
                  </a:moveTo>
                  <a:cubicBezTo>
                    <a:pt x="590" y="51"/>
                    <a:pt x="591" y="51"/>
                    <a:pt x="592" y="52"/>
                  </a:cubicBezTo>
                  <a:cubicBezTo>
                    <a:pt x="592" y="61"/>
                    <a:pt x="592" y="61"/>
                    <a:pt x="592" y="61"/>
                  </a:cubicBezTo>
                  <a:cubicBezTo>
                    <a:pt x="591" y="60"/>
                    <a:pt x="590" y="60"/>
                    <a:pt x="589" y="59"/>
                  </a:cubicBezTo>
                  <a:cubicBezTo>
                    <a:pt x="589" y="50"/>
                    <a:pt x="589" y="50"/>
                    <a:pt x="589" y="50"/>
                  </a:cubicBezTo>
                  <a:close/>
                  <a:moveTo>
                    <a:pt x="592" y="743"/>
                  </a:moveTo>
                  <a:cubicBezTo>
                    <a:pt x="591" y="744"/>
                    <a:pt x="590" y="744"/>
                    <a:pt x="589" y="745"/>
                  </a:cubicBezTo>
                  <a:cubicBezTo>
                    <a:pt x="589" y="736"/>
                    <a:pt x="589" y="736"/>
                    <a:pt x="589" y="736"/>
                  </a:cubicBezTo>
                  <a:cubicBezTo>
                    <a:pt x="590" y="735"/>
                    <a:pt x="591" y="735"/>
                    <a:pt x="592" y="734"/>
                  </a:cubicBezTo>
                  <a:cubicBezTo>
                    <a:pt x="592" y="743"/>
                    <a:pt x="592" y="743"/>
                    <a:pt x="592" y="743"/>
                  </a:cubicBezTo>
                  <a:close/>
                  <a:moveTo>
                    <a:pt x="592" y="97"/>
                  </a:moveTo>
                  <a:cubicBezTo>
                    <a:pt x="592" y="105"/>
                    <a:pt x="592" y="105"/>
                    <a:pt x="592" y="105"/>
                  </a:cubicBezTo>
                  <a:cubicBezTo>
                    <a:pt x="591" y="105"/>
                    <a:pt x="590" y="104"/>
                    <a:pt x="589" y="104"/>
                  </a:cubicBezTo>
                  <a:cubicBezTo>
                    <a:pt x="589" y="94"/>
                    <a:pt x="589" y="94"/>
                    <a:pt x="589" y="94"/>
                  </a:cubicBezTo>
                  <a:cubicBezTo>
                    <a:pt x="590" y="95"/>
                    <a:pt x="591" y="96"/>
                    <a:pt x="592" y="97"/>
                  </a:cubicBezTo>
                  <a:close/>
                  <a:moveTo>
                    <a:pt x="592" y="134"/>
                  </a:moveTo>
                  <a:cubicBezTo>
                    <a:pt x="592" y="147"/>
                    <a:pt x="592" y="147"/>
                    <a:pt x="592" y="147"/>
                  </a:cubicBezTo>
                  <a:cubicBezTo>
                    <a:pt x="591" y="147"/>
                    <a:pt x="590" y="147"/>
                    <a:pt x="589" y="147"/>
                  </a:cubicBezTo>
                  <a:cubicBezTo>
                    <a:pt x="589" y="133"/>
                    <a:pt x="589" y="133"/>
                    <a:pt x="589" y="133"/>
                  </a:cubicBezTo>
                  <a:cubicBezTo>
                    <a:pt x="590" y="133"/>
                    <a:pt x="591" y="134"/>
                    <a:pt x="592" y="134"/>
                  </a:cubicBezTo>
                  <a:close/>
                  <a:moveTo>
                    <a:pt x="592" y="166"/>
                  </a:moveTo>
                  <a:cubicBezTo>
                    <a:pt x="592" y="181"/>
                    <a:pt x="592" y="181"/>
                    <a:pt x="592" y="181"/>
                  </a:cubicBezTo>
                  <a:cubicBezTo>
                    <a:pt x="591" y="179"/>
                    <a:pt x="590" y="179"/>
                    <a:pt x="589" y="178"/>
                  </a:cubicBezTo>
                  <a:cubicBezTo>
                    <a:pt x="589" y="166"/>
                    <a:pt x="589" y="166"/>
                    <a:pt x="589" y="166"/>
                  </a:cubicBezTo>
                  <a:cubicBezTo>
                    <a:pt x="590" y="166"/>
                    <a:pt x="591" y="166"/>
                    <a:pt x="592" y="166"/>
                  </a:cubicBezTo>
                  <a:close/>
                  <a:moveTo>
                    <a:pt x="592" y="183"/>
                  </a:moveTo>
                  <a:cubicBezTo>
                    <a:pt x="592" y="196"/>
                    <a:pt x="592" y="196"/>
                    <a:pt x="592" y="196"/>
                  </a:cubicBezTo>
                  <a:cubicBezTo>
                    <a:pt x="591" y="196"/>
                    <a:pt x="590" y="196"/>
                    <a:pt x="589" y="196"/>
                  </a:cubicBezTo>
                  <a:cubicBezTo>
                    <a:pt x="589" y="185"/>
                    <a:pt x="589" y="185"/>
                    <a:pt x="589" y="185"/>
                  </a:cubicBezTo>
                  <a:cubicBezTo>
                    <a:pt x="590" y="184"/>
                    <a:pt x="591" y="184"/>
                    <a:pt x="592" y="183"/>
                  </a:cubicBezTo>
                  <a:close/>
                  <a:moveTo>
                    <a:pt x="592" y="200"/>
                  </a:moveTo>
                  <a:cubicBezTo>
                    <a:pt x="592" y="215"/>
                    <a:pt x="592" y="215"/>
                    <a:pt x="592" y="215"/>
                  </a:cubicBezTo>
                  <a:cubicBezTo>
                    <a:pt x="589" y="211"/>
                    <a:pt x="589" y="211"/>
                    <a:pt x="589" y="211"/>
                  </a:cubicBezTo>
                  <a:cubicBezTo>
                    <a:pt x="589" y="200"/>
                    <a:pt x="589" y="200"/>
                    <a:pt x="589" y="200"/>
                  </a:cubicBezTo>
                  <a:cubicBezTo>
                    <a:pt x="590" y="200"/>
                    <a:pt x="591" y="200"/>
                    <a:pt x="592" y="200"/>
                  </a:cubicBezTo>
                  <a:close/>
                  <a:moveTo>
                    <a:pt x="592" y="266"/>
                  </a:moveTo>
                  <a:cubicBezTo>
                    <a:pt x="592" y="287"/>
                    <a:pt x="592" y="287"/>
                    <a:pt x="592" y="287"/>
                  </a:cubicBezTo>
                  <a:cubicBezTo>
                    <a:pt x="591" y="290"/>
                    <a:pt x="590" y="292"/>
                    <a:pt x="589" y="294"/>
                  </a:cubicBezTo>
                  <a:cubicBezTo>
                    <a:pt x="589" y="278"/>
                    <a:pt x="589" y="278"/>
                    <a:pt x="589" y="278"/>
                  </a:cubicBezTo>
                  <a:cubicBezTo>
                    <a:pt x="590" y="275"/>
                    <a:pt x="590" y="272"/>
                    <a:pt x="589" y="270"/>
                  </a:cubicBezTo>
                  <a:cubicBezTo>
                    <a:pt x="589" y="262"/>
                    <a:pt x="589" y="262"/>
                    <a:pt x="589" y="262"/>
                  </a:cubicBezTo>
                  <a:cubicBezTo>
                    <a:pt x="590" y="264"/>
                    <a:pt x="591" y="265"/>
                    <a:pt x="592" y="266"/>
                  </a:cubicBezTo>
                  <a:close/>
                  <a:moveTo>
                    <a:pt x="592" y="308"/>
                  </a:moveTo>
                  <a:cubicBezTo>
                    <a:pt x="592" y="323"/>
                    <a:pt x="592" y="323"/>
                    <a:pt x="592" y="323"/>
                  </a:cubicBezTo>
                  <a:cubicBezTo>
                    <a:pt x="591" y="321"/>
                    <a:pt x="590" y="318"/>
                    <a:pt x="589" y="316"/>
                  </a:cubicBezTo>
                  <a:cubicBezTo>
                    <a:pt x="589" y="306"/>
                    <a:pt x="589" y="306"/>
                    <a:pt x="589" y="306"/>
                  </a:cubicBezTo>
                  <a:cubicBezTo>
                    <a:pt x="589" y="308"/>
                    <a:pt x="590" y="309"/>
                    <a:pt x="590" y="310"/>
                  </a:cubicBezTo>
                  <a:cubicBezTo>
                    <a:pt x="592" y="308"/>
                    <a:pt x="592" y="308"/>
                    <a:pt x="592" y="308"/>
                  </a:cubicBezTo>
                  <a:close/>
                  <a:moveTo>
                    <a:pt x="592" y="390"/>
                  </a:moveTo>
                  <a:cubicBezTo>
                    <a:pt x="592" y="394"/>
                    <a:pt x="592" y="394"/>
                    <a:pt x="592" y="394"/>
                  </a:cubicBezTo>
                  <a:cubicBezTo>
                    <a:pt x="591" y="394"/>
                    <a:pt x="590" y="394"/>
                    <a:pt x="589" y="394"/>
                  </a:cubicBezTo>
                  <a:cubicBezTo>
                    <a:pt x="589" y="390"/>
                    <a:pt x="589" y="390"/>
                    <a:pt x="589" y="390"/>
                  </a:cubicBezTo>
                  <a:cubicBezTo>
                    <a:pt x="592" y="390"/>
                    <a:pt x="592" y="390"/>
                    <a:pt x="592" y="390"/>
                  </a:cubicBezTo>
                  <a:close/>
                  <a:moveTo>
                    <a:pt x="592" y="410"/>
                  </a:moveTo>
                  <a:cubicBezTo>
                    <a:pt x="592" y="414"/>
                    <a:pt x="592" y="414"/>
                    <a:pt x="592" y="414"/>
                  </a:cubicBezTo>
                  <a:cubicBezTo>
                    <a:pt x="589" y="414"/>
                    <a:pt x="589" y="414"/>
                    <a:pt x="589" y="414"/>
                  </a:cubicBezTo>
                  <a:cubicBezTo>
                    <a:pt x="589" y="402"/>
                    <a:pt x="589" y="402"/>
                    <a:pt x="589" y="402"/>
                  </a:cubicBezTo>
                  <a:cubicBezTo>
                    <a:pt x="590" y="408"/>
                    <a:pt x="591" y="409"/>
                    <a:pt x="592" y="410"/>
                  </a:cubicBezTo>
                  <a:close/>
                  <a:moveTo>
                    <a:pt x="592" y="479"/>
                  </a:moveTo>
                  <a:cubicBezTo>
                    <a:pt x="592" y="498"/>
                    <a:pt x="592" y="498"/>
                    <a:pt x="592" y="498"/>
                  </a:cubicBezTo>
                  <a:cubicBezTo>
                    <a:pt x="591" y="499"/>
                    <a:pt x="590" y="499"/>
                    <a:pt x="589" y="500"/>
                  </a:cubicBezTo>
                  <a:cubicBezTo>
                    <a:pt x="589" y="487"/>
                    <a:pt x="589" y="487"/>
                    <a:pt x="589" y="487"/>
                  </a:cubicBezTo>
                  <a:cubicBezTo>
                    <a:pt x="590" y="484"/>
                    <a:pt x="591" y="482"/>
                    <a:pt x="592" y="479"/>
                  </a:cubicBezTo>
                  <a:close/>
                  <a:moveTo>
                    <a:pt x="592" y="507"/>
                  </a:moveTo>
                  <a:cubicBezTo>
                    <a:pt x="592" y="514"/>
                    <a:pt x="592" y="514"/>
                    <a:pt x="592" y="514"/>
                  </a:cubicBezTo>
                  <a:cubicBezTo>
                    <a:pt x="591" y="514"/>
                    <a:pt x="590" y="514"/>
                    <a:pt x="589" y="514"/>
                  </a:cubicBezTo>
                  <a:cubicBezTo>
                    <a:pt x="589" y="507"/>
                    <a:pt x="589" y="507"/>
                    <a:pt x="589" y="507"/>
                  </a:cubicBezTo>
                  <a:cubicBezTo>
                    <a:pt x="590" y="507"/>
                    <a:pt x="591" y="507"/>
                    <a:pt x="592" y="507"/>
                  </a:cubicBezTo>
                  <a:close/>
                  <a:moveTo>
                    <a:pt x="592" y="523"/>
                  </a:moveTo>
                  <a:cubicBezTo>
                    <a:pt x="592" y="538"/>
                    <a:pt x="592" y="538"/>
                    <a:pt x="592" y="538"/>
                  </a:cubicBezTo>
                  <a:cubicBezTo>
                    <a:pt x="591" y="540"/>
                    <a:pt x="590" y="541"/>
                    <a:pt x="589" y="542"/>
                  </a:cubicBezTo>
                  <a:cubicBezTo>
                    <a:pt x="589" y="531"/>
                    <a:pt x="589" y="531"/>
                    <a:pt x="589" y="531"/>
                  </a:cubicBezTo>
                  <a:cubicBezTo>
                    <a:pt x="589" y="524"/>
                    <a:pt x="589" y="524"/>
                    <a:pt x="589" y="524"/>
                  </a:cubicBezTo>
                  <a:cubicBezTo>
                    <a:pt x="590" y="524"/>
                    <a:pt x="591" y="524"/>
                    <a:pt x="592" y="523"/>
                  </a:cubicBezTo>
                  <a:close/>
                  <a:moveTo>
                    <a:pt x="592" y="591"/>
                  </a:moveTo>
                  <a:cubicBezTo>
                    <a:pt x="592" y="594"/>
                    <a:pt x="592" y="594"/>
                    <a:pt x="592" y="594"/>
                  </a:cubicBezTo>
                  <a:cubicBezTo>
                    <a:pt x="590" y="593"/>
                    <a:pt x="590" y="593"/>
                    <a:pt x="590" y="593"/>
                  </a:cubicBezTo>
                  <a:cubicBezTo>
                    <a:pt x="592" y="591"/>
                    <a:pt x="592" y="591"/>
                    <a:pt x="592" y="591"/>
                  </a:cubicBezTo>
                  <a:close/>
                  <a:moveTo>
                    <a:pt x="592" y="603"/>
                  </a:moveTo>
                  <a:cubicBezTo>
                    <a:pt x="592" y="621"/>
                    <a:pt x="592" y="621"/>
                    <a:pt x="592" y="621"/>
                  </a:cubicBezTo>
                  <a:cubicBezTo>
                    <a:pt x="591" y="619"/>
                    <a:pt x="590" y="618"/>
                    <a:pt x="589" y="617"/>
                  </a:cubicBezTo>
                  <a:cubicBezTo>
                    <a:pt x="589" y="600"/>
                    <a:pt x="589" y="600"/>
                    <a:pt x="589" y="600"/>
                  </a:cubicBezTo>
                  <a:cubicBezTo>
                    <a:pt x="590" y="601"/>
                    <a:pt x="591" y="602"/>
                    <a:pt x="592" y="603"/>
                  </a:cubicBezTo>
                  <a:close/>
                  <a:moveTo>
                    <a:pt x="592" y="634"/>
                  </a:moveTo>
                  <a:cubicBezTo>
                    <a:pt x="592" y="644"/>
                    <a:pt x="592" y="644"/>
                    <a:pt x="592" y="644"/>
                  </a:cubicBezTo>
                  <a:cubicBezTo>
                    <a:pt x="591" y="645"/>
                    <a:pt x="590" y="645"/>
                    <a:pt x="589" y="645"/>
                  </a:cubicBezTo>
                  <a:cubicBezTo>
                    <a:pt x="589" y="635"/>
                    <a:pt x="589" y="635"/>
                    <a:pt x="589" y="635"/>
                  </a:cubicBezTo>
                  <a:cubicBezTo>
                    <a:pt x="590" y="635"/>
                    <a:pt x="591" y="634"/>
                    <a:pt x="592" y="634"/>
                  </a:cubicBezTo>
                  <a:close/>
                  <a:moveTo>
                    <a:pt x="592" y="691"/>
                  </a:moveTo>
                  <a:cubicBezTo>
                    <a:pt x="592" y="700"/>
                    <a:pt x="592" y="700"/>
                    <a:pt x="592" y="700"/>
                  </a:cubicBezTo>
                  <a:cubicBezTo>
                    <a:pt x="591" y="700"/>
                    <a:pt x="590" y="701"/>
                    <a:pt x="589" y="701"/>
                  </a:cubicBezTo>
                  <a:cubicBezTo>
                    <a:pt x="589" y="692"/>
                    <a:pt x="589" y="692"/>
                    <a:pt x="589" y="692"/>
                  </a:cubicBezTo>
                  <a:cubicBezTo>
                    <a:pt x="590" y="692"/>
                    <a:pt x="591" y="692"/>
                    <a:pt x="592" y="691"/>
                  </a:cubicBezTo>
                  <a:close/>
                  <a:moveTo>
                    <a:pt x="592" y="715"/>
                  </a:moveTo>
                  <a:cubicBezTo>
                    <a:pt x="592" y="726"/>
                    <a:pt x="592" y="726"/>
                    <a:pt x="592" y="726"/>
                  </a:cubicBezTo>
                  <a:cubicBezTo>
                    <a:pt x="591" y="725"/>
                    <a:pt x="590" y="725"/>
                    <a:pt x="589" y="724"/>
                  </a:cubicBezTo>
                  <a:cubicBezTo>
                    <a:pt x="589" y="714"/>
                    <a:pt x="589" y="714"/>
                    <a:pt x="589" y="714"/>
                  </a:cubicBezTo>
                  <a:lnTo>
                    <a:pt x="592" y="715"/>
                  </a:lnTo>
                  <a:close/>
                  <a:moveTo>
                    <a:pt x="584" y="48"/>
                  </a:moveTo>
                  <a:cubicBezTo>
                    <a:pt x="586" y="49"/>
                    <a:pt x="587" y="50"/>
                    <a:pt x="589" y="50"/>
                  </a:cubicBezTo>
                  <a:cubicBezTo>
                    <a:pt x="589" y="59"/>
                    <a:pt x="589" y="59"/>
                    <a:pt x="589" y="59"/>
                  </a:cubicBezTo>
                  <a:cubicBezTo>
                    <a:pt x="588" y="59"/>
                    <a:pt x="586" y="58"/>
                    <a:pt x="584" y="57"/>
                  </a:cubicBezTo>
                  <a:cubicBezTo>
                    <a:pt x="584" y="48"/>
                    <a:pt x="584" y="48"/>
                    <a:pt x="584" y="48"/>
                  </a:cubicBezTo>
                  <a:close/>
                  <a:moveTo>
                    <a:pt x="589" y="745"/>
                  </a:moveTo>
                  <a:cubicBezTo>
                    <a:pt x="587" y="746"/>
                    <a:pt x="586" y="747"/>
                    <a:pt x="584" y="747"/>
                  </a:cubicBezTo>
                  <a:cubicBezTo>
                    <a:pt x="584" y="737"/>
                    <a:pt x="584" y="737"/>
                    <a:pt x="584" y="737"/>
                  </a:cubicBezTo>
                  <a:cubicBezTo>
                    <a:pt x="586" y="737"/>
                    <a:pt x="587" y="736"/>
                    <a:pt x="589" y="736"/>
                  </a:cubicBezTo>
                  <a:cubicBezTo>
                    <a:pt x="589" y="745"/>
                    <a:pt x="589" y="745"/>
                    <a:pt x="589" y="745"/>
                  </a:cubicBezTo>
                  <a:close/>
                  <a:moveTo>
                    <a:pt x="589" y="94"/>
                  </a:moveTo>
                  <a:cubicBezTo>
                    <a:pt x="589" y="104"/>
                    <a:pt x="589" y="104"/>
                    <a:pt x="589" y="104"/>
                  </a:cubicBezTo>
                  <a:cubicBezTo>
                    <a:pt x="587" y="103"/>
                    <a:pt x="586" y="102"/>
                    <a:pt x="584" y="100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5" y="87"/>
                    <a:pt x="585" y="87"/>
                    <a:pt x="585" y="87"/>
                  </a:cubicBezTo>
                  <a:cubicBezTo>
                    <a:pt x="586" y="90"/>
                    <a:pt x="587" y="93"/>
                    <a:pt x="589" y="94"/>
                  </a:cubicBezTo>
                  <a:close/>
                  <a:moveTo>
                    <a:pt x="589" y="133"/>
                  </a:moveTo>
                  <a:cubicBezTo>
                    <a:pt x="589" y="147"/>
                    <a:pt x="589" y="147"/>
                    <a:pt x="589" y="147"/>
                  </a:cubicBezTo>
                  <a:cubicBezTo>
                    <a:pt x="588" y="147"/>
                    <a:pt x="587" y="147"/>
                    <a:pt x="586" y="147"/>
                  </a:cubicBezTo>
                  <a:cubicBezTo>
                    <a:pt x="586" y="147"/>
                    <a:pt x="585" y="146"/>
                    <a:pt x="584" y="146"/>
                  </a:cubicBezTo>
                  <a:cubicBezTo>
                    <a:pt x="584" y="130"/>
                    <a:pt x="584" y="130"/>
                    <a:pt x="584" y="130"/>
                  </a:cubicBezTo>
                  <a:cubicBezTo>
                    <a:pt x="586" y="131"/>
                    <a:pt x="587" y="132"/>
                    <a:pt x="589" y="133"/>
                  </a:cubicBezTo>
                  <a:close/>
                  <a:moveTo>
                    <a:pt x="589" y="166"/>
                  </a:moveTo>
                  <a:cubicBezTo>
                    <a:pt x="589" y="178"/>
                    <a:pt x="589" y="178"/>
                    <a:pt x="589" y="178"/>
                  </a:cubicBezTo>
                  <a:cubicBezTo>
                    <a:pt x="586" y="176"/>
                    <a:pt x="585" y="175"/>
                    <a:pt x="585" y="167"/>
                  </a:cubicBezTo>
                  <a:cubicBezTo>
                    <a:pt x="586" y="166"/>
                    <a:pt x="587" y="166"/>
                    <a:pt x="589" y="166"/>
                  </a:cubicBezTo>
                  <a:close/>
                  <a:moveTo>
                    <a:pt x="589" y="185"/>
                  </a:moveTo>
                  <a:cubicBezTo>
                    <a:pt x="589" y="196"/>
                    <a:pt x="589" y="196"/>
                    <a:pt x="589" y="196"/>
                  </a:cubicBezTo>
                  <a:cubicBezTo>
                    <a:pt x="589" y="197"/>
                    <a:pt x="589" y="199"/>
                    <a:pt x="589" y="200"/>
                  </a:cubicBezTo>
                  <a:cubicBezTo>
                    <a:pt x="589" y="211"/>
                    <a:pt x="589" y="211"/>
                    <a:pt x="589" y="211"/>
                  </a:cubicBezTo>
                  <a:cubicBezTo>
                    <a:pt x="588" y="210"/>
                    <a:pt x="587" y="209"/>
                    <a:pt x="586" y="207"/>
                  </a:cubicBezTo>
                  <a:cubicBezTo>
                    <a:pt x="585" y="207"/>
                    <a:pt x="585" y="207"/>
                    <a:pt x="584" y="207"/>
                  </a:cubicBezTo>
                  <a:cubicBezTo>
                    <a:pt x="584" y="186"/>
                    <a:pt x="584" y="186"/>
                    <a:pt x="584" y="186"/>
                  </a:cubicBezTo>
                  <a:cubicBezTo>
                    <a:pt x="586" y="186"/>
                    <a:pt x="587" y="186"/>
                    <a:pt x="589" y="185"/>
                  </a:cubicBezTo>
                  <a:close/>
                  <a:moveTo>
                    <a:pt x="589" y="262"/>
                  </a:moveTo>
                  <a:cubicBezTo>
                    <a:pt x="589" y="270"/>
                    <a:pt x="589" y="270"/>
                    <a:pt x="589" y="270"/>
                  </a:cubicBezTo>
                  <a:cubicBezTo>
                    <a:pt x="588" y="268"/>
                    <a:pt x="587" y="267"/>
                    <a:pt x="584" y="266"/>
                  </a:cubicBezTo>
                  <a:cubicBezTo>
                    <a:pt x="584" y="256"/>
                    <a:pt x="584" y="256"/>
                    <a:pt x="584" y="256"/>
                  </a:cubicBezTo>
                  <a:cubicBezTo>
                    <a:pt x="586" y="258"/>
                    <a:pt x="587" y="260"/>
                    <a:pt x="589" y="262"/>
                  </a:cubicBezTo>
                  <a:close/>
                  <a:moveTo>
                    <a:pt x="589" y="278"/>
                  </a:moveTo>
                  <a:cubicBezTo>
                    <a:pt x="589" y="294"/>
                    <a:pt x="589" y="294"/>
                    <a:pt x="589" y="294"/>
                  </a:cubicBezTo>
                  <a:cubicBezTo>
                    <a:pt x="587" y="298"/>
                    <a:pt x="587" y="301"/>
                    <a:pt x="589" y="306"/>
                  </a:cubicBezTo>
                  <a:cubicBezTo>
                    <a:pt x="589" y="316"/>
                    <a:pt x="589" y="316"/>
                    <a:pt x="589" y="316"/>
                  </a:cubicBezTo>
                  <a:cubicBezTo>
                    <a:pt x="588" y="313"/>
                    <a:pt x="586" y="309"/>
                    <a:pt x="584" y="306"/>
                  </a:cubicBezTo>
                  <a:cubicBezTo>
                    <a:pt x="584" y="289"/>
                    <a:pt x="584" y="289"/>
                    <a:pt x="584" y="289"/>
                  </a:cubicBezTo>
                  <a:cubicBezTo>
                    <a:pt x="586" y="286"/>
                    <a:pt x="588" y="282"/>
                    <a:pt x="589" y="278"/>
                  </a:cubicBezTo>
                  <a:close/>
                  <a:moveTo>
                    <a:pt x="589" y="390"/>
                  </a:moveTo>
                  <a:cubicBezTo>
                    <a:pt x="589" y="394"/>
                    <a:pt x="589" y="394"/>
                    <a:pt x="589" y="394"/>
                  </a:cubicBezTo>
                  <a:cubicBezTo>
                    <a:pt x="587" y="394"/>
                    <a:pt x="587" y="394"/>
                    <a:pt x="587" y="394"/>
                  </a:cubicBezTo>
                  <a:cubicBezTo>
                    <a:pt x="588" y="397"/>
                    <a:pt x="588" y="400"/>
                    <a:pt x="589" y="402"/>
                  </a:cubicBezTo>
                  <a:cubicBezTo>
                    <a:pt x="589" y="414"/>
                    <a:pt x="589" y="414"/>
                    <a:pt x="589" y="414"/>
                  </a:cubicBezTo>
                  <a:cubicBezTo>
                    <a:pt x="584" y="414"/>
                    <a:pt x="584" y="414"/>
                    <a:pt x="584" y="414"/>
                  </a:cubicBezTo>
                  <a:cubicBezTo>
                    <a:pt x="584" y="411"/>
                    <a:pt x="584" y="411"/>
                    <a:pt x="584" y="411"/>
                  </a:cubicBezTo>
                  <a:cubicBezTo>
                    <a:pt x="586" y="411"/>
                    <a:pt x="586" y="411"/>
                    <a:pt x="586" y="411"/>
                  </a:cubicBezTo>
                  <a:cubicBezTo>
                    <a:pt x="585" y="406"/>
                    <a:pt x="585" y="402"/>
                    <a:pt x="584" y="399"/>
                  </a:cubicBezTo>
                  <a:cubicBezTo>
                    <a:pt x="584" y="390"/>
                    <a:pt x="584" y="390"/>
                    <a:pt x="584" y="390"/>
                  </a:cubicBezTo>
                  <a:cubicBezTo>
                    <a:pt x="589" y="390"/>
                    <a:pt x="589" y="390"/>
                    <a:pt x="589" y="390"/>
                  </a:cubicBezTo>
                  <a:close/>
                  <a:moveTo>
                    <a:pt x="589" y="487"/>
                  </a:moveTo>
                  <a:cubicBezTo>
                    <a:pt x="589" y="500"/>
                    <a:pt x="589" y="500"/>
                    <a:pt x="589" y="500"/>
                  </a:cubicBezTo>
                  <a:cubicBezTo>
                    <a:pt x="587" y="502"/>
                    <a:pt x="586" y="504"/>
                    <a:pt x="584" y="507"/>
                  </a:cubicBezTo>
                  <a:cubicBezTo>
                    <a:pt x="584" y="497"/>
                    <a:pt x="584" y="497"/>
                    <a:pt x="584" y="497"/>
                  </a:cubicBezTo>
                  <a:cubicBezTo>
                    <a:pt x="586" y="493"/>
                    <a:pt x="588" y="490"/>
                    <a:pt x="589" y="487"/>
                  </a:cubicBezTo>
                  <a:close/>
                  <a:moveTo>
                    <a:pt x="589" y="507"/>
                  </a:moveTo>
                  <a:cubicBezTo>
                    <a:pt x="589" y="514"/>
                    <a:pt x="589" y="514"/>
                    <a:pt x="589" y="514"/>
                  </a:cubicBezTo>
                  <a:cubicBezTo>
                    <a:pt x="587" y="514"/>
                    <a:pt x="586" y="514"/>
                    <a:pt x="584" y="514"/>
                  </a:cubicBezTo>
                  <a:cubicBezTo>
                    <a:pt x="584" y="507"/>
                    <a:pt x="584" y="507"/>
                    <a:pt x="584" y="507"/>
                  </a:cubicBezTo>
                  <a:cubicBezTo>
                    <a:pt x="586" y="507"/>
                    <a:pt x="588" y="507"/>
                    <a:pt x="589" y="507"/>
                  </a:cubicBezTo>
                  <a:close/>
                  <a:moveTo>
                    <a:pt x="589" y="524"/>
                  </a:moveTo>
                  <a:cubicBezTo>
                    <a:pt x="589" y="531"/>
                    <a:pt x="589" y="531"/>
                    <a:pt x="589" y="531"/>
                  </a:cubicBezTo>
                  <a:cubicBezTo>
                    <a:pt x="588" y="535"/>
                    <a:pt x="586" y="536"/>
                    <a:pt x="584" y="538"/>
                  </a:cubicBezTo>
                  <a:cubicBezTo>
                    <a:pt x="584" y="548"/>
                    <a:pt x="584" y="548"/>
                    <a:pt x="584" y="548"/>
                  </a:cubicBezTo>
                  <a:cubicBezTo>
                    <a:pt x="586" y="546"/>
                    <a:pt x="587" y="544"/>
                    <a:pt x="589" y="542"/>
                  </a:cubicBezTo>
                  <a:cubicBezTo>
                    <a:pt x="589" y="531"/>
                    <a:pt x="589" y="531"/>
                    <a:pt x="589" y="531"/>
                  </a:cubicBezTo>
                  <a:cubicBezTo>
                    <a:pt x="587" y="531"/>
                    <a:pt x="586" y="531"/>
                    <a:pt x="584" y="531"/>
                  </a:cubicBezTo>
                  <a:cubicBezTo>
                    <a:pt x="584" y="525"/>
                    <a:pt x="584" y="525"/>
                    <a:pt x="584" y="525"/>
                  </a:cubicBezTo>
                  <a:cubicBezTo>
                    <a:pt x="586" y="525"/>
                    <a:pt x="588" y="524"/>
                    <a:pt x="589" y="524"/>
                  </a:cubicBezTo>
                  <a:close/>
                  <a:moveTo>
                    <a:pt x="589" y="600"/>
                  </a:moveTo>
                  <a:cubicBezTo>
                    <a:pt x="589" y="617"/>
                    <a:pt x="589" y="617"/>
                    <a:pt x="589" y="617"/>
                  </a:cubicBezTo>
                  <a:cubicBezTo>
                    <a:pt x="588" y="615"/>
                    <a:pt x="586" y="613"/>
                    <a:pt x="584" y="611"/>
                  </a:cubicBezTo>
                  <a:cubicBezTo>
                    <a:pt x="584" y="598"/>
                    <a:pt x="584" y="598"/>
                    <a:pt x="584" y="598"/>
                  </a:cubicBezTo>
                  <a:cubicBezTo>
                    <a:pt x="585" y="598"/>
                    <a:pt x="586" y="598"/>
                    <a:pt x="586" y="598"/>
                  </a:cubicBezTo>
                  <a:cubicBezTo>
                    <a:pt x="587" y="598"/>
                    <a:pt x="588" y="599"/>
                    <a:pt x="589" y="600"/>
                  </a:cubicBezTo>
                  <a:close/>
                  <a:moveTo>
                    <a:pt x="589" y="635"/>
                  </a:moveTo>
                  <a:cubicBezTo>
                    <a:pt x="589" y="645"/>
                    <a:pt x="589" y="645"/>
                    <a:pt x="589" y="645"/>
                  </a:cubicBezTo>
                  <a:cubicBezTo>
                    <a:pt x="588" y="646"/>
                    <a:pt x="587" y="646"/>
                    <a:pt x="585" y="646"/>
                  </a:cubicBezTo>
                  <a:cubicBezTo>
                    <a:pt x="585" y="646"/>
                    <a:pt x="585" y="646"/>
                    <a:pt x="584" y="646"/>
                  </a:cubicBezTo>
                  <a:cubicBezTo>
                    <a:pt x="584" y="631"/>
                    <a:pt x="584" y="631"/>
                    <a:pt x="584" y="631"/>
                  </a:cubicBezTo>
                  <a:cubicBezTo>
                    <a:pt x="586" y="633"/>
                    <a:pt x="588" y="634"/>
                    <a:pt x="589" y="635"/>
                  </a:cubicBezTo>
                  <a:close/>
                  <a:moveTo>
                    <a:pt x="589" y="692"/>
                  </a:moveTo>
                  <a:cubicBezTo>
                    <a:pt x="589" y="701"/>
                    <a:pt x="589" y="701"/>
                    <a:pt x="589" y="701"/>
                  </a:cubicBezTo>
                  <a:cubicBezTo>
                    <a:pt x="587" y="702"/>
                    <a:pt x="586" y="702"/>
                    <a:pt x="584" y="703"/>
                  </a:cubicBezTo>
                  <a:cubicBezTo>
                    <a:pt x="584" y="695"/>
                    <a:pt x="584" y="695"/>
                    <a:pt x="584" y="695"/>
                  </a:cubicBezTo>
                  <a:cubicBezTo>
                    <a:pt x="586" y="694"/>
                    <a:pt x="587" y="693"/>
                    <a:pt x="589" y="692"/>
                  </a:cubicBezTo>
                  <a:close/>
                  <a:moveTo>
                    <a:pt x="589" y="714"/>
                  </a:moveTo>
                  <a:cubicBezTo>
                    <a:pt x="589" y="724"/>
                    <a:pt x="589" y="724"/>
                    <a:pt x="589" y="724"/>
                  </a:cubicBezTo>
                  <a:cubicBezTo>
                    <a:pt x="588" y="723"/>
                    <a:pt x="586" y="723"/>
                    <a:pt x="584" y="721"/>
                  </a:cubicBezTo>
                  <a:cubicBezTo>
                    <a:pt x="584" y="711"/>
                    <a:pt x="584" y="711"/>
                    <a:pt x="584" y="711"/>
                  </a:cubicBezTo>
                  <a:cubicBezTo>
                    <a:pt x="586" y="712"/>
                    <a:pt x="587" y="713"/>
                    <a:pt x="589" y="714"/>
                  </a:cubicBezTo>
                  <a:close/>
                  <a:moveTo>
                    <a:pt x="584" y="454"/>
                  </a:moveTo>
                  <a:cubicBezTo>
                    <a:pt x="584" y="442"/>
                    <a:pt x="584" y="442"/>
                    <a:pt x="584" y="442"/>
                  </a:cubicBezTo>
                  <a:cubicBezTo>
                    <a:pt x="585" y="446"/>
                    <a:pt x="585" y="449"/>
                    <a:pt x="584" y="454"/>
                  </a:cubicBezTo>
                  <a:close/>
                  <a:moveTo>
                    <a:pt x="584" y="358"/>
                  </a:moveTo>
                  <a:cubicBezTo>
                    <a:pt x="584" y="341"/>
                    <a:pt x="584" y="341"/>
                    <a:pt x="584" y="341"/>
                  </a:cubicBezTo>
                  <a:cubicBezTo>
                    <a:pt x="586" y="347"/>
                    <a:pt x="587" y="350"/>
                    <a:pt x="589" y="356"/>
                  </a:cubicBezTo>
                  <a:cubicBezTo>
                    <a:pt x="587" y="357"/>
                    <a:pt x="586" y="357"/>
                    <a:pt x="584" y="358"/>
                  </a:cubicBezTo>
                  <a:close/>
                  <a:moveTo>
                    <a:pt x="575" y="44"/>
                  </a:moveTo>
                  <a:cubicBezTo>
                    <a:pt x="578" y="45"/>
                    <a:pt x="581" y="47"/>
                    <a:pt x="584" y="48"/>
                  </a:cubicBezTo>
                  <a:cubicBezTo>
                    <a:pt x="584" y="57"/>
                    <a:pt x="584" y="57"/>
                    <a:pt x="584" y="57"/>
                  </a:cubicBezTo>
                  <a:cubicBezTo>
                    <a:pt x="583" y="57"/>
                    <a:pt x="583" y="57"/>
                    <a:pt x="583" y="57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100"/>
                    <a:pt x="584" y="100"/>
                    <a:pt x="584" y="100"/>
                  </a:cubicBezTo>
                  <a:cubicBezTo>
                    <a:pt x="582" y="99"/>
                    <a:pt x="580" y="97"/>
                    <a:pt x="579" y="94"/>
                  </a:cubicBezTo>
                  <a:cubicBezTo>
                    <a:pt x="575" y="93"/>
                    <a:pt x="575" y="93"/>
                    <a:pt x="575" y="93"/>
                  </a:cubicBezTo>
                  <a:cubicBezTo>
                    <a:pt x="575" y="44"/>
                    <a:pt x="575" y="44"/>
                    <a:pt x="575" y="44"/>
                  </a:cubicBezTo>
                  <a:close/>
                  <a:moveTo>
                    <a:pt x="584" y="747"/>
                  </a:moveTo>
                  <a:cubicBezTo>
                    <a:pt x="581" y="749"/>
                    <a:pt x="578" y="751"/>
                    <a:pt x="575" y="752"/>
                  </a:cubicBezTo>
                  <a:cubicBezTo>
                    <a:pt x="575" y="738"/>
                    <a:pt x="575" y="738"/>
                    <a:pt x="575" y="738"/>
                  </a:cubicBezTo>
                  <a:cubicBezTo>
                    <a:pt x="579" y="738"/>
                    <a:pt x="582" y="738"/>
                    <a:pt x="584" y="737"/>
                  </a:cubicBezTo>
                  <a:cubicBezTo>
                    <a:pt x="584" y="747"/>
                    <a:pt x="584" y="747"/>
                    <a:pt x="584" y="747"/>
                  </a:cubicBezTo>
                  <a:close/>
                  <a:moveTo>
                    <a:pt x="584" y="130"/>
                  </a:moveTo>
                  <a:cubicBezTo>
                    <a:pt x="584" y="146"/>
                    <a:pt x="584" y="146"/>
                    <a:pt x="584" y="146"/>
                  </a:cubicBezTo>
                  <a:cubicBezTo>
                    <a:pt x="582" y="144"/>
                    <a:pt x="579" y="144"/>
                    <a:pt x="575" y="143"/>
                  </a:cubicBezTo>
                  <a:cubicBezTo>
                    <a:pt x="575" y="131"/>
                    <a:pt x="575" y="131"/>
                    <a:pt x="575" y="131"/>
                  </a:cubicBezTo>
                  <a:cubicBezTo>
                    <a:pt x="578" y="130"/>
                    <a:pt x="582" y="130"/>
                    <a:pt x="584" y="130"/>
                  </a:cubicBezTo>
                  <a:close/>
                  <a:moveTo>
                    <a:pt x="584" y="186"/>
                  </a:moveTo>
                  <a:cubicBezTo>
                    <a:pt x="584" y="207"/>
                    <a:pt x="584" y="207"/>
                    <a:pt x="584" y="207"/>
                  </a:cubicBezTo>
                  <a:cubicBezTo>
                    <a:pt x="582" y="205"/>
                    <a:pt x="578" y="204"/>
                    <a:pt x="575" y="204"/>
                  </a:cubicBezTo>
                  <a:cubicBezTo>
                    <a:pt x="575" y="188"/>
                    <a:pt x="575" y="188"/>
                    <a:pt x="575" y="188"/>
                  </a:cubicBezTo>
                  <a:cubicBezTo>
                    <a:pt x="578" y="188"/>
                    <a:pt x="581" y="188"/>
                    <a:pt x="584" y="186"/>
                  </a:cubicBezTo>
                  <a:close/>
                  <a:moveTo>
                    <a:pt x="584" y="256"/>
                  </a:moveTo>
                  <a:cubicBezTo>
                    <a:pt x="584" y="266"/>
                    <a:pt x="584" y="266"/>
                    <a:pt x="584" y="266"/>
                  </a:cubicBezTo>
                  <a:cubicBezTo>
                    <a:pt x="584" y="265"/>
                    <a:pt x="584" y="265"/>
                    <a:pt x="583" y="265"/>
                  </a:cubicBezTo>
                  <a:cubicBezTo>
                    <a:pt x="581" y="278"/>
                    <a:pt x="575" y="280"/>
                    <a:pt x="581" y="292"/>
                  </a:cubicBezTo>
                  <a:cubicBezTo>
                    <a:pt x="582" y="292"/>
                    <a:pt x="582" y="292"/>
                    <a:pt x="583" y="292"/>
                  </a:cubicBezTo>
                  <a:cubicBezTo>
                    <a:pt x="583" y="291"/>
                    <a:pt x="584" y="290"/>
                    <a:pt x="584" y="289"/>
                  </a:cubicBezTo>
                  <a:cubicBezTo>
                    <a:pt x="584" y="306"/>
                    <a:pt x="584" y="306"/>
                    <a:pt x="584" y="306"/>
                  </a:cubicBezTo>
                  <a:cubicBezTo>
                    <a:pt x="582" y="300"/>
                    <a:pt x="578" y="294"/>
                    <a:pt x="575" y="289"/>
                  </a:cubicBezTo>
                  <a:cubicBezTo>
                    <a:pt x="575" y="270"/>
                    <a:pt x="575" y="270"/>
                    <a:pt x="575" y="270"/>
                  </a:cubicBezTo>
                  <a:cubicBezTo>
                    <a:pt x="578" y="264"/>
                    <a:pt x="579" y="260"/>
                    <a:pt x="575" y="253"/>
                  </a:cubicBezTo>
                  <a:cubicBezTo>
                    <a:pt x="575" y="245"/>
                    <a:pt x="575" y="245"/>
                    <a:pt x="575" y="245"/>
                  </a:cubicBezTo>
                  <a:cubicBezTo>
                    <a:pt x="578" y="248"/>
                    <a:pt x="581" y="252"/>
                    <a:pt x="584" y="256"/>
                  </a:cubicBezTo>
                  <a:close/>
                  <a:moveTo>
                    <a:pt x="584" y="341"/>
                  </a:moveTo>
                  <a:cubicBezTo>
                    <a:pt x="584" y="358"/>
                    <a:pt x="584" y="358"/>
                    <a:pt x="584" y="358"/>
                  </a:cubicBezTo>
                  <a:cubicBezTo>
                    <a:pt x="580" y="359"/>
                    <a:pt x="578" y="359"/>
                    <a:pt x="575" y="357"/>
                  </a:cubicBezTo>
                  <a:cubicBezTo>
                    <a:pt x="575" y="349"/>
                    <a:pt x="575" y="349"/>
                    <a:pt x="575" y="349"/>
                  </a:cubicBezTo>
                  <a:cubicBezTo>
                    <a:pt x="580" y="349"/>
                    <a:pt x="580" y="349"/>
                    <a:pt x="580" y="349"/>
                  </a:cubicBezTo>
                  <a:cubicBezTo>
                    <a:pt x="579" y="343"/>
                    <a:pt x="579" y="337"/>
                    <a:pt x="575" y="335"/>
                  </a:cubicBezTo>
                  <a:cubicBezTo>
                    <a:pt x="575" y="322"/>
                    <a:pt x="575" y="322"/>
                    <a:pt x="575" y="322"/>
                  </a:cubicBezTo>
                  <a:cubicBezTo>
                    <a:pt x="577" y="321"/>
                    <a:pt x="577" y="321"/>
                    <a:pt x="577" y="321"/>
                  </a:cubicBezTo>
                  <a:cubicBezTo>
                    <a:pt x="581" y="332"/>
                    <a:pt x="583" y="337"/>
                    <a:pt x="584" y="341"/>
                  </a:cubicBezTo>
                  <a:close/>
                  <a:moveTo>
                    <a:pt x="584" y="390"/>
                  </a:moveTo>
                  <a:cubicBezTo>
                    <a:pt x="584" y="399"/>
                    <a:pt x="584" y="399"/>
                    <a:pt x="584" y="399"/>
                  </a:cubicBezTo>
                  <a:cubicBezTo>
                    <a:pt x="584" y="395"/>
                    <a:pt x="581" y="394"/>
                    <a:pt x="575" y="393"/>
                  </a:cubicBezTo>
                  <a:cubicBezTo>
                    <a:pt x="575" y="390"/>
                    <a:pt x="575" y="390"/>
                    <a:pt x="575" y="390"/>
                  </a:cubicBezTo>
                  <a:cubicBezTo>
                    <a:pt x="584" y="390"/>
                    <a:pt x="584" y="390"/>
                    <a:pt x="584" y="390"/>
                  </a:cubicBezTo>
                  <a:close/>
                  <a:moveTo>
                    <a:pt x="584" y="411"/>
                  </a:moveTo>
                  <a:cubicBezTo>
                    <a:pt x="581" y="411"/>
                    <a:pt x="581" y="411"/>
                    <a:pt x="581" y="411"/>
                  </a:cubicBezTo>
                  <a:cubicBezTo>
                    <a:pt x="580" y="411"/>
                    <a:pt x="579" y="410"/>
                    <a:pt x="578" y="410"/>
                  </a:cubicBezTo>
                  <a:cubicBezTo>
                    <a:pt x="575" y="393"/>
                    <a:pt x="575" y="393"/>
                    <a:pt x="575" y="393"/>
                  </a:cubicBezTo>
                  <a:cubicBezTo>
                    <a:pt x="575" y="414"/>
                    <a:pt x="575" y="414"/>
                    <a:pt x="575" y="414"/>
                  </a:cubicBezTo>
                  <a:cubicBezTo>
                    <a:pt x="584" y="414"/>
                    <a:pt x="584" y="414"/>
                    <a:pt x="584" y="414"/>
                  </a:cubicBezTo>
                  <a:cubicBezTo>
                    <a:pt x="584" y="411"/>
                    <a:pt x="584" y="411"/>
                    <a:pt x="584" y="411"/>
                  </a:cubicBezTo>
                  <a:close/>
                  <a:moveTo>
                    <a:pt x="584" y="442"/>
                  </a:moveTo>
                  <a:cubicBezTo>
                    <a:pt x="584" y="454"/>
                    <a:pt x="584" y="454"/>
                    <a:pt x="584" y="454"/>
                  </a:cubicBezTo>
                  <a:cubicBezTo>
                    <a:pt x="583" y="462"/>
                    <a:pt x="579" y="472"/>
                    <a:pt x="575" y="481"/>
                  </a:cubicBezTo>
                  <a:cubicBezTo>
                    <a:pt x="575" y="448"/>
                    <a:pt x="575" y="448"/>
                    <a:pt x="575" y="448"/>
                  </a:cubicBezTo>
                  <a:cubicBezTo>
                    <a:pt x="575" y="445"/>
                    <a:pt x="576" y="442"/>
                    <a:pt x="576" y="438"/>
                  </a:cubicBezTo>
                  <a:cubicBezTo>
                    <a:pt x="578" y="438"/>
                    <a:pt x="580" y="438"/>
                    <a:pt x="582" y="438"/>
                  </a:cubicBezTo>
                  <a:cubicBezTo>
                    <a:pt x="583" y="439"/>
                    <a:pt x="584" y="440"/>
                    <a:pt x="584" y="442"/>
                  </a:cubicBezTo>
                  <a:close/>
                  <a:moveTo>
                    <a:pt x="584" y="497"/>
                  </a:moveTo>
                  <a:cubicBezTo>
                    <a:pt x="584" y="507"/>
                    <a:pt x="584" y="507"/>
                    <a:pt x="584" y="507"/>
                  </a:cubicBezTo>
                  <a:cubicBezTo>
                    <a:pt x="584" y="507"/>
                    <a:pt x="584" y="507"/>
                    <a:pt x="584" y="507"/>
                  </a:cubicBezTo>
                  <a:cubicBezTo>
                    <a:pt x="584" y="507"/>
                    <a:pt x="584" y="507"/>
                    <a:pt x="584" y="507"/>
                  </a:cubicBezTo>
                  <a:cubicBezTo>
                    <a:pt x="584" y="514"/>
                    <a:pt x="584" y="514"/>
                    <a:pt x="584" y="514"/>
                  </a:cubicBezTo>
                  <a:cubicBezTo>
                    <a:pt x="581" y="515"/>
                    <a:pt x="577" y="517"/>
                    <a:pt x="575" y="521"/>
                  </a:cubicBezTo>
                  <a:cubicBezTo>
                    <a:pt x="575" y="513"/>
                    <a:pt x="575" y="513"/>
                    <a:pt x="575" y="513"/>
                  </a:cubicBezTo>
                  <a:cubicBezTo>
                    <a:pt x="578" y="508"/>
                    <a:pt x="582" y="502"/>
                    <a:pt x="584" y="497"/>
                  </a:cubicBezTo>
                  <a:close/>
                  <a:moveTo>
                    <a:pt x="584" y="525"/>
                  </a:moveTo>
                  <a:cubicBezTo>
                    <a:pt x="584" y="531"/>
                    <a:pt x="584" y="531"/>
                    <a:pt x="584" y="531"/>
                  </a:cubicBezTo>
                  <a:cubicBezTo>
                    <a:pt x="581" y="531"/>
                    <a:pt x="578" y="530"/>
                    <a:pt x="575" y="530"/>
                  </a:cubicBezTo>
                  <a:cubicBezTo>
                    <a:pt x="575" y="523"/>
                    <a:pt x="575" y="523"/>
                    <a:pt x="575" y="523"/>
                  </a:cubicBezTo>
                  <a:cubicBezTo>
                    <a:pt x="577" y="524"/>
                    <a:pt x="580" y="524"/>
                    <a:pt x="582" y="525"/>
                  </a:cubicBezTo>
                  <a:cubicBezTo>
                    <a:pt x="583" y="525"/>
                    <a:pt x="584" y="525"/>
                    <a:pt x="584" y="525"/>
                  </a:cubicBezTo>
                  <a:close/>
                  <a:moveTo>
                    <a:pt x="584" y="538"/>
                  </a:moveTo>
                  <a:cubicBezTo>
                    <a:pt x="584" y="548"/>
                    <a:pt x="584" y="548"/>
                    <a:pt x="584" y="548"/>
                  </a:cubicBezTo>
                  <a:cubicBezTo>
                    <a:pt x="581" y="552"/>
                    <a:pt x="578" y="555"/>
                    <a:pt x="575" y="558"/>
                  </a:cubicBezTo>
                  <a:cubicBezTo>
                    <a:pt x="575" y="551"/>
                    <a:pt x="575" y="551"/>
                    <a:pt x="575" y="551"/>
                  </a:cubicBezTo>
                  <a:cubicBezTo>
                    <a:pt x="575" y="550"/>
                    <a:pt x="576" y="549"/>
                    <a:pt x="577" y="548"/>
                  </a:cubicBezTo>
                  <a:cubicBezTo>
                    <a:pt x="576" y="548"/>
                    <a:pt x="576" y="547"/>
                    <a:pt x="576" y="547"/>
                  </a:cubicBezTo>
                  <a:cubicBezTo>
                    <a:pt x="575" y="547"/>
                    <a:pt x="575" y="547"/>
                    <a:pt x="575" y="547"/>
                  </a:cubicBezTo>
                  <a:cubicBezTo>
                    <a:pt x="575" y="541"/>
                    <a:pt x="575" y="541"/>
                    <a:pt x="575" y="541"/>
                  </a:cubicBezTo>
                  <a:cubicBezTo>
                    <a:pt x="579" y="540"/>
                    <a:pt x="582" y="539"/>
                    <a:pt x="584" y="538"/>
                  </a:cubicBezTo>
                  <a:close/>
                  <a:moveTo>
                    <a:pt x="584" y="598"/>
                  </a:moveTo>
                  <a:cubicBezTo>
                    <a:pt x="584" y="611"/>
                    <a:pt x="584" y="611"/>
                    <a:pt x="584" y="611"/>
                  </a:cubicBezTo>
                  <a:cubicBezTo>
                    <a:pt x="582" y="608"/>
                    <a:pt x="579" y="605"/>
                    <a:pt x="577" y="604"/>
                  </a:cubicBezTo>
                  <a:cubicBezTo>
                    <a:pt x="580" y="601"/>
                    <a:pt x="582" y="599"/>
                    <a:pt x="584" y="598"/>
                  </a:cubicBezTo>
                  <a:close/>
                  <a:moveTo>
                    <a:pt x="584" y="631"/>
                  </a:moveTo>
                  <a:cubicBezTo>
                    <a:pt x="584" y="646"/>
                    <a:pt x="584" y="646"/>
                    <a:pt x="584" y="646"/>
                  </a:cubicBezTo>
                  <a:cubicBezTo>
                    <a:pt x="581" y="643"/>
                    <a:pt x="578" y="641"/>
                    <a:pt x="575" y="638"/>
                  </a:cubicBezTo>
                  <a:cubicBezTo>
                    <a:pt x="575" y="621"/>
                    <a:pt x="575" y="621"/>
                    <a:pt x="575" y="621"/>
                  </a:cubicBezTo>
                  <a:cubicBezTo>
                    <a:pt x="578" y="624"/>
                    <a:pt x="581" y="628"/>
                    <a:pt x="584" y="631"/>
                  </a:cubicBezTo>
                  <a:close/>
                  <a:moveTo>
                    <a:pt x="584" y="695"/>
                  </a:moveTo>
                  <a:cubicBezTo>
                    <a:pt x="584" y="703"/>
                    <a:pt x="584" y="703"/>
                    <a:pt x="584" y="703"/>
                  </a:cubicBezTo>
                  <a:cubicBezTo>
                    <a:pt x="582" y="704"/>
                    <a:pt x="580" y="706"/>
                    <a:pt x="578" y="708"/>
                  </a:cubicBezTo>
                  <a:cubicBezTo>
                    <a:pt x="580" y="709"/>
                    <a:pt x="582" y="710"/>
                    <a:pt x="584" y="711"/>
                  </a:cubicBezTo>
                  <a:cubicBezTo>
                    <a:pt x="584" y="721"/>
                    <a:pt x="584" y="721"/>
                    <a:pt x="584" y="721"/>
                  </a:cubicBezTo>
                  <a:cubicBezTo>
                    <a:pt x="584" y="721"/>
                    <a:pt x="583" y="721"/>
                    <a:pt x="582" y="720"/>
                  </a:cubicBezTo>
                  <a:cubicBezTo>
                    <a:pt x="579" y="719"/>
                    <a:pt x="577" y="718"/>
                    <a:pt x="575" y="717"/>
                  </a:cubicBezTo>
                  <a:cubicBezTo>
                    <a:pt x="575" y="702"/>
                    <a:pt x="575" y="702"/>
                    <a:pt x="575" y="702"/>
                  </a:cubicBezTo>
                  <a:cubicBezTo>
                    <a:pt x="578" y="699"/>
                    <a:pt x="581" y="697"/>
                    <a:pt x="584" y="695"/>
                  </a:cubicBezTo>
                  <a:close/>
                  <a:moveTo>
                    <a:pt x="575" y="158"/>
                  </a:moveTo>
                  <a:cubicBezTo>
                    <a:pt x="575" y="147"/>
                    <a:pt x="575" y="147"/>
                    <a:pt x="575" y="147"/>
                  </a:cubicBezTo>
                  <a:cubicBezTo>
                    <a:pt x="578" y="148"/>
                    <a:pt x="581" y="149"/>
                    <a:pt x="584" y="150"/>
                  </a:cubicBezTo>
                  <a:cubicBezTo>
                    <a:pt x="584" y="153"/>
                    <a:pt x="585" y="154"/>
                    <a:pt x="583" y="157"/>
                  </a:cubicBezTo>
                  <a:cubicBezTo>
                    <a:pt x="582" y="157"/>
                    <a:pt x="580" y="158"/>
                    <a:pt x="578" y="158"/>
                  </a:cubicBezTo>
                  <a:cubicBezTo>
                    <a:pt x="578" y="160"/>
                    <a:pt x="578" y="160"/>
                    <a:pt x="577" y="160"/>
                  </a:cubicBezTo>
                  <a:cubicBezTo>
                    <a:pt x="577" y="159"/>
                    <a:pt x="576" y="158"/>
                    <a:pt x="576" y="158"/>
                  </a:cubicBezTo>
                  <a:cubicBezTo>
                    <a:pt x="576" y="158"/>
                    <a:pt x="575" y="158"/>
                    <a:pt x="575" y="158"/>
                  </a:cubicBezTo>
                  <a:close/>
                  <a:moveTo>
                    <a:pt x="568" y="40"/>
                  </a:moveTo>
                  <a:cubicBezTo>
                    <a:pt x="570" y="41"/>
                    <a:pt x="573" y="42"/>
                    <a:pt x="575" y="44"/>
                  </a:cubicBezTo>
                  <a:cubicBezTo>
                    <a:pt x="575" y="93"/>
                    <a:pt x="575" y="93"/>
                    <a:pt x="575" y="93"/>
                  </a:cubicBezTo>
                  <a:cubicBezTo>
                    <a:pt x="573" y="92"/>
                    <a:pt x="570" y="91"/>
                    <a:pt x="568" y="90"/>
                  </a:cubicBezTo>
                  <a:cubicBezTo>
                    <a:pt x="568" y="82"/>
                    <a:pt x="568" y="82"/>
                    <a:pt x="568" y="82"/>
                  </a:cubicBezTo>
                  <a:cubicBezTo>
                    <a:pt x="569" y="83"/>
                    <a:pt x="571" y="84"/>
                    <a:pt x="572" y="85"/>
                  </a:cubicBezTo>
                  <a:cubicBezTo>
                    <a:pt x="573" y="85"/>
                    <a:pt x="574" y="85"/>
                    <a:pt x="575" y="85"/>
                  </a:cubicBezTo>
                  <a:cubicBezTo>
                    <a:pt x="574" y="70"/>
                    <a:pt x="576" y="57"/>
                    <a:pt x="568" y="49"/>
                  </a:cubicBezTo>
                  <a:cubicBezTo>
                    <a:pt x="568" y="40"/>
                    <a:pt x="568" y="40"/>
                    <a:pt x="568" y="40"/>
                  </a:cubicBezTo>
                  <a:close/>
                  <a:moveTo>
                    <a:pt x="575" y="752"/>
                  </a:moveTo>
                  <a:cubicBezTo>
                    <a:pt x="573" y="753"/>
                    <a:pt x="570" y="754"/>
                    <a:pt x="568" y="755"/>
                  </a:cubicBezTo>
                  <a:cubicBezTo>
                    <a:pt x="568" y="746"/>
                    <a:pt x="568" y="746"/>
                    <a:pt x="568" y="746"/>
                  </a:cubicBezTo>
                  <a:cubicBezTo>
                    <a:pt x="568" y="746"/>
                    <a:pt x="569" y="746"/>
                    <a:pt x="569" y="745"/>
                  </a:cubicBezTo>
                  <a:cubicBezTo>
                    <a:pt x="568" y="745"/>
                    <a:pt x="568" y="745"/>
                    <a:pt x="568" y="745"/>
                  </a:cubicBezTo>
                  <a:cubicBezTo>
                    <a:pt x="568" y="734"/>
                    <a:pt x="568" y="734"/>
                    <a:pt x="568" y="734"/>
                  </a:cubicBezTo>
                  <a:cubicBezTo>
                    <a:pt x="573" y="738"/>
                    <a:pt x="573" y="738"/>
                    <a:pt x="573" y="738"/>
                  </a:cubicBezTo>
                  <a:cubicBezTo>
                    <a:pt x="575" y="738"/>
                    <a:pt x="575" y="738"/>
                    <a:pt x="575" y="738"/>
                  </a:cubicBezTo>
                  <a:cubicBezTo>
                    <a:pt x="575" y="752"/>
                    <a:pt x="575" y="752"/>
                    <a:pt x="575" y="752"/>
                  </a:cubicBezTo>
                  <a:close/>
                  <a:moveTo>
                    <a:pt x="575" y="131"/>
                  </a:moveTo>
                  <a:cubicBezTo>
                    <a:pt x="575" y="143"/>
                    <a:pt x="575" y="143"/>
                    <a:pt x="575" y="143"/>
                  </a:cubicBezTo>
                  <a:cubicBezTo>
                    <a:pt x="575" y="143"/>
                    <a:pt x="575" y="143"/>
                    <a:pt x="575" y="143"/>
                  </a:cubicBezTo>
                  <a:cubicBezTo>
                    <a:pt x="575" y="139"/>
                    <a:pt x="575" y="135"/>
                    <a:pt x="575" y="131"/>
                  </a:cubicBezTo>
                  <a:cubicBezTo>
                    <a:pt x="575" y="131"/>
                    <a:pt x="575" y="131"/>
                    <a:pt x="575" y="131"/>
                  </a:cubicBezTo>
                  <a:close/>
                  <a:moveTo>
                    <a:pt x="575" y="147"/>
                  </a:moveTo>
                  <a:cubicBezTo>
                    <a:pt x="575" y="158"/>
                    <a:pt x="575" y="158"/>
                    <a:pt x="575" y="158"/>
                  </a:cubicBezTo>
                  <a:cubicBezTo>
                    <a:pt x="572" y="158"/>
                    <a:pt x="570" y="158"/>
                    <a:pt x="568" y="158"/>
                  </a:cubicBezTo>
                  <a:cubicBezTo>
                    <a:pt x="568" y="145"/>
                    <a:pt x="568" y="145"/>
                    <a:pt x="568" y="145"/>
                  </a:cubicBezTo>
                  <a:cubicBezTo>
                    <a:pt x="571" y="145"/>
                    <a:pt x="573" y="146"/>
                    <a:pt x="575" y="147"/>
                  </a:cubicBezTo>
                  <a:close/>
                  <a:moveTo>
                    <a:pt x="575" y="188"/>
                  </a:moveTo>
                  <a:cubicBezTo>
                    <a:pt x="575" y="204"/>
                    <a:pt x="575" y="204"/>
                    <a:pt x="575" y="204"/>
                  </a:cubicBezTo>
                  <a:cubicBezTo>
                    <a:pt x="573" y="204"/>
                    <a:pt x="570" y="203"/>
                    <a:pt x="568" y="203"/>
                  </a:cubicBezTo>
                  <a:cubicBezTo>
                    <a:pt x="568" y="188"/>
                    <a:pt x="568" y="188"/>
                    <a:pt x="568" y="188"/>
                  </a:cubicBezTo>
                  <a:cubicBezTo>
                    <a:pt x="570" y="189"/>
                    <a:pt x="570" y="189"/>
                    <a:pt x="570" y="189"/>
                  </a:cubicBezTo>
                  <a:cubicBezTo>
                    <a:pt x="572" y="189"/>
                    <a:pt x="573" y="189"/>
                    <a:pt x="575" y="188"/>
                  </a:cubicBezTo>
                  <a:close/>
                  <a:moveTo>
                    <a:pt x="575" y="245"/>
                  </a:moveTo>
                  <a:cubicBezTo>
                    <a:pt x="575" y="253"/>
                    <a:pt x="575" y="253"/>
                    <a:pt x="575" y="253"/>
                  </a:cubicBezTo>
                  <a:cubicBezTo>
                    <a:pt x="574" y="252"/>
                    <a:pt x="573" y="250"/>
                    <a:pt x="572" y="249"/>
                  </a:cubicBezTo>
                  <a:cubicBezTo>
                    <a:pt x="570" y="253"/>
                    <a:pt x="569" y="256"/>
                    <a:pt x="568" y="259"/>
                  </a:cubicBezTo>
                  <a:cubicBezTo>
                    <a:pt x="568" y="238"/>
                    <a:pt x="568" y="238"/>
                    <a:pt x="568" y="238"/>
                  </a:cubicBezTo>
                  <a:cubicBezTo>
                    <a:pt x="570" y="240"/>
                    <a:pt x="573" y="242"/>
                    <a:pt x="575" y="245"/>
                  </a:cubicBezTo>
                  <a:close/>
                  <a:moveTo>
                    <a:pt x="575" y="270"/>
                  </a:moveTo>
                  <a:cubicBezTo>
                    <a:pt x="575" y="289"/>
                    <a:pt x="575" y="289"/>
                    <a:pt x="575" y="289"/>
                  </a:cubicBezTo>
                  <a:cubicBezTo>
                    <a:pt x="573" y="285"/>
                    <a:pt x="571" y="282"/>
                    <a:pt x="568" y="279"/>
                  </a:cubicBezTo>
                  <a:cubicBezTo>
                    <a:pt x="568" y="272"/>
                    <a:pt x="568" y="272"/>
                    <a:pt x="568" y="272"/>
                  </a:cubicBezTo>
                  <a:cubicBezTo>
                    <a:pt x="569" y="273"/>
                    <a:pt x="570" y="275"/>
                    <a:pt x="571" y="277"/>
                  </a:cubicBezTo>
                  <a:cubicBezTo>
                    <a:pt x="573" y="274"/>
                    <a:pt x="574" y="272"/>
                    <a:pt x="575" y="270"/>
                  </a:cubicBezTo>
                  <a:close/>
                  <a:moveTo>
                    <a:pt x="575" y="322"/>
                  </a:moveTo>
                  <a:cubicBezTo>
                    <a:pt x="575" y="335"/>
                    <a:pt x="575" y="335"/>
                    <a:pt x="575" y="335"/>
                  </a:cubicBezTo>
                  <a:cubicBezTo>
                    <a:pt x="573" y="334"/>
                    <a:pt x="572" y="334"/>
                    <a:pt x="570" y="334"/>
                  </a:cubicBezTo>
                  <a:cubicBezTo>
                    <a:pt x="569" y="335"/>
                    <a:pt x="569" y="336"/>
                    <a:pt x="568" y="337"/>
                  </a:cubicBezTo>
                  <a:cubicBezTo>
                    <a:pt x="568" y="322"/>
                    <a:pt x="568" y="322"/>
                    <a:pt x="568" y="322"/>
                  </a:cubicBezTo>
                  <a:cubicBezTo>
                    <a:pt x="570" y="322"/>
                    <a:pt x="573" y="322"/>
                    <a:pt x="575" y="322"/>
                  </a:cubicBezTo>
                  <a:close/>
                  <a:moveTo>
                    <a:pt x="575" y="349"/>
                  </a:moveTo>
                  <a:cubicBezTo>
                    <a:pt x="575" y="357"/>
                    <a:pt x="575" y="357"/>
                    <a:pt x="575" y="357"/>
                  </a:cubicBezTo>
                  <a:cubicBezTo>
                    <a:pt x="573" y="357"/>
                    <a:pt x="571" y="355"/>
                    <a:pt x="568" y="353"/>
                  </a:cubicBezTo>
                  <a:cubicBezTo>
                    <a:pt x="568" y="341"/>
                    <a:pt x="568" y="341"/>
                    <a:pt x="568" y="341"/>
                  </a:cubicBezTo>
                  <a:cubicBezTo>
                    <a:pt x="571" y="343"/>
                    <a:pt x="572" y="346"/>
                    <a:pt x="573" y="349"/>
                  </a:cubicBezTo>
                  <a:cubicBezTo>
                    <a:pt x="575" y="349"/>
                    <a:pt x="575" y="349"/>
                    <a:pt x="575" y="349"/>
                  </a:cubicBezTo>
                  <a:close/>
                  <a:moveTo>
                    <a:pt x="575" y="390"/>
                  </a:moveTo>
                  <a:cubicBezTo>
                    <a:pt x="575" y="393"/>
                    <a:pt x="575" y="393"/>
                    <a:pt x="575" y="393"/>
                  </a:cubicBezTo>
                  <a:cubicBezTo>
                    <a:pt x="575" y="393"/>
                    <a:pt x="575" y="393"/>
                    <a:pt x="575" y="393"/>
                  </a:cubicBezTo>
                  <a:cubicBezTo>
                    <a:pt x="575" y="393"/>
                    <a:pt x="575" y="393"/>
                    <a:pt x="575" y="393"/>
                  </a:cubicBezTo>
                  <a:cubicBezTo>
                    <a:pt x="575" y="414"/>
                    <a:pt x="575" y="414"/>
                    <a:pt x="575" y="414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68" y="411"/>
                    <a:pt x="568" y="411"/>
                    <a:pt x="568" y="411"/>
                  </a:cubicBezTo>
                  <a:cubicBezTo>
                    <a:pt x="570" y="411"/>
                    <a:pt x="572" y="410"/>
                    <a:pt x="574" y="410"/>
                  </a:cubicBezTo>
                  <a:cubicBezTo>
                    <a:pt x="572" y="404"/>
                    <a:pt x="572" y="399"/>
                    <a:pt x="569" y="394"/>
                  </a:cubicBezTo>
                  <a:cubicBezTo>
                    <a:pt x="568" y="394"/>
                    <a:pt x="568" y="394"/>
                    <a:pt x="568" y="394"/>
                  </a:cubicBezTo>
                  <a:cubicBezTo>
                    <a:pt x="568" y="390"/>
                    <a:pt x="568" y="390"/>
                    <a:pt x="568" y="390"/>
                  </a:cubicBezTo>
                  <a:cubicBezTo>
                    <a:pt x="575" y="390"/>
                    <a:pt x="575" y="390"/>
                    <a:pt x="575" y="390"/>
                  </a:cubicBezTo>
                  <a:close/>
                  <a:moveTo>
                    <a:pt x="575" y="448"/>
                  </a:moveTo>
                  <a:cubicBezTo>
                    <a:pt x="575" y="481"/>
                    <a:pt x="575" y="481"/>
                    <a:pt x="575" y="481"/>
                  </a:cubicBezTo>
                  <a:cubicBezTo>
                    <a:pt x="573" y="486"/>
                    <a:pt x="570" y="490"/>
                    <a:pt x="568" y="494"/>
                  </a:cubicBezTo>
                  <a:cubicBezTo>
                    <a:pt x="568" y="468"/>
                    <a:pt x="568" y="468"/>
                    <a:pt x="568" y="468"/>
                  </a:cubicBezTo>
                  <a:cubicBezTo>
                    <a:pt x="571" y="462"/>
                    <a:pt x="573" y="455"/>
                    <a:pt x="575" y="448"/>
                  </a:cubicBezTo>
                  <a:close/>
                  <a:moveTo>
                    <a:pt x="575" y="513"/>
                  </a:moveTo>
                  <a:cubicBezTo>
                    <a:pt x="575" y="521"/>
                    <a:pt x="575" y="521"/>
                    <a:pt x="575" y="521"/>
                  </a:cubicBezTo>
                  <a:cubicBezTo>
                    <a:pt x="574" y="522"/>
                    <a:pt x="574" y="522"/>
                    <a:pt x="574" y="523"/>
                  </a:cubicBezTo>
                  <a:cubicBezTo>
                    <a:pt x="575" y="523"/>
                    <a:pt x="575" y="523"/>
                    <a:pt x="575" y="523"/>
                  </a:cubicBezTo>
                  <a:cubicBezTo>
                    <a:pt x="575" y="530"/>
                    <a:pt x="575" y="530"/>
                    <a:pt x="575" y="530"/>
                  </a:cubicBezTo>
                  <a:cubicBezTo>
                    <a:pt x="572" y="531"/>
                    <a:pt x="570" y="531"/>
                    <a:pt x="568" y="532"/>
                  </a:cubicBezTo>
                  <a:cubicBezTo>
                    <a:pt x="568" y="524"/>
                    <a:pt x="568" y="524"/>
                    <a:pt x="568" y="524"/>
                  </a:cubicBezTo>
                  <a:cubicBezTo>
                    <a:pt x="569" y="522"/>
                    <a:pt x="571" y="519"/>
                    <a:pt x="572" y="517"/>
                  </a:cubicBezTo>
                  <a:cubicBezTo>
                    <a:pt x="573" y="516"/>
                    <a:pt x="574" y="514"/>
                    <a:pt x="575" y="513"/>
                  </a:cubicBezTo>
                  <a:close/>
                  <a:moveTo>
                    <a:pt x="575" y="541"/>
                  </a:moveTo>
                  <a:cubicBezTo>
                    <a:pt x="575" y="547"/>
                    <a:pt x="575" y="547"/>
                    <a:pt x="575" y="547"/>
                  </a:cubicBezTo>
                  <a:cubicBezTo>
                    <a:pt x="573" y="546"/>
                    <a:pt x="570" y="546"/>
                    <a:pt x="568" y="546"/>
                  </a:cubicBezTo>
                  <a:cubicBezTo>
                    <a:pt x="568" y="540"/>
                    <a:pt x="568" y="540"/>
                    <a:pt x="568" y="540"/>
                  </a:cubicBezTo>
                  <a:cubicBezTo>
                    <a:pt x="570" y="540"/>
                    <a:pt x="571" y="541"/>
                    <a:pt x="575" y="541"/>
                  </a:cubicBezTo>
                  <a:cubicBezTo>
                    <a:pt x="575" y="541"/>
                    <a:pt x="575" y="541"/>
                    <a:pt x="575" y="541"/>
                  </a:cubicBezTo>
                  <a:close/>
                  <a:moveTo>
                    <a:pt x="575" y="551"/>
                  </a:moveTo>
                  <a:cubicBezTo>
                    <a:pt x="575" y="558"/>
                    <a:pt x="575" y="558"/>
                    <a:pt x="575" y="558"/>
                  </a:cubicBezTo>
                  <a:cubicBezTo>
                    <a:pt x="573" y="559"/>
                    <a:pt x="572" y="560"/>
                    <a:pt x="571" y="560"/>
                  </a:cubicBezTo>
                  <a:cubicBezTo>
                    <a:pt x="570" y="562"/>
                    <a:pt x="569" y="564"/>
                    <a:pt x="568" y="566"/>
                  </a:cubicBezTo>
                  <a:cubicBezTo>
                    <a:pt x="568" y="555"/>
                    <a:pt x="568" y="555"/>
                    <a:pt x="568" y="555"/>
                  </a:cubicBezTo>
                  <a:cubicBezTo>
                    <a:pt x="571" y="554"/>
                    <a:pt x="573" y="553"/>
                    <a:pt x="575" y="551"/>
                  </a:cubicBezTo>
                  <a:close/>
                  <a:moveTo>
                    <a:pt x="575" y="621"/>
                  </a:moveTo>
                  <a:cubicBezTo>
                    <a:pt x="575" y="638"/>
                    <a:pt x="575" y="638"/>
                    <a:pt x="575" y="638"/>
                  </a:cubicBezTo>
                  <a:cubicBezTo>
                    <a:pt x="573" y="636"/>
                    <a:pt x="570" y="633"/>
                    <a:pt x="568" y="631"/>
                  </a:cubicBezTo>
                  <a:cubicBezTo>
                    <a:pt x="568" y="614"/>
                    <a:pt x="568" y="614"/>
                    <a:pt x="568" y="614"/>
                  </a:cubicBezTo>
                  <a:cubicBezTo>
                    <a:pt x="570" y="616"/>
                    <a:pt x="572" y="618"/>
                    <a:pt x="575" y="621"/>
                  </a:cubicBezTo>
                  <a:close/>
                  <a:moveTo>
                    <a:pt x="575" y="702"/>
                  </a:moveTo>
                  <a:cubicBezTo>
                    <a:pt x="575" y="717"/>
                    <a:pt x="575" y="717"/>
                    <a:pt x="575" y="717"/>
                  </a:cubicBezTo>
                  <a:cubicBezTo>
                    <a:pt x="572" y="716"/>
                    <a:pt x="570" y="716"/>
                    <a:pt x="568" y="716"/>
                  </a:cubicBezTo>
                  <a:cubicBezTo>
                    <a:pt x="568" y="706"/>
                    <a:pt x="568" y="706"/>
                    <a:pt x="568" y="706"/>
                  </a:cubicBezTo>
                  <a:cubicBezTo>
                    <a:pt x="569" y="706"/>
                    <a:pt x="569" y="706"/>
                    <a:pt x="570" y="706"/>
                  </a:cubicBezTo>
                  <a:cubicBezTo>
                    <a:pt x="572" y="704"/>
                    <a:pt x="573" y="703"/>
                    <a:pt x="575" y="702"/>
                  </a:cubicBezTo>
                  <a:close/>
                  <a:moveTo>
                    <a:pt x="568" y="449"/>
                  </a:moveTo>
                  <a:cubicBezTo>
                    <a:pt x="569" y="449"/>
                    <a:pt x="569" y="449"/>
                    <a:pt x="570" y="449"/>
                  </a:cubicBezTo>
                  <a:cubicBezTo>
                    <a:pt x="571" y="444"/>
                    <a:pt x="570" y="443"/>
                    <a:pt x="568" y="440"/>
                  </a:cubicBezTo>
                  <a:cubicBezTo>
                    <a:pt x="568" y="449"/>
                    <a:pt x="568" y="449"/>
                    <a:pt x="568" y="449"/>
                  </a:cubicBezTo>
                  <a:close/>
                  <a:moveTo>
                    <a:pt x="568" y="171"/>
                  </a:moveTo>
                  <a:cubicBezTo>
                    <a:pt x="568" y="163"/>
                    <a:pt x="568" y="163"/>
                    <a:pt x="568" y="163"/>
                  </a:cubicBezTo>
                  <a:cubicBezTo>
                    <a:pt x="570" y="164"/>
                    <a:pt x="572" y="164"/>
                    <a:pt x="574" y="165"/>
                  </a:cubicBezTo>
                  <a:cubicBezTo>
                    <a:pt x="574" y="167"/>
                    <a:pt x="574" y="167"/>
                    <a:pt x="572" y="171"/>
                  </a:cubicBezTo>
                  <a:cubicBezTo>
                    <a:pt x="571" y="171"/>
                    <a:pt x="569" y="171"/>
                    <a:pt x="568" y="171"/>
                  </a:cubicBezTo>
                  <a:close/>
                  <a:moveTo>
                    <a:pt x="559" y="36"/>
                  </a:moveTo>
                  <a:cubicBezTo>
                    <a:pt x="563" y="37"/>
                    <a:pt x="565" y="39"/>
                    <a:pt x="568" y="40"/>
                  </a:cubicBezTo>
                  <a:cubicBezTo>
                    <a:pt x="568" y="49"/>
                    <a:pt x="568" y="49"/>
                    <a:pt x="568" y="49"/>
                  </a:cubicBezTo>
                  <a:cubicBezTo>
                    <a:pt x="566" y="47"/>
                    <a:pt x="563" y="45"/>
                    <a:pt x="559" y="44"/>
                  </a:cubicBezTo>
                  <a:cubicBezTo>
                    <a:pt x="559" y="36"/>
                    <a:pt x="559" y="36"/>
                    <a:pt x="559" y="36"/>
                  </a:cubicBezTo>
                  <a:close/>
                  <a:moveTo>
                    <a:pt x="568" y="755"/>
                  </a:moveTo>
                  <a:cubicBezTo>
                    <a:pt x="565" y="757"/>
                    <a:pt x="563" y="758"/>
                    <a:pt x="559" y="759"/>
                  </a:cubicBezTo>
                  <a:cubicBezTo>
                    <a:pt x="559" y="751"/>
                    <a:pt x="559" y="751"/>
                    <a:pt x="559" y="751"/>
                  </a:cubicBezTo>
                  <a:cubicBezTo>
                    <a:pt x="563" y="750"/>
                    <a:pt x="566" y="748"/>
                    <a:pt x="568" y="746"/>
                  </a:cubicBezTo>
                  <a:cubicBezTo>
                    <a:pt x="568" y="755"/>
                    <a:pt x="568" y="755"/>
                    <a:pt x="568" y="755"/>
                  </a:cubicBezTo>
                  <a:close/>
                  <a:moveTo>
                    <a:pt x="568" y="82"/>
                  </a:moveTo>
                  <a:cubicBezTo>
                    <a:pt x="568" y="90"/>
                    <a:pt x="568" y="90"/>
                    <a:pt x="568" y="90"/>
                  </a:cubicBezTo>
                  <a:cubicBezTo>
                    <a:pt x="565" y="89"/>
                    <a:pt x="562" y="88"/>
                    <a:pt x="559" y="86"/>
                  </a:cubicBezTo>
                  <a:cubicBezTo>
                    <a:pt x="559" y="74"/>
                    <a:pt x="559" y="74"/>
                    <a:pt x="559" y="74"/>
                  </a:cubicBezTo>
                  <a:cubicBezTo>
                    <a:pt x="561" y="77"/>
                    <a:pt x="564" y="80"/>
                    <a:pt x="568" y="82"/>
                  </a:cubicBezTo>
                  <a:close/>
                  <a:moveTo>
                    <a:pt x="568" y="145"/>
                  </a:moveTo>
                  <a:cubicBezTo>
                    <a:pt x="568" y="158"/>
                    <a:pt x="568" y="158"/>
                    <a:pt x="568" y="158"/>
                  </a:cubicBezTo>
                  <a:cubicBezTo>
                    <a:pt x="567" y="158"/>
                    <a:pt x="565" y="157"/>
                    <a:pt x="563" y="156"/>
                  </a:cubicBezTo>
                  <a:cubicBezTo>
                    <a:pt x="563" y="152"/>
                    <a:pt x="563" y="148"/>
                    <a:pt x="563" y="144"/>
                  </a:cubicBezTo>
                  <a:cubicBezTo>
                    <a:pt x="565" y="144"/>
                    <a:pt x="567" y="144"/>
                    <a:pt x="568" y="145"/>
                  </a:cubicBezTo>
                  <a:close/>
                  <a:moveTo>
                    <a:pt x="568" y="163"/>
                  </a:moveTo>
                  <a:cubicBezTo>
                    <a:pt x="568" y="171"/>
                    <a:pt x="568" y="171"/>
                    <a:pt x="568" y="171"/>
                  </a:cubicBezTo>
                  <a:cubicBezTo>
                    <a:pt x="565" y="172"/>
                    <a:pt x="562" y="173"/>
                    <a:pt x="559" y="173"/>
                  </a:cubicBezTo>
                  <a:cubicBezTo>
                    <a:pt x="559" y="160"/>
                    <a:pt x="559" y="160"/>
                    <a:pt x="559" y="160"/>
                  </a:cubicBezTo>
                  <a:cubicBezTo>
                    <a:pt x="562" y="162"/>
                    <a:pt x="565" y="162"/>
                    <a:pt x="568" y="163"/>
                  </a:cubicBezTo>
                  <a:close/>
                  <a:moveTo>
                    <a:pt x="568" y="188"/>
                  </a:moveTo>
                  <a:cubicBezTo>
                    <a:pt x="568" y="203"/>
                    <a:pt x="568" y="203"/>
                    <a:pt x="568" y="203"/>
                  </a:cubicBezTo>
                  <a:cubicBezTo>
                    <a:pt x="565" y="202"/>
                    <a:pt x="562" y="202"/>
                    <a:pt x="559" y="199"/>
                  </a:cubicBezTo>
                  <a:cubicBezTo>
                    <a:pt x="559" y="188"/>
                    <a:pt x="559" y="188"/>
                    <a:pt x="559" y="188"/>
                  </a:cubicBezTo>
                  <a:cubicBezTo>
                    <a:pt x="563" y="187"/>
                    <a:pt x="564" y="187"/>
                    <a:pt x="568" y="188"/>
                  </a:cubicBezTo>
                  <a:close/>
                  <a:moveTo>
                    <a:pt x="568" y="238"/>
                  </a:moveTo>
                  <a:cubicBezTo>
                    <a:pt x="568" y="259"/>
                    <a:pt x="568" y="259"/>
                    <a:pt x="568" y="259"/>
                  </a:cubicBezTo>
                  <a:cubicBezTo>
                    <a:pt x="567" y="263"/>
                    <a:pt x="566" y="267"/>
                    <a:pt x="568" y="272"/>
                  </a:cubicBezTo>
                  <a:cubicBezTo>
                    <a:pt x="568" y="279"/>
                    <a:pt x="568" y="279"/>
                    <a:pt x="568" y="279"/>
                  </a:cubicBezTo>
                  <a:cubicBezTo>
                    <a:pt x="565" y="275"/>
                    <a:pt x="563" y="272"/>
                    <a:pt x="559" y="269"/>
                  </a:cubicBezTo>
                  <a:cubicBezTo>
                    <a:pt x="559" y="263"/>
                    <a:pt x="559" y="263"/>
                    <a:pt x="559" y="263"/>
                  </a:cubicBezTo>
                  <a:cubicBezTo>
                    <a:pt x="564" y="253"/>
                    <a:pt x="569" y="243"/>
                    <a:pt x="559" y="236"/>
                  </a:cubicBezTo>
                  <a:cubicBezTo>
                    <a:pt x="559" y="229"/>
                    <a:pt x="559" y="229"/>
                    <a:pt x="559" y="229"/>
                  </a:cubicBezTo>
                  <a:cubicBezTo>
                    <a:pt x="563" y="232"/>
                    <a:pt x="565" y="234"/>
                    <a:pt x="568" y="238"/>
                  </a:cubicBezTo>
                  <a:close/>
                  <a:moveTo>
                    <a:pt x="568" y="322"/>
                  </a:moveTo>
                  <a:cubicBezTo>
                    <a:pt x="568" y="337"/>
                    <a:pt x="568" y="337"/>
                    <a:pt x="568" y="337"/>
                  </a:cubicBezTo>
                  <a:cubicBezTo>
                    <a:pt x="568" y="338"/>
                    <a:pt x="567" y="339"/>
                    <a:pt x="567" y="340"/>
                  </a:cubicBezTo>
                  <a:cubicBezTo>
                    <a:pt x="567" y="341"/>
                    <a:pt x="568" y="341"/>
                    <a:pt x="568" y="341"/>
                  </a:cubicBezTo>
                  <a:cubicBezTo>
                    <a:pt x="568" y="353"/>
                    <a:pt x="568" y="353"/>
                    <a:pt x="568" y="353"/>
                  </a:cubicBezTo>
                  <a:cubicBezTo>
                    <a:pt x="568" y="353"/>
                    <a:pt x="567" y="352"/>
                    <a:pt x="567" y="352"/>
                  </a:cubicBezTo>
                  <a:cubicBezTo>
                    <a:pt x="566" y="352"/>
                    <a:pt x="565" y="352"/>
                    <a:pt x="564" y="352"/>
                  </a:cubicBezTo>
                  <a:cubicBezTo>
                    <a:pt x="562" y="362"/>
                    <a:pt x="571" y="366"/>
                    <a:pt x="567" y="376"/>
                  </a:cubicBezTo>
                  <a:cubicBezTo>
                    <a:pt x="564" y="377"/>
                    <a:pt x="562" y="377"/>
                    <a:pt x="559" y="378"/>
                  </a:cubicBezTo>
                  <a:cubicBezTo>
                    <a:pt x="559" y="345"/>
                    <a:pt x="559" y="345"/>
                    <a:pt x="559" y="345"/>
                  </a:cubicBezTo>
                  <a:cubicBezTo>
                    <a:pt x="560" y="345"/>
                    <a:pt x="560" y="345"/>
                    <a:pt x="560" y="345"/>
                  </a:cubicBezTo>
                  <a:cubicBezTo>
                    <a:pt x="560" y="342"/>
                    <a:pt x="560" y="340"/>
                    <a:pt x="559" y="337"/>
                  </a:cubicBezTo>
                  <a:cubicBezTo>
                    <a:pt x="559" y="331"/>
                    <a:pt x="559" y="331"/>
                    <a:pt x="559" y="331"/>
                  </a:cubicBezTo>
                  <a:cubicBezTo>
                    <a:pt x="563" y="329"/>
                    <a:pt x="564" y="326"/>
                    <a:pt x="566" y="322"/>
                  </a:cubicBezTo>
                  <a:cubicBezTo>
                    <a:pt x="567" y="322"/>
                    <a:pt x="567" y="322"/>
                    <a:pt x="568" y="322"/>
                  </a:cubicBezTo>
                  <a:close/>
                  <a:moveTo>
                    <a:pt x="568" y="390"/>
                  </a:moveTo>
                  <a:cubicBezTo>
                    <a:pt x="568" y="394"/>
                    <a:pt x="568" y="394"/>
                    <a:pt x="568" y="394"/>
                  </a:cubicBezTo>
                  <a:cubicBezTo>
                    <a:pt x="562" y="394"/>
                    <a:pt x="562" y="394"/>
                    <a:pt x="562" y="394"/>
                  </a:cubicBezTo>
                  <a:cubicBezTo>
                    <a:pt x="563" y="399"/>
                    <a:pt x="564" y="405"/>
                    <a:pt x="565" y="410"/>
                  </a:cubicBezTo>
                  <a:cubicBezTo>
                    <a:pt x="566" y="410"/>
                    <a:pt x="567" y="411"/>
                    <a:pt x="568" y="411"/>
                  </a:cubicBezTo>
                  <a:cubicBezTo>
                    <a:pt x="568" y="411"/>
                    <a:pt x="568" y="411"/>
                    <a:pt x="568" y="411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59" y="414"/>
                    <a:pt x="559" y="414"/>
                    <a:pt x="559" y="414"/>
                  </a:cubicBezTo>
                  <a:cubicBezTo>
                    <a:pt x="559" y="411"/>
                    <a:pt x="559" y="411"/>
                    <a:pt x="559" y="411"/>
                  </a:cubicBezTo>
                  <a:cubicBezTo>
                    <a:pt x="562" y="411"/>
                    <a:pt x="562" y="411"/>
                    <a:pt x="562" y="411"/>
                  </a:cubicBezTo>
                  <a:cubicBezTo>
                    <a:pt x="560" y="406"/>
                    <a:pt x="560" y="402"/>
                    <a:pt x="559" y="400"/>
                  </a:cubicBezTo>
                  <a:cubicBezTo>
                    <a:pt x="559" y="390"/>
                    <a:pt x="559" y="390"/>
                    <a:pt x="559" y="390"/>
                  </a:cubicBezTo>
                  <a:cubicBezTo>
                    <a:pt x="568" y="390"/>
                    <a:pt x="568" y="390"/>
                    <a:pt x="568" y="390"/>
                  </a:cubicBezTo>
                  <a:close/>
                  <a:moveTo>
                    <a:pt x="568" y="440"/>
                  </a:moveTo>
                  <a:cubicBezTo>
                    <a:pt x="568" y="449"/>
                    <a:pt x="568" y="449"/>
                    <a:pt x="568" y="449"/>
                  </a:cubicBezTo>
                  <a:cubicBezTo>
                    <a:pt x="565" y="451"/>
                    <a:pt x="563" y="452"/>
                    <a:pt x="559" y="453"/>
                  </a:cubicBezTo>
                  <a:cubicBezTo>
                    <a:pt x="559" y="444"/>
                    <a:pt x="559" y="444"/>
                    <a:pt x="559" y="444"/>
                  </a:cubicBezTo>
                  <a:cubicBezTo>
                    <a:pt x="560" y="443"/>
                    <a:pt x="561" y="441"/>
                    <a:pt x="563" y="439"/>
                  </a:cubicBezTo>
                  <a:cubicBezTo>
                    <a:pt x="564" y="439"/>
                    <a:pt x="566" y="439"/>
                    <a:pt x="568" y="439"/>
                  </a:cubicBezTo>
                  <a:cubicBezTo>
                    <a:pt x="568" y="440"/>
                    <a:pt x="568" y="440"/>
                    <a:pt x="568" y="440"/>
                  </a:cubicBezTo>
                  <a:close/>
                  <a:moveTo>
                    <a:pt x="568" y="468"/>
                  </a:moveTo>
                  <a:cubicBezTo>
                    <a:pt x="568" y="494"/>
                    <a:pt x="568" y="494"/>
                    <a:pt x="568" y="494"/>
                  </a:cubicBezTo>
                  <a:cubicBezTo>
                    <a:pt x="565" y="499"/>
                    <a:pt x="562" y="504"/>
                    <a:pt x="559" y="507"/>
                  </a:cubicBezTo>
                  <a:cubicBezTo>
                    <a:pt x="559" y="486"/>
                    <a:pt x="559" y="486"/>
                    <a:pt x="559" y="486"/>
                  </a:cubicBezTo>
                  <a:cubicBezTo>
                    <a:pt x="563" y="480"/>
                    <a:pt x="566" y="474"/>
                    <a:pt x="568" y="468"/>
                  </a:cubicBezTo>
                  <a:close/>
                  <a:moveTo>
                    <a:pt x="568" y="524"/>
                  </a:moveTo>
                  <a:cubicBezTo>
                    <a:pt x="568" y="532"/>
                    <a:pt x="568" y="532"/>
                    <a:pt x="568" y="532"/>
                  </a:cubicBezTo>
                  <a:cubicBezTo>
                    <a:pt x="566" y="533"/>
                    <a:pt x="564" y="536"/>
                    <a:pt x="563" y="539"/>
                  </a:cubicBezTo>
                  <a:cubicBezTo>
                    <a:pt x="565" y="539"/>
                    <a:pt x="567" y="540"/>
                    <a:pt x="568" y="540"/>
                  </a:cubicBezTo>
                  <a:cubicBezTo>
                    <a:pt x="568" y="546"/>
                    <a:pt x="568" y="546"/>
                    <a:pt x="568" y="546"/>
                  </a:cubicBezTo>
                  <a:cubicBezTo>
                    <a:pt x="565" y="546"/>
                    <a:pt x="562" y="545"/>
                    <a:pt x="559" y="546"/>
                  </a:cubicBezTo>
                  <a:cubicBezTo>
                    <a:pt x="559" y="535"/>
                    <a:pt x="559" y="535"/>
                    <a:pt x="559" y="535"/>
                  </a:cubicBezTo>
                  <a:cubicBezTo>
                    <a:pt x="563" y="531"/>
                    <a:pt x="565" y="527"/>
                    <a:pt x="568" y="524"/>
                  </a:cubicBezTo>
                  <a:close/>
                  <a:moveTo>
                    <a:pt x="568" y="555"/>
                  </a:moveTo>
                  <a:cubicBezTo>
                    <a:pt x="568" y="566"/>
                    <a:pt x="568" y="566"/>
                    <a:pt x="568" y="566"/>
                  </a:cubicBezTo>
                  <a:cubicBezTo>
                    <a:pt x="567" y="567"/>
                    <a:pt x="567" y="567"/>
                    <a:pt x="567" y="567"/>
                  </a:cubicBezTo>
                  <a:cubicBezTo>
                    <a:pt x="565" y="570"/>
                    <a:pt x="562" y="572"/>
                    <a:pt x="559" y="574"/>
                  </a:cubicBezTo>
                  <a:cubicBezTo>
                    <a:pt x="559" y="567"/>
                    <a:pt x="559" y="567"/>
                    <a:pt x="559" y="567"/>
                  </a:cubicBezTo>
                  <a:cubicBezTo>
                    <a:pt x="561" y="566"/>
                    <a:pt x="563" y="565"/>
                    <a:pt x="564" y="562"/>
                  </a:cubicBezTo>
                  <a:cubicBezTo>
                    <a:pt x="563" y="561"/>
                    <a:pt x="561" y="561"/>
                    <a:pt x="559" y="561"/>
                  </a:cubicBezTo>
                  <a:cubicBezTo>
                    <a:pt x="559" y="556"/>
                    <a:pt x="559" y="556"/>
                    <a:pt x="559" y="556"/>
                  </a:cubicBezTo>
                  <a:cubicBezTo>
                    <a:pt x="563" y="556"/>
                    <a:pt x="566" y="556"/>
                    <a:pt x="568" y="555"/>
                  </a:cubicBezTo>
                  <a:close/>
                  <a:moveTo>
                    <a:pt x="568" y="614"/>
                  </a:moveTo>
                  <a:cubicBezTo>
                    <a:pt x="568" y="631"/>
                    <a:pt x="568" y="631"/>
                    <a:pt x="568" y="631"/>
                  </a:cubicBezTo>
                  <a:cubicBezTo>
                    <a:pt x="565" y="628"/>
                    <a:pt x="563" y="624"/>
                    <a:pt x="559" y="621"/>
                  </a:cubicBezTo>
                  <a:cubicBezTo>
                    <a:pt x="559" y="619"/>
                    <a:pt x="559" y="619"/>
                    <a:pt x="559" y="619"/>
                  </a:cubicBezTo>
                  <a:cubicBezTo>
                    <a:pt x="561" y="617"/>
                    <a:pt x="562" y="617"/>
                    <a:pt x="567" y="613"/>
                  </a:cubicBezTo>
                  <a:cubicBezTo>
                    <a:pt x="567" y="613"/>
                    <a:pt x="568" y="613"/>
                    <a:pt x="568" y="614"/>
                  </a:cubicBezTo>
                  <a:close/>
                  <a:moveTo>
                    <a:pt x="568" y="706"/>
                  </a:moveTo>
                  <a:cubicBezTo>
                    <a:pt x="568" y="716"/>
                    <a:pt x="568" y="716"/>
                    <a:pt x="568" y="716"/>
                  </a:cubicBezTo>
                  <a:cubicBezTo>
                    <a:pt x="565" y="716"/>
                    <a:pt x="563" y="716"/>
                    <a:pt x="559" y="718"/>
                  </a:cubicBezTo>
                  <a:cubicBezTo>
                    <a:pt x="559" y="709"/>
                    <a:pt x="559" y="709"/>
                    <a:pt x="559" y="709"/>
                  </a:cubicBezTo>
                  <a:cubicBezTo>
                    <a:pt x="562" y="708"/>
                    <a:pt x="565" y="707"/>
                    <a:pt x="568" y="706"/>
                  </a:cubicBezTo>
                  <a:close/>
                  <a:moveTo>
                    <a:pt x="568" y="734"/>
                  </a:moveTo>
                  <a:cubicBezTo>
                    <a:pt x="568" y="745"/>
                    <a:pt x="568" y="745"/>
                    <a:pt x="568" y="745"/>
                  </a:cubicBezTo>
                  <a:cubicBezTo>
                    <a:pt x="565" y="743"/>
                    <a:pt x="563" y="741"/>
                    <a:pt x="559" y="739"/>
                  </a:cubicBezTo>
                  <a:cubicBezTo>
                    <a:pt x="559" y="729"/>
                    <a:pt x="559" y="729"/>
                    <a:pt x="559" y="729"/>
                  </a:cubicBezTo>
                  <a:cubicBezTo>
                    <a:pt x="568" y="734"/>
                    <a:pt x="568" y="734"/>
                    <a:pt x="568" y="734"/>
                  </a:cubicBezTo>
                  <a:close/>
                  <a:moveTo>
                    <a:pt x="559" y="317"/>
                  </a:moveTo>
                  <a:cubicBezTo>
                    <a:pt x="559" y="304"/>
                    <a:pt x="559" y="304"/>
                    <a:pt x="559" y="304"/>
                  </a:cubicBezTo>
                  <a:cubicBezTo>
                    <a:pt x="561" y="307"/>
                    <a:pt x="562" y="310"/>
                    <a:pt x="562" y="316"/>
                  </a:cubicBezTo>
                  <a:cubicBezTo>
                    <a:pt x="561" y="316"/>
                    <a:pt x="560" y="316"/>
                    <a:pt x="559" y="317"/>
                  </a:cubicBezTo>
                  <a:close/>
                  <a:moveTo>
                    <a:pt x="559" y="36"/>
                  </a:moveTo>
                  <a:cubicBezTo>
                    <a:pt x="559" y="36"/>
                    <a:pt x="559" y="36"/>
                    <a:pt x="559" y="36"/>
                  </a:cubicBezTo>
                  <a:cubicBezTo>
                    <a:pt x="559" y="44"/>
                    <a:pt x="559" y="44"/>
                    <a:pt x="559" y="44"/>
                  </a:cubicBezTo>
                  <a:cubicBezTo>
                    <a:pt x="559" y="44"/>
                    <a:pt x="559" y="44"/>
                    <a:pt x="559" y="43"/>
                  </a:cubicBezTo>
                  <a:cubicBezTo>
                    <a:pt x="559" y="36"/>
                    <a:pt x="559" y="36"/>
                    <a:pt x="559" y="36"/>
                  </a:cubicBezTo>
                  <a:close/>
                  <a:moveTo>
                    <a:pt x="559" y="759"/>
                  </a:moveTo>
                  <a:cubicBezTo>
                    <a:pt x="559" y="759"/>
                    <a:pt x="559" y="759"/>
                    <a:pt x="559" y="759"/>
                  </a:cubicBezTo>
                  <a:cubicBezTo>
                    <a:pt x="559" y="751"/>
                    <a:pt x="559" y="751"/>
                    <a:pt x="559" y="751"/>
                  </a:cubicBezTo>
                  <a:cubicBezTo>
                    <a:pt x="559" y="751"/>
                    <a:pt x="559" y="751"/>
                    <a:pt x="559" y="751"/>
                  </a:cubicBezTo>
                  <a:cubicBezTo>
                    <a:pt x="559" y="759"/>
                    <a:pt x="559" y="759"/>
                    <a:pt x="559" y="759"/>
                  </a:cubicBezTo>
                  <a:close/>
                  <a:moveTo>
                    <a:pt x="559" y="74"/>
                  </a:moveTo>
                  <a:cubicBezTo>
                    <a:pt x="559" y="86"/>
                    <a:pt x="559" y="86"/>
                    <a:pt x="559" y="86"/>
                  </a:cubicBezTo>
                  <a:cubicBezTo>
                    <a:pt x="559" y="86"/>
                    <a:pt x="559" y="86"/>
                    <a:pt x="559" y="86"/>
                  </a:cubicBezTo>
                  <a:cubicBezTo>
                    <a:pt x="559" y="73"/>
                    <a:pt x="559" y="73"/>
                    <a:pt x="559" y="73"/>
                  </a:cubicBezTo>
                  <a:cubicBezTo>
                    <a:pt x="559" y="74"/>
                    <a:pt x="559" y="74"/>
                    <a:pt x="559" y="74"/>
                  </a:cubicBezTo>
                  <a:close/>
                  <a:moveTo>
                    <a:pt x="559" y="160"/>
                  </a:moveTo>
                  <a:cubicBezTo>
                    <a:pt x="559" y="173"/>
                    <a:pt x="559" y="173"/>
                    <a:pt x="559" y="173"/>
                  </a:cubicBezTo>
                  <a:cubicBezTo>
                    <a:pt x="559" y="173"/>
                    <a:pt x="559" y="173"/>
                    <a:pt x="559" y="173"/>
                  </a:cubicBezTo>
                  <a:cubicBezTo>
                    <a:pt x="559" y="159"/>
                    <a:pt x="559" y="159"/>
                    <a:pt x="559" y="159"/>
                  </a:cubicBezTo>
                  <a:cubicBezTo>
                    <a:pt x="559" y="159"/>
                    <a:pt x="559" y="159"/>
                    <a:pt x="559" y="160"/>
                  </a:cubicBezTo>
                  <a:close/>
                  <a:moveTo>
                    <a:pt x="559" y="188"/>
                  </a:moveTo>
                  <a:cubicBezTo>
                    <a:pt x="559" y="199"/>
                    <a:pt x="559" y="199"/>
                    <a:pt x="559" y="199"/>
                  </a:cubicBezTo>
                  <a:cubicBezTo>
                    <a:pt x="559" y="199"/>
                    <a:pt x="559" y="199"/>
                    <a:pt x="559" y="198"/>
                  </a:cubicBezTo>
                  <a:cubicBezTo>
                    <a:pt x="559" y="188"/>
                    <a:pt x="559" y="188"/>
                    <a:pt x="559" y="188"/>
                  </a:cubicBezTo>
                  <a:cubicBezTo>
                    <a:pt x="559" y="188"/>
                    <a:pt x="559" y="188"/>
                    <a:pt x="559" y="188"/>
                  </a:cubicBezTo>
                  <a:close/>
                  <a:moveTo>
                    <a:pt x="559" y="229"/>
                  </a:moveTo>
                  <a:cubicBezTo>
                    <a:pt x="559" y="236"/>
                    <a:pt x="559" y="236"/>
                    <a:pt x="559" y="236"/>
                  </a:cubicBezTo>
                  <a:cubicBezTo>
                    <a:pt x="559" y="236"/>
                    <a:pt x="559" y="236"/>
                    <a:pt x="559" y="235"/>
                  </a:cubicBezTo>
                  <a:cubicBezTo>
                    <a:pt x="559" y="228"/>
                    <a:pt x="559" y="228"/>
                    <a:pt x="559" y="228"/>
                  </a:cubicBezTo>
                  <a:cubicBezTo>
                    <a:pt x="559" y="229"/>
                    <a:pt x="559" y="229"/>
                    <a:pt x="559" y="229"/>
                  </a:cubicBezTo>
                  <a:close/>
                  <a:moveTo>
                    <a:pt x="559" y="263"/>
                  </a:moveTo>
                  <a:cubicBezTo>
                    <a:pt x="559" y="269"/>
                    <a:pt x="559" y="269"/>
                    <a:pt x="559" y="269"/>
                  </a:cubicBezTo>
                  <a:cubicBezTo>
                    <a:pt x="559" y="268"/>
                    <a:pt x="559" y="268"/>
                    <a:pt x="559" y="268"/>
                  </a:cubicBezTo>
                  <a:cubicBezTo>
                    <a:pt x="559" y="262"/>
                    <a:pt x="559" y="262"/>
                    <a:pt x="559" y="262"/>
                  </a:cubicBezTo>
                  <a:cubicBezTo>
                    <a:pt x="559" y="262"/>
                    <a:pt x="559" y="262"/>
                    <a:pt x="559" y="263"/>
                  </a:cubicBezTo>
                  <a:cubicBezTo>
                    <a:pt x="559" y="263"/>
                    <a:pt x="559" y="263"/>
                    <a:pt x="559" y="263"/>
                  </a:cubicBezTo>
                  <a:close/>
                  <a:moveTo>
                    <a:pt x="559" y="304"/>
                  </a:moveTo>
                  <a:cubicBezTo>
                    <a:pt x="559" y="317"/>
                    <a:pt x="559" y="317"/>
                    <a:pt x="559" y="317"/>
                  </a:cubicBezTo>
                  <a:cubicBezTo>
                    <a:pt x="559" y="317"/>
                    <a:pt x="559" y="317"/>
                    <a:pt x="559" y="317"/>
                  </a:cubicBezTo>
                  <a:cubicBezTo>
                    <a:pt x="559" y="302"/>
                    <a:pt x="559" y="302"/>
                    <a:pt x="559" y="302"/>
                  </a:cubicBezTo>
                  <a:cubicBezTo>
                    <a:pt x="559" y="303"/>
                    <a:pt x="559" y="303"/>
                    <a:pt x="559" y="304"/>
                  </a:cubicBezTo>
                  <a:close/>
                  <a:moveTo>
                    <a:pt x="559" y="331"/>
                  </a:moveTo>
                  <a:cubicBezTo>
                    <a:pt x="559" y="337"/>
                    <a:pt x="559" y="337"/>
                    <a:pt x="559" y="337"/>
                  </a:cubicBezTo>
                  <a:cubicBezTo>
                    <a:pt x="559" y="337"/>
                    <a:pt x="559" y="337"/>
                    <a:pt x="559" y="337"/>
                  </a:cubicBezTo>
                  <a:cubicBezTo>
                    <a:pt x="559" y="337"/>
                    <a:pt x="559" y="337"/>
                    <a:pt x="559" y="337"/>
                  </a:cubicBezTo>
                  <a:cubicBezTo>
                    <a:pt x="559" y="332"/>
                    <a:pt x="559" y="332"/>
                    <a:pt x="559" y="332"/>
                  </a:cubicBezTo>
                  <a:cubicBezTo>
                    <a:pt x="559" y="331"/>
                    <a:pt x="559" y="331"/>
                    <a:pt x="559" y="331"/>
                  </a:cubicBezTo>
                  <a:close/>
                  <a:moveTo>
                    <a:pt x="559" y="345"/>
                  </a:moveTo>
                  <a:cubicBezTo>
                    <a:pt x="559" y="378"/>
                    <a:pt x="559" y="378"/>
                    <a:pt x="559" y="378"/>
                  </a:cubicBezTo>
                  <a:cubicBezTo>
                    <a:pt x="559" y="378"/>
                    <a:pt x="559" y="378"/>
                    <a:pt x="559" y="378"/>
                  </a:cubicBezTo>
                  <a:cubicBezTo>
                    <a:pt x="559" y="344"/>
                    <a:pt x="559" y="344"/>
                    <a:pt x="559" y="344"/>
                  </a:cubicBezTo>
                  <a:cubicBezTo>
                    <a:pt x="559" y="345"/>
                    <a:pt x="559" y="345"/>
                    <a:pt x="559" y="345"/>
                  </a:cubicBezTo>
                  <a:close/>
                  <a:moveTo>
                    <a:pt x="559" y="390"/>
                  </a:moveTo>
                  <a:cubicBezTo>
                    <a:pt x="559" y="400"/>
                    <a:pt x="559" y="400"/>
                    <a:pt x="559" y="400"/>
                  </a:cubicBezTo>
                  <a:cubicBezTo>
                    <a:pt x="559" y="399"/>
                    <a:pt x="559" y="398"/>
                    <a:pt x="559" y="397"/>
                  </a:cubicBezTo>
                  <a:cubicBezTo>
                    <a:pt x="559" y="390"/>
                    <a:pt x="559" y="390"/>
                    <a:pt x="559" y="390"/>
                  </a:cubicBezTo>
                  <a:cubicBezTo>
                    <a:pt x="559" y="390"/>
                    <a:pt x="559" y="390"/>
                    <a:pt x="559" y="390"/>
                  </a:cubicBezTo>
                  <a:close/>
                  <a:moveTo>
                    <a:pt x="559" y="411"/>
                  </a:moveTo>
                  <a:cubicBezTo>
                    <a:pt x="559" y="414"/>
                    <a:pt x="559" y="414"/>
                    <a:pt x="559" y="414"/>
                  </a:cubicBezTo>
                  <a:cubicBezTo>
                    <a:pt x="559" y="414"/>
                    <a:pt x="559" y="414"/>
                    <a:pt x="559" y="414"/>
                  </a:cubicBezTo>
                  <a:cubicBezTo>
                    <a:pt x="559" y="411"/>
                    <a:pt x="559" y="411"/>
                    <a:pt x="559" y="411"/>
                  </a:cubicBezTo>
                  <a:cubicBezTo>
                    <a:pt x="559" y="411"/>
                    <a:pt x="559" y="411"/>
                    <a:pt x="559" y="411"/>
                  </a:cubicBezTo>
                  <a:close/>
                  <a:moveTo>
                    <a:pt x="559" y="444"/>
                  </a:moveTo>
                  <a:cubicBezTo>
                    <a:pt x="559" y="453"/>
                    <a:pt x="559" y="453"/>
                    <a:pt x="559" y="453"/>
                  </a:cubicBezTo>
                  <a:cubicBezTo>
                    <a:pt x="559" y="453"/>
                    <a:pt x="559" y="453"/>
                    <a:pt x="559" y="453"/>
                  </a:cubicBezTo>
                  <a:cubicBezTo>
                    <a:pt x="559" y="446"/>
                    <a:pt x="559" y="446"/>
                    <a:pt x="559" y="446"/>
                  </a:cubicBezTo>
                  <a:cubicBezTo>
                    <a:pt x="559" y="446"/>
                    <a:pt x="559" y="445"/>
                    <a:pt x="559" y="444"/>
                  </a:cubicBezTo>
                  <a:close/>
                  <a:moveTo>
                    <a:pt x="559" y="486"/>
                  </a:moveTo>
                  <a:cubicBezTo>
                    <a:pt x="559" y="507"/>
                    <a:pt x="559" y="507"/>
                    <a:pt x="559" y="507"/>
                  </a:cubicBezTo>
                  <a:cubicBezTo>
                    <a:pt x="559" y="508"/>
                    <a:pt x="559" y="508"/>
                    <a:pt x="559" y="508"/>
                  </a:cubicBezTo>
                  <a:cubicBezTo>
                    <a:pt x="559" y="487"/>
                    <a:pt x="559" y="487"/>
                    <a:pt x="559" y="487"/>
                  </a:cubicBezTo>
                  <a:cubicBezTo>
                    <a:pt x="559" y="486"/>
                    <a:pt x="559" y="486"/>
                    <a:pt x="559" y="486"/>
                  </a:cubicBezTo>
                  <a:close/>
                  <a:moveTo>
                    <a:pt x="559" y="535"/>
                  </a:moveTo>
                  <a:cubicBezTo>
                    <a:pt x="559" y="546"/>
                    <a:pt x="559" y="546"/>
                    <a:pt x="559" y="546"/>
                  </a:cubicBezTo>
                  <a:cubicBezTo>
                    <a:pt x="559" y="546"/>
                    <a:pt x="559" y="546"/>
                    <a:pt x="559" y="546"/>
                  </a:cubicBezTo>
                  <a:cubicBezTo>
                    <a:pt x="559" y="535"/>
                    <a:pt x="559" y="535"/>
                    <a:pt x="559" y="535"/>
                  </a:cubicBezTo>
                  <a:cubicBezTo>
                    <a:pt x="559" y="535"/>
                    <a:pt x="559" y="535"/>
                    <a:pt x="559" y="535"/>
                  </a:cubicBezTo>
                  <a:close/>
                  <a:moveTo>
                    <a:pt x="559" y="556"/>
                  </a:moveTo>
                  <a:cubicBezTo>
                    <a:pt x="559" y="561"/>
                    <a:pt x="559" y="561"/>
                    <a:pt x="559" y="561"/>
                  </a:cubicBezTo>
                  <a:cubicBezTo>
                    <a:pt x="559" y="560"/>
                    <a:pt x="559" y="560"/>
                    <a:pt x="559" y="560"/>
                  </a:cubicBezTo>
                  <a:cubicBezTo>
                    <a:pt x="559" y="556"/>
                    <a:pt x="559" y="556"/>
                    <a:pt x="559" y="556"/>
                  </a:cubicBezTo>
                  <a:cubicBezTo>
                    <a:pt x="559" y="556"/>
                    <a:pt x="559" y="556"/>
                    <a:pt x="559" y="556"/>
                  </a:cubicBezTo>
                  <a:close/>
                  <a:moveTo>
                    <a:pt x="559" y="567"/>
                  </a:moveTo>
                  <a:cubicBezTo>
                    <a:pt x="559" y="574"/>
                    <a:pt x="559" y="574"/>
                    <a:pt x="559" y="574"/>
                  </a:cubicBezTo>
                  <a:cubicBezTo>
                    <a:pt x="559" y="575"/>
                    <a:pt x="559" y="575"/>
                    <a:pt x="559" y="575"/>
                  </a:cubicBezTo>
                  <a:cubicBezTo>
                    <a:pt x="559" y="568"/>
                    <a:pt x="559" y="568"/>
                    <a:pt x="559" y="568"/>
                  </a:cubicBezTo>
                  <a:cubicBezTo>
                    <a:pt x="559" y="568"/>
                    <a:pt x="559" y="567"/>
                    <a:pt x="559" y="567"/>
                  </a:cubicBezTo>
                  <a:close/>
                  <a:moveTo>
                    <a:pt x="559" y="619"/>
                  </a:moveTo>
                  <a:cubicBezTo>
                    <a:pt x="559" y="621"/>
                    <a:pt x="559" y="621"/>
                    <a:pt x="559" y="621"/>
                  </a:cubicBezTo>
                  <a:cubicBezTo>
                    <a:pt x="559" y="620"/>
                    <a:pt x="559" y="620"/>
                    <a:pt x="559" y="620"/>
                  </a:cubicBezTo>
                  <a:cubicBezTo>
                    <a:pt x="559" y="619"/>
                    <a:pt x="559" y="619"/>
                    <a:pt x="559" y="619"/>
                  </a:cubicBezTo>
                  <a:close/>
                  <a:moveTo>
                    <a:pt x="559" y="709"/>
                  </a:moveTo>
                  <a:cubicBezTo>
                    <a:pt x="559" y="718"/>
                    <a:pt x="559" y="718"/>
                    <a:pt x="559" y="718"/>
                  </a:cubicBezTo>
                  <a:cubicBezTo>
                    <a:pt x="559" y="718"/>
                    <a:pt x="559" y="718"/>
                    <a:pt x="559" y="718"/>
                  </a:cubicBezTo>
                  <a:cubicBezTo>
                    <a:pt x="559" y="709"/>
                    <a:pt x="559" y="709"/>
                    <a:pt x="559" y="709"/>
                  </a:cubicBezTo>
                  <a:cubicBezTo>
                    <a:pt x="559" y="709"/>
                    <a:pt x="559" y="709"/>
                    <a:pt x="559" y="709"/>
                  </a:cubicBezTo>
                  <a:close/>
                  <a:moveTo>
                    <a:pt x="559" y="729"/>
                  </a:moveTo>
                  <a:cubicBezTo>
                    <a:pt x="559" y="739"/>
                    <a:pt x="559" y="739"/>
                    <a:pt x="559" y="739"/>
                  </a:cubicBezTo>
                  <a:cubicBezTo>
                    <a:pt x="559" y="739"/>
                    <a:pt x="559" y="739"/>
                    <a:pt x="559" y="739"/>
                  </a:cubicBezTo>
                  <a:cubicBezTo>
                    <a:pt x="559" y="728"/>
                    <a:pt x="559" y="728"/>
                    <a:pt x="559" y="728"/>
                  </a:cubicBezTo>
                  <a:cubicBezTo>
                    <a:pt x="559" y="729"/>
                    <a:pt x="559" y="729"/>
                    <a:pt x="559" y="729"/>
                  </a:cubicBezTo>
                  <a:close/>
                  <a:moveTo>
                    <a:pt x="559" y="469"/>
                  </a:moveTo>
                  <a:cubicBezTo>
                    <a:pt x="559" y="464"/>
                    <a:pt x="559" y="464"/>
                    <a:pt x="559" y="464"/>
                  </a:cubicBezTo>
                  <a:cubicBezTo>
                    <a:pt x="559" y="464"/>
                    <a:pt x="559" y="464"/>
                    <a:pt x="559" y="464"/>
                  </a:cubicBezTo>
                  <a:cubicBezTo>
                    <a:pt x="559" y="467"/>
                    <a:pt x="559" y="468"/>
                    <a:pt x="559" y="469"/>
                  </a:cubicBezTo>
                  <a:close/>
                  <a:moveTo>
                    <a:pt x="556" y="35"/>
                  </a:moveTo>
                  <a:cubicBezTo>
                    <a:pt x="557" y="35"/>
                    <a:pt x="558" y="35"/>
                    <a:pt x="559" y="36"/>
                  </a:cubicBezTo>
                  <a:cubicBezTo>
                    <a:pt x="559" y="43"/>
                    <a:pt x="559" y="43"/>
                    <a:pt x="559" y="43"/>
                  </a:cubicBezTo>
                  <a:cubicBezTo>
                    <a:pt x="558" y="43"/>
                    <a:pt x="557" y="43"/>
                    <a:pt x="556" y="43"/>
                  </a:cubicBezTo>
                  <a:cubicBezTo>
                    <a:pt x="556" y="35"/>
                    <a:pt x="556" y="35"/>
                    <a:pt x="556" y="35"/>
                  </a:cubicBezTo>
                  <a:close/>
                  <a:moveTo>
                    <a:pt x="559" y="759"/>
                  </a:moveTo>
                  <a:cubicBezTo>
                    <a:pt x="558" y="759"/>
                    <a:pt x="557" y="760"/>
                    <a:pt x="556" y="760"/>
                  </a:cubicBezTo>
                  <a:cubicBezTo>
                    <a:pt x="556" y="752"/>
                    <a:pt x="556" y="752"/>
                    <a:pt x="556" y="752"/>
                  </a:cubicBezTo>
                  <a:cubicBezTo>
                    <a:pt x="557" y="751"/>
                    <a:pt x="558" y="751"/>
                    <a:pt x="559" y="751"/>
                  </a:cubicBezTo>
                  <a:cubicBezTo>
                    <a:pt x="559" y="759"/>
                    <a:pt x="559" y="759"/>
                    <a:pt x="559" y="759"/>
                  </a:cubicBezTo>
                  <a:close/>
                  <a:moveTo>
                    <a:pt x="559" y="73"/>
                  </a:moveTo>
                  <a:cubicBezTo>
                    <a:pt x="559" y="86"/>
                    <a:pt x="559" y="86"/>
                    <a:pt x="559" y="86"/>
                  </a:cubicBezTo>
                  <a:cubicBezTo>
                    <a:pt x="558" y="85"/>
                    <a:pt x="557" y="85"/>
                    <a:pt x="556" y="84"/>
                  </a:cubicBezTo>
                  <a:cubicBezTo>
                    <a:pt x="556" y="68"/>
                    <a:pt x="556" y="68"/>
                    <a:pt x="556" y="68"/>
                  </a:cubicBezTo>
                  <a:cubicBezTo>
                    <a:pt x="557" y="70"/>
                    <a:pt x="558" y="72"/>
                    <a:pt x="559" y="73"/>
                  </a:cubicBezTo>
                  <a:close/>
                  <a:moveTo>
                    <a:pt x="559" y="159"/>
                  </a:moveTo>
                  <a:cubicBezTo>
                    <a:pt x="559" y="173"/>
                    <a:pt x="559" y="173"/>
                    <a:pt x="559" y="173"/>
                  </a:cubicBezTo>
                  <a:cubicBezTo>
                    <a:pt x="558" y="174"/>
                    <a:pt x="557" y="174"/>
                    <a:pt x="556" y="174"/>
                  </a:cubicBezTo>
                  <a:cubicBezTo>
                    <a:pt x="556" y="159"/>
                    <a:pt x="556" y="159"/>
                    <a:pt x="556" y="159"/>
                  </a:cubicBezTo>
                  <a:cubicBezTo>
                    <a:pt x="557" y="159"/>
                    <a:pt x="558" y="158"/>
                    <a:pt x="558" y="158"/>
                  </a:cubicBezTo>
                  <a:cubicBezTo>
                    <a:pt x="558" y="159"/>
                    <a:pt x="558" y="159"/>
                    <a:pt x="559" y="159"/>
                  </a:cubicBezTo>
                  <a:close/>
                  <a:moveTo>
                    <a:pt x="559" y="188"/>
                  </a:moveTo>
                  <a:cubicBezTo>
                    <a:pt x="559" y="198"/>
                    <a:pt x="559" y="198"/>
                    <a:pt x="559" y="198"/>
                  </a:cubicBezTo>
                  <a:cubicBezTo>
                    <a:pt x="557" y="197"/>
                    <a:pt x="556" y="194"/>
                    <a:pt x="556" y="190"/>
                  </a:cubicBezTo>
                  <a:cubicBezTo>
                    <a:pt x="557" y="189"/>
                    <a:pt x="558" y="189"/>
                    <a:pt x="559" y="188"/>
                  </a:cubicBezTo>
                  <a:close/>
                  <a:moveTo>
                    <a:pt x="559" y="228"/>
                  </a:moveTo>
                  <a:cubicBezTo>
                    <a:pt x="559" y="235"/>
                    <a:pt x="559" y="235"/>
                    <a:pt x="559" y="235"/>
                  </a:cubicBezTo>
                  <a:cubicBezTo>
                    <a:pt x="558" y="235"/>
                    <a:pt x="558" y="235"/>
                    <a:pt x="558" y="235"/>
                  </a:cubicBezTo>
                  <a:cubicBezTo>
                    <a:pt x="557" y="237"/>
                    <a:pt x="557" y="238"/>
                    <a:pt x="556" y="240"/>
                  </a:cubicBezTo>
                  <a:cubicBezTo>
                    <a:pt x="556" y="226"/>
                    <a:pt x="556" y="226"/>
                    <a:pt x="556" y="226"/>
                  </a:cubicBezTo>
                  <a:cubicBezTo>
                    <a:pt x="557" y="227"/>
                    <a:pt x="558" y="228"/>
                    <a:pt x="559" y="228"/>
                  </a:cubicBezTo>
                  <a:close/>
                  <a:moveTo>
                    <a:pt x="559" y="262"/>
                  </a:moveTo>
                  <a:cubicBezTo>
                    <a:pt x="559" y="268"/>
                    <a:pt x="559" y="268"/>
                    <a:pt x="559" y="268"/>
                  </a:cubicBezTo>
                  <a:cubicBezTo>
                    <a:pt x="558" y="267"/>
                    <a:pt x="557" y="266"/>
                    <a:pt x="556" y="266"/>
                  </a:cubicBezTo>
                  <a:cubicBezTo>
                    <a:pt x="556" y="258"/>
                    <a:pt x="556" y="258"/>
                    <a:pt x="556" y="258"/>
                  </a:cubicBezTo>
                  <a:cubicBezTo>
                    <a:pt x="557" y="259"/>
                    <a:pt x="558" y="260"/>
                    <a:pt x="559" y="262"/>
                  </a:cubicBezTo>
                  <a:close/>
                  <a:moveTo>
                    <a:pt x="559" y="302"/>
                  </a:moveTo>
                  <a:cubicBezTo>
                    <a:pt x="559" y="317"/>
                    <a:pt x="559" y="317"/>
                    <a:pt x="559" y="317"/>
                  </a:cubicBezTo>
                  <a:cubicBezTo>
                    <a:pt x="558" y="317"/>
                    <a:pt x="557" y="317"/>
                    <a:pt x="556" y="318"/>
                  </a:cubicBezTo>
                  <a:cubicBezTo>
                    <a:pt x="556" y="298"/>
                    <a:pt x="556" y="298"/>
                    <a:pt x="556" y="298"/>
                  </a:cubicBezTo>
                  <a:cubicBezTo>
                    <a:pt x="557" y="300"/>
                    <a:pt x="558" y="301"/>
                    <a:pt x="559" y="302"/>
                  </a:cubicBezTo>
                  <a:close/>
                  <a:moveTo>
                    <a:pt x="559" y="332"/>
                  </a:moveTo>
                  <a:cubicBezTo>
                    <a:pt x="559" y="337"/>
                    <a:pt x="559" y="337"/>
                    <a:pt x="559" y="337"/>
                  </a:cubicBezTo>
                  <a:cubicBezTo>
                    <a:pt x="557" y="337"/>
                    <a:pt x="557" y="337"/>
                    <a:pt x="557" y="337"/>
                  </a:cubicBezTo>
                  <a:cubicBezTo>
                    <a:pt x="557" y="335"/>
                    <a:pt x="557" y="334"/>
                    <a:pt x="558" y="332"/>
                  </a:cubicBezTo>
                  <a:cubicBezTo>
                    <a:pt x="558" y="332"/>
                    <a:pt x="558" y="332"/>
                    <a:pt x="559" y="332"/>
                  </a:cubicBezTo>
                  <a:close/>
                  <a:moveTo>
                    <a:pt x="559" y="344"/>
                  </a:moveTo>
                  <a:cubicBezTo>
                    <a:pt x="559" y="378"/>
                    <a:pt x="559" y="378"/>
                    <a:pt x="559" y="378"/>
                  </a:cubicBezTo>
                  <a:cubicBezTo>
                    <a:pt x="558" y="378"/>
                    <a:pt x="557" y="378"/>
                    <a:pt x="556" y="378"/>
                  </a:cubicBezTo>
                  <a:cubicBezTo>
                    <a:pt x="556" y="370"/>
                    <a:pt x="556" y="370"/>
                    <a:pt x="556" y="370"/>
                  </a:cubicBezTo>
                  <a:cubicBezTo>
                    <a:pt x="557" y="370"/>
                    <a:pt x="558" y="370"/>
                    <a:pt x="558" y="370"/>
                  </a:cubicBezTo>
                  <a:cubicBezTo>
                    <a:pt x="559" y="364"/>
                    <a:pt x="558" y="362"/>
                    <a:pt x="556" y="358"/>
                  </a:cubicBezTo>
                  <a:cubicBezTo>
                    <a:pt x="556" y="343"/>
                    <a:pt x="556" y="343"/>
                    <a:pt x="556" y="343"/>
                  </a:cubicBezTo>
                  <a:cubicBezTo>
                    <a:pt x="557" y="344"/>
                    <a:pt x="558" y="344"/>
                    <a:pt x="559" y="344"/>
                  </a:cubicBezTo>
                  <a:close/>
                  <a:moveTo>
                    <a:pt x="559" y="390"/>
                  </a:moveTo>
                  <a:cubicBezTo>
                    <a:pt x="559" y="397"/>
                    <a:pt x="559" y="397"/>
                    <a:pt x="559" y="397"/>
                  </a:cubicBezTo>
                  <a:cubicBezTo>
                    <a:pt x="558" y="396"/>
                    <a:pt x="558" y="395"/>
                    <a:pt x="557" y="394"/>
                  </a:cubicBezTo>
                  <a:cubicBezTo>
                    <a:pt x="556" y="394"/>
                    <a:pt x="556" y="394"/>
                    <a:pt x="556" y="394"/>
                  </a:cubicBezTo>
                  <a:cubicBezTo>
                    <a:pt x="556" y="390"/>
                    <a:pt x="556" y="390"/>
                    <a:pt x="556" y="390"/>
                  </a:cubicBezTo>
                  <a:cubicBezTo>
                    <a:pt x="559" y="390"/>
                    <a:pt x="559" y="390"/>
                    <a:pt x="559" y="390"/>
                  </a:cubicBezTo>
                  <a:close/>
                  <a:moveTo>
                    <a:pt x="559" y="411"/>
                  </a:moveTo>
                  <a:cubicBezTo>
                    <a:pt x="559" y="414"/>
                    <a:pt x="559" y="414"/>
                    <a:pt x="559" y="414"/>
                  </a:cubicBezTo>
                  <a:cubicBezTo>
                    <a:pt x="556" y="414"/>
                    <a:pt x="556" y="414"/>
                    <a:pt x="556" y="414"/>
                  </a:cubicBezTo>
                  <a:cubicBezTo>
                    <a:pt x="556" y="411"/>
                    <a:pt x="556" y="411"/>
                    <a:pt x="556" y="411"/>
                  </a:cubicBezTo>
                  <a:cubicBezTo>
                    <a:pt x="559" y="411"/>
                    <a:pt x="559" y="411"/>
                    <a:pt x="559" y="411"/>
                  </a:cubicBezTo>
                  <a:close/>
                  <a:moveTo>
                    <a:pt x="559" y="446"/>
                  </a:moveTo>
                  <a:cubicBezTo>
                    <a:pt x="559" y="453"/>
                    <a:pt x="559" y="453"/>
                    <a:pt x="559" y="453"/>
                  </a:cubicBezTo>
                  <a:cubicBezTo>
                    <a:pt x="558" y="453"/>
                    <a:pt x="558" y="453"/>
                    <a:pt x="558" y="453"/>
                  </a:cubicBezTo>
                  <a:cubicBezTo>
                    <a:pt x="558" y="450"/>
                    <a:pt x="558" y="448"/>
                    <a:pt x="559" y="446"/>
                  </a:cubicBezTo>
                  <a:close/>
                  <a:moveTo>
                    <a:pt x="559" y="464"/>
                  </a:moveTo>
                  <a:cubicBezTo>
                    <a:pt x="559" y="469"/>
                    <a:pt x="559" y="469"/>
                    <a:pt x="559" y="469"/>
                  </a:cubicBezTo>
                  <a:cubicBezTo>
                    <a:pt x="558" y="470"/>
                    <a:pt x="558" y="471"/>
                    <a:pt x="557" y="471"/>
                  </a:cubicBezTo>
                  <a:cubicBezTo>
                    <a:pt x="556" y="471"/>
                    <a:pt x="556" y="471"/>
                    <a:pt x="556" y="471"/>
                  </a:cubicBezTo>
                  <a:cubicBezTo>
                    <a:pt x="556" y="461"/>
                    <a:pt x="556" y="461"/>
                    <a:pt x="556" y="461"/>
                  </a:cubicBezTo>
                  <a:cubicBezTo>
                    <a:pt x="556" y="462"/>
                    <a:pt x="556" y="463"/>
                    <a:pt x="557" y="463"/>
                  </a:cubicBezTo>
                  <a:cubicBezTo>
                    <a:pt x="557" y="463"/>
                    <a:pt x="558" y="463"/>
                    <a:pt x="559" y="464"/>
                  </a:cubicBezTo>
                  <a:close/>
                  <a:moveTo>
                    <a:pt x="559" y="487"/>
                  </a:moveTo>
                  <a:cubicBezTo>
                    <a:pt x="559" y="508"/>
                    <a:pt x="559" y="508"/>
                    <a:pt x="559" y="508"/>
                  </a:cubicBezTo>
                  <a:cubicBezTo>
                    <a:pt x="558" y="509"/>
                    <a:pt x="558" y="509"/>
                    <a:pt x="557" y="510"/>
                  </a:cubicBezTo>
                  <a:cubicBezTo>
                    <a:pt x="557" y="509"/>
                    <a:pt x="556" y="509"/>
                    <a:pt x="556" y="508"/>
                  </a:cubicBezTo>
                  <a:cubicBezTo>
                    <a:pt x="556" y="492"/>
                    <a:pt x="556" y="492"/>
                    <a:pt x="556" y="492"/>
                  </a:cubicBezTo>
                  <a:cubicBezTo>
                    <a:pt x="557" y="490"/>
                    <a:pt x="558" y="489"/>
                    <a:pt x="559" y="487"/>
                  </a:cubicBezTo>
                  <a:close/>
                  <a:moveTo>
                    <a:pt x="559" y="535"/>
                  </a:moveTo>
                  <a:cubicBezTo>
                    <a:pt x="559" y="546"/>
                    <a:pt x="559" y="546"/>
                    <a:pt x="559" y="546"/>
                  </a:cubicBezTo>
                  <a:cubicBezTo>
                    <a:pt x="558" y="546"/>
                    <a:pt x="557" y="546"/>
                    <a:pt x="556" y="547"/>
                  </a:cubicBezTo>
                  <a:cubicBezTo>
                    <a:pt x="556" y="539"/>
                    <a:pt x="556" y="539"/>
                    <a:pt x="556" y="539"/>
                  </a:cubicBezTo>
                  <a:cubicBezTo>
                    <a:pt x="557" y="538"/>
                    <a:pt x="558" y="537"/>
                    <a:pt x="559" y="535"/>
                  </a:cubicBezTo>
                  <a:close/>
                  <a:moveTo>
                    <a:pt x="559" y="556"/>
                  </a:moveTo>
                  <a:cubicBezTo>
                    <a:pt x="559" y="560"/>
                    <a:pt x="559" y="560"/>
                    <a:pt x="559" y="560"/>
                  </a:cubicBezTo>
                  <a:cubicBezTo>
                    <a:pt x="558" y="560"/>
                    <a:pt x="557" y="560"/>
                    <a:pt x="556" y="560"/>
                  </a:cubicBezTo>
                  <a:cubicBezTo>
                    <a:pt x="556" y="555"/>
                    <a:pt x="556" y="555"/>
                    <a:pt x="556" y="555"/>
                  </a:cubicBezTo>
                  <a:cubicBezTo>
                    <a:pt x="557" y="555"/>
                    <a:pt x="557" y="555"/>
                    <a:pt x="558" y="556"/>
                  </a:cubicBezTo>
                  <a:cubicBezTo>
                    <a:pt x="559" y="556"/>
                    <a:pt x="559" y="556"/>
                    <a:pt x="559" y="556"/>
                  </a:cubicBezTo>
                  <a:close/>
                  <a:moveTo>
                    <a:pt x="559" y="568"/>
                  </a:moveTo>
                  <a:cubicBezTo>
                    <a:pt x="559" y="575"/>
                    <a:pt x="559" y="575"/>
                    <a:pt x="559" y="575"/>
                  </a:cubicBezTo>
                  <a:cubicBezTo>
                    <a:pt x="556" y="577"/>
                    <a:pt x="556" y="577"/>
                    <a:pt x="556" y="577"/>
                  </a:cubicBezTo>
                  <a:cubicBezTo>
                    <a:pt x="556" y="569"/>
                    <a:pt x="556" y="569"/>
                    <a:pt x="556" y="569"/>
                  </a:cubicBezTo>
                  <a:cubicBezTo>
                    <a:pt x="557" y="569"/>
                    <a:pt x="558" y="568"/>
                    <a:pt x="559" y="568"/>
                  </a:cubicBezTo>
                  <a:close/>
                  <a:moveTo>
                    <a:pt x="559" y="709"/>
                  </a:moveTo>
                  <a:cubicBezTo>
                    <a:pt x="559" y="718"/>
                    <a:pt x="559" y="718"/>
                    <a:pt x="559" y="718"/>
                  </a:cubicBezTo>
                  <a:cubicBezTo>
                    <a:pt x="558" y="718"/>
                    <a:pt x="557" y="719"/>
                    <a:pt x="556" y="719"/>
                  </a:cubicBezTo>
                  <a:cubicBezTo>
                    <a:pt x="556" y="710"/>
                    <a:pt x="556" y="710"/>
                    <a:pt x="556" y="710"/>
                  </a:cubicBezTo>
                  <a:cubicBezTo>
                    <a:pt x="557" y="710"/>
                    <a:pt x="558" y="709"/>
                    <a:pt x="559" y="709"/>
                  </a:cubicBezTo>
                  <a:close/>
                  <a:moveTo>
                    <a:pt x="559" y="728"/>
                  </a:moveTo>
                  <a:cubicBezTo>
                    <a:pt x="559" y="739"/>
                    <a:pt x="559" y="739"/>
                    <a:pt x="559" y="739"/>
                  </a:cubicBezTo>
                  <a:cubicBezTo>
                    <a:pt x="558" y="738"/>
                    <a:pt x="557" y="738"/>
                    <a:pt x="556" y="737"/>
                  </a:cubicBezTo>
                  <a:cubicBezTo>
                    <a:pt x="556" y="726"/>
                    <a:pt x="556" y="726"/>
                    <a:pt x="556" y="726"/>
                  </a:cubicBezTo>
                  <a:lnTo>
                    <a:pt x="559" y="728"/>
                  </a:lnTo>
                  <a:close/>
                  <a:moveTo>
                    <a:pt x="545" y="31"/>
                  </a:moveTo>
                  <a:cubicBezTo>
                    <a:pt x="546" y="31"/>
                    <a:pt x="546" y="31"/>
                    <a:pt x="546" y="31"/>
                  </a:cubicBezTo>
                  <a:cubicBezTo>
                    <a:pt x="550" y="33"/>
                    <a:pt x="553" y="34"/>
                    <a:pt x="556" y="35"/>
                  </a:cubicBezTo>
                  <a:cubicBezTo>
                    <a:pt x="556" y="43"/>
                    <a:pt x="556" y="43"/>
                    <a:pt x="556" y="43"/>
                  </a:cubicBezTo>
                  <a:cubicBezTo>
                    <a:pt x="555" y="42"/>
                    <a:pt x="554" y="42"/>
                    <a:pt x="552" y="42"/>
                  </a:cubicBezTo>
                  <a:cubicBezTo>
                    <a:pt x="554" y="53"/>
                    <a:pt x="554" y="61"/>
                    <a:pt x="556" y="68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4" y="83"/>
                    <a:pt x="553" y="81"/>
                    <a:pt x="551" y="80"/>
                  </a:cubicBezTo>
                  <a:cubicBezTo>
                    <a:pt x="549" y="79"/>
                    <a:pt x="547" y="79"/>
                    <a:pt x="545" y="78"/>
                  </a:cubicBezTo>
                  <a:cubicBezTo>
                    <a:pt x="545" y="71"/>
                    <a:pt x="545" y="71"/>
                    <a:pt x="545" y="71"/>
                  </a:cubicBezTo>
                  <a:cubicBezTo>
                    <a:pt x="545" y="71"/>
                    <a:pt x="545" y="71"/>
                    <a:pt x="545" y="71"/>
                  </a:cubicBezTo>
                  <a:cubicBezTo>
                    <a:pt x="545" y="71"/>
                    <a:pt x="545" y="71"/>
                    <a:pt x="545" y="71"/>
                  </a:cubicBezTo>
                  <a:cubicBezTo>
                    <a:pt x="545" y="31"/>
                    <a:pt x="545" y="31"/>
                    <a:pt x="545" y="31"/>
                  </a:cubicBezTo>
                  <a:close/>
                  <a:moveTo>
                    <a:pt x="556" y="760"/>
                  </a:moveTo>
                  <a:cubicBezTo>
                    <a:pt x="553" y="761"/>
                    <a:pt x="550" y="762"/>
                    <a:pt x="546" y="763"/>
                  </a:cubicBezTo>
                  <a:cubicBezTo>
                    <a:pt x="546" y="764"/>
                    <a:pt x="546" y="764"/>
                    <a:pt x="545" y="764"/>
                  </a:cubicBezTo>
                  <a:cubicBezTo>
                    <a:pt x="545" y="752"/>
                    <a:pt x="545" y="752"/>
                    <a:pt x="545" y="752"/>
                  </a:cubicBezTo>
                  <a:cubicBezTo>
                    <a:pt x="546" y="752"/>
                    <a:pt x="547" y="753"/>
                    <a:pt x="548" y="753"/>
                  </a:cubicBezTo>
                  <a:cubicBezTo>
                    <a:pt x="550" y="753"/>
                    <a:pt x="553" y="753"/>
                    <a:pt x="556" y="752"/>
                  </a:cubicBezTo>
                  <a:cubicBezTo>
                    <a:pt x="556" y="760"/>
                    <a:pt x="556" y="760"/>
                    <a:pt x="556" y="760"/>
                  </a:cubicBezTo>
                  <a:close/>
                  <a:moveTo>
                    <a:pt x="556" y="159"/>
                  </a:moveTo>
                  <a:cubicBezTo>
                    <a:pt x="556" y="174"/>
                    <a:pt x="556" y="174"/>
                    <a:pt x="556" y="174"/>
                  </a:cubicBezTo>
                  <a:cubicBezTo>
                    <a:pt x="553" y="175"/>
                    <a:pt x="551" y="175"/>
                    <a:pt x="548" y="176"/>
                  </a:cubicBezTo>
                  <a:cubicBezTo>
                    <a:pt x="547" y="174"/>
                    <a:pt x="546" y="173"/>
                    <a:pt x="545" y="172"/>
                  </a:cubicBezTo>
                  <a:cubicBezTo>
                    <a:pt x="545" y="165"/>
                    <a:pt x="545" y="165"/>
                    <a:pt x="545" y="165"/>
                  </a:cubicBezTo>
                  <a:cubicBezTo>
                    <a:pt x="547" y="162"/>
                    <a:pt x="551" y="159"/>
                    <a:pt x="556" y="159"/>
                  </a:cubicBezTo>
                  <a:close/>
                  <a:moveTo>
                    <a:pt x="556" y="226"/>
                  </a:moveTo>
                  <a:cubicBezTo>
                    <a:pt x="556" y="240"/>
                    <a:pt x="556" y="240"/>
                    <a:pt x="556" y="240"/>
                  </a:cubicBezTo>
                  <a:cubicBezTo>
                    <a:pt x="554" y="247"/>
                    <a:pt x="553" y="251"/>
                    <a:pt x="556" y="258"/>
                  </a:cubicBezTo>
                  <a:cubicBezTo>
                    <a:pt x="556" y="266"/>
                    <a:pt x="556" y="266"/>
                    <a:pt x="556" y="266"/>
                  </a:cubicBezTo>
                  <a:cubicBezTo>
                    <a:pt x="555" y="265"/>
                    <a:pt x="554" y="264"/>
                    <a:pt x="553" y="263"/>
                  </a:cubicBezTo>
                  <a:cubicBezTo>
                    <a:pt x="551" y="265"/>
                    <a:pt x="549" y="268"/>
                    <a:pt x="547" y="270"/>
                  </a:cubicBezTo>
                  <a:cubicBezTo>
                    <a:pt x="546" y="270"/>
                    <a:pt x="546" y="271"/>
                    <a:pt x="545" y="271"/>
                  </a:cubicBezTo>
                  <a:cubicBezTo>
                    <a:pt x="545" y="264"/>
                    <a:pt x="545" y="264"/>
                    <a:pt x="545" y="264"/>
                  </a:cubicBezTo>
                  <a:cubicBezTo>
                    <a:pt x="545" y="264"/>
                    <a:pt x="545" y="264"/>
                    <a:pt x="545" y="264"/>
                  </a:cubicBezTo>
                  <a:cubicBezTo>
                    <a:pt x="545" y="264"/>
                    <a:pt x="545" y="264"/>
                    <a:pt x="545" y="264"/>
                  </a:cubicBezTo>
                  <a:cubicBezTo>
                    <a:pt x="545" y="260"/>
                    <a:pt x="545" y="260"/>
                    <a:pt x="545" y="260"/>
                  </a:cubicBezTo>
                  <a:cubicBezTo>
                    <a:pt x="550" y="260"/>
                    <a:pt x="550" y="260"/>
                    <a:pt x="550" y="260"/>
                  </a:cubicBezTo>
                  <a:cubicBezTo>
                    <a:pt x="550" y="258"/>
                    <a:pt x="549" y="256"/>
                    <a:pt x="549" y="254"/>
                  </a:cubicBezTo>
                  <a:cubicBezTo>
                    <a:pt x="548" y="254"/>
                    <a:pt x="546" y="253"/>
                    <a:pt x="545" y="253"/>
                  </a:cubicBezTo>
                  <a:cubicBezTo>
                    <a:pt x="545" y="247"/>
                    <a:pt x="545" y="247"/>
                    <a:pt x="545" y="247"/>
                  </a:cubicBezTo>
                  <a:cubicBezTo>
                    <a:pt x="546" y="248"/>
                    <a:pt x="546" y="248"/>
                    <a:pt x="546" y="249"/>
                  </a:cubicBezTo>
                  <a:cubicBezTo>
                    <a:pt x="550" y="238"/>
                    <a:pt x="553" y="230"/>
                    <a:pt x="545" y="223"/>
                  </a:cubicBezTo>
                  <a:cubicBezTo>
                    <a:pt x="545" y="217"/>
                    <a:pt x="545" y="217"/>
                    <a:pt x="545" y="217"/>
                  </a:cubicBezTo>
                  <a:cubicBezTo>
                    <a:pt x="549" y="220"/>
                    <a:pt x="553" y="223"/>
                    <a:pt x="556" y="226"/>
                  </a:cubicBezTo>
                  <a:close/>
                  <a:moveTo>
                    <a:pt x="556" y="298"/>
                  </a:moveTo>
                  <a:cubicBezTo>
                    <a:pt x="556" y="318"/>
                    <a:pt x="556" y="318"/>
                    <a:pt x="556" y="318"/>
                  </a:cubicBezTo>
                  <a:cubicBezTo>
                    <a:pt x="553" y="319"/>
                    <a:pt x="550" y="321"/>
                    <a:pt x="545" y="321"/>
                  </a:cubicBezTo>
                  <a:cubicBezTo>
                    <a:pt x="545" y="309"/>
                    <a:pt x="545" y="309"/>
                    <a:pt x="545" y="309"/>
                  </a:cubicBezTo>
                  <a:cubicBezTo>
                    <a:pt x="547" y="310"/>
                    <a:pt x="550" y="310"/>
                    <a:pt x="554" y="311"/>
                  </a:cubicBezTo>
                  <a:cubicBezTo>
                    <a:pt x="554" y="309"/>
                    <a:pt x="554" y="308"/>
                    <a:pt x="554" y="306"/>
                  </a:cubicBezTo>
                  <a:cubicBezTo>
                    <a:pt x="548" y="305"/>
                    <a:pt x="548" y="299"/>
                    <a:pt x="547" y="295"/>
                  </a:cubicBezTo>
                  <a:cubicBezTo>
                    <a:pt x="549" y="292"/>
                    <a:pt x="551" y="293"/>
                    <a:pt x="554" y="293"/>
                  </a:cubicBezTo>
                  <a:cubicBezTo>
                    <a:pt x="554" y="295"/>
                    <a:pt x="555" y="297"/>
                    <a:pt x="556" y="298"/>
                  </a:cubicBezTo>
                  <a:close/>
                  <a:moveTo>
                    <a:pt x="556" y="343"/>
                  </a:moveTo>
                  <a:cubicBezTo>
                    <a:pt x="556" y="358"/>
                    <a:pt x="556" y="358"/>
                    <a:pt x="556" y="358"/>
                  </a:cubicBezTo>
                  <a:cubicBezTo>
                    <a:pt x="556" y="357"/>
                    <a:pt x="555" y="357"/>
                    <a:pt x="555" y="356"/>
                  </a:cubicBezTo>
                  <a:cubicBezTo>
                    <a:pt x="552" y="356"/>
                    <a:pt x="550" y="356"/>
                    <a:pt x="548" y="356"/>
                  </a:cubicBezTo>
                  <a:cubicBezTo>
                    <a:pt x="547" y="362"/>
                    <a:pt x="551" y="365"/>
                    <a:pt x="554" y="371"/>
                  </a:cubicBezTo>
                  <a:cubicBezTo>
                    <a:pt x="554" y="371"/>
                    <a:pt x="555" y="371"/>
                    <a:pt x="556" y="370"/>
                  </a:cubicBezTo>
                  <a:cubicBezTo>
                    <a:pt x="556" y="378"/>
                    <a:pt x="556" y="378"/>
                    <a:pt x="556" y="378"/>
                  </a:cubicBezTo>
                  <a:cubicBezTo>
                    <a:pt x="550" y="378"/>
                    <a:pt x="548" y="375"/>
                    <a:pt x="545" y="369"/>
                  </a:cubicBezTo>
                  <a:cubicBezTo>
                    <a:pt x="545" y="349"/>
                    <a:pt x="545" y="349"/>
                    <a:pt x="545" y="349"/>
                  </a:cubicBezTo>
                  <a:cubicBezTo>
                    <a:pt x="546" y="348"/>
                    <a:pt x="547" y="348"/>
                    <a:pt x="548" y="348"/>
                  </a:cubicBezTo>
                  <a:cubicBezTo>
                    <a:pt x="548" y="346"/>
                    <a:pt x="548" y="345"/>
                    <a:pt x="548" y="344"/>
                  </a:cubicBezTo>
                  <a:cubicBezTo>
                    <a:pt x="545" y="344"/>
                    <a:pt x="545" y="344"/>
                    <a:pt x="545" y="344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8" y="328"/>
                    <a:pt x="548" y="328"/>
                    <a:pt x="550" y="330"/>
                  </a:cubicBezTo>
                  <a:cubicBezTo>
                    <a:pt x="551" y="335"/>
                    <a:pt x="552" y="340"/>
                    <a:pt x="556" y="343"/>
                  </a:cubicBezTo>
                  <a:close/>
                  <a:moveTo>
                    <a:pt x="556" y="390"/>
                  </a:moveTo>
                  <a:cubicBezTo>
                    <a:pt x="556" y="394"/>
                    <a:pt x="556" y="394"/>
                    <a:pt x="556" y="394"/>
                  </a:cubicBezTo>
                  <a:cubicBezTo>
                    <a:pt x="554" y="394"/>
                    <a:pt x="552" y="393"/>
                    <a:pt x="550" y="393"/>
                  </a:cubicBezTo>
                  <a:cubicBezTo>
                    <a:pt x="551" y="399"/>
                    <a:pt x="551" y="407"/>
                    <a:pt x="556" y="411"/>
                  </a:cubicBezTo>
                  <a:cubicBezTo>
                    <a:pt x="556" y="411"/>
                    <a:pt x="556" y="411"/>
                    <a:pt x="556" y="411"/>
                  </a:cubicBezTo>
                  <a:cubicBezTo>
                    <a:pt x="556" y="414"/>
                    <a:pt x="556" y="414"/>
                    <a:pt x="556" y="414"/>
                  </a:cubicBezTo>
                  <a:cubicBezTo>
                    <a:pt x="545" y="414"/>
                    <a:pt x="545" y="414"/>
                    <a:pt x="545" y="414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47" y="410"/>
                    <a:pt x="548" y="410"/>
                    <a:pt x="550" y="410"/>
                  </a:cubicBezTo>
                  <a:cubicBezTo>
                    <a:pt x="548" y="401"/>
                    <a:pt x="547" y="399"/>
                    <a:pt x="545" y="396"/>
                  </a:cubicBezTo>
                  <a:cubicBezTo>
                    <a:pt x="545" y="390"/>
                    <a:pt x="545" y="390"/>
                    <a:pt x="545" y="390"/>
                  </a:cubicBezTo>
                  <a:cubicBezTo>
                    <a:pt x="556" y="390"/>
                    <a:pt x="556" y="390"/>
                    <a:pt x="556" y="390"/>
                  </a:cubicBezTo>
                  <a:close/>
                  <a:moveTo>
                    <a:pt x="556" y="461"/>
                  </a:moveTo>
                  <a:cubicBezTo>
                    <a:pt x="556" y="471"/>
                    <a:pt x="556" y="471"/>
                    <a:pt x="556" y="471"/>
                  </a:cubicBezTo>
                  <a:cubicBezTo>
                    <a:pt x="552" y="472"/>
                    <a:pt x="549" y="473"/>
                    <a:pt x="545" y="474"/>
                  </a:cubicBezTo>
                  <a:cubicBezTo>
                    <a:pt x="545" y="449"/>
                    <a:pt x="545" y="449"/>
                    <a:pt x="545" y="449"/>
                  </a:cubicBezTo>
                  <a:cubicBezTo>
                    <a:pt x="548" y="454"/>
                    <a:pt x="551" y="458"/>
                    <a:pt x="556" y="461"/>
                  </a:cubicBezTo>
                  <a:cubicBezTo>
                    <a:pt x="556" y="461"/>
                    <a:pt x="556" y="461"/>
                    <a:pt x="556" y="461"/>
                  </a:cubicBezTo>
                  <a:close/>
                  <a:moveTo>
                    <a:pt x="556" y="492"/>
                  </a:moveTo>
                  <a:cubicBezTo>
                    <a:pt x="556" y="508"/>
                    <a:pt x="556" y="508"/>
                    <a:pt x="556" y="508"/>
                  </a:cubicBezTo>
                  <a:cubicBezTo>
                    <a:pt x="554" y="505"/>
                    <a:pt x="553" y="503"/>
                    <a:pt x="553" y="499"/>
                  </a:cubicBezTo>
                  <a:cubicBezTo>
                    <a:pt x="554" y="497"/>
                    <a:pt x="555" y="495"/>
                    <a:pt x="556" y="492"/>
                  </a:cubicBezTo>
                  <a:close/>
                  <a:moveTo>
                    <a:pt x="556" y="539"/>
                  </a:moveTo>
                  <a:cubicBezTo>
                    <a:pt x="556" y="547"/>
                    <a:pt x="556" y="547"/>
                    <a:pt x="556" y="547"/>
                  </a:cubicBezTo>
                  <a:cubicBezTo>
                    <a:pt x="554" y="548"/>
                    <a:pt x="552" y="550"/>
                    <a:pt x="550" y="553"/>
                  </a:cubicBezTo>
                  <a:cubicBezTo>
                    <a:pt x="554" y="554"/>
                    <a:pt x="554" y="554"/>
                    <a:pt x="556" y="555"/>
                  </a:cubicBezTo>
                  <a:cubicBezTo>
                    <a:pt x="556" y="560"/>
                    <a:pt x="556" y="560"/>
                    <a:pt x="556" y="560"/>
                  </a:cubicBezTo>
                  <a:cubicBezTo>
                    <a:pt x="552" y="559"/>
                    <a:pt x="549" y="559"/>
                    <a:pt x="545" y="560"/>
                  </a:cubicBezTo>
                  <a:cubicBezTo>
                    <a:pt x="545" y="550"/>
                    <a:pt x="545" y="550"/>
                    <a:pt x="545" y="550"/>
                  </a:cubicBezTo>
                  <a:cubicBezTo>
                    <a:pt x="550" y="546"/>
                    <a:pt x="552" y="541"/>
                    <a:pt x="545" y="539"/>
                  </a:cubicBezTo>
                  <a:cubicBezTo>
                    <a:pt x="545" y="539"/>
                    <a:pt x="545" y="539"/>
                    <a:pt x="545" y="539"/>
                  </a:cubicBezTo>
                  <a:cubicBezTo>
                    <a:pt x="545" y="533"/>
                    <a:pt x="545" y="533"/>
                    <a:pt x="545" y="533"/>
                  </a:cubicBezTo>
                  <a:cubicBezTo>
                    <a:pt x="552" y="540"/>
                    <a:pt x="552" y="540"/>
                    <a:pt x="552" y="540"/>
                  </a:cubicBezTo>
                  <a:cubicBezTo>
                    <a:pt x="554" y="540"/>
                    <a:pt x="555" y="540"/>
                    <a:pt x="556" y="539"/>
                  </a:cubicBezTo>
                  <a:cubicBezTo>
                    <a:pt x="556" y="539"/>
                    <a:pt x="556" y="539"/>
                    <a:pt x="556" y="539"/>
                  </a:cubicBezTo>
                  <a:close/>
                  <a:moveTo>
                    <a:pt x="556" y="569"/>
                  </a:moveTo>
                  <a:cubicBezTo>
                    <a:pt x="556" y="577"/>
                    <a:pt x="556" y="577"/>
                    <a:pt x="556" y="577"/>
                  </a:cubicBezTo>
                  <a:cubicBezTo>
                    <a:pt x="553" y="580"/>
                    <a:pt x="549" y="584"/>
                    <a:pt x="545" y="587"/>
                  </a:cubicBezTo>
                  <a:cubicBezTo>
                    <a:pt x="545" y="580"/>
                    <a:pt x="545" y="580"/>
                    <a:pt x="545" y="580"/>
                  </a:cubicBezTo>
                  <a:cubicBezTo>
                    <a:pt x="547" y="579"/>
                    <a:pt x="548" y="578"/>
                    <a:pt x="550" y="576"/>
                  </a:cubicBezTo>
                  <a:cubicBezTo>
                    <a:pt x="548" y="576"/>
                    <a:pt x="547" y="575"/>
                    <a:pt x="545" y="575"/>
                  </a:cubicBezTo>
                  <a:cubicBezTo>
                    <a:pt x="545" y="569"/>
                    <a:pt x="545" y="569"/>
                    <a:pt x="545" y="569"/>
                  </a:cubicBezTo>
                  <a:cubicBezTo>
                    <a:pt x="551" y="571"/>
                    <a:pt x="551" y="571"/>
                    <a:pt x="551" y="571"/>
                  </a:cubicBezTo>
                  <a:cubicBezTo>
                    <a:pt x="553" y="570"/>
                    <a:pt x="555" y="570"/>
                    <a:pt x="556" y="569"/>
                  </a:cubicBezTo>
                  <a:close/>
                  <a:moveTo>
                    <a:pt x="556" y="710"/>
                  </a:moveTo>
                  <a:cubicBezTo>
                    <a:pt x="556" y="719"/>
                    <a:pt x="556" y="719"/>
                    <a:pt x="556" y="719"/>
                  </a:cubicBezTo>
                  <a:cubicBezTo>
                    <a:pt x="554" y="720"/>
                    <a:pt x="552" y="721"/>
                    <a:pt x="550" y="722"/>
                  </a:cubicBezTo>
                  <a:cubicBezTo>
                    <a:pt x="552" y="723"/>
                    <a:pt x="554" y="725"/>
                    <a:pt x="556" y="726"/>
                  </a:cubicBezTo>
                  <a:cubicBezTo>
                    <a:pt x="556" y="737"/>
                    <a:pt x="556" y="737"/>
                    <a:pt x="556" y="737"/>
                  </a:cubicBezTo>
                  <a:cubicBezTo>
                    <a:pt x="553" y="735"/>
                    <a:pt x="549" y="733"/>
                    <a:pt x="545" y="731"/>
                  </a:cubicBezTo>
                  <a:cubicBezTo>
                    <a:pt x="545" y="717"/>
                    <a:pt x="545" y="717"/>
                    <a:pt x="545" y="717"/>
                  </a:cubicBezTo>
                  <a:cubicBezTo>
                    <a:pt x="549" y="714"/>
                    <a:pt x="552" y="712"/>
                    <a:pt x="556" y="710"/>
                  </a:cubicBezTo>
                  <a:close/>
                  <a:moveTo>
                    <a:pt x="545" y="496"/>
                  </a:moveTo>
                  <a:cubicBezTo>
                    <a:pt x="545" y="483"/>
                    <a:pt x="545" y="483"/>
                    <a:pt x="545" y="483"/>
                  </a:cubicBezTo>
                  <a:cubicBezTo>
                    <a:pt x="548" y="485"/>
                    <a:pt x="547" y="490"/>
                    <a:pt x="547" y="495"/>
                  </a:cubicBezTo>
                  <a:lnTo>
                    <a:pt x="545" y="496"/>
                  </a:lnTo>
                  <a:close/>
                  <a:moveTo>
                    <a:pt x="539" y="27"/>
                  </a:moveTo>
                  <a:cubicBezTo>
                    <a:pt x="541" y="29"/>
                    <a:pt x="544" y="30"/>
                    <a:pt x="545" y="31"/>
                  </a:cubicBezTo>
                  <a:cubicBezTo>
                    <a:pt x="545" y="71"/>
                    <a:pt x="545" y="71"/>
                    <a:pt x="545" y="71"/>
                  </a:cubicBezTo>
                  <a:cubicBezTo>
                    <a:pt x="545" y="56"/>
                    <a:pt x="546" y="46"/>
                    <a:pt x="539" y="38"/>
                  </a:cubicBezTo>
                  <a:cubicBezTo>
                    <a:pt x="539" y="27"/>
                    <a:pt x="539" y="27"/>
                    <a:pt x="539" y="27"/>
                  </a:cubicBezTo>
                  <a:close/>
                  <a:moveTo>
                    <a:pt x="545" y="764"/>
                  </a:moveTo>
                  <a:cubicBezTo>
                    <a:pt x="544" y="765"/>
                    <a:pt x="541" y="766"/>
                    <a:pt x="539" y="767"/>
                  </a:cubicBezTo>
                  <a:cubicBezTo>
                    <a:pt x="539" y="749"/>
                    <a:pt x="539" y="749"/>
                    <a:pt x="539" y="749"/>
                  </a:cubicBezTo>
                  <a:cubicBezTo>
                    <a:pt x="541" y="750"/>
                    <a:pt x="543" y="751"/>
                    <a:pt x="545" y="752"/>
                  </a:cubicBezTo>
                  <a:cubicBezTo>
                    <a:pt x="545" y="764"/>
                    <a:pt x="545" y="764"/>
                    <a:pt x="545" y="764"/>
                  </a:cubicBezTo>
                  <a:close/>
                  <a:moveTo>
                    <a:pt x="545" y="71"/>
                  </a:moveTo>
                  <a:cubicBezTo>
                    <a:pt x="543" y="70"/>
                    <a:pt x="541" y="69"/>
                    <a:pt x="539" y="68"/>
                  </a:cubicBezTo>
                  <a:cubicBezTo>
                    <a:pt x="539" y="76"/>
                    <a:pt x="539" y="76"/>
                    <a:pt x="539" y="76"/>
                  </a:cubicBezTo>
                  <a:cubicBezTo>
                    <a:pt x="541" y="77"/>
                    <a:pt x="543" y="78"/>
                    <a:pt x="545" y="78"/>
                  </a:cubicBezTo>
                  <a:cubicBezTo>
                    <a:pt x="545" y="71"/>
                    <a:pt x="545" y="71"/>
                    <a:pt x="545" y="71"/>
                  </a:cubicBezTo>
                  <a:close/>
                  <a:moveTo>
                    <a:pt x="545" y="165"/>
                  </a:moveTo>
                  <a:cubicBezTo>
                    <a:pt x="545" y="172"/>
                    <a:pt x="545" y="172"/>
                    <a:pt x="545" y="172"/>
                  </a:cubicBezTo>
                  <a:cubicBezTo>
                    <a:pt x="544" y="169"/>
                    <a:pt x="544" y="167"/>
                    <a:pt x="545" y="165"/>
                  </a:cubicBezTo>
                  <a:close/>
                  <a:moveTo>
                    <a:pt x="545" y="217"/>
                  </a:moveTo>
                  <a:cubicBezTo>
                    <a:pt x="545" y="223"/>
                    <a:pt x="545" y="223"/>
                    <a:pt x="545" y="223"/>
                  </a:cubicBezTo>
                  <a:cubicBezTo>
                    <a:pt x="544" y="222"/>
                    <a:pt x="544" y="221"/>
                    <a:pt x="542" y="220"/>
                  </a:cubicBezTo>
                  <a:cubicBezTo>
                    <a:pt x="540" y="231"/>
                    <a:pt x="537" y="240"/>
                    <a:pt x="545" y="247"/>
                  </a:cubicBezTo>
                  <a:cubicBezTo>
                    <a:pt x="545" y="253"/>
                    <a:pt x="545" y="253"/>
                    <a:pt x="545" y="253"/>
                  </a:cubicBezTo>
                  <a:cubicBezTo>
                    <a:pt x="543" y="252"/>
                    <a:pt x="542" y="251"/>
                    <a:pt x="539" y="250"/>
                  </a:cubicBezTo>
                  <a:cubicBezTo>
                    <a:pt x="539" y="212"/>
                    <a:pt x="539" y="212"/>
                    <a:pt x="539" y="212"/>
                  </a:cubicBezTo>
                  <a:cubicBezTo>
                    <a:pt x="541" y="214"/>
                    <a:pt x="544" y="215"/>
                    <a:pt x="545" y="217"/>
                  </a:cubicBezTo>
                  <a:close/>
                  <a:moveTo>
                    <a:pt x="545" y="260"/>
                  </a:moveTo>
                  <a:cubicBezTo>
                    <a:pt x="545" y="264"/>
                    <a:pt x="545" y="264"/>
                    <a:pt x="545" y="264"/>
                  </a:cubicBezTo>
                  <a:cubicBezTo>
                    <a:pt x="544" y="264"/>
                    <a:pt x="542" y="262"/>
                    <a:pt x="539" y="261"/>
                  </a:cubicBezTo>
                  <a:cubicBezTo>
                    <a:pt x="539" y="257"/>
                    <a:pt x="539" y="257"/>
                    <a:pt x="539" y="257"/>
                  </a:cubicBezTo>
                  <a:cubicBezTo>
                    <a:pt x="541" y="258"/>
                    <a:pt x="542" y="259"/>
                    <a:pt x="544" y="260"/>
                  </a:cubicBezTo>
                  <a:cubicBezTo>
                    <a:pt x="545" y="260"/>
                    <a:pt x="545" y="260"/>
                    <a:pt x="545" y="260"/>
                  </a:cubicBezTo>
                  <a:close/>
                  <a:moveTo>
                    <a:pt x="545" y="264"/>
                  </a:moveTo>
                  <a:cubicBezTo>
                    <a:pt x="545" y="271"/>
                    <a:pt x="545" y="271"/>
                    <a:pt x="545" y="271"/>
                  </a:cubicBezTo>
                  <a:cubicBezTo>
                    <a:pt x="543" y="272"/>
                    <a:pt x="541" y="274"/>
                    <a:pt x="539" y="275"/>
                  </a:cubicBezTo>
                  <a:cubicBezTo>
                    <a:pt x="539" y="269"/>
                    <a:pt x="539" y="269"/>
                    <a:pt x="539" y="269"/>
                  </a:cubicBezTo>
                  <a:cubicBezTo>
                    <a:pt x="542" y="268"/>
                    <a:pt x="545" y="267"/>
                    <a:pt x="545" y="264"/>
                  </a:cubicBezTo>
                  <a:close/>
                  <a:moveTo>
                    <a:pt x="545" y="309"/>
                  </a:moveTo>
                  <a:cubicBezTo>
                    <a:pt x="545" y="321"/>
                    <a:pt x="545" y="321"/>
                    <a:pt x="545" y="321"/>
                  </a:cubicBezTo>
                  <a:cubicBezTo>
                    <a:pt x="545" y="321"/>
                    <a:pt x="545" y="320"/>
                    <a:pt x="544" y="320"/>
                  </a:cubicBezTo>
                  <a:cubicBezTo>
                    <a:pt x="543" y="318"/>
                    <a:pt x="541" y="316"/>
                    <a:pt x="540" y="314"/>
                  </a:cubicBezTo>
                  <a:cubicBezTo>
                    <a:pt x="539" y="314"/>
                    <a:pt x="539" y="314"/>
                    <a:pt x="539" y="314"/>
                  </a:cubicBezTo>
                  <a:cubicBezTo>
                    <a:pt x="539" y="304"/>
                    <a:pt x="539" y="304"/>
                    <a:pt x="539" y="304"/>
                  </a:cubicBezTo>
                  <a:cubicBezTo>
                    <a:pt x="542" y="306"/>
                    <a:pt x="543" y="308"/>
                    <a:pt x="545" y="309"/>
                  </a:cubicBezTo>
                  <a:close/>
                  <a:moveTo>
                    <a:pt x="545" y="328"/>
                  </a:moveTo>
                  <a:cubicBezTo>
                    <a:pt x="545" y="344"/>
                    <a:pt x="545" y="344"/>
                    <a:pt x="545" y="344"/>
                  </a:cubicBezTo>
                  <a:cubicBezTo>
                    <a:pt x="544" y="344"/>
                    <a:pt x="542" y="344"/>
                    <a:pt x="541" y="344"/>
                  </a:cubicBezTo>
                  <a:cubicBezTo>
                    <a:pt x="541" y="346"/>
                    <a:pt x="541" y="348"/>
                    <a:pt x="542" y="350"/>
                  </a:cubicBezTo>
                  <a:cubicBezTo>
                    <a:pt x="545" y="349"/>
                    <a:pt x="545" y="349"/>
                    <a:pt x="545" y="349"/>
                  </a:cubicBezTo>
                  <a:cubicBezTo>
                    <a:pt x="545" y="369"/>
                    <a:pt x="545" y="369"/>
                    <a:pt x="545" y="369"/>
                  </a:cubicBezTo>
                  <a:cubicBezTo>
                    <a:pt x="545" y="367"/>
                    <a:pt x="544" y="365"/>
                    <a:pt x="543" y="363"/>
                  </a:cubicBezTo>
                  <a:cubicBezTo>
                    <a:pt x="542" y="363"/>
                    <a:pt x="541" y="363"/>
                    <a:pt x="540" y="363"/>
                  </a:cubicBezTo>
                  <a:cubicBezTo>
                    <a:pt x="540" y="364"/>
                    <a:pt x="540" y="365"/>
                    <a:pt x="539" y="366"/>
                  </a:cubicBezTo>
                  <a:cubicBezTo>
                    <a:pt x="539" y="334"/>
                    <a:pt x="539" y="334"/>
                    <a:pt x="539" y="334"/>
                  </a:cubicBezTo>
                  <a:cubicBezTo>
                    <a:pt x="542" y="331"/>
                    <a:pt x="543" y="330"/>
                    <a:pt x="544" y="328"/>
                  </a:cubicBezTo>
                  <a:cubicBezTo>
                    <a:pt x="544" y="328"/>
                    <a:pt x="545" y="328"/>
                    <a:pt x="545" y="328"/>
                  </a:cubicBezTo>
                  <a:close/>
                  <a:moveTo>
                    <a:pt x="545" y="390"/>
                  </a:moveTo>
                  <a:cubicBezTo>
                    <a:pt x="545" y="396"/>
                    <a:pt x="545" y="396"/>
                    <a:pt x="545" y="396"/>
                  </a:cubicBezTo>
                  <a:cubicBezTo>
                    <a:pt x="545" y="395"/>
                    <a:pt x="545" y="395"/>
                    <a:pt x="544" y="394"/>
                  </a:cubicBezTo>
                  <a:cubicBezTo>
                    <a:pt x="539" y="394"/>
                    <a:pt x="539" y="394"/>
                    <a:pt x="539" y="394"/>
                  </a:cubicBezTo>
                  <a:cubicBezTo>
                    <a:pt x="539" y="390"/>
                    <a:pt x="539" y="390"/>
                    <a:pt x="539" y="390"/>
                  </a:cubicBezTo>
                  <a:cubicBezTo>
                    <a:pt x="545" y="390"/>
                    <a:pt x="545" y="390"/>
                    <a:pt x="545" y="390"/>
                  </a:cubicBezTo>
                  <a:close/>
                  <a:moveTo>
                    <a:pt x="545" y="411"/>
                  </a:moveTo>
                  <a:cubicBezTo>
                    <a:pt x="545" y="414"/>
                    <a:pt x="545" y="414"/>
                    <a:pt x="545" y="414"/>
                  </a:cubicBezTo>
                  <a:cubicBezTo>
                    <a:pt x="539" y="414"/>
                    <a:pt x="539" y="414"/>
                    <a:pt x="539" y="414"/>
                  </a:cubicBezTo>
                  <a:cubicBezTo>
                    <a:pt x="539" y="405"/>
                    <a:pt x="539" y="405"/>
                    <a:pt x="539" y="405"/>
                  </a:cubicBezTo>
                  <a:cubicBezTo>
                    <a:pt x="541" y="410"/>
                    <a:pt x="541" y="410"/>
                    <a:pt x="541" y="410"/>
                  </a:cubicBezTo>
                  <a:cubicBezTo>
                    <a:pt x="541" y="410"/>
                    <a:pt x="542" y="411"/>
                    <a:pt x="543" y="411"/>
                  </a:cubicBezTo>
                  <a:cubicBezTo>
                    <a:pt x="544" y="411"/>
                    <a:pt x="544" y="411"/>
                    <a:pt x="545" y="411"/>
                  </a:cubicBezTo>
                  <a:close/>
                  <a:moveTo>
                    <a:pt x="545" y="449"/>
                  </a:moveTo>
                  <a:cubicBezTo>
                    <a:pt x="545" y="474"/>
                    <a:pt x="545" y="474"/>
                    <a:pt x="545" y="474"/>
                  </a:cubicBezTo>
                  <a:cubicBezTo>
                    <a:pt x="543" y="474"/>
                    <a:pt x="541" y="474"/>
                    <a:pt x="539" y="475"/>
                  </a:cubicBezTo>
                  <a:cubicBezTo>
                    <a:pt x="539" y="467"/>
                    <a:pt x="539" y="467"/>
                    <a:pt x="539" y="467"/>
                  </a:cubicBezTo>
                  <a:cubicBezTo>
                    <a:pt x="540" y="467"/>
                    <a:pt x="540" y="467"/>
                    <a:pt x="541" y="467"/>
                  </a:cubicBezTo>
                  <a:cubicBezTo>
                    <a:pt x="541" y="465"/>
                    <a:pt x="541" y="463"/>
                    <a:pt x="541" y="461"/>
                  </a:cubicBezTo>
                  <a:cubicBezTo>
                    <a:pt x="539" y="461"/>
                    <a:pt x="539" y="461"/>
                    <a:pt x="539" y="461"/>
                  </a:cubicBezTo>
                  <a:cubicBezTo>
                    <a:pt x="539" y="423"/>
                    <a:pt x="539" y="423"/>
                    <a:pt x="539" y="423"/>
                  </a:cubicBezTo>
                  <a:cubicBezTo>
                    <a:pt x="540" y="430"/>
                    <a:pt x="542" y="441"/>
                    <a:pt x="545" y="449"/>
                  </a:cubicBezTo>
                  <a:close/>
                  <a:moveTo>
                    <a:pt x="545" y="483"/>
                  </a:moveTo>
                  <a:cubicBezTo>
                    <a:pt x="545" y="496"/>
                    <a:pt x="545" y="496"/>
                    <a:pt x="545" y="496"/>
                  </a:cubicBezTo>
                  <a:cubicBezTo>
                    <a:pt x="544" y="496"/>
                    <a:pt x="544" y="497"/>
                    <a:pt x="543" y="497"/>
                  </a:cubicBezTo>
                  <a:cubicBezTo>
                    <a:pt x="539" y="491"/>
                    <a:pt x="541" y="489"/>
                    <a:pt x="542" y="482"/>
                  </a:cubicBezTo>
                  <a:cubicBezTo>
                    <a:pt x="543" y="482"/>
                    <a:pt x="544" y="482"/>
                    <a:pt x="545" y="483"/>
                  </a:cubicBezTo>
                  <a:close/>
                  <a:moveTo>
                    <a:pt x="545" y="533"/>
                  </a:moveTo>
                  <a:cubicBezTo>
                    <a:pt x="545" y="539"/>
                    <a:pt x="545" y="539"/>
                    <a:pt x="545" y="539"/>
                  </a:cubicBezTo>
                  <a:cubicBezTo>
                    <a:pt x="544" y="543"/>
                    <a:pt x="541" y="546"/>
                    <a:pt x="539" y="549"/>
                  </a:cubicBezTo>
                  <a:cubicBezTo>
                    <a:pt x="539" y="544"/>
                    <a:pt x="539" y="544"/>
                    <a:pt x="539" y="544"/>
                  </a:cubicBezTo>
                  <a:cubicBezTo>
                    <a:pt x="541" y="541"/>
                    <a:pt x="541" y="537"/>
                    <a:pt x="539" y="533"/>
                  </a:cubicBezTo>
                  <a:cubicBezTo>
                    <a:pt x="539" y="527"/>
                    <a:pt x="539" y="527"/>
                    <a:pt x="539" y="527"/>
                  </a:cubicBezTo>
                  <a:cubicBezTo>
                    <a:pt x="545" y="533"/>
                    <a:pt x="545" y="533"/>
                    <a:pt x="545" y="533"/>
                  </a:cubicBezTo>
                  <a:close/>
                  <a:moveTo>
                    <a:pt x="545" y="550"/>
                  </a:moveTo>
                  <a:cubicBezTo>
                    <a:pt x="545" y="560"/>
                    <a:pt x="545" y="560"/>
                    <a:pt x="545" y="560"/>
                  </a:cubicBezTo>
                  <a:cubicBezTo>
                    <a:pt x="544" y="560"/>
                    <a:pt x="541" y="561"/>
                    <a:pt x="539" y="562"/>
                  </a:cubicBezTo>
                  <a:cubicBezTo>
                    <a:pt x="539" y="555"/>
                    <a:pt x="539" y="555"/>
                    <a:pt x="539" y="555"/>
                  </a:cubicBezTo>
                  <a:cubicBezTo>
                    <a:pt x="541" y="554"/>
                    <a:pt x="544" y="552"/>
                    <a:pt x="545" y="550"/>
                  </a:cubicBezTo>
                  <a:close/>
                  <a:moveTo>
                    <a:pt x="545" y="569"/>
                  </a:moveTo>
                  <a:cubicBezTo>
                    <a:pt x="545" y="575"/>
                    <a:pt x="545" y="575"/>
                    <a:pt x="545" y="575"/>
                  </a:cubicBezTo>
                  <a:cubicBezTo>
                    <a:pt x="544" y="574"/>
                    <a:pt x="541" y="573"/>
                    <a:pt x="539" y="573"/>
                  </a:cubicBezTo>
                  <a:cubicBezTo>
                    <a:pt x="539" y="567"/>
                    <a:pt x="539" y="567"/>
                    <a:pt x="539" y="567"/>
                  </a:cubicBezTo>
                  <a:cubicBezTo>
                    <a:pt x="545" y="569"/>
                    <a:pt x="545" y="569"/>
                    <a:pt x="545" y="569"/>
                  </a:cubicBezTo>
                  <a:close/>
                  <a:moveTo>
                    <a:pt x="545" y="580"/>
                  </a:moveTo>
                  <a:cubicBezTo>
                    <a:pt x="545" y="587"/>
                    <a:pt x="545" y="587"/>
                    <a:pt x="545" y="587"/>
                  </a:cubicBezTo>
                  <a:cubicBezTo>
                    <a:pt x="544" y="588"/>
                    <a:pt x="541" y="590"/>
                    <a:pt x="539" y="592"/>
                  </a:cubicBezTo>
                  <a:cubicBezTo>
                    <a:pt x="539" y="583"/>
                    <a:pt x="539" y="583"/>
                    <a:pt x="539" y="583"/>
                  </a:cubicBezTo>
                  <a:cubicBezTo>
                    <a:pt x="542" y="582"/>
                    <a:pt x="544" y="582"/>
                    <a:pt x="545" y="580"/>
                  </a:cubicBezTo>
                  <a:close/>
                  <a:moveTo>
                    <a:pt x="545" y="717"/>
                  </a:moveTo>
                  <a:cubicBezTo>
                    <a:pt x="545" y="731"/>
                    <a:pt x="545" y="731"/>
                    <a:pt x="545" y="731"/>
                  </a:cubicBezTo>
                  <a:cubicBezTo>
                    <a:pt x="544" y="730"/>
                    <a:pt x="541" y="730"/>
                    <a:pt x="539" y="730"/>
                  </a:cubicBezTo>
                  <a:cubicBezTo>
                    <a:pt x="539" y="720"/>
                    <a:pt x="539" y="720"/>
                    <a:pt x="539" y="720"/>
                  </a:cubicBezTo>
                  <a:cubicBezTo>
                    <a:pt x="540" y="720"/>
                    <a:pt x="541" y="720"/>
                    <a:pt x="542" y="720"/>
                  </a:cubicBezTo>
                  <a:cubicBezTo>
                    <a:pt x="543" y="719"/>
                    <a:pt x="544" y="718"/>
                    <a:pt x="545" y="717"/>
                  </a:cubicBezTo>
                  <a:close/>
                  <a:moveTo>
                    <a:pt x="534" y="25"/>
                  </a:moveTo>
                  <a:cubicBezTo>
                    <a:pt x="535" y="25"/>
                    <a:pt x="535" y="25"/>
                    <a:pt x="535" y="25"/>
                  </a:cubicBezTo>
                  <a:cubicBezTo>
                    <a:pt x="536" y="25"/>
                    <a:pt x="538" y="26"/>
                    <a:pt x="539" y="27"/>
                  </a:cubicBezTo>
                  <a:cubicBezTo>
                    <a:pt x="539" y="38"/>
                    <a:pt x="539" y="38"/>
                    <a:pt x="539" y="38"/>
                  </a:cubicBezTo>
                  <a:cubicBezTo>
                    <a:pt x="538" y="37"/>
                    <a:pt x="537" y="35"/>
                    <a:pt x="534" y="34"/>
                  </a:cubicBezTo>
                  <a:cubicBezTo>
                    <a:pt x="534" y="25"/>
                    <a:pt x="534" y="25"/>
                    <a:pt x="534" y="25"/>
                  </a:cubicBezTo>
                  <a:close/>
                  <a:moveTo>
                    <a:pt x="539" y="767"/>
                  </a:moveTo>
                  <a:cubicBezTo>
                    <a:pt x="538" y="768"/>
                    <a:pt x="536" y="769"/>
                    <a:pt x="534" y="770"/>
                  </a:cubicBezTo>
                  <a:cubicBezTo>
                    <a:pt x="534" y="761"/>
                    <a:pt x="534" y="761"/>
                    <a:pt x="534" y="761"/>
                  </a:cubicBezTo>
                  <a:cubicBezTo>
                    <a:pt x="536" y="761"/>
                    <a:pt x="537" y="760"/>
                    <a:pt x="538" y="760"/>
                  </a:cubicBezTo>
                  <a:cubicBezTo>
                    <a:pt x="537" y="759"/>
                    <a:pt x="536" y="757"/>
                    <a:pt x="534" y="756"/>
                  </a:cubicBezTo>
                  <a:cubicBezTo>
                    <a:pt x="534" y="745"/>
                    <a:pt x="534" y="745"/>
                    <a:pt x="534" y="745"/>
                  </a:cubicBezTo>
                  <a:cubicBezTo>
                    <a:pt x="536" y="746"/>
                    <a:pt x="538" y="747"/>
                    <a:pt x="539" y="749"/>
                  </a:cubicBezTo>
                  <a:cubicBezTo>
                    <a:pt x="539" y="767"/>
                    <a:pt x="539" y="767"/>
                    <a:pt x="539" y="767"/>
                  </a:cubicBezTo>
                  <a:close/>
                  <a:moveTo>
                    <a:pt x="539" y="68"/>
                  </a:moveTo>
                  <a:cubicBezTo>
                    <a:pt x="539" y="76"/>
                    <a:pt x="539" y="76"/>
                    <a:pt x="539" y="76"/>
                  </a:cubicBezTo>
                  <a:cubicBezTo>
                    <a:pt x="538" y="75"/>
                    <a:pt x="536" y="75"/>
                    <a:pt x="534" y="74"/>
                  </a:cubicBezTo>
                  <a:cubicBezTo>
                    <a:pt x="534" y="66"/>
                    <a:pt x="534" y="66"/>
                    <a:pt x="534" y="66"/>
                  </a:cubicBezTo>
                  <a:cubicBezTo>
                    <a:pt x="536" y="67"/>
                    <a:pt x="537" y="67"/>
                    <a:pt x="539" y="68"/>
                  </a:cubicBezTo>
                  <a:close/>
                  <a:moveTo>
                    <a:pt x="539" y="212"/>
                  </a:moveTo>
                  <a:cubicBezTo>
                    <a:pt x="539" y="250"/>
                    <a:pt x="539" y="250"/>
                    <a:pt x="539" y="250"/>
                  </a:cubicBezTo>
                  <a:cubicBezTo>
                    <a:pt x="538" y="249"/>
                    <a:pt x="537" y="249"/>
                    <a:pt x="535" y="249"/>
                  </a:cubicBezTo>
                  <a:cubicBezTo>
                    <a:pt x="535" y="250"/>
                    <a:pt x="535" y="251"/>
                    <a:pt x="534" y="252"/>
                  </a:cubicBezTo>
                  <a:cubicBezTo>
                    <a:pt x="534" y="245"/>
                    <a:pt x="534" y="245"/>
                    <a:pt x="534" y="245"/>
                  </a:cubicBezTo>
                  <a:cubicBezTo>
                    <a:pt x="535" y="245"/>
                    <a:pt x="535" y="245"/>
                    <a:pt x="535" y="245"/>
                  </a:cubicBezTo>
                  <a:cubicBezTo>
                    <a:pt x="535" y="243"/>
                    <a:pt x="535" y="243"/>
                    <a:pt x="535" y="242"/>
                  </a:cubicBezTo>
                  <a:cubicBezTo>
                    <a:pt x="534" y="241"/>
                    <a:pt x="534" y="241"/>
                    <a:pt x="534" y="241"/>
                  </a:cubicBezTo>
                  <a:cubicBezTo>
                    <a:pt x="534" y="229"/>
                    <a:pt x="534" y="229"/>
                    <a:pt x="534" y="229"/>
                  </a:cubicBezTo>
                  <a:cubicBezTo>
                    <a:pt x="535" y="224"/>
                    <a:pt x="536" y="220"/>
                    <a:pt x="534" y="217"/>
                  </a:cubicBezTo>
                  <a:cubicBezTo>
                    <a:pt x="534" y="209"/>
                    <a:pt x="534" y="209"/>
                    <a:pt x="534" y="209"/>
                  </a:cubicBezTo>
                  <a:cubicBezTo>
                    <a:pt x="536" y="210"/>
                    <a:pt x="538" y="211"/>
                    <a:pt x="539" y="212"/>
                  </a:cubicBezTo>
                  <a:close/>
                  <a:moveTo>
                    <a:pt x="539" y="257"/>
                  </a:moveTo>
                  <a:cubicBezTo>
                    <a:pt x="539" y="261"/>
                    <a:pt x="539" y="261"/>
                    <a:pt x="539" y="261"/>
                  </a:cubicBezTo>
                  <a:cubicBezTo>
                    <a:pt x="538" y="260"/>
                    <a:pt x="536" y="259"/>
                    <a:pt x="534" y="258"/>
                  </a:cubicBezTo>
                  <a:cubicBezTo>
                    <a:pt x="534" y="254"/>
                    <a:pt x="534" y="254"/>
                    <a:pt x="534" y="254"/>
                  </a:cubicBezTo>
                  <a:cubicBezTo>
                    <a:pt x="537" y="255"/>
                    <a:pt x="538" y="255"/>
                    <a:pt x="539" y="257"/>
                  </a:cubicBezTo>
                  <a:close/>
                  <a:moveTo>
                    <a:pt x="539" y="269"/>
                  </a:moveTo>
                  <a:cubicBezTo>
                    <a:pt x="539" y="275"/>
                    <a:pt x="539" y="275"/>
                    <a:pt x="539" y="275"/>
                  </a:cubicBezTo>
                  <a:cubicBezTo>
                    <a:pt x="538" y="277"/>
                    <a:pt x="536" y="279"/>
                    <a:pt x="534" y="281"/>
                  </a:cubicBezTo>
                  <a:cubicBezTo>
                    <a:pt x="534" y="276"/>
                    <a:pt x="534" y="276"/>
                    <a:pt x="534" y="276"/>
                  </a:cubicBezTo>
                  <a:cubicBezTo>
                    <a:pt x="535" y="275"/>
                    <a:pt x="536" y="275"/>
                    <a:pt x="537" y="274"/>
                  </a:cubicBezTo>
                  <a:cubicBezTo>
                    <a:pt x="536" y="273"/>
                    <a:pt x="535" y="273"/>
                    <a:pt x="534" y="272"/>
                  </a:cubicBezTo>
                  <a:cubicBezTo>
                    <a:pt x="534" y="268"/>
                    <a:pt x="534" y="268"/>
                    <a:pt x="534" y="268"/>
                  </a:cubicBezTo>
                  <a:cubicBezTo>
                    <a:pt x="535" y="268"/>
                    <a:pt x="536" y="269"/>
                    <a:pt x="537" y="270"/>
                  </a:cubicBezTo>
                  <a:cubicBezTo>
                    <a:pt x="538" y="270"/>
                    <a:pt x="539" y="270"/>
                    <a:pt x="539" y="269"/>
                  </a:cubicBezTo>
                  <a:close/>
                  <a:moveTo>
                    <a:pt x="539" y="304"/>
                  </a:moveTo>
                  <a:cubicBezTo>
                    <a:pt x="539" y="314"/>
                    <a:pt x="539" y="314"/>
                    <a:pt x="539" y="314"/>
                  </a:cubicBezTo>
                  <a:cubicBezTo>
                    <a:pt x="534" y="314"/>
                    <a:pt x="534" y="314"/>
                    <a:pt x="534" y="314"/>
                  </a:cubicBezTo>
                  <a:cubicBezTo>
                    <a:pt x="534" y="302"/>
                    <a:pt x="534" y="302"/>
                    <a:pt x="534" y="302"/>
                  </a:cubicBezTo>
                  <a:cubicBezTo>
                    <a:pt x="535" y="301"/>
                    <a:pt x="536" y="301"/>
                    <a:pt x="537" y="301"/>
                  </a:cubicBezTo>
                  <a:cubicBezTo>
                    <a:pt x="538" y="302"/>
                    <a:pt x="539" y="303"/>
                    <a:pt x="539" y="304"/>
                  </a:cubicBezTo>
                  <a:close/>
                  <a:moveTo>
                    <a:pt x="539" y="334"/>
                  </a:moveTo>
                  <a:cubicBezTo>
                    <a:pt x="539" y="366"/>
                    <a:pt x="539" y="366"/>
                    <a:pt x="539" y="366"/>
                  </a:cubicBezTo>
                  <a:cubicBezTo>
                    <a:pt x="538" y="369"/>
                    <a:pt x="537" y="372"/>
                    <a:pt x="534" y="374"/>
                  </a:cubicBezTo>
                  <a:cubicBezTo>
                    <a:pt x="534" y="361"/>
                    <a:pt x="534" y="361"/>
                    <a:pt x="534" y="361"/>
                  </a:cubicBezTo>
                  <a:cubicBezTo>
                    <a:pt x="535" y="361"/>
                    <a:pt x="535" y="360"/>
                    <a:pt x="536" y="360"/>
                  </a:cubicBezTo>
                  <a:cubicBezTo>
                    <a:pt x="534" y="360"/>
                    <a:pt x="534" y="360"/>
                    <a:pt x="534" y="360"/>
                  </a:cubicBezTo>
                  <a:cubicBezTo>
                    <a:pt x="534" y="340"/>
                    <a:pt x="534" y="340"/>
                    <a:pt x="534" y="340"/>
                  </a:cubicBezTo>
                  <a:cubicBezTo>
                    <a:pt x="537" y="337"/>
                    <a:pt x="538" y="336"/>
                    <a:pt x="539" y="334"/>
                  </a:cubicBezTo>
                  <a:close/>
                  <a:moveTo>
                    <a:pt x="539" y="390"/>
                  </a:moveTo>
                  <a:cubicBezTo>
                    <a:pt x="539" y="394"/>
                    <a:pt x="539" y="394"/>
                    <a:pt x="539" y="394"/>
                  </a:cubicBezTo>
                  <a:cubicBezTo>
                    <a:pt x="537" y="394"/>
                    <a:pt x="537" y="394"/>
                    <a:pt x="537" y="394"/>
                  </a:cubicBezTo>
                  <a:cubicBezTo>
                    <a:pt x="538" y="398"/>
                    <a:pt x="539" y="402"/>
                    <a:pt x="539" y="405"/>
                  </a:cubicBezTo>
                  <a:cubicBezTo>
                    <a:pt x="539" y="414"/>
                    <a:pt x="539" y="414"/>
                    <a:pt x="539" y="414"/>
                  </a:cubicBezTo>
                  <a:cubicBezTo>
                    <a:pt x="534" y="414"/>
                    <a:pt x="534" y="414"/>
                    <a:pt x="534" y="414"/>
                  </a:cubicBezTo>
                  <a:cubicBezTo>
                    <a:pt x="534" y="411"/>
                    <a:pt x="534" y="411"/>
                    <a:pt x="534" y="411"/>
                  </a:cubicBezTo>
                  <a:cubicBezTo>
                    <a:pt x="537" y="411"/>
                    <a:pt x="537" y="411"/>
                    <a:pt x="537" y="411"/>
                  </a:cubicBezTo>
                  <a:cubicBezTo>
                    <a:pt x="536" y="404"/>
                    <a:pt x="535" y="401"/>
                    <a:pt x="534" y="399"/>
                  </a:cubicBezTo>
                  <a:cubicBezTo>
                    <a:pt x="534" y="390"/>
                    <a:pt x="534" y="390"/>
                    <a:pt x="534" y="390"/>
                  </a:cubicBezTo>
                  <a:cubicBezTo>
                    <a:pt x="539" y="390"/>
                    <a:pt x="539" y="390"/>
                    <a:pt x="539" y="390"/>
                  </a:cubicBezTo>
                  <a:close/>
                  <a:moveTo>
                    <a:pt x="539" y="423"/>
                  </a:moveTo>
                  <a:cubicBezTo>
                    <a:pt x="539" y="461"/>
                    <a:pt x="539" y="461"/>
                    <a:pt x="539" y="461"/>
                  </a:cubicBezTo>
                  <a:cubicBezTo>
                    <a:pt x="538" y="461"/>
                    <a:pt x="536" y="461"/>
                    <a:pt x="534" y="461"/>
                  </a:cubicBezTo>
                  <a:cubicBezTo>
                    <a:pt x="534" y="452"/>
                    <a:pt x="534" y="452"/>
                    <a:pt x="534" y="452"/>
                  </a:cubicBezTo>
                  <a:cubicBezTo>
                    <a:pt x="536" y="452"/>
                    <a:pt x="538" y="452"/>
                    <a:pt x="539" y="452"/>
                  </a:cubicBezTo>
                  <a:cubicBezTo>
                    <a:pt x="539" y="447"/>
                    <a:pt x="537" y="444"/>
                    <a:pt x="534" y="440"/>
                  </a:cubicBezTo>
                  <a:cubicBezTo>
                    <a:pt x="534" y="421"/>
                    <a:pt x="534" y="421"/>
                    <a:pt x="534" y="421"/>
                  </a:cubicBezTo>
                  <a:cubicBezTo>
                    <a:pt x="536" y="421"/>
                    <a:pt x="537" y="421"/>
                    <a:pt x="539" y="422"/>
                  </a:cubicBezTo>
                  <a:cubicBezTo>
                    <a:pt x="539" y="423"/>
                    <a:pt x="539" y="423"/>
                    <a:pt x="539" y="423"/>
                  </a:cubicBezTo>
                  <a:close/>
                  <a:moveTo>
                    <a:pt x="539" y="467"/>
                  </a:moveTo>
                  <a:cubicBezTo>
                    <a:pt x="539" y="475"/>
                    <a:pt x="539" y="475"/>
                    <a:pt x="539" y="475"/>
                  </a:cubicBezTo>
                  <a:cubicBezTo>
                    <a:pt x="538" y="475"/>
                    <a:pt x="536" y="476"/>
                    <a:pt x="534" y="476"/>
                  </a:cubicBezTo>
                  <a:cubicBezTo>
                    <a:pt x="534" y="466"/>
                    <a:pt x="534" y="466"/>
                    <a:pt x="534" y="466"/>
                  </a:cubicBezTo>
                  <a:cubicBezTo>
                    <a:pt x="535" y="466"/>
                    <a:pt x="536" y="466"/>
                    <a:pt x="537" y="466"/>
                  </a:cubicBezTo>
                  <a:cubicBezTo>
                    <a:pt x="538" y="467"/>
                    <a:pt x="538" y="467"/>
                    <a:pt x="539" y="467"/>
                  </a:cubicBezTo>
                  <a:close/>
                  <a:moveTo>
                    <a:pt x="539" y="527"/>
                  </a:moveTo>
                  <a:cubicBezTo>
                    <a:pt x="539" y="533"/>
                    <a:pt x="539" y="533"/>
                    <a:pt x="539" y="533"/>
                  </a:cubicBezTo>
                  <a:cubicBezTo>
                    <a:pt x="539" y="532"/>
                    <a:pt x="538" y="531"/>
                    <a:pt x="538" y="530"/>
                  </a:cubicBezTo>
                  <a:cubicBezTo>
                    <a:pt x="537" y="531"/>
                    <a:pt x="535" y="533"/>
                    <a:pt x="534" y="534"/>
                  </a:cubicBezTo>
                  <a:cubicBezTo>
                    <a:pt x="534" y="522"/>
                    <a:pt x="534" y="522"/>
                    <a:pt x="534" y="522"/>
                  </a:cubicBezTo>
                  <a:cubicBezTo>
                    <a:pt x="539" y="527"/>
                    <a:pt x="539" y="527"/>
                    <a:pt x="539" y="527"/>
                  </a:cubicBezTo>
                  <a:close/>
                  <a:moveTo>
                    <a:pt x="539" y="544"/>
                  </a:moveTo>
                  <a:cubicBezTo>
                    <a:pt x="539" y="549"/>
                    <a:pt x="539" y="549"/>
                    <a:pt x="539" y="549"/>
                  </a:cubicBezTo>
                  <a:cubicBezTo>
                    <a:pt x="539" y="551"/>
                    <a:pt x="538" y="553"/>
                    <a:pt x="538" y="556"/>
                  </a:cubicBezTo>
                  <a:cubicBezTo>
                    <a:pt x="539" y="556"/>
                    <a:pt x="539" y="555"/>
                    <a:pt x="539" y="555"/>
                  </a:cubicBezTo>
                  <a:cubicBezTo>
                    <a:pt x="539" y="562"/>
                    <a:pt x="539" y="562"/>
                    <a:pt x="539" y="562"/>
                  </a:cubicBezTo>
                  <a:cubicBezTo>
                    <a:pt x="538" y="563"/>
                    <a:pt x="537" y="565"/>
                    <a:pt x="536" y="566"/>
                  </a:cubicBezTo>
                  <a:cubicBezTo>
                    <a:pt x="539" y="567"/>
                    <a:pt x="539" y="567"/>
                    <a:pt x="539" y="567"/>
                  </a:cubicBezTo>
                  <a:cubicBezTo>
                    <a:pt x="539" y="573"/>
                    <a:pt x="539" y="573"/>
                    <a:pt x="539" y="573"/>
                  </a:cubicBezTo>
                  <a:cubicBezTo>
                    <a:pt x="538" y="572"/>
                    <a:pt x="536" y="572"/>
                    <a:pt x="534" y="572"/>
                  </a:cubicBezTo>
                  <a:cubicBezTo>
                    <a:pt x="534" y="560"/>
                    <a:pt x="534" y="560"/>
                    <a:pt x="534" y="560"/>
                  </a:cubicBezTo>
                  <a:cubicBezTo>
                    <a:pt x="536" y="559"/>
                    <a:pt x="536" y="559"/>
                    <a:pt x="536" y="559"/>
                  </a:cubicBezTo>
                  <a:cubicBezTo>
                    <a:pt x="534" y="557"/>
                    <a:pt x="534" y="557"/>
                    <a:pt x="534" y="557"/>
                  </a:cubicBezTo>
                  <a:cubicBezTo>
                    <a:pt x="534" y="550"/>
                    <a:pt x="534" y="550"/>
                    <a:pt x="534" y="550"/>
                  </a:cubicBezTo>
                  <a:cubicBezTo>
                    <a:pt x="537" y="548"/>
                    <a:pt x="539" y="546"/>
                    <a:pt x="539" y="544"/>
                  </a:cubicBezTo>
                  <a:close/>
                  <a:moveTo>
                    <a:pt x="539" y="583"/>
                  </a:moveTo>
                  <a:cubicBezTo>
                    <a:pt x="539" y="592"/>
                    <a:pt x="539" y="592"/>
                    <a:pt x="539" y="592"/>
                  </a:cubicBezTo>
                  <a:cubicBezTo>
                    <a:pt x="538" y="593"/>
                    <a:pt x="536" y="594"/>
                    <a:pt x="534" y="596"/>
                  </a:cubicBezTo>
                  <a:cubicBezTo>
                    <a:pt x="534" y="583"/>
                    <a:pt x="534" y="583"/>
                    <a:pt x="534" y="583"/>
                  </a:cubicBezTo>
                  <a:cubicBezTo>
                    <a:pt x="537" y="584"/>
                    <a:pt x="537" y="584"/>
                    <a:pt x="537" y="584"/>
                  </a:cubicBezTo>
                  <a:cubicBezTo>
                    <a:pt x="538" y="584"/>
                    <a:pt x="539" y="583"/>
                    <a:pt x="539" y="583"/>
                  </a:cubicBezTo>
                  <a:close/>
                  <a:moveTo>
                    <a:pt x="539" y="720"/>
                  </a:moveTo>
                  <a:cubicBezTo>
                    <a:pt x="539" y="730"/>
                    <a:pt x="539" y="730"/>
                    <a:pt x="539" y="730"/>
                  </a:cubicBezTo>
                  <a:cubicBezTo>
                    <a:pt x="538" y="729"/>
                    <a:pt x="536" y="729"/>
                    <a:pt x="534" y="729"/>
                  </a:cubicBezTo>
                  <a:cubicBezTo>
                    <a:pt x="534" y="721"/>
                    <a:pt x="534" y="721"/>
                    <a:pt x="534" y="721"/>
                  </a:cubicBezTo>
                  <a:cubicBezTo>
                    <a:pt x="536" y="721"/>
                    <a:pt x="538" y="721"/>
                    <a:pt x="539" y="720"/>
                  </a:cubicBezTo>
                  <a:close/>
                  <a:moveTo>
                    <a:pt x="530" y="23"/>
                  </a:moveTo>
                  <a:cubicBezTo>
                    <a:pt x="531" y="24"/>
                    <a:pt x="533" y="24"/>
                    <a:pt x="534" y="25"/>
                  </a:cubicBezTo>
                  <a:cubicBezTo>
                    <a:pt x="534" y="34"/>
                    <a:pt x="534" y="34"/>
                    <a:pt x="534" y="34"/>
                  </a:cubicBezTo>
                  <a:cubicBezTo>
                    <a:pt x="533" y="33"/>
                    <a:pt x="532" y="33"/>
                    <a:pt x="530" y="32"/>
                  </a:cubicBezTo>
                  <a:cubicBezTo>
                    <a:pt x="530" y="23"/>
                    <a:pt x="530" y="23"/>
                    <a:pt x="530" y="23"/>
                  </a:cubicBezTo>
                  <a:close/>
                  <a:moveTo>
                    <a:pt x="534" y="770"/>
                  </a:moveTo>
                  <a:cubicBezTo>
                    <a:pt x="533" y="770"/>
                    <a:pt x="531" y="771"/>
                    <a:pt x="530" y="771"/>
                  </a:cubicBezTo>
                  <a:cubicBezTo>
                    <a:pt x="530" y="763"/>
                    <a:pt x="530" y="763"/>
                    <a:pt x="530" y="763"/>
                  </a:cubicBezTo>
                  <a:cubicBezTo>
                    <a:pt x="531" y="762"/>
                    <a:pt x="533" y="762"/>
                    <a:pt x="534" y="761"/>
                  </a:cubicBezTo>
                  <a:cubicBezTo>
                    <a:pt x="534" y="770"/>
                    <a:pt x="534" y="770"/>
                    <a:pt x="534" y="770"/>
                  </a:cubicBezTo>
                  <a:close/>
                  <a:moveTo>
                    <a:pt x="534" y="66"/>
                  </a:moveTo>
                  <a:cubicBezTo>
                    <a:pt x="534" y="74"/>
                    <a:pt x="534" y="74"/>
                    <a:pt x="534" y="74"/>
                  </a:cubicBezTo>
                  <a:cubicBezTo>
                    <a:pt x="533" y="73"/>
                    <a:pt x="531" y="73"/>
                    <a:pt x="530" y="72"/>
                  </a:cubicBezTo>
                  <a:cubicBezTo>
                    <a:pt x="530" y="62"/>
                    <a:pt x="530" y="62"/>
                    <a:pt x="530" y="62"/>
                  </a:cubicBezTo>
                  <a:cubicBezTo>
                    <a:pt x="531" y="63"/>
                    <a:pt x="533" y="65"/>
                    <a:pt x="534" y="66"/>
                  </a:cubicBezTo>
                  <a:close/>
                  <a:moveTo>
                    <a:pt x="534" y="209"/>
                  </a:moveTo>
                  <a:cubicBezTo>
                    <a:pt x="534" y="217"/>
                    <a:pt x="534" y="217"/>
                    <a:pt x="534" y="217"/>
                  </a:cubicBezTo>
                  <a:cubicBezTo>
                    <a:pt x="534" y="215"/>
                    <a:pt x="532" y="213"/>
                    <a:pt x="530" y="211"/>
                  </a:cubicBezTo>
                  <a:cubicBezTo>
                    <a:pt x="530" y="205"/>
                    <a:pt x="530" y="205"/>
                    <a:pt x="530" y="205"/>
                  </a:cubicBezTo>
                  <a:cubicBezTo>
                    <a:pt x="531" y="207"/>
                    <a:pt x="533" y="207"/>
                    <a:pt x="534" y="209"/>
                  </a:cubicBezTo>
                  <a:close/>
                  <a:moveTo>
                    <a:pt x="534" y="229"/>
                  </a:moveTo>
                  <a:cubicBezTo>
                    <a:pt x="534" y="241"/>
                    <a:pt x="534" y="241"/>
                    <a:pt x="534" y="241"/>
                  </a:cubicBezTo>
                  <a:cubicBezTo>
                    <a:pt x="533" y="241"/>
                    <a:pt x="531" y="241"/>
                    <a:pt x="530" y="240"/>
                  </a:cubicBezTo>
                  <a:cubicBezTo>
                    <a:pt x="530" y="234"/>
                    <a:pt x="530" y="234"/>
                    <a:pt x="530" y="234"/>
                  </a:cubicBezTo>
                  <a:cubicBezTo>
                    <a:pt x="531" y="234"/>
                    <a:pt x="531" y="235"/>
                    <a:pt x="532" y="236"/>
                  </a:cubicBezTo>
                  <a:cubicBezTo>
                    <a:pt x="533" y="233"/>
                    <a:pt x="534" y="231"/>
                    <a:pt x="534" y="229"/>
                  </a:cubicBezTo>
                  <a:close/>
                  <a:moveTo>
                    <a:pt x="534" y="245"/>
                  </a:moveTo>
                  <a:cubicBezTo>
                    <a:pt x="534" y="252"/>
                    <a:pt x="534" y="252"/>
                    <a:pt x="534" y="252"/>
                  </a:cubicBezTo>
                  <a:cubicBezTo>
                    <a:pt x="534" y="252"/>
                    <a:pt x="534" y="253"/>
                    <a:pt x="533" y="253"/>
                  </a:cubicBezTo>
                  <a:cubicBezTo>
                    <a:pt x="534" y="253"/>
                    <a:pt x="534" y="253"/>
                    <a:pt x="534" y="254"/>
                  </a:cubicBezTo>
                  <a:cubicBezTo>
                    <a:pt x="534" y="258"/>
                    <a:pt x="534" y="258"/>
                    <a:pt x="534" y="258"/>
                  </a:cubicBezTo>
                  <a:cubicBezTo>
                    <a:pt x="533" y="258"/>
                    <a:pt x="531" y="257"/>
                    <a:pt x="530" y="257"/>
                  </a:cubicBezTo>
                  <a:cubicBezTo>
                    <a:pt x="530" y="250"/>
                    <a:pt x="530" y="250"/>
                    <a:pt x="530" y="250"/>
                  </a:cubicBezTo>
                  <a:cubicBezTo>
                    <a:pt x="531" y="249"/>
                    <a:pt x="533" y="247"/>
                    <a:pt x="534" y="245"/>
                  </a:cubicBezTo>
                  <a:close/>
                  <a:moveTo>
                    <a:pt x="534" y="268"/>
                  </a:moveTo>
                  <a:cubicBezTo>
                    <a:pt x="534" y="272"/>
                    <a:pt x="534" y="272"/>
                    <a:pt x="534" y="272"/>
                  </a:cubicBezTo>
                  <a:cubicBezTo>
                    <a:pt x="533" y="271"/>
                    <a:pt x="531" y="270"/>
                    <a:pt x="530" y="269"/>
                  </a:cubicBezTo>
                  <a:cubicBezTo>
                    <a:pt x="530" y="265"/>
                    <a:pt x="530" y="265"/>
                    <a:pt x="530" y="265"/>
                  </a:cubicBezTo>
                  <a:cubicBezTo>
                    <a:pt x="531" y="266"/>
                    <a:pt x="533" y="267"/>
                    <a:pt x="534" y="268"/>
                  </a:cubicBezTo>
                  <a:close/>
                  <a:moveTo>
                    <a:pt x="534" y="276"/>
                  </a:moveTo>
                  <a:cubicBezTo>
                    <a:pt x="534" y="281"/>
                    <a:pt x="534" y="281"/>
                    <a:pt x="534" y="281"/>
                  </a:cubicBezTo>
                  <a:cubicBezTo>
                    <a:pt x="533" y="282"/>
                    <a:pt x="531" y="284"/>
                    <a:pt x="530" y="286"/>
                  </a:cubicBezTo>
                  <a:cubicBezTo>
                    <a:pt x="530" y="277"/>
                    <a:pt x="530" y="277"/>
                    <a:pt x="530" y="277"/>
                  </a:cubicBezTo>
                  <a:cubicBezTo>
                    <a:pt x="532" y="277"/>
                    <a:pt x="533" y="277"/>
                    <a:pt x="534" y="276"/>
                  </a:cubicBezTo>
                  <a:close/>
                  <a:moveTo>
                    <a:pt x="534" y="302"/>
                  </a:moveTo>
                  <a:cubicBezTo>
                    <a:pt x="534" y="314"/>
                    <a:pt x="534" y="314"/>
                    <a:pt x="534" y="314"/>
                  </a:cubicBezTo>
                  <a:cubicBezTo>
                    <a:pt x="533" y="314"/>
                    <a:pt x="533" y="314"/>
                    <a:pt x="533" y="314"/>
                  </a:cubicBezTo>
                  <a:cubicBezTo>
                    <a:pt x="533" y="329"/>
                    <a:pt x="533" y="329"/>
                    <a:pt x="531" y="334"/>
                  </a:cubicBezTo>
                  <a:cubicBezTo>
                    <a:pt x="530" y="334"/>
                    <a:pt x="530" y="334"/>
                    <a:pt x="530" y="334"/>
                  </a:cubicBezTo>
                  <a:cubicBezTo>
                    <a:pt x="530" y="304"/>
                    <a:pt x="530" y="304"/>
                    <a:pt x="530" y="304"/>
                  </a:cubicBezTo>
                  <a:cubicBezTo>
                    <a:pt x="531" y="303"/>
                    <a:pt x="533" y="302"/>
                    <a:pt x="534" y="302"/>
                  </a:cubicBezTo>
                  <a:close/>
                  <a:moveTo>
                    <a:pt x="534" y="340"/>
                  </a:moveTo>
                  <a:cubicBezTo>
                    <a:pt x="534" y="360"/>
                    <a:pt x="534" y="360"/>
                    <a:pt x="534" y="360"/>
                  </a:cubicBezTo>
                  <a:cubicBezTo>
                    <a:pt x="530" y="360"/>
                    <a:pt x="530" y="360"/>
                    <a:pt x="530" y="360"/>
                  </a:cubicBezTo>
                  <a:cubicBezTo>
                    <a:pt x="530" y="351"/>
                    <a:pt x="530" y="351"/>
                    <a:pt x="530" y="351"/>
                  </a:cubicBezTo>
                  <a:cubicBezTo>
                    <a:pt x="531" y="351"/>
                    <a:pt x="531" y="351"/>
                    <a:pt x="531" y="351"/>
                  </a:cubicBezTo>
                  <a:cubicBezTo>
                    <a:pt x="532" y="348"/>
                    <a:pt x="532" y="345"/>
                    <a:pt x="533" y="342"/>
                  </a:cubicBezTo>
                  <a:cubicBezTo>
                    <a:pt x="534" y="340"/>
                    <a:pt x="534" y="340"/>
                    <a:pt x="534" y="340"/>
                  </a:cubicBezTo>
                  <a:close/>
                  <a:moveTo>
                    <a:pt x="534" y="361"/>
                  </a:moveTo>
                  <a:cubicBezTo>
                    <a:pt x="534" y="374"/>
                    <a:pt x="534" y="374"/>
                    <a:pt x="534" y="374"/>
                  </a:cubicBezTo>
                  <a:cubicBezTo>
                    <a:pt x="533" y="376"/>
                    <a:pt x="531" y="378"/>
                    <a:pt x="530" y="381"/>
                  </a:cubicBezTo>
                  <a:cubicBezTo>
                    <a:pt x="530" y="381"/>
                    <a:pt x="530" y="381"/>
                    <a:pt x="530" y="381"/>
                  </a:cubicBezTo>
                  <a:cubicBezTo>
                    <a:pt x="530" y="364"/>
                    <a:pt x="530" y="364"/>
                    <a:pt x="530" y="364"/>
                  </a:cubicBezTo>
                  <a:cubicBezTo>
                    <a:pt x="531" y="364"/>
                    <a:pt x="533" y="363"/>
                    <a:pt x="534" y="361"/>
                  </a:cubicBezTo>
                  <a:close/>
                  <a:moveTo>
                    <a:pt x="534" y="390"/>
                  </a:moveTo>
                  <a:cubicBezTo>
                    <a:pt x="534" y="399"/>
                    <a:pt x="534" y="399"/>
                    <a:pt x="534" y="399"/>
                  </a:cubicBezTo>
                  <a:cubicBezTo>
                    <a:pt x="534" y="396"/>
                    <a:pt x="533" y="396"/>
                    <a:pt x="533" y="394"/>
                  </a:cubicBezTo>
                  <a:cubicBezTo>
                    <a:pt x="532" y="394"/>
                    <a:pt x="531" y="394"/>
                    <a:pt x="530" y="394"/>
                  </a:cubicBezTo>
                  <a:cubicBezTo>
                    <a:pt x="530" y="390"/>
                    <a:pt x="530" y="390"/>
                    <a:pt x="530" y="390"/>
                  </a:cubicBezTo>
                  <a:cubicBezTo>
                    <a:pt x="534" y="390"/>
                    <a:pt x="534" y="390"/>
                    <a:pt x="534" y="390"/>
                  </a:cubicBezTo>
                  <a:close/>
                  <a:moveTo>
                    <a:pt x="534" y="411"/>
                  </a:moveTo>
                  <a:cubicBezTo>
                    <a:pt x="534" y="414"/>
                    <a:pt x="534" y="414"/>
                    <a:pt x="534" y="414"/>
                  </a:cubicBezTo>
                  <a:cubicBezTo>
                    <a:pt x="530" y="414"/>
                    <a:pt x="530" y="414"/>
                    <a:pt x="530" y="414"/>
                  </a:cubicBezTo>
                  <a:cubicBezTo>
                    <a:pt x="530" y="410"/>
                    <a:pt x="530" y="410"/>
                    <a:pt x="530" y="410"/>
                  </a:cubicBezTo>
                  <a:cubicBezTo>
                    <a:pt x="530" y="410"/>
                    <a:pt x="531" y="411"/>
                    <a:pt x="531" y="411"/>
                  </a:cubicBezTo>
                  <a:cubicBezTo>
                    <a:pt x="534" y="411"/>
                    <a:pt x="534" y="411"/>
                    <a:pt x="534" y="411"/>
                  </a:cubicBezTo>
                  <a:close/>
                  <a:moveTo>
                    <a:pt x="534" y="421"/>
                  </a:moveTo>
                  <a:cubicBezTo>
                    <a:pt x="534" y="440"/>
                    <a:pt x="534" y="440"/>
                    <a:pt x="534" y="440"/>
                  </a:cubicBezTo>
                  <a:cubicBezTo>
                    <a:pt x="533" y="438"/>
                    <a:pt x="532" y="436"/>
                    <a:pt x="531" y="435"/>
                  </a:cubicBezTo>
                  <a:cubicBezTo>
                    <a:pt x="531" y="430"/>
                    <a:pt x="531" y="427"/>
                    <a:pt x="531" y="423"/>
                  </a:cubicBezTo>
                  <a:cubicBezTo>
                    <a:pt x="533" y="422"/>
                    <a:pt x="533" y="422"/>
                    <a:pt x="534" y="421"/>
                  </a:cubicBezTo>
                  <a:close/>
                  <a:moveTo>
                    <a:pt x="534" y="452"/>
                  </a:moveTo>
                  <a:cubicBezTo>
                    <a:pt x="534" y="461"/>
                    <a:pt x="534" y="461"/>
                    <a:pt x="534" y="461"/>
                  </a:cubicBezTo>
                  <a:cubicBezTo>
                    <a:pt x="533" y="461"/>
                    <a:pt x="531" y="461"/>
                    <a:pt x="530" y="461"/>
                  </a:cubicBezTo>
                  <a:cubicBezTo>
                    <a:pt x="530" y="451"/>
                    <a:pt x="530" y="451"/>
                    <a:pt x="530" y="451"/>
                  </a:cubicBezTo>
                  <a:cubicBezTo>
                    <a:pt x="531" y="451"/>
                    <a:pt x="531" y="451"/>
                    <a:pt x="531" y="452"/>
                  </a:cubicBezTo>
                  <a:cubicBezTo>
                    <a:pt x="534" y="452"/>
                    <a:pt x="534" y="452"/>
                    <a:pt x="534" y="452"/>
                  </a:cubicBezTo>
                  <a:close/>
                  <a:moveTo>
                    <a:pt x="534" y="466"/>
                  </a:moveTo>
                  <a:cubicBezTo>
                    <a:pt x="534" y="476"/>
                    <a:pt x="534" y="476"/>
                    <a:pt x="534" y="476"/>
                  </a:cubicBezTo>
                  <a:cubicBezTo>
                    <a:pt x="533" y="476"/>
                    <a:pt x="531" y="477"/>
                    <a:pt x="530" y="477"/>
                  </a:cubicBezTo>
                  <a:cubicBezTo>
                    <a:pt x="530" y="467"/>
                    <a:pt x="530" y="467"/>
                    <a:pt x="530" y="467"/>
                  </a:cubicBezTo>
                  <a:cubicBezTo>
                    <a:pt x="532" y="467"/>
                    <a:pt x="533" y="466"/>
                    <a:pt x="534" y="466"/>
                  </a:cubicBezTo>
                  <a:close/>
                  <a:moveTo>
                    <a:pt x="534" y="522"/>
                  </a:moveTo>
                  <a:cubicBezTo>
                    <a:pt x="534" y="534"/>
                    <a:pt x="534" y="534"/>
                    <a:pt x="534" y="534"/>
                  </a:cubicBezTo>
                  <a:cubicBezTo>
                    <a:pt x="533" y="537"/>
                    <a:pt x="531" y="539"/>
                    <a:pt x="530" y="541"/>
                  </a:cubicBezTo>
                  <a:cubicBezTo>
                    <a:pt x="530" y="533"/>
                    <a:pt x="530" y="533"/>
                    <a:pt x="530" y="533"/>
                  </a:cubicBezTo>
                  <a:cubicBezTo>
                    <a:pt x="531" y="531"/>
                    <a:pt x="532" y="530"/>
                    <a:pt x="533" y="528"/>
                  </a:cubicBezTo>
                  <a:cubicBezTo>
                    <a:pt x="532" y="526"/>
                    <a:pt x="531" y="524"/>
                    <a:pt x="530" y="523"/>
                  </a:cubicBezTo>
                  <a:cubicBezTo>
                    <a:pt x="530" y="518"/>
                    <a:pt x="530" y="518"/>
                    <a:pt x="530" y="518"/>
                  </a:cubicBezTo>
                  <a:cubicBezTo>
                    <a:pt x="534" y="522"/>
                    <a:pt x="534" y="522"/>
                    <a:pt x="534" y="522"/>
                  </a:cubicBezTo>
                  <a:close/>
                  <a:moveTo>
                    <a:pt x="534" y="550"/>
                  </a:moveTo>
                  <a:cubicBezTo>
                    <a:pt x="534" y="557"/>
                    <a:pt x="534" y="557"/>
                    <a:pt x="534" y="557"/>
                  </a:cubicBezTo>
                  <a:cubicBezTo>
                    <a:pt x="530" y="553"/>
                    <a:pt x="530" y="553"/>
                    <a:pt x="530" y="553"/>
                  </a:cubicBezTo>
                  <a:cubicBezTo>
                    <a:pt x="530" y="547"/>
                    <a:pt x="530" y="547"/>
                    <a:pt x="530" y="547"/>
                  </a:cubicBezTo>
                  <a:cubicBezTo>
                    <a:pt x="531" y="548"/>
                    <a:pt x="531" y="550"/>
                    <a:pt x="532" y="551"/>
                  </a:cubicBezTo>
                  <a:cubicBezTo>
                    <a:pt x="533" y="550"/>
                    <a:pt x="534" y="550"/>
                    <a:pt x="534" y="550"/>
                  </a:cubicBezTo>
                  <a:close/>
                  <a:moveTo>
                    <a:pt x="534" y="560"/>
                  </a:moveTo>
                  <a:cubicBezTo>
                    <a:pt x="534" y="572"/>
                    <a:pt x="534" y="572"/>
                    <a:pt x="534" y="572"/>
                  </a:cubicBezTo>
                  <a:cubicBezTo>
                    <a:pt x="533" y="571"/>
                    <a:pt x="531" y="571"/>
                    <a:pt x="530" y="572"/>
                  </a:cubicBezTo>
                  <a:cubicBezTo>
                    <a:pt x="530" y="566"/>
                    <a:pt x="530" y="566"/>
                    <a:pt x="530" y="566"/>
                  </a:cubicBezTo>
                  <a:cubicBezTo>
                    <a:pt x="531" y="565"/>
                    <a:pt x="531" y="565"/>
                    <a:pt x="531" y="565"/>
                  </a:cubicBezTo>
                  <a:cubicBezTo>
                    <a:pt x="532" y="563"/>
                    <a:pt x="532" y="562"/>
                    <a:pt x="534" y="560"/>
                  </a:cubicBezTo>
                  <a:close/>
                  <a:moveTo>
                    <a:pt x="534" y="583"/>
                  </a:moveTo>
                  <a:cubicBezTo>
                    <a:pt x="534" y="596"/>
                    <a:pt x="534" y="596"/>
                    <a:pt x="534" y="596"/>
                  </a:cubicBezTo>
                  <a:cubicBezTo>
                    <a:pt x="533" y="597"/>
                    <a:pt x="531" y="598"/>
                    <a:pt x="530" y="599"/>
                  </a:cubicBezTo>
                  <a:cubicBezTo>
                    <a:pt x="530" y="592"/>
                    <a:pt x="530" y="592"/>
                    <a:pt x="530" y="592"/>
                  </a:cubicBezTo>
                  <a:cubicBezTo>
                    <a:pt x="531" y="591"/>
                    <a:pt x="532" y="590"/>
                    <a:pt x="533" y="589"/>
                  </a:cubicBezTo>
                  <a:cubicBezTo>
                    <a:pt x="532" y="589"/>
                    <a:pt x="531" y="588"/>
                    <a:pt x="530" y="588"/>
                  </a:cubicBezTo>
                  <a:cubicBezTo>
                    <a:pt x="530" y="581"/>
                    <a:pt x="530" y="581"/>
                    <a:pt x="530" y="581"/>
                  </a:cubicBezTo>
                  <a:cubicBezTo>
                    <a:pt x="534" y="583"/>
                    <a:pt x="534" y="583"/>
                    <a:pt x="534" y="583"/>
                  </a:cubicBezTo>
                  <a:close/>
                  <a:moveTo>
                    <a:pt x="534" y="721"/>
                  </a:moveTo>
                  <a:cubicBezTo>
                    <a:pt x="534" y="729"/>
                    <a:pt x="534" y="729"/>
                    <a:pt x="534" y="729"/>
                  </a:cubicBezTo>
                  <a:cubicBezTo>
                    <a:pt x="533" y="729"/>
                    <a:pt x="531" y="730"/>
                    <a:pt x="530" y="730"/>
                  </a:cubicBezTo>
                  <a:cubicBezTo>
                    <a:pt x="530" y="723"/>
                    <a:pt x="530" y="723"/>
                    <a:pt x="530" y="723"/>
                  </a:cubicBezTo>
                  <a:cubicBezTo>
                    <a:pt x="531" y="722"/>
                    <a:pt x="533" y="722"/>
                    <a:pt x="534" y="721"/>
                  </a:cubicBezTo>
                  <a:close/>
                  <a:moveTo>
                    <a:pt x="534" y="745"/>
                  </a:moveTo>
                  <a:cubicBezTo>
                    <a:pt x="534" y="756"/>
                    <a:pt x="534" y="756"/>
                    <a:pt x="534" y="756"/>
                  </a:cubicBezTo>
                  <a:cubicBezTo>
                    <a:pt x="533" y="755"/>
                    <a:pt x="531" y="754"/>
                    <a:pt x="530" y="753"/>
                  </a:cubicBezTo>
                  <a:cubicBezTo>
                    <a:pt x="530" y="742"/>
                    <a:pt x="530" y="742"/>
                    <a:pt x="530" y="742"/>
                  </a:cubicBezTo>
                  <a:cubicBezTo>
                    <a:pt x="531" y="743"/>
                    <a:pt x="533" y="744"/>
                    <a:pt x="534" y="745"/>
                  </a:cubicBezTo>
                  <a:close/>
                  <a:moveTo>
                    <a:pt x="522" y="21"/>
                  </a:moveTo>
                  <a:cubicBezTo>
                    <a:pt x="524" y="22"/>
                    <a:pt x="527" y="23"/>
                    <a:pt x="530" y="23"/>
                  </a:cubicBezTo>
                  <a:cubicBezTo>
                    <a:pt x="530" y="32"/>
                    <a:pt x="530" y="32"/>
                    <a:pt x="530" y="32"/>
                  </a:cubicBezTo>
                  <a:cubicBezTo>
                    <a:pt x="528" y="31"/>
                    <a:pt x="525" y="30"/>
                    <a:pt x="522" y="29"/>
                  </a:cubicBezTo>
                  <a:cubicBezTo>
                    <a:pt x="522" y="21"/>
                    <a:pt x="522" y="21"/>
                    <a:pt x="522" y="21"/>
                  </a:cubicBezTo>
                  <a:close/>
                  <a:moveTo>
                    <a:pt x="530" y="771"/>
                  </a:moveTo>
                  <a:cubicBezTo>
                    <a:pt x="527" y="772"/>
                    <a:pt x="524" y="773"/>
                    <a:pt x="522" y="774"/>
                  </a:cubicBezTo>
                  <a:cubicBezTo>
                    <a:pt x="522" y="764"/>
                    <a:pt x="522" y="764"/>
                    <a:pt x="522" y="764"/>
                  </a:cubicBezTo>
                  <a:cubicBezTo>
                    <a:pt x="524" y="764"/>
                    <a:pt x="527" y="763"/>
                    <a:pt x="530" y="763"/>
                  </a:cubicBezTo>
                  <a:cubicBezTo>
                    <a:pt x="530" y="771"/>
                    <a:pt x="530" y="771"/>
                    <a:pt x="530" y="771"/>
                  </a:cubicBezTo>
                  <a:close/>
                  <a:moveTo>
                    <a:pt x="530" y="62"/>
                  </a:moveTo>
                  <a:cubicBezTo>
                    <a:pt x="530" y="72"/>
                    <a:pt x="530" y="72"/>
                    <a:pt x="530" y="72"/>
                  </a:cubicBezTo>
                  <a:cubicBezTo>
                    <a:pt x="527" y="71"/>
                    <a:pt x="524" y="70"/>
                    <a:pt x="522" y="69"/>
                  </a:cubicBezTo>
                  <a:cubicBezTo>
                    <a:pt x="522" y="33"/>
                    <a:pt x="522" y="33"/>
                    <a:pt x="522" y="33"/>
                  </a:cubicBezTo>
                  <a:cubicBezTo>
                    <a:pt x="522" y="35"/>
                    <a:pt x="523" y="41"/>
                    <a:pt x="526" y="53"/>
                  </a:cubicBezTo>
                  <a:cubicBezTo>
                    <a:pt x="527" y="57"/>
                    <a:pt x="529" y="60"/>
                    <a:pt x="530" y="62"/>
                  </a:cubicBezTo>
                  <a:close/>
                  <a:moveTo>
                    <a:pt x="530" y="205"/>
                  </a:moveTo>
                  <a:cubicBezTo>
                    <a:pt x="530" y="211"/>
                    <a:pt x="530" y="211"/>
                    <a:pt x="530" y="211"/>
                  </a:cubicBezTo>
                  <a:cubicBezTo>
                    <a:pt x="529" y="211"/>
                    <a:pt x="528" y="210"/>
                    <a:pt x="526" y="209"/>
                  </a:cubicBezTo>
                  <a:cubicBezTo>
                    <a:pt x="526" y="216"/>
                    <a:pt x="526" y="223"/>
                    <a:pt x="526" y="230"/>
                  </a:cubicBezTo>
                  <a:cubicBezTo>
                    <a:pt x="527" y="231"/>
                    <a:pt x="529" y="232"/>
                    <a:pt x="530" y="234"/>
                  </a:cubicBezTo>
                  <a:cubicBezTo>
                    <a:pt x="530" y="240"/>
                    <a:pt x="530" y="240"/>
                    <a:pt x="530" y="240"/>
                  </a:cubicBezTo>
                  <a:cubicBezTo>
                    <a:pt x="530" y="240"/>
                    <a:pt x="530" y="240"/>
                    <a:pt x="530" y="240"/>
                  </a:cubicBezTo>
                  <a:cubicBezTo>
                    <a:pt x="527" y="238"/>
                    <a:pt x="524" y="235"/>
                    <a:pt x="522" y="233"/>
                  </a:cubicBezTo>
                  <a:cubicBezTo>
                    <a:pt x="522" y="200"/>
                    <a:pt x="522" y="200"/>
                    <a:pt x="522" y="200"/>
                  </a:cubicBezTo>
                  <a:cubicBezTo>
                    <a:pt x="524" y="202"/>
                    <a:pt x="527" y="204"/>
                    <a:pt x="530" y="205"/>
                  </a:cubicBezTo>
                  <a:close/>
                  <a:moveTo>
                    <a:pt x="530" y="250"/>
                  </a:moveTo>
                  <a:cubicBezTo>
                    <a:pt x="530" y="257"/>
                    <a:pt x="530" y="257"/>
                    <a:pt x="530" y="257"/>
                  </a:cubicBezTo>
                  <a:cubicBezTo>
                    <a:pt x="527" y="257"/>
                    <a:pt x="526" y="258"/>
                    <a:pt x="526" y="262"/>
                  </a:cubicBezTo>
                  <a:cubicBezTo>
                    <a:pt x="530" y="265"/>
                    <a:pt x="530" y="265"/>
                    <a:pt x="530" y="265"/>
                  </a:cubicBezTo>
                  <a:cubicBezTo>
                    <a:pt x="530" y="269"/>
                    <a:pt x="530" y="269"/>
                    <a:pt x="530" y="269"/>
                  </a:cubicBezTo>
                  <a:cubicBezTo>
                    <a:pt x="527" y="267"/>
                    <a:pt x="524" y="266"/>
                    <a:pt x="522" y="266"/>
                  </a:cubicBezTo>
                  <a:cubicBezTo>
                    <a:pt x="522" y="259"/>
                    <a:pt x="522" y="259"/>
                    <a:pt x="522" y="259"/>
                  </a:cubicBezTo>
                  <a:cubicBezTo>
                    <a:pt x="524" y="256"/>
                    <a:pt x="527" y="253"/>
                    <a:pt x="530" y="250"/>
                  </a:cubicBezTo>
                  <a:close/>
                  <a:moveTo>
                    <a:pt x="530" y="277"/>
                  </a:moveTo>
                  <a:cubicBezTo>
                    <a:pt x="530" y="286"/>
                    <a:pt x="530" y="286"/>
                    <a:pt x="530" y="286"/>
                  </a:cubicBezTo>
                  <a:cubicBezTo>
                    <a:pt x="527" y="289"/>
                    <a:pt x="524" y="293"/>
                    <a:pt x="522" y="296"/>
                  </a:cubicBezTo>
                  <a:cubicBezTo>
                    <a:pt x="522" y="286"/>
                    <a:pt x="522" y="286"/>
                    <a:pt x="522" y="286"/>
                  </a:cubicBezTo>
                  <a:cubicBezTo>
                    <a:pt x="523" y="285"/>
                    <a:pt x="525" y="285"/>
                    <a:pt x="527" y="284"/>
                  </a:cubicBezTo>
                  <a:cubicBezTo>
                    <a:pt x="527" y="283"/>
                    <a:pt x="527" y="282"/>
                    <a:pt x="528" y="282"/>
                  </a:cubicBezTo>
                  <a:cubicBezTo>
                    <a:pt x="527" y="281"/>
                    <a:pt x="524" y="280"/>
                    <a:pt x="522" y="278"/>
                  </a:cubicBezTo>
                  <a:cubicBezTo>
                    <a:pt x="522" y="274"/>
                    <a:pt x="522" y="274"/>
                    <a:pt x="522" y="274"/>
                  </a:cubicBezTo>
                  <a:cubicBezTo>
                    <a:pt x="523" y="275"/>
                    <a:pt x="525" y="277"/>
                    <a:pt x="527" y="278"/>
                  </a:cubicBezTo>
                  <a:cubicBezTo>
                    <a:pt x="528" y="278"/>
                    <a:pt x="529" y="278"/>
                    <a:pt x="530" y="277"/>
                  </a:cubicBezTo>
                  <a:close/>
                  <a:moveTo>
                    <a:pt x="530" y="304"/>
                  </a:moveTo>
                  <a:cubicBezTo>
                    <a:pt x="530" y="334"/>
                    <a:pt x="530" y="334"/>
                    <a:pt x="530" y="334"/>
                  </a:cubicBezTo>
                  <a:cubicBezTo>
                    <a:pt x="527" y="336"/>
                    <a:pt x="524" y="338"/>
                    <a:pt x="522" y="339"/>
                  </a:cubicBezTo>
                  <a:cubicBezTo>
                    <a:pt x="522" y="328"/>
                    <a:pt x="522" y="328"/>
                    <a:pt x="522" y="328"/>
                  </a:cubicBezTo>
                  <a:cubicBezTo>
                    <a:pt x="523" y="328"/>
                    <a:pt x="524" y="328"/>
                    <a:pt x="525" y="327"/>
                  </a:cubicBezTo>
                  <a:cubicBezTo>
                    <a:pt x="526" y="320"/>
                    <a:pt x="520" y="318"/>
                    <a:pt x="522" y="311"/>
                  </a:cubicBezTo>
                  <a:cubicBezTo>
                    <a:pt x="524" y="309"/>
                    <a:pt x="527" y="306"/>
                    <a:pt x="530" y="304"/>
                  </a:cubicBezTo>
                  <a:close/>
                  <a:moveTo>
                    <a:pt x="530" y="351"/>
                  </a:moveTo>
                  <a:cubicBezTo>
                    <a:pt x="530" y="360"/>
                    <a:pt x="530" y="360"/>
                    <a:pt x="530" y="360"/>
                  </a:cubicBezTo>
                  <a:cubicBezTo>
                    <a:pt x="524" y="360"/>
                    <a:pt x="524" y="360"/>
                    <a:pt x="524" y="360"/>
                  </a:cubicBezTo>
                  <a:cubicBezTo>
                    <a:pt x="524" y="362"/>
                    <a:pt x="524" y="363"/>
                    <a:pt x="524" y="365"/>
                  </a:cubicBezTo>
                  <a:cubicBezTo>
                    <a:pt x="527" y="365"/>
                    <a:pt x="529" y="365"/>
                    <a:pt x="530" y="364"/>
                  </a:cubicBezTo>
                  <a:cubicBezTo>
                    <a:pt x="530" y="381"/>
                    <a:pt x="530" y="381"/>
                    <a:pt x="530" y="381"/>
                  </a:cubicBezTo>
                  <a:cubicBezTo>
                    <a:pt x="528" y="381"/>
                    <a:pt x="526" y="381"/>
                    <a:pt x="524" y="382"/>
                  </a:cubicBezTo>
                  <a:cubicBezTo>
                    <a:pt x="523" y="380"/>
                    <a:pt x="522" y="378"/>
                    <a:pt x="522" y="377"/>
                  </a:cubicBezTo>
                  <a:cubicBezTo>
                    <a:pt x="522" y="351"/>
                    <a:pt x="522" y="351"/>
                    <a:pt x="522" y="351"/>
                  </a:cubicBezTo>
                  <a:cubicBezTo>
                    <a:pt x="524" y="351"/>
                    <a:pt x="528" y="351"/>
                    <a:pt x="530" y="351"/>
                  </a:cubicBezTo>
                  <a:close/>
                  <a:moveTo>
                    <a:pt x="530" y="390"/>
                  </a:moveTo>
                  <a:cubicBezTo>
                    <a:pt x="530" y="394"/>
                    <a:pt x="530" y="394"/>
                    <a:pt x="530" y="394"/>
                  </a:cubicBezTo>
                  <a:cubicBezTo>
                    <a:pt x="529" y="394"/>
                    <a:pt x="527" y="393"/>
                    <a:pt x="525" y="393"/>
                  </a:cubicBezTo>
                  <a:cubicBezTo>
                    <a:pt x="527" y="399"/>
                    <a:pt x="526" y="406"/>
                    <a:pt x="530" y="410"/>
                  </a:cubicBezTo>
                  <a:cubicBezTo>
                    <a:pt x="530" y="414"/>
                    <a:pt x="530" y="414"/>
                    <a:pt x="530" y="414"/>
                  </a:cubicBezTo>
                  <a:cubicBezTo>
                    <a:pt x="522" y="414"/>
                    <a:pt x="522" y="414"/>
                    <a:pt x="522" y="414"/>
                  </a:cubicBezTo>
                  <a:cubicBezTo>
                    <a:pt x="522" y="411"/>
                    <a:pt x="522" y="411"/>
                    <a:pt x="522" y="411"/>
                  </a:cubicBezTo>
                  <a:cubicBezTo>
                    <a:pt x="524" y="411"/>
                    <a:pt x="524" y="411"/>
                    <a:pt x="524" y="411"/>
                  </a:cubicBezTo>
                  <a:cubicBezTo>
                    <a:pt x="523" y="405"/>
                    <a:pt x="523" y="401"/>
                    <a:pt x="522" y="398"/>
                  </a:cubicBezTo>
                  <a:cubicBezTo>
                    <a:pt x="522" y="390"/>
                    <a:pt x="522" y="390"/>
                    <a:pt x="522" y="390"/>
                  </a:cubicBezTo>
                  <a:cubicBezTo>
                    <a:pt x="530" y="390"/>
                    <a:pt x="530" y="390"/>
                    <a:pt x="530" y="390"/>
                  </a:cubicBezTo>
                  <a:close/>
                  <a:moveTo>
                    <a:pt x="530" y="451"/>
                  </a:moveTo>
                  <a:cubicBezTo>
                    <a:pt x="530" y="461"/>
                    <a:pt x="530" y="461"/>
                    <a:pt x="530" y="461"/>
                  </a:cubicBezTo>
                  <a:cubicBezTo>
                    <a:pt x="527" y="460"/>
                    <a:pt x="524" y="460"/>
                    <a:pt x="522" y="459"/>
                  </a:cubicBezTo>
                  <a:cubicBezTo>
                    <a:pt x="522" y="446"/>
                    <a:pt x="522" y="446"/>
                    <a:pt x="522" y="446"/>
                  </a:cubicBezTo>
                  <a:cubicBezTo>
                    <a:pt x="525" y="447"/>
                    <a:pt x="528" y="449"/>
                    <a:pt x="530" y="451"/>
                  </a:cubicBezTo>
                  <a:close/>
                  <a:moveTo>
                    <a:pt x="530" y="467"/>
                  </a:moveTo>
                  <a:cubicBezTo>
                    <a:pt x="530" y="477"/>
                    <a:pt x="530" y="477"/>
                    <a:pt x="530" y="477"/>
                  </a:cubicBezTo>
                  <a:cubicBezTo>
                    <a:pt x="527" y="478"/>
                    <a:pt x="524" y="479"/>
                    <a:pt x="522" y="480"/>
                  </a:cubicBezTo>
                  <a:cubicBezTo>
                    <a:pt x="522" y="469"/>
                    <a:pt x="522" y="469"/>
                    <a:pt x="522" y="469"/>
                  </a:cubicBezTo>
                  <a:cubicBezTo>
                    <a:pt x="524" y="468"/>
                    <a:pt x="527" y="467"/>
                    <a:pt x="530" y="467"/>
                  </a:cubicBezTo>
                  <a:close/>
                  <a:moveTo>
                    <a:pt x="530" y="518"/>
                  </a:moveTo>
                  <a:cubicBezTo>
                    <a:pt x="530" y="523"/>
                    <a:pt x="530" y="523"/>
                    <a:pt x="530" y="523"/>
                  </a:cubicBezTo>
                  <a:cubicBezTo>
                    <a:pt x="529" y="522"/>
                    <a:pt x="529" y="522"/>
                    <a:pt x="528" y="522"/>
                  </a:cubicBezTo>
                  <a:cubicBezTo>
                    <a:pt x="526" y="526"/>
                    <a:pt x="523" y="529"/>
                    <a:pt x="522" y="533"/>
                  </a:cubicBezTo>
                  <a:cubicBezTo>
                    <a:pt x="522" y="525"/>
                    <a:pt x="522" y="525"/>
                    <a:pt x="522" y="525"/>
                  </a:cubicBezTo>
                  <a:cubicBezTo>
                    <a:pt x="523" y="522"/>
                    <a:pt x="524" y="519"/>
                    <a:pt x="522" y="515"/>
                  </a:cubicBezTo>
                  <a:cubicBezTo>
                    <a:pt x="522" y="509"/>
                    <a:pt x="522" y="509"/>
                    <a:pt x="522" y="509"/>
                  </a:cubicBezTo>
                  <a:cubicBezTo>
                    <a:pt x="530" y="518"/>
                    <a:pt x="530" y="518"/>
                    <a:pt x="530" y="518"/>
                  </a:cubicBezTo>
                  <a:close/>
                  <a:moveTo>
                    <a:pt x="530" y="533"/>
                  </a:moveTo>
                  <a:cubicBezTo>
                    <a:pt x="530" y="541"/>
                    <a:pt x="530" y="541"/>
                    <a:pt x="530" y="541"/>
                  </a:cubicBezTo>
                  <a:cubicBezTo>
                    <a:pt x="529" y="543"/>
                    <a:pt x="529" y="545"/>
                    <a:pt x="530" y="547"/>
                  </a:cubicBezTo>
                  <a:cubicBezTo>
                    <a:pt x="530" y="553"/>
                    <a:pt x="530" y="553"/>
                    <a:pt x="530" y="553"/>
                  </a:cubicBezTo>
                  <a:cubicBezTo>
                    <a:pt x="522" y="544"/>
                    <a:pt x="522" y="544"/>
                    <a:pt x="522" y="544"/>
                  </a:cubicBezTo>
                  <a:cubicBezTo>
                    <a:pt x="522" y="539"/>
                    <a:pt x="522" y="539"/>
                    <a:pt x="522" y="539"/>
                  </a:cubicBezTo>
                  <a:cubicBezTo>
                    <a:pt x="522" y="541"/>
                    <a:pt x="523" y="542"/>
                    <a:pt x="524" y="543"/>
                  </a:cubicBezTo>
                  <a:cubicBezTo>
                    <a:pt x="526" y="539"/>
                    <a:pt x="528" y="536"/>
                    <a:pt x="530" y="533"/>
                  </a:cubicBezTo>
                  <a:close/>
                  <a:moveTo>
                    <a:pt x="530" y="566"/>
                  </a:moveTo>
                  <a:cubicBezTo>
                    <a:pt x="530" y="572"/>
                    <a:pt x="530" y="572"/>
                    <a:pt x="530" y="572"/>
                  </a:cubicBezTo>
                  <a:cubicBezTo>
                    <a:pt x="527" y="572"/>
                    <a:pt x="524" y="574"/>
                    <a:pt x="522" y="578"/>
                  </a:cubicBezTo>
                  <a:cubicBezTo>
                    <a:pt x="524" y="579"/>
                    <a:pt x="527" y="580"/>
                    <a:pt x="530" y="581"/>
                  </a:cubicBezTo>
                  <a:cubicBezTo>
                    <a:pt x="530" y="588"/>
                    <a:pt x="530" y="588"/>
                    <a:pt x="530" y="588"/>
                  </a:cubicBezTo>
                  <a:cubicBezTo>
                    <a:pt x="527" y="586"/>
                    <a:pt x="525" y="586"/>
                    <a:pt x="522" y="584"/>
                  </a:cubicBezTo>
                  <a:cubicBezTo>
                    <a:pt x="522" y="569"/>
                    <a:pt x="522" y="569"/>
                    <a:pt x="522" y="569"/>
                  </a:cubicBezTo>
                  <a:cubicBezTo>
                    <a:pt x="522" y="569"/>
                    <a:pt x="522" y="569"/>
                    <a:pt x="522" y="569"/>
                  </a:cubicBezTo>
                  <a:cubicBezTo>
                    <a:pt x="524" y="568"/>
                    <a:pt x="527" y="567"/>
                    <a:pt x="530" y="566"/>
                  </a:cubicBezTo>
                  <a:close/>
                  <a:moveTo>
                    <a:pt x="530" y="592"/>
                  </a:moveTo>
                  <a:cubicBezTo>
                    <a:pt x="530" y="599"/>
                    <a:pt x="530" y="599"/>
                    <a:pt x="530" y="599"/>
                  </a:cubicBezTo>
                  <a:cubicBezTo>
                    <a:pt x="527" y="601"/>
                    <a:pt x="524" y="603"/>
                    <a:pt x="522" y="605"/>
                  </a:cubicBezTo>
                  <a:cubicBezTo>
                    <a:pt x="522" y="595"/>
                    <a:pt x="522" y="595"/>
                    <a:pt x="522" y="595"/>
                  </a:cubicBezTo>
                  <a:cubicBezTo>
                    <a:pt x="525" y="594"/>
                    <a:pt x="527" y="594"/>
                    <a:pt x="530" y="592"/>
                  </a:cubicBezTo>
                  <a:close/>
                  <a:moveTo>
                    <a:pt x="530" y="723"/>
                  </a:moveTo>
                  <a:cubicBezTo>
                    <a:pt x="530" y="730"/>
                    <a:pt x="530" y="730"/>
                    <a:pt x="530" y="730"/>
                  </a:cubicBezTo>
                  <a:cubicBezTo>
                    <a:pt x="527" y="731"/>
                    <a:pt x="524" y="732"/>
                    <a:pt x="522" y="735"/>
                  </a:cubicBezTo>
                  <a:cubicBezTo>
                    <a:pt x="524" y="737"/>
                    <a:pt x="527" y="740"/>
                    <a:pt x="530" y="742"/>
                  </a:cubicBezTo>
                  <a:cubicBezTo>
                    <a:pt x="530" y="753"/>
                    <a:pt x="530" y="753"/>
                    <a:pt x="530" y="753"/>
                  </a:cubicBezTo>
                  <a:cubicBezTo>
                    <a:pt x="527" y="750"/>
                    <a:pt x="524" y="748"/>
                    <a:pt x="522" y="746"/>
                  </a:cubicBezTo>
                  <a:cubicBezTo>
                    <a:pt x="522" y="726"/>
                    <a:pt x="522" y="726"/>
                    <a:pt x="522" y="726"/>
                  </a:cubicBezTo>
                  <a:cubicBezTo>
                    <a:pt x="524" y="725"/>
                    <a:pt x="527" y="723"/>
                    <a:pt x="530" y="723"/>
                  </a:cubicBezTo>
                  <a:close/>
                  <a:moveTo>
                    <a:pt x="515" y="19"/>
                  </a:moveTo>
                  <a:cubicBezTo>
                    <a:pt x="517" y="20"/>
                    <a:pt x="519" y="20"/>
                    <a:pt x="522" y="21"/>
                  </a:cubicBezTo>
                  <a:cubicBezTo>
                    <a:pt x="522" y="29"/>
                    <a:pt x="522" y="29"/>
                    <a:pt x="522" y="29"/>
                  </a:cubicBezTo>
                  <a:cubicBezTo>
                    <a:pt x="521" y="29"/>
                    <a:pt x="521" y="29"/>
                    <a:pt x="521" y="29"/>
                  </a:cubicBezTo>
                  <a:cubicBezTo>
                    <a:pt x="521" y="30"/>
                    <a:pt x="521" y="30"/>
                    <a:pt x="522" y="33"/>
                  </a:cubicBezTo>
                  <a:cubicBezTo>
                    <a:pt x="522" y="69"/>
                    <a:pt x="522" y="69"/>
                    <a:pt x="522" y="69"/>
                  </a:cubicBezTo>
                  <a:cubicBezTo>
                    <a:pt x="519" y="68"/>
                    <a:pt x="517" y="67"/>
                    <a:pt x="515" y="66"/>
                  </a:cubicBezTo>
                  <a:cubicBezTo>
                    <a:pt x="515" y="59"/>
                    <a:pt x="515" y="59"/>
                    <a:pt x="515" y="59"/>
                  </a:cubicBezTo>
                  <a:cubicBezTo>
                    <a:pt x="515" y="59"/>
                    <a:pt x="516" y="59"/>
                    <a:pt x="516" y="59"/>
                  </a:cubicBezTo>
                  <a:cubicBezTo>
                    <a:pt x="516" y="59"/>
                    <a:pt x="517" y="58"/>
                    <a:pt x="518" y="58"/>
                  </a:cubicBezTo>
                  <a:cubicBezTo>
                    <a:pt x="517" y="55"/>
                    <a:pt x="516" y="54"/>
                    <a:pt x="515" y="43"/>
                  </a:cubicBezTo>
                  <a:cubicBezTo>
                    <a:pt x="515" y="19"/>
                    <a:pt x="515" y="19"/>
                    <a:pt x="515" y="19"/>
                  </a:cubicBezTo>
                  <a:close/>
                  <a:moveTo>
                    <a:pt x="522" y="774"/>
                  </a:moveTo>
                  <a:cubicBezTo>
                    <a:pt x="519" y="775"/>
                    <a:pt x="517" y="775"/>
                    <a:pt x="515" y="776"/>
                  </a:cubicBezTo>
                  <a:cubicBezTo>
                    <a:pt x="515" y="764"/>
                    <a:pt x="515" y="764"/>
                    <a:pt x="515" y="764"/>
                  </a:cubicBezTo>
                  <a:cubicBezTo>
                    <a:pt x="515" y="764"/>
                    <a:pt x="516" y="765"/>
                    <a:pt x="516" y="765"/>
                  </a:cubicBezTo>
                  <a:cubicBezTo>
                    <a:pt x="518" y="765"/>
                    <a:pt x="520" y="765"/>
                    <a:pt x="522" y="764"/>
                  </a:cubicBezTo>
                  <a:cubicBezTo>
                    <a:pt x="522" y="774"/>
                    <a:pt x="522" y="774"/>
                    <a:pt x="522" y="774"/>
                  </a:cubicBezTo>
                  <a:close/>
                  <a:moveTo>
                    <a:pt x="522" y="200"/>
                  </a:moveTo>
                  <a:cubicBezTo>
                    <a:pt x="522" y="233"/>
                    <a:pt x="522" y="233"/>
                    <a:pt x="522" y="233"/>
                  </a:cubicBezTo>
                  <a:cubicBezTo>
                    <a:pt x="519" y="231"/>
                    <a:pt x="517" y="229"/>
                    <a:pt x="515" y="228"/>
                  </a:cubicBezTo>
                  <a:cubicBezTo>
                    <a:pt x="515" y="223"/>
                    <a:pt x="515" y="223"/>
                    <a:pt x="515" y="223"/>
                  </a:cubicBezTo>
                  <a:cubicBezTo>
                    <a:pt x="515" y="223"/>
                    <a:pt x="516" y="224"/>
                    <a:pt x="516" y="224"/>
                  </a:cubicBezTo>
                  <a:cubicBezTo>
                    <a:pt x="517" y="224"/>
                    <a:pt x="517" y="224"/>
                    <a:pt x="518" y="224"/>
                  </a:cubicBezTo>
                  <a:cubicBezTo>
                    <a:pt x="518" y="214"/>
                    <a:pt x="521" y="206"/>
                    <a:pt x="515" y="202"/>
                  </a:cubicBezTo>
                  <a:cubicBezTo>
                    <a:pt x="515" y="196"/>
                    <a:pt x="515" y="196"/>
                    <a:pt x="515" y="196"/>
                  </a:cubicBezTo>
                  <a:cubicBezTo>
                    <a:pt x="517" y="197"/>
                    <a:pt x="519" y="199"/>
                    <a:pt x="522" y="200"/>
                  </a:cubicBezTo>
                  <a:close/>
                  <a:moveTo>
                    <a:pt x="522" y="259"/>
                  </a:moveTo>
                  <a:cubicBezTo>
                    <a:pt x="522" y="266"/>
                    <a:pt x="522" y="266"/>
                    <a:pt x="522" y="266"/>
                  </a:cubicBezTo>
                  <a:cubicBezTo>
                    <a:pt x="520" y="266"/>
                    <a:pt x="518" y="267"/>
                    <a:pt x="516" y="270"/>
                  </a:cubicBezTo>
                  <a:cubicBezTo>
                    <a:pt x="518" y="271"/>
                    <a:pt x="520" y="273"/>
                    <a:pt x="522" y="274"/>
                  </a:cubicBezTo>
                  <a:cubicBezTo>
                    <a:pt x="522" y="278"/>
                    <a:pt x="522" y="278"/>
                    <a:pt x="522" y="278"/>
                  </a:cubicBezTo>
                  <a:cubicBezTo>
                    <a:pt x="519" y="277"/>
                    <a:pt x="517" y="276"/>
                    <a:pt x="515" y="275"/>
                  </a:cubicBezTo>
                  <a:cubicBezTo>
                    <a:pt x="515" y="266"/>
                    <a:pt x="515" y="266"/>
                    <a:pt x="515" y="266"/>
                  </a:cubicBezTo>
                  <a:cubicBezTo>
                    <a:pt x="517" y="264"/>
                    <a:pt x="519" y="262"/>
                    <a:pt x="522" y="259"/>
                  </a:cubicBezTo>
                  <a:close/>
                  <a:moveTo>
                    <a:pt x="522" y="286"/>
                  </a:moveTo>
                  <a:cubicBezTo>
                    <a:pt x="522" y="296"/>
                    <a:pt x="522" y="296"/>
                    <a:pt x="522" y="296"/>
                  </a:cubicBezTo>
                  <a:cubicBezTo>
                    <a:pt x="519" y="298"/>
                    <a:pt x="517" y="300"/>
                    <a:pt x="515" y="303"/>
                  </a:cubicBezTo>
                  <a:cubicBezTo>
                    <a:pt x="515" y="294"/>
                    <a:pt x="515" y="294"/>
                    <a:pt x="515" y="294"/>
                  </a:cubicBezTo>
                  <a:cubicBezTo>
                    <a:pt x="516" y="294"/>
                    <a:pt x="517" y="293"/>
                    <a:pt x="519" y="291"/>
                  </a:cubicBezTo>
                  <a:cubicBezTo>
                    <a:pt x="518" y="291"/>
                    <a:pt x="516" y="289"/>
                    <a:pt x="515" y="288"/>
                  </a:cubicBezTo>
                  <a:cubicBezTo>
                    <a:pt x="515" y="284"/>
                    <a:pt x="515" y="284"/>
                    <a:pt x="515" y="284"/>
                  </a:cubicBezTo>
                  <a:cubicBezTo>
                    <a:pt x="516" y="285"/>
                    <a:pt x="518" y="286"/>
                    <a:pt x="519" y="287"/>
                  </a:cubicBezTo>
                  <a:cubicBezTo>
                    <a:pt x="522" y="286"/>
                    <a:pt x="522" y="286"/>
                    <a:pt x="522" y="286"/>
                  </a:cubicBezTo>
                  <a:close/>
                  <a:moveTo>
                    <a:pt x="522" y="328"/>
                  </a:moveTo>
                  <a:cubicBezTo>
                    <a:pt x="522" y="339"/>
                    <a:pt x="522" y="339"/>
                    <a:pt x="522" y="339"/>
                  </a:cubicBezTo>
                  <a:cubicBezTo>
                    <a:pt x="519" y="340"/>
                    <a:pt x="517" y="341"/>
                    <a:pt x="515" y="341"/>
                  </a:cubicBezTo>
                  <a:cubicBezTo>
                    <a:pt x="515" y="329"/>
                    <a:pt x="515" y="329"/>
                    <a:pt x="515" y="329"/>
                  </a:cubicBezTo>
                  <a:cubicBezTo>
                    <a:pt x="517" y="329"/>
                    <a:pt x="519" y="329"/>
                    <a:pt x="522" y="328"/>
                  </a:cubicBezTo>
                  <a:close/>
                  <a:moveTo>
                    <a:pt x="522" y="351"/>
                  </a:moveTo>
                  <a:cubicBezTo>
                    <a:pt x="522" y="377"/>
                    <a:pt x="522" y="377"/>
                    <a:pt x="522" y="377"/>
                  </a:cubicBezTo>
                  <a:cubicBezTo>
                    <a:pt x="518" y="370"/>
                    <a:pt x="516" y="363"/>
                    <a:pt x="516" y="353"/>
                  </a:cubicBezTo>
                  <a:cubicBezTo>
                    <a:pt x="518" y="352"/>
                    <a:pt x="519" y="351"/>
                    <a:pt x="522" y="351"/>
                  </a:cubicBezTo>
                  <a:close/>
                  <a:moveTo>
                    <a:pt x="522" y="390"/>
                  </a:moveTo>
                  <a:cubicBezTo>
                    <a:pt x="522" y="398"/>
                    <a:pt x="522" y="398"/>
                    <a:pt x="522" y="398"/>
                  </a:cubicBezTo>
                  <a:cubicBezTo>
                    <a:pt x="520" y="396"/>
                    <a:pt x="519" y="394"/>
                    <a:pt x="515" y="394"/>
                  </a:cubicBezTo>
                  <a:cubicBezTo>
                    <a:pt x="515" y="390"/>
                    <a:pt x="515" y="390"/>
                    <a:pt x="515" y="390"/>
                  </a:cubicBezTo>
                  <a:cubicBezTo>
                    <a:pt x="522" y="390"/>
                    <a:pt x="522" y="390"/>
                    <a:pt x="522" y="390"/>
                  </a:cubicBezTo>
                  <a:close/>
                  <a:moveTo>
                    <a:pt x="522" y="411"/>
                  </a:moveTo>
                  <a:cubicBezTo>
                    <a:pt x="522" y="414"/>
                    <a:pt x="522" y="414"/>
                    <a:pt x="522" y="414"/>
                  </a:cubicBezTo>
                  <a:cubicBezTo>
                    <a:pt x="515" y="414"/>
                    <a:pt x="515" y="414"/>
                    <a:pt x="515" y="414"/>
                  </a:cubicBezTo>
                  <a:cubicBezTo>
                    <a:pt x="515" y="404"/>
                    <a:pt x="515" y="404"/>
                    <a:pt x="515" y="404"/>
                  </a:cubicBezTo>
                  <a:cubicBezTo>
                    <a:pt x="516" y="410"/>
                    <a:pt x="516" y="410"/>
                    <a:pt x="516" y="410"/>
                  </a:cubicBezTo>
                  <a:cubicBezTo>
                    <a:pt x="517" y="410"/>
                    <a:pt x="517" y="411"/>
                    <a:pt x="518" y="411"/>
                  </a:cubicBezTo>
                  <a:cubicBezTo>
                    <a:pt x="522" y="411"/>
                    <a:pt x="522" y="411"/>
                    <a:pt x="522" y="411"/>
                  </a:cubicBezTo>
                  <a:close/>
                  <a:moveTo>
                    <a:pt x="522" y="446"/>
                  </a:moveTo>
                  <a:cubicBezTo>
                    <a:pt x="522" y="459"/>
                    <a:pt x="522" y="459"/>
                    <a:pt x="522" y="459"/>
                  </a:cubicBezTo>
                  <a:cubicBezTo>
                    <a:pt x="519" y="458"/>
                    <a:pt x="517" y="457"/>
                    <a:pt x="515" y="456"/>
                  </a:cubicBezTo>
                  <a:cubicBezTo>
                    <a:pt x="515" y="443"/>
                    <a:pt x="515" y="443"/>
                    <a:pt x="515" y="443"/>
                  </a:cubicBezTo>
                  <a:cubicBezTo>
                    <a:pt x="517" y="444"/>
                    <a:pt x="519" y="444"/>
                    <a:pt x="522" y="446"/>
                  </a:cubicBezTo>
                  <a:close/>
                  <a:moveTo>
                    <a:pt x="522" y="469"/>
                  </a:moveTo>
                  <a:cubicBezTo>
                    <a:pt x="522" y="480"/>
                    <a:pt x="522" y="480"/>
                    <a:pt x="522" y="480"/>
                  </a:cubicBezTo>
                  <a:cubicBezTo>
                    <a:pt x="519" y="481"/>
                    <a:pt x="517" y="482"/>
                    <a:pt x="515" y="484"/>
                  </a:cubicBezTo>
                  <a:cubicBezTo>
                    <a:pt x="515" y="471"/>
                    <a:pt x="515" y="471"/>
                    <a:pt x="515" y="471"/>
                  </a:cubicBezTo>
                  <a:cubicBezTo>
                    <a:pt x="517" y="470"/>
                    <a:pt x="519" y="469"/>
                    <a:pt x="522" y="469"/>
                  </a:cubicBezTo>
                  <a:close/>
                  <a:moveTo>
                    <a:pt x="522" y="509"/>
                  </a:moveTo>
                  <a:cubicBezTo>
                    <a:pt x="522" y="515"/>
                    <a:pt x="522" y="515"/>
                    <a:pt x="522" y="515"/>
                  </a:cubicBezTo>
                  <a:cubicBezTo>
                    <a:pt x="521" y="514"/>
                    <a:pt x="520" y="513"/>
                    <a:pt x="520" y="512"/>
                  </a:cubicBezTo>
                  <a:cubicBezTo>
                    <a:pt x="518" y="515"/>
                    <a:pt x="516" y="517"/>
                    <a:pt x="515" y="520"/>
                  </a:cubicBezTo>
                  <a:cubicBezTo>
                    <a:pt x="515" y="512"/>
                    <a:pt x="515" y="512"/>
                    <a:pt x="515" y="512"/>
                  </a:cubicBezTo>
                  <a:cubicBezTo>
                    <a:pt x="515" y="510"/>
                    <a:pt x="515" y="509"/>
                    <a:pt x="515" y="508"/>
                  </a:cubicBezTo>
                  <a:cubicBezTo>
                    <a:pt x="515" y="502"/>
                    <a:pt x="515" y="502"/>
                    <a:pt x="515" y="502"/>
                  </a:cubicBezTo>
                  <a:cubicBezTo>
                    <a:pt x="522" y="509"/>
                    <a:pt x="522" y="509"/>
                    <a:pt x="522" y="509"/>
                  </a:cubicBezTo>
                  <a:close/>
                  <a:moveTo>
                    <a:pt x="522" y="525"/>
                  </a:moveTo>
                  <a:cubicBezTo>
                    <a:pt x="522" y="533"/>
                    <a:pt x="522" y="533"/>
                    <a:pt x="522" y="533"/>
                  </a:cubicBezTo>
                  <a:cubicBezTo>
                    <a:pt x="521" y="534"/>
                    <a:pt x="520" y="535"/>
                    <a:pt x="520" y="537"/>
                  </a:cubicBezTo>
                  <a:cubicBezTo>
                    <a:pt x="520" y="538"/>
                    <a:pt x="521" y="539"/>
                    <a:pt x="522" y="539"/>
                  </a:cubicBezTo>
                  <a:cubicBezTo>
                    <a:pt x="522" y="544"/>
                    <a:pt x="522" y="544"/>
                    <a:pt x="522" y="544"/>
                  </a:cubicBezTo>
                  <a:cubicBezTo>
                    <a:pt x="515" y="537"/>
                    <a:pt x="515" y="537"/>
                    <a:pt x="515" y="537"/>
                  </a:cubicBezTo>
                  <a:cubicBezTo>
                    <a:pt x="515" y="533"/>
                    <a:pt x="515" y="533"/>
                    <a:pt x="515" y="533"/>
                  </a:cubicBezTo>
                  <a:cubicBezTo>
                    <a:pt x="516" y="533"/>
                    <a:pt x="516" y="533"/>
                    <a:pt x="517" y="533"/>
                  </a:cubicBezTo>
                  <a:cubicBezTo>
                    <a:pt x="518" y="530"/>
                    <a:pt x="520" y="527"/>
                    <a:pt x="522" y="525"/>
                  </a:cubicBezTo>
                  <a:close/>
                  <a:moveTo>
                    <a:pt x="522" y="569"/>
                  </a:moveTo>
                  <a:cubicBezTo>
                    <a:pt x="522" y="584"/>
                    <a:pt x="522" y="584"/>
                    <a:pt x="522" y="584"/>
                  </a:cubicBezTo>
                  <a:cubicBezTo>
                    <a:pt x="520" y="584"/>
                    <a:pt x="518" y="583"/>
                    <a:pt x="515" y="582"/>
                  </a:cubicBezTo>
                  <a:cubicBezTo>
                    <a:pt x="515" y="575"/>
                    <a:pt x="515" y="575"/>
                    <a:pt x="515" y="575"/>
                  </a:cubicBezTo>
                  <a:cubicBezTo>
                    <a:pt x="517" y="574"/>
                    <a:pt x="519" y="572"/>
                    <a:pt x="522" y="569"/>
                  </a:cubicBezTo>
                  <a:close/>
                  <a:moveTo>
                    <a:pt x="522" y="595"/>
                  </a:moveTo>
                  <a:cubicBezTo>
                    <a:pt x="522" y="605"/>
                    <a:pt x="522" y="605"/>
                    <a:pt x="522" y="605"/>
                  </a:cubicBezTo>
                  <a:cubicBezTo>
                    <a:pt x="519" y="606"/>
                    <a:pt x="517" y="607"/>
                    <a:pt x="515" y="608"/>
                  </a:cubicBezTo>
                  <a:cubicBezTo>
                    <a:pt x="515" y="602"/>
                    <a:pt x="515" y="602"/>
                    <a:pt x="515" y="602"/>
                  </a:cubicBezTo>
                  <a:cubicBezTo>
                    <a:pt x="515" y="601"/>
                    <a:pt x="516" y="600"/>
                    <a:pt x="516" y="599"/>
                  </a:cubicBezTo>
                  <a:cubicBezTo>
                    <a:pt x="515" y="599"/>
                    <a:pt x="515" y="599"/>
                    <a:pt x="515" y="599"/>
                  </a:cubicBezTo>
                  <a:cubicBezTo>
                    <a:pt x="515" y="592"/>
                    <a:pt x="515" y="592"/>
                    <a:pt x="515" y="592"/>
                  </a:cubicBezTo>
                  <a:cubicBezTo>
                    <a:pt x="520" y="596"/>
                    <a:pt x="520" y="596"/>
                    <a:pt x="520" y="596"/>
                  </a:cubicBezTo>
                  <a:cubicBezTo>
                    <a:pt x="521" y="596"/>
                    <a:pt x="521" y="596"/>
                    <a:pt x="522" y="595"/>
                  </a:cubicBezTo>
                  <a:close/>
                  <a:moveTo>
                    <a:pt x="522" y="726"/>
                  </a:moveTo>
                  <a:cubicBezTo>
                    <a:pt x="522" y="746"/>
                    <a:pt x="522" y="746"/>
                    <a:pt x="522" y="746"/>
                  </a:cubicBezTo>
                  <a:cubicBezTo>
                    <a:pt x="519" y="744"/>
                    <a:pt x="517" y="743"/>
                    <a:pt x="515" y="742"/>
                  </a:cubicBezTo>
                  <a:cubicBezTo>
                    <a:pt x="515" y="730"/>
                    <a:pt x="515" y="730"/>
                    <a:pt x="515" y="730"/>
                  </a:cubicBezTo>
                  <a:cubicBezTo>
                    <a:pt x="517" y="729"/>
                    <a:pt x="519" y="727"/>
                    <a:pt x="522" y="726"/>
                  </a:cubicBezTo>
                  <a:close/>
                  <a:moveTo>
                    <a:pt x="515" y="674"/>
                  </a:moveTo>
                  <a:cubicBezTo>
                    <a:pt x="515" y="671"/>
                    <a:pt x="515" y="671"/>
                    <a:pt x="515" y="671"/>
                  </a:cubicBezTo>
                  <a:cubicBezTo>
                    <a:pt x="516" y="674"/>
                    <a:pt x="516" y="674"/>
                    <a:pt x="516" y="674"/>
                  </a:cubicBezTo>
                  <a:lnTo>
                    <a:pt x="515" y="674"/>
                  </a:lnTo>
                  <a:close/>
                  <a:moveTo>
                    <a:pt x="509" y="17"/>
                  </a:moveTo>
                  <a:cubicBezTo>
                    <a:pt x="511" y="18"/>
                    <a:pt x="513" y="18"/>
                    <a:pt x="515" y="19"/>
                  </a:cubicBezTo>
                  <a:cubicBezTo>
                    <a:pt x="515" y="43"/>
                    <a:pt x="515" y="43"/>
                    <a:pt x="515" y="43"/>
                  </a:cubicBezTo>
                  <a:cubicBezTo>
                    <a:pt x="514" y="39"/>
                    <a:pt x="514" y="39"/>
                    <a:pt x="514" y="39"/>
                  </a:cubicBezTo>
                  <a:cubicBezTo>
                    <a:pt x="512" y="34"/>
                    <a:pt x="511" y="31"/>
                    <a:pt x="509" y="28"/>
                  </a:cubicBezTo>
                  <a:cubicBezTo>
                    <a:pt x="509" y="17"/>
                    <a:pt x="509" y="17"/>
                    <a:pt x="509" y="17"/>
                  </a:cubicBezTo>
                  <a:close/>
                  <a:moveTo>
                    <a:pt x="515" y="776"/>
                  </a:moveTo>
                  <a:cubicBezTo>
                    <a:pt x="513" y="777"/>
                    <a:pt x="511" y="777"/>
                    <a:pt x="509" y="778"/>
                  </a:cubicBezTo>
                  <a:cubicBezTo>
                    <a:pt x="509" y="760"/>
                    <a:pt x="509" y="760"/>
                    <a:pt x="509" y="760"/>
                  </a:cubicBezTo>
                  <a:cubicBezTo>
                    <a:pt x="511" y="761"/>
                    <a:pt x="513" y="763"/>
                    <a:pt x="515" y="764"/>
                  </a:cubicBezTo>
                  <a:cubicBezTo>
                    <a:pt x="515" y="776"/>
                    <a:pt x="515" y="776"/>
                    <a:pt x="515" y="776"/>
                  </a:cubicBezTo>
                  <a:close/>
                  <a:moveTo>
                    <a:pt x="515" y="59"/>
                  </a:moveTo>
                  <a:cubicBezTo>
                    <a:pt x="515" y="66"/>
                    <a:pt x="515" y="66"/>
                    <a:pt x="515" y="66"/>
                  </a:cubicBezTo>
                  <a:cubicBezTo>
                    <a:pt x="513" y="66"/>
                    <a:pt x="511" y="65"/>
                    <a:pt x="509" y="65"/>
                  </a:cubicBezTo>
                  <a:cubicBezTo>
                    <a:pt x="509" y="56"/>
                    <a:pt x="509" y="56"/>
                    <a:pt x="509" y="56"/>
                  </a:cubicBezTo>
                  <a:cubicBezTo>
                    <a:pt x="510" y="57"/>
                    <a:pt x="512" y="58"/>
                    <a:pt x="515" y="59"/>
                  </a:cubicBezTo>
                  <a:close/>
                  <a:moveTo>
                    <a:pt x="515" y="196"/>
                  </a:moveTo>
                  <a:cubicBezTo>
                    <a:pt x="515" y="202"/>
                    <a:pt x="515" y="202"/>
                    <a:pt x="515" y="202"/>
                  </a:cubicBezTo>
                  <a:cubicBezTo>
                    <a:pt x="513" y="201"/>
                    <a:pt x="511" y="200"/>
                    <a:pt x="509" y="199"/>
                  </a:cubicBezTo>
                  <a:cubicBezTo>
                    <a:pt x="509" y="210"/>
                    <a:pt x="507" y="216"/>
                    <a:pt x="515" y="223"/>
                  </a:cubicBezTo>
                  <a:cubicBezTo>
                    <a:pt x="515" y="228"/>
                    <a:pt x="515" y="228"/>
                    <a:pt x="515" y="228"/>
                  </a:cubicBezTo>
                  <a:cubicBezTo>
                    <a:pt x="513" y="226"/>
                    <a:pt x="511" y="225"/>
                    <a:pt x="509" y="224"/>
                  </a:cubicBezTo>
                  <a:cubicBezTo>
                    <a:pt x="509" y="193"/>
                    <a:pt x="509" y="193"/>
                    <a:pt x="509" y="193"/>
                  </a:cubicBezTo>
                  <a:cubicBezTo>
                    <a:pt x="511" y="194"/>
                    <a:pt x="513" y="195"/>
                    <a:pt x="515" y="196"/>
                  </a:cubicBezTo>
                  <a:close/>
                  <a:moveTo>
                    <a:pt x="515" y="266"/>
                  </a:moveTo>
                  <a:cubicBezTo>
                    <a:pt x="515" y="275"/>
                    <a:pt x="515" y="275"/>
                    <a:pt x="515" y="275"/>
                  </a:cubicBezTo>
                  <a:cubicBezTo>
                    <a:pt x="512" y="274"/>
                    <a:pt x="510" y="274"/>
                    <a:pt x="509" y="277"/>
                  </a:cubicBezTo>
                  <a:cubicBezTo>
                    <a:pt x="509" y="272"/>
                    <a:pt x="509" y="272"/>
                    <a:pt x="509" y="272"/>
                  </a:cubicBezTo>
                  <a:cubicBezTo>
                    <a:pt x="511" y="270"/>
                    <a:pt x="513" y="268"/>
                    <a:pt x="515" y="266"/>
                  </a:cubicBezTo>
                  <a:close/>
                  <a:moveTo>
                    <a:pt x="515" y="284"/>
                  </a:moveTo>
                  <a:cubicBezTo>
                    <a:pt x="515" y="288"/>
                    <a:pt x="515" y="288"/>
                    <a:pt x="515" y="288"/>
                  </a:cubicBezTo>
                  <a:cubicBezTo>
                    <a:pt x="513" y="287"/>
                    <a:pt x="511" y="285"/>
                    <a:pt x="509" y="284"/>
                  </a:cubicBezTo>
                  <a:cubicBezTo>
                    <a:pt x="509" y="280"/>
                    <a:pt x="509" y="280"/>
                    <a:pt x="509" y="280"/>
                  </a:cubicBezTo>
                  <a:cubicBezTo>
                    <a:pt x="511" y="281"/>
                    <a:pt x="513" y="283"/>
                    <a:pt x="515" y="284"/>
                  </a:cubicBezTo>
                  <a:close/>
                  <a:moveTo>
                    <a:pt x="515" y="294"/>
                  </a:moveTo>
                  <a:cubicBezTo>
                    <a:pt x="515" y="303"/>
                    <a:pt x="515" y="303"/>
                    <a:pt x="515" y="303"/>
                  </a:cubicBezTo>
                  <a:cubicBezTo>
                    <a:pt x="513" y="304"/>
                    <a:pt x="511" y="306"/>
                    <a:pt x="509" y="307"/>
                  </a:cubicBezTo>
                  <a:cubicBezTo>
                    <a:pt x="509" y="301"/>
                    <a:pt x="509" y="301"/>
                    <a:pt x="509" y="301"/>
                  </a:cubicBezTo>
                  <a:cubicBezTo>
                    <a:pt x="509" y="301"/>
                    <a:pt x="510" y="300"/>
                    <a:pt x="510" y="299"/>
                  </a:cubicBezTo>
                  <a:cubicBezTo>
                    <a:pt x="510" y="299"/>
                    <a:pt x="509" y="299"/>
                    <a:pt x="509" y="299"/>
                  </a:cubicBezTo>
                  <a:cubicBezTo>
                    <a:pt x="509" y="296"/>
                    <a:pt x="509" y="296"/>
                    <a:pt x="509" y="296"/>
                  </a:cubicBezTo>
                  <a:cubicBezTo>
                    <a:pt x="509" y="296"/>
                    <a:pt x="509" y="296"/>
                    <a:pt x="509" y="296"/>
                  </a:cubicBezTo>
                  <a:cubicBezTo>
                    <a:pt x="512" y="296"/>
                    <a:pt x="513" y="295"/>
                    <a:pt x="515" y="294"/>
                  </a:cubicBezTo>
                  <a:close/>
                  <a:moveTo>
                    <a:pt x="515" y="329"/>
                  </a:moveTo>
                  <a:cubicBezTo>
                    <a:pt x="515" y="341"/>
                    <a:pt x="515" y="341"/>
                    <a:pt x="515" y="341"/>
                  </a:cubicBezTo>
                  <a:cubicBezTo>
                    <a:pt x="513" y="342"/>
                    <a:pt x="511" y="342"/>
                    <a:pt x="509" y="342"/>
                  </a:cubicBezTo>
                  <a:cubicBezTo>
                    <a:pt x="509" y="330"/>
                    <a:pt x="509" y="330"/>
                    <a:pt x="509" y="330"/>
                  </a:cubicBezTo>
                  <a:cubicBezTo>
                    <a:pt x="511" y="329"/>
                    <a:pt x="513" y="329"/>
                    <a:pt x="515" y="329"/>
                  </a:cubicBezTo>
                  <a:close/>
                  <a:moveTo>
                    <a:pt x="515" y="390"/>
                  </a:moveTo>
                  <a:cubicBezTo>
                    <a:pt x="515" y="394"/>
                    <a:pt x="515" y="394"/>
                    <a:pt x="515" y="394"/>
                  </a:cubicBezTo>
                  <a:cubicBezTo>
                    <a:pt x="514" y="393"/>
                    <a:pt x="513" y="393"/>
                    <a:pt x="512" y="393"/>
                  </a:cubicBezTo>
                  <a:cubicBezTo>
                    <a:pt x="515" y="404"/>
                    <a:pt x="515" y="404"/>
                    <a:pt x="515" y="404"/>
                  </a:cubicBezTo>
                  <a:cubicBezTo>
                    <a:pt x="515" y="414"/>
                    <a:pt x="515" y="414"/>
                    <a:pt x="515" y="414"/>
                  </a:cubicBezTo>
                  <a:cubicBezTo>
                    <a:pt x="509" y="414"/>
                    <a:pt x="509" y="414"/>
                    <a:pt x="509" y="414"/>
                  </a:cubicBezTo>
                  <a:cubicBezTo>
                    <a:pt x="509" y="410"/>
                    <a:pt x="509" y="410"/>
                    <a:pt x="509" y="410"/>
                  </a:cubicBezTo>
                  <a:cubicBezTo>
                    <a:pt x="510" y="410"/>
                    <a:pt x="511" y="410"/>
                    <a:pt x="512" y="410"/>
                  </a:cubicBezTo>
                  <a:cubicBezTo>
                    <a:pt x="510" y="406"/>
                    <a:pt x="510" y="402"/>
                    <a:pt x="509" y="399"/>
                  </a:cubicBezTo>
                  <a:cubicBezTo>
                    <a:pt x="509" y="390"/>
                    <a:pt x="509" y="390"/>
                    <a:pt x="509" y="390"/>
                  </a:cubicBezTo>
                  <a:cubicBezTo>
                    <a:pt x="515" y="390"/>
                    <a:pt x="515" y="390"/>
                    <a:pt x="515" y="390"/>
                  </a:cubicBezTo>
                  <a:close/>
                  <a:moveTo>
                    <a:pt x="515" y="443"/>
                  </a:moveTo>
                  <a:cubicBezTo>
                    <a:pt x="515" y="456"/>
                    <a:pt x="515" y="456"/>
                    <a:pt x="515" y="456"/>
                  </a:cubicBezTo>
                  <a:cubicBezTo>
                    <a:pt x="512" y="453"/>
                    <a:pt x="509" y="450"/>
                    <a:pt x="509" y="445"/>
                  </a:cubicBezTo>
                  <a:cubicBezTo>
                    <a:pt x="511" y="444"/>
                    <a:pt x="513" y="443"/>
                    <a:pt x="515" y="443"/>
                  </a:cubicBezTo>
                  <a:close/>
                  <a:moveTo>
                    <a:pt x="515" y="471"/>
                  </a:moveTo>
                  <a:cubicBezTo>
                    <a:pt x="515" y="484"/>
                    <a:pt x="515" y="484"/>
                    <a:pt x="515" y="484"/>
                  </a:cubicBezTo>
                  <a:cubicBezTo>
                    <a:pt x="513" y="484"/>
                    <a:pt x="512" y="485"/>
                    <a:pt x="510" y="486"/>
                  </a:cubicBezTo>
                  <a:cubicBezTo>
                    <a:pt x="510" y="486"/>
                    <a:pt x="509" y="485"/>
                    <a:pt x="509" y="484"/>
                  </a:cubicBezTo>
                  <a:cubicBezTo>
                    <a:pt x="509" y="474"/>
                    <a:pt x="509" y="474"/>
                    <a:pt x="509" y="474"/>
                  </a:cubicBezTo>
                  <a:cubicBezTo>
                    <a:pt x="510" y="473"/>
                    <a:pt x="512" y="472"/>
                    <a:pt x="515" y="471"/>
                  </a:cubicBezTo>
                  <a:close/>
                  <a:moveTo>
                    <a:pt x="515" y="502"/>
                  </a:moveTo>
                  <a:cubicBezTo>
                    <a:pt x="515" y="508"/>
                    <a:pt x="515" y="508"/>
                    <a:pt x="515" y="508"/>
                  </a:cubicBezTo>
                  <a:cubicBezTo>
                    <a:pt x="514" y="506"/>
                    <a:pt x="513" y="505"/>
                    <a:pt x="510" y="504"/>
                  </a:cubicBezTo>
                  <a:cubicBezTo>
                    <a:pt x="509" y="506"/>
                    <a:pt x="509" y="506"/>
                    <a:pt x="509" y="506"/>
                  </a:cubicBezTo>
                  <a:cubicBezTo>
                    <a:pt x="509" y="496"/>
                    <a:pt x="509" y="496"/>
                    <a:pt x="509" y="496"/>
                  </a:cubicBezTo>
                  <a:cubicBezTo>
                    <a:pt x="515" y="502"/>
                    <a:pt x="515" y="502"/>
                    <a:pt x="515" y="502"/>
                  </a:cubicBezTo>
                  <a:close/>
                  <a:moveTo>
                    <a:pt x="515" y="512"/>
                  </a:moveTo>
                  <a:cubicBezTo>
                    <a:pt x="515" y="520"/>
                    <a:pt x="515" y="520"/>
                    <a:pt x="515" y="520"/>
                  </a:cubicBezTo>
                  <a:cubicBezTo>
                    <a:pt x="512" y="524"/>
                    <a:pt x="510" y="528"/>
                    <a:pt x="515" y="533"/>
                  </a:cubicBezTo>
                  <a:cubicBezTo>
                    <a:pt x="515" y="537"/>
                    <a:pt x="515" y="537"/>
                    <a:pt x="515" y="537"/>
                  </a:cubicBezTo>
                  <a:cubicBezTo>
                    <a:pt x="509" y="531"/>
                    <a:pt x="509" y="531"/>
                    <a:pt x="509" y="531"/>
                  </a:cubicBezTo>
                  <a:cubicBezTo>
                    <a:pt x="509" y="522"/>
                    <a:pt x="509" y="522"/>
                    <a:pt x="509" y="522"/>
                  </a:cubicBezTo>
                  <a:cubicBezTo>
                    <a:pt x="511" y="519"/>
                    <a:pt x="514" y="515"/>
                    <a:pt x="515" y="512"/>
                  </a:cubicBezTo>
                  <a:close/>
                  <a:moveTo>
                    <a:pt x="515" y="575"/>
                  </a:moveTo>
                  <a:cubicBezTo>
                    <a:pt x="515" y="582"/>
                    <a:pt x="515" y="582"/>
                    <a:pt x="515" y="582"/>
                  </a:cubicBezTo>
                  <a:cubicBezTo>
                    <a:pt x="513" y="583"/>
                    <a:pt x="511" y="584"/>
                    <a:pt x="509" y="585"/>
                  </a:cubicBezTo>
                  <a:cubicBezTo>
                    <a:pt x="509" y="579"/>
                    <a:pt x="509" y="579"/>
                    <a:pt x="509" y="579"/>
                  </a:cubicBezTo>
                  <a:cubicBezTo>
                    <a:pt x="511" y="578"/>
                    <a:pt x="513" y="577"/>
                    <a:pt x="515" y="575"/>
                  </a:cubicBezTo>
                  <a:close/>
                  <a:moveTo>
                    <a:pt x="515" y="592"/>
                  </a:moveTo>
                  <a:cubicBezTo>
                    <a:pt x="515" y="599"/>
                    <a:pt x="515" y="599"/>
                    <a:pt x="515" y="599"/>
                  </a:cubicBezTo>
                  <a:cubicBezTo>
                    <a:pt x="512" y="598"/>
                    <a:pt x="510" y="596"/>
                    <a:pt x="509" y="596"/>
                  </a:cubicBezTo>
                  <a:cubicBezTo>
                    <a:pt x="509" y="589"/>
                    <a:pt x="509" y="589"/>
                    <a:pt x="509" y="589"/>
                  </a:cubicBezTo>
                  <a:cubicBezTo>
                    <a:pt x="511" y="590"/>
                    <a:pt x="513" y="591"/>
                    <a:pt x="515" y="592"/>
                  </a:cubicBezTo>
                  <a:close/>
                  <a:moveTo>
                    <a:pt x="515" y="602"/>
                  </a:moveTo>
                  <a:cubicBezTo>
                    <a:pt x="515" y="608"/>
                    <a:pt x="515" y="608"/>
                    <a:pt x="515" y="608"/>
                  </a:cubicBezTo>
                  <a:cubicBezTo>
                    <a:pt x="513" y="609"/>
                    <a:pt x="511" y="610"/>
                    <a:pt x="509" y="611"/>
                  </a:cubicBezTo>
                  <a:cubicBezTo>
                    <a:pt x="509" y="605"/>
                    <a:pt x="509" y="605"/>
                    <a:pt x="509" y="605"/>
                  </a:cubicBezTo>
                  <a:cubicBezTo>
                    <a:pt x="511" y="604"/>
                    <a:pt x="513" y="603"/>
                    <a:pt x="515" y="602"/>
                  </a:cubicBezTo>
                  <a:close/>
                  <a:moveTo>
                    <a:pt x="515" y="671"/>
                  </a:moveTo>
                  <a:cubicBezTo>
                    <a:pt x="515" y="674"/>
                    <a:pt x="515" y="674"/>
                    <a:pt x="515" y="674"/>
                  </a:cubicBezTo>
                  <a:cubicBezTo>
                    <a:pt x="509" y="676"/>
                    <a:pt x="509" y="676"/>
                    <a:pt x="509" y="676"/>
                  </a:cubicBezTo>
                  <a:cubicBezTo>
                    <a:pt x="509" y="664"/>
                    <a:pt x="509" y="664"/>
                    <a:pt x="509" y="664"/>
                  </a:cubicBezTo>
                  <a:cubicBezTo>
                    <a:pt x="512" y="663"/>
                    <a:pt x="512" y="663"/>
                    <a:pt x="512" y="663"/>
                  </a:cubicBezTo>
                  <a:cubicBezTo>
                    <a:pt x="513" y="666"/>
                    <a:pt x="514" y="668"/>
                    <a:pt x="515" y="671"/>
                  </a:cubicBezTo>
                  <a:close/>
                  <a:moveTo>
                    <a:pt x="515" y="730"/>
                  </a:moveTo>
                  <a:cubicBezTo>
                    <a:pt x="515" y="742"/>
                    <a:pt x="515" y="742"/>
                    <a:pt x="515" y="742"/>
                  </a:cubicBezTo>
                  <a:cubicBezTo>
                    <a:pt x="513" y="742"/>
                    <a:pt x="511" y="741"/>
                    <a:pt x="509" y="741"/>
                  </a:cubicBezTo>
                  <a:cubicBezTo>
                    <a:pt x="509" y="731"/>
                    <a:pt x="509" y="731"/>
                    <a:pt x="509" y="731"/>
                  </a:cubicBezTo>
                  <a:cubicBezTo>
                    <a:pt x="515" y="730"/>
                    <a:pt x="515" y="730"/>
                    <a:pt x="515" y="730"/>
                  </a:cubicBezTo>
                  <a:close/>
                  <a:moveTo>
                    <a:pt x="509" y="141"/>
                  </a:moveTo>
                  <a:cubicBezTo>
                    <a:pt x="509" y="132"/>
                    <a:pt x="509" y="132"/>
                    <a:pt x="509" y="132"/>
                  </a:cubicBezTo>
                  <a:cubicBezTo>
                    <a:pt x="511" y="134"/>
                    <a:pt x="512" y="137"/>
                    <a:pt x="510" y="141"/>
                  </a:cubicBezTo>
                  <a:cubicBezTo>
                    <a:pt x="510" y="141"/>
                    <a:pt x="509" y="141"/>
                    <a:pt x="509" y="141"/>
                  </a:cubicBezTo>
                  <a:close/>
                  <a:moveTo>
                    <a:pt x="504" y="16"/>
                  </a:moveTo>
                  <a:cubicBezTo>
                    <a:pt x="505" y="16"/>
                    <a:pt x="507" y="17"/>
                    <a:pt x="509" y="17"/>
                  </a:cubicBezTo>
                  <a:cubicBezTo>
                    <a:pt x="509" y="28"/>
                    <a:pt x="509" y="28"/>
                    <a:pt x="509" y="28"/>
                  </a:cubicBezTo>
                  <a:cubicBezTo>
                    <a:pt x="507" y="26"/>
                    <a:pt x="506" y="25"/>
                    <a:pt x="504" y="24"/>
                  </a:cubicBezTo>
                  <a:cubicBezTo>
                    <a:pt x="504" y="16"/>
                    <a:pt x="504" y="16"/>
                    <a:pt x="504" y="16"/>
                  </a:cubicBezTo>
                  <a:close/>
                  <a:moveTo>
                    <a:pt x="509" y="778"/>
                  </a:moveTo>
                  <a:cubicBezTo>
                    <a:pt x="507" y="778"/>
                    <a:pt x="505" y="779"/>
                    <a:pt x="504" y="779"/>
                  </a:cubicBezTo>
                  <a:cubicBezTo>
                    <a:pt x="504" y="771"/>
                    <a:pt x="504" y="771"/>
                    <a:pt x="504" y="771"/>
                  </a:cubicBezTo>
                  <a:cubicBezTo>
                    <a:pt x="505" y="771"/>
                    <a:pt x="505" y="770"/>
                    <a:pt x="506" y="770"/>
                  </a:cubicBezTo>
                  <a:cubicBezTo>
                    <a:pt x="505" y="770"/>
                    <a:pt x="505" y="769"/>
                    <a:pt x="504" y="768"/>
                  </a:cubicBezTo>
                  <a:cubicBezTo>
                    <a:pt x="504" y="756"/>
                    <a:pt x="504" y="756"/>
                    <a:pt x="504" y="756"/>
                  </a:cubicBezTo>
                  <a:cubicBezTo>
                    <a:pt x="505" y="757"/>
                    <a:pt x="507" y="758"/>
                    <a:pt x="509" y="760"/>
                  </a:cubicBezTo>
                  <a:cubicBezTo>
                    <a:pt x="509" y="778"/>
                    <a:pt x="509" y="778"/>
                    <a:pt x="509" y="778"/>
                  </a:cubicBezTo>
                  <a:close/>
                  <a:moveTo>
                    <a:pt x="509" y="56"/>
                  </a:moveTo>
                  <a:cubicBezTo>
                    <a:pt x="509" y="65"/>
                    <a:pt x="509" y="65"/>
                    <a:pt x="509" y="65"/>
                  </a:cubicBezTo>
                  <a:cubicBezTo>
                    <a:pt x="508" y="65"/>
                    <a:pt x="507" y="65"/>
                    <a:pt x="506" y="65"/>
                  </a:cubicBezTo>
                  <a:cubicBezTo>
                    <a:pt x="505" y="64"/>
                    <a:pt x="505" y="64"/>
                    <a:pt x="504" y="63"/>
                  </a:cubicBezTo>
                  <a:cubicBezTo>
                    <a:pt x="504" y="54"/>
                    <a:pt x="504" y="54"/>
                    <a:pt x="504" y="54"/>
                  </a:cubicBezTo>
                  <a:cubicBezTo>
                    <a:pt x="505" y="54"/>
                    <a:pt x="507" y="55"/>
                    <a:pt x="509" y="56"/>
                  </a:cubicBezTo>
                  <a:close/>
                  <a:moveTo>
                    <a:pt x="509" y="132"/>
                  </a:moveTo>
                  <a:cubicBezTo>
                    <a:pt x="509" y="141"/>
                    <a:pt x="509" y="141"/>
                    <a:pt x="509" y="141"/>
                  </a:cubicBezTo>
                  <a:cubicBezTo>
                    <a:pt x="507" y="142"/>
                    <a:pt x="505" y="143"/>
                    <a:pt x="504" y="143"/>
                  </a:cubicBezTo>
                  <a:cubicBezTo>
                    <a:pt x="504" y="129"/>
                    <a:pt x="504" y="129"/>
                    <a:pt x="504" y="129"/>
                  </a:cubicBezTo>
                  <a:cubicBezTo>
                    <a:pt x="506" y="130"/>
                    <a:pt x="508" y="130"/>
                    <a:pt x="509" y="132"/>
                  </a:cubicBezTo>
                  <a:close/>
                  <a:moveTo>
                    <a:pt x="509" y="193"/>
                  </a:moveTo>
                  <a:cubicBezTo>
                    <a:pt x="509" y="224"/>
                    <a:pt x="509" y="224"/>
                    <a:pt x="509" y="224"/>
                  </a:cubicBezTo>
                  <a:cubicBezTo>
                    <a:pt x="507" y="222"/>
                    <a:pt x="505" y="222"/>
                    <a:pt x="504" y="221"/>
                  </a:cubicBezTo>
                  <a:cubicBezTo>
                    <a:pt x="504" y="190"/>
                    <a:pt x="504" y="190"/>
                    <a:pt x="504" y="190"/>
                  </a:cubicBezTo>
                  <a:cubicBezTo>
                    <a:pt x="505" y="191"/>
                    <a:pt x="507" y="192"/>
                    <a:pt x="509" y="193"/>
                  </a:cubicBezTo>
                  <a:close/>
                  <a:moveTo>
                    <a:pt x="509" y="272"/>
                  </a:moveTo>
                  <a:cubicBezTo>
                    <a:pt x="509" y="277"/>
                    <a:pt x="509" y="277"/>
                    <a:pt x="509" y="277"/>
                  </a:cubicBezTo>
                  <a:cubicBezTo>
                    <a:pt x="508" y="277"/>
                    <a:pt x="508" y="278"/>
                    <a:pt x="508" y="279"/>
                  </a:cubicBezTo>
                  <a:cubicBezTo>
                    <a:pt x="509" y="280"/>
                    <a:pt x="509" y="280"/>
                    <a:pt x="509" y="280"/>
                  </a:cubicBezTo>
                  <a:cubicBezTo>
                    <a:pt x="509" y="284"/>
                    <a:pt x="509" y="284"/>
                    <a:pt x="509" y="284"/>
                  </a:cubicBezTo>
                  <a:cubicBezTo>
                    <a:pt x="507" y="284"/>
                    <a:pt x="505" y="283"/>
                    <a:pt x="504" y="283"/>
                  </a:cubicBezTo>
                  <a:cubicBezTo>
                    <a:pt x="504" y="277"/>
                    <a:pt x="504" y="277"/>
                    <a:pt x="504" y="277"/>
                  </a:cubicBezTo>
                  <a:cubicBezTo>
                    <a:pt x="505" y="275"/>
                    <a:pt x="507" y="274"/>
                    <a:pt x="509" y="272"/>
                  </a:cubicBezTo>
                  <a:close/>
                  <a:moveTo>
                    <a:pt x="509" y="296"/>
                  </a:moveTo>
                  <a:cubicBezTo>
                    <a:pt x="509" y="299"/>
                    <a:pt x="509" y="299"/>
                    <a:pt x="509" y="299"/>
                  </a:cubicBezTo>
                  <a:cubicBezTo>
                    <a:pt x="507" y="298"/>
                    <a:pt x="505" y="297"/>
                    <a:pt x="504" y="296"/>
                  </a:cubicBezTo>
                  <a:cubicBezTo>
                    <a:pt x="504" y="291"/>
                    <a:pt x="504" y="291"/>
                    <a:pt x="504" y="291"/>
                  </a:cubicBezTo>
                  <a:cubicBezTo>
                    <a:pt x="507" y="293"/>
                    <a:pt x="507" y="294"/>
                    <a:pt x="509" y="296"/>
                  </a:cubicBezTo>
                  <a:close/>
                  <a:moveTo>
                    <a:pt x="509" y="301"/>
                  </a:moveTo>
                  <a:cubicBezTo>
                    <a:pt x="509" y="307"/>
                    <a:pt x="509" y="307"/>
                    <a:pt x="509" y="307"/>
                  </a:cubicBezTo>
                  <a:cubicBezTo>
                    <a:pt x="508" y="307"/>
                    <a:pt x="508" y="307"/>
                    <a:pt x="508" y="307"/>
                  </a:cubicBezTo>
                  <a:cubicBezTo>
                    <a:pt x="508" y="308"/>
                    <a:pt x="506" y="310"/>
                    <a:pt x="504" y="312"/>
                  </a:cubicBezTo>
                  <a:cubicBezTo>
                    <a:pt x="504" y="305"/>
                    <a:pt x="504" y="305"/>
                    <a:pt x="504" y="305"/>
                  </a:cubicBezTo>
                  <a:cubicBezTo>
                    <a:pt x="506" y="304"/>
                    <a:pt x="508" y="303"/>
                    <a:pt x="509" y="301"/>
                  </a:cubicBezTo>
                  <a:close/>
                  <a:moveTo>
                    <a:pt x="509" y="330"/>
                  </a:moveTo>
                  <a:cubicBezTo>
                    <a:pt x="509" y="342"/>
                    <a:pt x="509" y="342"/>
                    <a:pt x="509" y="342"/>
                  </a:cubicBezTo>
                  <a:cubicBezTo>
                    <a:pt x="508" y="343"/>
                    <a:pt x="507" y="343"/>
                    <a:pt x="506" y="343"/>
                  </a:cubicBezTo>
                  <a:cubicBezTo>
                    <a:pt x="504" y="340"/>
                    <a:pt x="504" y="340"/>
                    <a:pt x="504" y="340"/>
                  </a:cubicBezTo>
                  <a:cubicBezTo>
                    <a:pt x="504" y="330"/>
                    <a:pt x="504" y="330"/>
                    <a:pt x="504" y="330"/>
                  </a:cubicBezTo>
                  <a:cubicBezTo>
                    <a:pt x="506" y="330"/>
                    <a:pt x="507" y="330"/>
                    <a:pt x="509" y="330"/>
                  </a:cubicBezTo>
                  <a:close/>
                  <a:moveTo>
                    <a:pt x="509" y="390"/>
                  </a:moveTo>
                  <a:cubicBezTo>
                    <a:pt x="509" y="399"/>
                    <a:pt x="509" y="399"/>
                    <a:pt x="509" y="399"/>
                  </a:cubicBezTo>
                  <a:cubicBezTo>
                    <a:pt x="508" y="397"/>
                    <a:pt x="507" y="395"/>
                    <a:pt x="506" y="393"/>
                  </a:cubicBezTo>
                  <a:cubicBezTo>
                    <a:pt x="505" y="399"/>
                    <a:pt x="505" y="405"/>
                    <a:pt x="505" y="411"/>
                  </a:cubicBezTo>
                  <a:cubicBezTo>
                    <a:pt x="506" y="411"/>
                    <a:pt x="508" y="411"/>
                    <a:pt x="509" y="410"/>
                  </a:cubicBezTo>
                  <a:cubicBezTo>
                    <a:pt x="509" y="414"/>
                    <a:pt x="509" y="414"/>
                    <a:pt x="509" y="414"/>
                  </a:cubicBezTo>
                  <a:cubicBezTo>
                    <a:pt x="504" y="414"/>
                    <a:pt x="504" y="414"/>
                    <a:pt x="504" y="414"/>
                  </a:cubicBezTo>
                  <a:cubicBezTo>
                    <a:pt x="504" y="415"/>
                    <a:pt x="504" y="415"/>
                    <a:pt x="504" y="415"/>
                  </a:cubicBezTo>
                  <a:cubicBezTo>
                    <a:pt x="504" y="388"/>
                    <a:pt x="504" y="388"/>
                    <a:pt x="504" y="388"/>
                  </a:cubicBezTo>
                  <a:cubicBezTo>
                    <a:pt x="504" y="389"/>
                    <a:pt x="504" y="389"/>
                    <a:pt x="504" y="389"/>
                  </a:cubicBezTo>
                  <a:cubicBezTo>
                    <a:pt x="505" y="389"/>
                    <a:pt x="505" y="389"/>
                    <a:pt x="506" y="390"/>
                  </a:cubicBezTo>
                  <a:cubicBezTo>
                    <a:pt x="509" y="390"/>
                    <a:pt x="509" y="390"/>
                    <a:pt x="509" y="390"/>
                  </a:cubicBezTo>
                  <a:close/>
                  <a:moveTo>
                    <a:pt x="509" y="474"/>
                  </a:moveTo>
                  <a:cubicBezTo>
                    <a:pt x="509" y="484"/>
                    <a:pt x="509" y="484"/>
                    <a:pt x="509" y="484"/>
                  </a:cubicBezTo>
                  <a:cubicBezTo>
                    <a:pt x="506" y="480"/>
                    <a:pt x="506" y="477"/>
                    <a:pt x="509" y="474"/>
                  </a:cubicBezTo>
                  <a:close/>
                  <a:moveTo>
                    <a:pt x="509" y="496"/>
                  </a:moveTo>
                  <a:cubicBezTo>
                    <a:pt x="509" y="506"/>
                    <a:pt x="509" y="506"/>
                    <a:pt x="509" y="506"/>
                  </a:cubicBezTo>
                  <a:cubicBezTo>
                    <a:pt x="507" y="510"/>
                    <a:pt x="505" y="512"/>
                    <a:pt x="504" y="516"/>
                  </a:cubicBezTo>
                  <a:cubicBezTo>
                    <a:pt x="504" y="507"/>
                    <a:pt x="504" y="507"/>
                    <a:pt x="504" y="507"/>
                  </a:cubicBezTo>
                  <a:cubicBezTo>
                    <a:pt x="506" y="504"/>
                    <a:pt x="507" y="501"/>
                    <a:pt x="504" y="497"/>
                  </a:cubicBezTo>
                  <a:cubicBezTo>
                    <a:pt x="504" y="491"/>
                    <a:pt x="504" y="491"/>
                    <a:pt x="504" y="491"/>
                  </a:cubicBezTo>
                  <a:cubicBezTo>
                    <a:pt x="509" y="496"/>
                    <a:pt x="509" y="496"/>
                    <a:pt x="509" y="496"/>
                  </a:cubicBezTo>
                  <a:close/>
                  <a:moveTo>
                    <a:pt x="509" y="522"/>
                  </a:moveTo>
                  <a:cubicBezTo>
                    <a:pt x="509" y="531"/>
                    <a:pt x="509" y="531"/>
                    <a:pt x="509" y="531"/>
                  </a:cubicBezTo>
                  <a:cubicBezTo>
                    <a:pt x="504" y="527"/>
                    <a:pt x="504" y="527"/>
                    <a:pt x="504" y="527"/>
                  </a:cubicBezTo>
                  <a:cubicBezTo>
                    <a:pt x="504" y="521"/>
                    <a:pt x="504" y="521"/>
                    <a:pt x="504" y="521"/>
                  </a:cubicBezTo>
                  <a:cubicBezTo>
                    <a:pt x="505" y="522"/>
                    <a:pt x="505" y="524"/>
                    <a:pt x="506" y="525"/>
                  </a:cubicBezTo>
                  <a:cubicBezTo>
                    <a:pt x="507" y="524"/>
                    <a:pt x="508" y="523"/>
                    <a:pt x="509" y="522"/>
                  </a:cubicBezTo>
                  <a:close/>
                  <a:moveTo>
                    <a:pt x="509" y="579"/>
                  </a:moveTo>
                  <a:cubicBezTo>
                    <a:pt x="509" y="585"/>
                    <a:pt x="509" y="585"/>
                    <a:pt x="509" y="585"/>
                  </a:cubicBezTo>
                  <a:cubicBezTo>
                    <a:pt x="505" y="587"/>
                    <a:pt x="505" y="587"/>
                    <a:pt x="505" y="587"/>
                  </a:cubicBezTo>
                  <a:cubicBezTo>
                    <a:pt x="506" y="588"/>
                    <a:pt x="508" y="588"/>
                    <a:pt x="509" y="589"/>
                  </a:cubicBezTo>
                  <a:cubicBezTo>
                    <a:pt x="509" y="596"/>
                    <a:pt x="509" y="596"/>
                    <a:pt x="509" y="596"/>
                  </a:cubicBezTo>
                  <a:cubicBezTo>
                    <a:pt x="507" y="595"/>
                    <a:pt x="505" y="594"/>
                    <a:pt x="504" y="594"/>
                  </a:cubicBezTo>
                  <a:cubicBezTo>
                    <a:pt x="504" y="582"/>
                    <a:pt x="504" y="582"/>
                    <a:pt x="504" y="582"/>
                  </a:cubicBezTo>
                  <a:cubicBezTo>
                    <a:pt x="505" y="581"/>
                    <a:pt x="507" y="580"/>
                    <a:pt x="509" y="579"/>
                  </a:cubicBezTo>
                  <a:close/>
                  <a:moveTo>
                    <a:pt x="509" y="605"/>
                  </a:moveTo>
                  <a:cubicBezTo>
                    <a:pt x="509" y="611"/>
                    <a:pt x="509" y="611"/>
                    <a:pt x="509" y="611"/>
                  </a:cubicBezTo>
                  <a:cubicBezTo>
                    <a:pt x="508" y="611"/>
                    <a:pt x="506" y="611"/>
                    <a:pt x="505" y="612"/>
                  </a:cubicBezTo>
                  <a:cubicBezTo>
                    <a:pt x="505" y="612"/>
                    <a:pt x="504" y="612"/>
                    <a:pt x="504" y="613"/>
                  </a:cubicBezTo>
                  <a:cubicBezTo>
                    <a:pt x="504" y="605"/>
                    <a:pt x="504" y="605"/>
                    <a:pt x="504" y="605"/>
                  </a:cubicBezTo>
                  <a:cubicBezTo>
                    <a:pt x="505" y="605"/>
                    <a:pt x="507" y="605"/>
                    <a:pt x="509" y="605"/>
                  </a:cubicBezTo>
                  <a:close/>
                  <a:moveTo>
                    <a:pt x="509" y="664"/>
                  </a:moveTo>
                  <a:cubicBezTo>
                    <a:pt x="509" y="676"/>
                    <a:pt x="509" y="676"/>
                    <a:pt x="509" y="676"/>
                  </a:cubicBezTo>
                  <a:cubicBezTo>
                    <a:pt x="504" y="678"/>
                    <a:pt x="504" y="678"/>
                    <a:pt x="504" y="678"/>
                  </a:cubicBezTo>
                  <a:cubicBezTo>
                    <a:pt x="504" y="666"/>
                    <a:pt x="504" y="666"/>
                    <a:pt x="504" y="666"/>
                  </a:cubicBezTo>
                  <a:cubicBezTo>
                    <a:pt x="509" y="664"/>
                    <a:pt x="509" y="664"/>
                    <a:pt x="509" y="664"/>
                  </a:cubicBezTo>
                  <a:close/>
                  <a:moveTo>
                    <a:pt x="509" y="731"/>
                  </a:moveTo>
                  <a:cubicBezTo>
                    <a:pt x="509" y="741"/>
                    <a:pt x="509" y="741"/>
                    <a:pt x="509" y="741"/>
                  </a:cubicBezTo>
                  <a:cubicBezTo>
                    <a:pt x="507" y="741"/>
                    <a:pt x="505" y="741"/>
                    <a:pt x="504" y="741"/>
                  </a:cubicBezTo>
                  <a:cubicBezTo>
                    <a:pt x="504" y="732"/>
                    <a:pt x="504" y="732"/>
                    <a:pt x="504" y="732"/>
                  </a:cubicBezTo>
                  <a:lnTo>
                    <a:pt x="509" y="731"/>
                  </a:lnTo>
                  <a:close/>
                  <a:moveTo>
                    <a:pt x="499" y="14"/>
                  </a:moveTo>
                  <a:cubicBezTo>
                    <a:pt x="501" y="15"/>
                    <a:pt x="502" y="15"/>
                    <a:pt x="504" y="16"/>
                  </a:cubicBezTo>
                  <a:cubicBezTo>
                    <a:pt x="504" y="24"/>
                    <a:pt x="504" y="24"/>
                    <a:pt x="504" y="24"/>
                  </a:cubicBezTo>
                  <a:cubicBezTo>
                    <a:pt x="502" y="23"/>
                    <a:pt x="501" y="22"/>
                    <a:pt x="499" y="22"/>
                  </a:cubicBezTo>
                  <a:cubicBezTo>
                    <a:pt x="499" y="14"/>
                    <a:pt x="499" y="14"/>
                    <a:pt x="499" y="14"/>
                  </a:cubicBezTo>
                  <a:close/>
                  <a:moveTo>
                    <a:pt x="504" y="779"/>
                  </a:moveTo>
                  <a:cubicBezTo>
                    <a:pt x="502" y="780"/>
                    <a:pt x="501" y="781"/>
                    <a:pt x="499" y="781"/>
                  </a:cubicBezTo>
                  <a:cubicBezTo>
                    <a:pt x="499" y="772"/>
                    <a:pt x="499" y="772"/>
                    <a:pt x="499" y="772"/>
                  </a:cubicBezTo>
                  <a:cubicBezTo>
                    <a:pt x="501" y="772"/>
                    <a:pt x="502" y="772"/>
                    <a:pt x="504" y="771"/>
                  </a:cubicBezTo>
                  <a:cubicBezTo>
                    <a:pt x="504" y="779"/>
                    <a:pt x="504" y="779"/>
                    <a:pt x="504" y="779"/>
                  </a:cubicBezTo>
                  <a:close/>
                  <a:moveTo>
                    <a:pt x="504" y="54"/>
                  </a:moveTo>
                  <a:cubicBezTo>
                    <a:pt x="504" y="63"/>
                    <a:pt x="504" y="63"/>
                    <a:pt x="504" y="63"/>
                  </a:cubicBezTo>
                  <a:cubicBezTo>
                    <a:pt x="502" y="63"/>
                    <a:pt x="501" y="62"/>
                    <a:pt x="499" y="61"/>
                  </a:cubicBezTo>
                  <a:cubicBezTo>
                    <a:pt x="499" y="49"/>
                    <a:pt x="499" y="49"/>
                    <a:pt x="499" y="49"/>
                  </a:cubicBezTo>
                  <a:cubicBezTo>
                    <a:pt x="500" y="51"/>
                    <a:pt x="502" y="52"/>
                    <a:pt x="504" y="54"/>
                  </a:cubicBezTo>
                  <a:close/>
                  <a:moveTo>
                    <a:pt x="504" y="129"/>
                  </a:moveTo>
                  <a:cubicBezTo>
                    <a:pt x="504" y="143"/>
                    <a:pt x="504" y="143"/>
                    <a:pt x="504" y="143"/>
                  </a:cubicBezTo>
                  <a:cubicBezTo>
                    <a:pt x="502" y="143"/>
                    <a:pt x="501" y="143"/>
                    <a:pt x="499" y="143"/>
                  </a:cubicBezTo>
                  <a:cubicBezTo>
                    <a:pt x="499" y="127"/>
                    <a:pt x="499" y="127"/>
                    <a:pt x="499" y="127"/>
                  </a:cubicBezTo>
                  <a:cubicBezTo>
                    <a:pt x="501" y="128"/>
                    <a:pt x="502" y="128"/>
                    <a:pt x="504" y="129"/>
                  </a:cubicBezTo>
                  <a:close/>
                  <a:moveTo>
                    <a:pt x="504" y="190"/>
                  </a:moveTo>
                  <a:cubicBezTo>
                    <a:pt x="504" y="221"/>
                    <a:pt x="504" y="221"/>
                    <a:pt x="504" y="221"/>
                  </a:cubicBezTo>
                  <a:cubicBezTo>
                    <a:pt x="502" y="219"/>
                    <a:pt x="501" y="219"/>
                    <a:pt x="499" y="217"/>
                  </a:cubicBezTo>
                  <a:cubicBezTo>
                    <a:pt x="499" y="213"/>
                    <a:pt x="499" y="213"/>
                    <a:pt x="499" y="213"/>
                  </a:cubicBezTo>
                  <a:cubicBezTo>
                    <a:pt x="499" y="213"/>
                    <a:pt x="500" y="214"/>
                    <a:pt x="501" y="215"/>
                  </a:cubicBezTo>
                  <a:cubicBezTo>
                    <a:pt x="501" y="215"/>
                    <a:pt x="502" y="215"/>
                    <a:pt x="503" y="215"/>
                  </a:cubicBezTo>
                  <a:cubicBezTo>
                    <a:pt x="503" y="205"/>
                    <a:pt x="503" y="198"/>
                    <a:pt x="499" y="194"/>
                  </a:cubicBezTo>
                  <a:cubicBezTo>
                    <a:pt x="499" y="188"/>
                    <a:pt x="499" y="188"/>
                    <a:pt x="499" y="188"/>
                  </a:cubicBezTo>
                  <a:cubicBezTo>
                    <a:pt x="501" y="188"/>
                    <a:pt x="502" y="189"/>
                    <a:pt x="504" y="190"/>
                  </a:cubicBezTo>
                  <a:close/>
                  <a:moveTo>
                    <a:pt x="504" y="277"/>
                  </a:moveTo>
                  <a:cubicBezTo>
                    <a:pt x="504" y="283"/>
                    <a:pt x="504" y="283"/>
                    <a:pt x="504" y="283"/>
                  </a:cubicBezTo>
                  <a:cubicBezTo>
                    <a:pt x="502" y="284"/>
                    <a:pt x="500" y="285"/>
                    <a:pt x="499" y="287"/>
                  </a:cubicBezTo>
                  <a:cubicBezTo>
                    <a:pt x="499" y="281"/>
                    <a:pt x="499" y="281"/>
                    <a:pt x="499" y="281"/>
                  </a:cubicBezTo>
                  <a:cubicBezTo>
                    <a:pt x="504" y="277"/>
                    <a:pt x="504" y="277"/>
                    <a:pt x="504" y="277"/>
                  </a:cubicBezTo>
                  <a:close/>
                  <a:moveTo>
                    <a:pt x="504" y="291"/>
                  </a:moveTo>
                  <a:cubicBezTo>
                    <a:pt x="504" y="296"/>
                    <a:pt x="504" y="296"/>
                    <a:pt x="504" y="296"/>
                  </a:cubicBezTo>
                  <a:cubicBezTo>
                    <a:pt x="502" y="295"/>
                    <a:pt x="501" y="294"/>
                    <a:pt x="499" y="293"/>
                  </a:cubicBezTo>
                  <a:cubicBezTo>
                    <a:pt x="499" y="288"/>
                    <a:pt x="499" y="288"/>
                    <a:pt x="499" y="288"/>
                  </a:cubicBezTo>
                  <a:cubicBezTo>
                    <a:pt x="501" y="289"/>
                    <a:pt x="503" y="290"/>
                    <a:pt x="504" y="291"/>
                  </a:cubicBezTo>
                  <a:close/>
                  <a:moveTo>
                    <a:pt x="504" y="305"/>
                  </a:moveTo>
                  <a:cubicBezTo>
                    <a:pt x="504" y="312"/>
                    <a:pt x="504" y="312"/>
                    <a:pt x="504" y="312"/>
                  </a:cubicBezTo>
                  <a:cubicBezTo>
                    <a:pt x="502" y="313"/>
                    <a:pt x="501" y="315"/>
                    <a:pt x="499" y="317"/>
                  </a:cubicBezTo>
                  <a:cubicBezTo>
                    <a:pt x="499" y="311"/>
                    <a:pt x="499" y="311"/>
                    <a:pt x="499" y="311"/>
                  </a:cubicBezTo>
                  <a:cubicBezTo>
                    <a:pt x="500" y="311"/>
                    <a:pt x="501" y="310"/>
                    <a:pt x="502" y="309"/>
                  </a:cubicBezTo>
                  <a:cubicBezTo>
                    <a:pt x="501" y="308"/>
                    <a:pt x="500" y="308"/>
                    <a:pt x="499" y="307"/>
                  </a:cubicBezTo>
                  <a:cubicBezTo>
                    <a:pt x="499" y="302"/>
                    <a:pt x="499" y="302"/>
                    <a:pt x="499" y="302"/>
                  </a:cubicBezTo>
                  <a:cubicBezTo>
                    <a:pt x="503" y="305"/>
                    <a:pt x="503" y="305"/>
                    <a:pt x="503" y="305"/>
                  </a:cubicBezTo>
                  <a:cubicBezTo>
                    <a:pt x="504" y="305"/>
                    <a:pt x="504" y="305"/>
                    <a:pt x="504" y="305"/>
                  </a:cubicBezTo>
                  <a:close/>
                  <a:moveTo>
                    <a:pt x="504" y="330"/>
                  </a:moveTo>
                  <a:cubicBezTo>
                    <a:pt x="504" y="340"/>
                    <a:pt x="504" y="340"/>
                    <a:pt x="504" y="340"/>
                  </a:cubicBezTo>
                  <a:cubicBezTo>
                    <a:pt x="501" y="338"/>
                    <a:pt x="500" y="338"/>
                    <a:pt x="499" y="337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9" y="332"/>
                    <a:pt x="499" y="331"/>
                    <a:pt x="499" y="330"/>
                  </a:cubicBezTo>
                  <a:cubicBezTo>
                    <a:pt x="504" y="330"/>
                    <a:pt x="504" y="330"/>
                    <a:pt x="504" y="330"/>
                  </a:cubicBezTo>
                  <a:close/>
                  <a:moveTo>
                    <a:pt x="504" y="388"/>
                  </a:moveTo>
                  <a:cubicBezTo>
                    <a:pt x="504" y="415"/>
                    <a:pt x="504" y="415"/>
                    <a:pt x="504" y="415"/>
                  </a:cubicBezTo>
                  <a:cubicBezTo>
                    <a:pt x="503" y="423"/>
                    <a:pt x="501" y="431"/>
                    <a:pt x="499" y="438"/>
                  </a:cubicBezTo>
                  <a:cubicBezTo>
                    <a:pt x="499" y="421"/>
                    <a:pt x="499" y="421"/>
                    <a:pt x="499" y="421"/>
                  </a:cubicBezTo>
                  <a:cubicBezTo>
                    <a:pt x="500" y="420"/>
                    <a:pt x="500" y="418"/>
                    <a:pt x="501" y="416"/>
                  </a:cubicBezTo>
                  <a:cubicBezTo>
                    <a:pt x="499" y="416"/>
                    <a:pt x="499" y="416"/>
                    <a:pt x="499" y="416"/>
                  </a:cubicBezTo>
                  <a:cubicBezTo>
                    <a:pt x="499" y="411"/>
                    <a:pt x="499" y="411"/>
                    <a:pt x="499" y="411"/>
                  </a:cubicBezTo>
                  <a:cubicBezTo>
                    <a:pt x="500" y="410"/>
                    <a:pt x="500" y="409"/>
                    <a:pt x="501" y="409"/>
                  </a:cubicBezTo>
                  <a:cubicBezTo>
                    <a:pt x="501" y="406"/>
                    <a:pt x="501" y="404"/>
                    <a:pt x="501" y="402"/>
                  </a:cubicBezTo>
                  <a:cubicBezTo>
                    <a:pt x="500" y="402"/>
                    <a:pt x="499" y="403"/>
                    <a:pt x="499" y="403"/>
                  </a:cubicBezTo>
                  <a:cubicBezTo>
                    <a:pt x="499" y="398"/>
                    <a:pt x="499" y="398"/>
                    <a:pt x="499" y="398"/>
                  </a:cubicBezTo>
                  <a:cubicBezTo>
                    <a:pt x="501" y="396"/>
                    <a:pt x="503" y="393"/>
                    <a:pt x="500" y="389"/>
                  </a:cubicBezTo>
                  <a:cubicBezTo>
                    <a:pt x="499" y="390"/>
                    <a:pt x="499" y="390"/>
                    <a:pt x="499" y="390"/>
                  </a:cubicBezTo>
                  <a:cubicBezTo>
                    <a:pt x="499" y="383"/>
                    <a:pt x="499" y="383"/>
                    <a:pt x="499" y="383"/>
                  </a:cubicBezTo>
                  <a:cubicBezTo>
                    <a:pt x="500" y="381"/>
                    <a:pt x="500" y="379"/>
                    <a:pt x="499" y="377"/>
                  </a:cubicBezTo>
                  <a:cubicBezTo>
                    <a:pt x="499" y="365"/>
                    <a:pt x="499" y="365"/>
                    <a:pt x="499" y="365"/>
                  </a:cubicBezTo>
                  <a:cubicBezTo>
                    <a:pt x="501" y="373"/>
                    <a:pt x="503" y="380"/>
                    <a:pt x="504" y="388"/>
                  </a:cubicBezTo>
                  <a:close/>
                  <a:moveTo>
                    <a:pt x="504" y="491"/>
                  </a:moveTo>
                  <a:cubicBezTo>
                    <a:pt x="504" y="497"/>
                    <a:pt x="504" y="497"/>
                    <a:pt x="504" y="497"/>
                  </a:cubicBezTo>
                  <a:cubicBezTo>
                    <a:pt x="503" y="496"/>
                    <a:pt x="503" y="495"/>
                    <a:pt x="502" y="495"/>
                  </a:cubicBezTo>
                  <a:cubicBezTo>
                    <a:pt x="501" y="496"/>
                    <a:pt x="500" y="498"/>
                    <a:pt x="499" y="499"/>
                  </a:cubicBezTo>
                  <a:cubicBezTo>
                    <a:pt x="499" y="486"/>
                    <a:pt x="499" y="486"/>
                    <a:pt x="499" y="486"/>
                  </a:cubicBezTo>
                  <a:cubicBezTo>
                    <a:pt x="504" y="491"/>
                    <a:pt x="504" y="491"/>
                    <a:pt x="504" y="491"/>
                  </a:cubicBezTo>
                  <a:close/>
                  <a:moveTo>
                    <a:pt x="504" y="507"/>
                  </a:moveTo>
                  <a:cubicBezTo>
                    <a:pt x="504" y="516"/>
                    <a:pt x="504" y="516"/>
                    <a:pt x="504" y="516"/>
                  </a:cubicBezTo>
                  <a:cubicBezTo>
                    <a:pt x="502" y="519"/>
                    <a:pt x="502" y="519"/>
                    <a:pt x="502" y="519"/>
                  </a:cubicBezTo>
                  <a:cubicBezTo>
                    <a:pt x="503" y="520"/>
                    <a:pt x="503" y="520"/>
                    <a:pt x="504" y="521"/>
                  </a:cubicBezTo>
                  <a:cubicBezTo>
                    <a:pt x="504" y="527"/>
                    <a:pt x="504" y="527"/>
                    <a:pt x="504" y="527"/>
                  </a:cubicBezTo>
                  <a:cubicBezTo>
                    <a:pt x="499" y="522"/>
                    <a:pt x="499" y="522"/>
                    <a:pt x="499" y="522"/>
                  </a:cubicBezTo>
                  <a:cubicBezTo>
                    <a:pt x="499" y="516"/>
                    <a:pt x="499" y="516"/>
                    <a:pt x="499" y="516"/>
                  </a:cubicBezTo>
                  <a:cubicBezTo>
                    <a:pt x="499" y="516"/>
                    <a:pt x="499" y="516"/>
                    <a:pt x="499" y="516"/>
                  </a:cubicBezTo>
                  <a:cubicBezTo>
                    <a:pt x="501" y="512"/>
                    <a:pt x="503" y="510"/>
                    <a:pt x="504" y="507"/>
                  </a:cubicBezTo>
                  <a:close/>
                  <a:moveTo>
                    <a:pt x="504" y="582"/>
                  </a:moveTo>
                  <a:cubicBezTo>
                    <a:pt x="504" y="594"/>
                    <a:pt x="504" y="594"/>
                    <a:pt x="504" y="594"/>
                  </a:cubicBezTo>
                  <a:cubicBezTo>
                    <a:pt x="502" y="593"/>
                    <a:pt x="501" y="593"/>
                    <a:pt x="499" y="593"/>
                  </a:cubicBezTo>
                  <a:cubicBezTo>
                    <a:pt x="499" y="585"/>
                    <a:pt x="499" y="585"/>
                    <a:pt x="499" y="585"/>
                  </a:cubicBezTo>
                  <a:cubicBezTo>
                    <a:pt x="501" y="584"/>
                    <a:pt x="502" y="583"/>
                    <a:pt x="504" y="582"/>
                  </a:cubicBezTo>
                  <a:close/>
                  <a:moveTo>
                    <a:pt x="504" y="605"/>
                  </a:moveTo>
                  <a:cubicBezTo>
                    <a:pt x="504" y="613"/>
                    <a:pt x="504" y="613"/>
                    <a:pt x="504" y="613"/>
                  </a:cubicBezTo>
                  <a:cubicBezTo>
                    <a:pt x="502" y="614"/>
                    <a:pt x="501" y="615"/>
                    <a:pt x="499" y="616"/>
                  </a:cubicBezTo>
                  <a:cubicBezTo>
                    <a:pt x="499" y="611"/>
                    <a:pt x="499" y="611"/>
                    <a:pt x="499" y="611"/>
                  </a:cubicBezTo>
                  <a:cubicBezTo>
                    <a:pt x="499" y="611"/>
                    <a:pt x="499" y="611"/>
                    <a:pt x="499" y="611"/>
                  </a:cubicBezTo>
                  <a:cubicBezTo>
                    <a:pt x="499" y="610"/>
                    <a:pt x="499" y="610"/>
                    <a:pt x="499" y="610"/>
                  </a:cubicBezTo>
                  <a:cubicBezTo>
                    <a:pt x="499" y="603"/>
                    <a:pt x="499" y="603"/>
                    <a:pt x="499" y="603"/>
                  </a:cubicBezTo>
                  <a:cubicBezTo>
                    <a:pt x="502" y="605"/>
                    <a:pt x="502" y="605"/>
                    <a:pt x="502" y="605"/>
                  </a:cubicBezTo>
                  <a:cubicBezTo>
                    <a:pt x="502" y="605"/>
                    <a:pt x="503" y="605"/>
                    <a:pt x="504" y="605"/>
                  </a:cubicBezTo>
                  <a:close/>
                  <a:moveTo>
                    <a:pt x="504" y="666"/>
                  </a:moveTo>
                  <a:cubicBezTo>
                    <a:pt x="504" y="678"/>
                    <a:pt x="504" y="678"/>
                    <a:pt x="504" y="678"/>
                  </a:cubicBezTo>
                  <a:cubicBezTo>
                    <a:pt x="499" y="680"/>
                    <a:pt x="499" y="680"/>
                    <a:pt x="499" y="680"/>
                  </a:cubicBezTo>
                  <a:cubicBezTo>
                    <a:pt x="499" y="668"/>
                    <a:pt x="499" y="668"/>
                    <a:pt x="499" y="668"/>
                  </a:cubicBezTo>
                  <a:cubicBezTo>
                    <a:pt x="504" y="666"/>
                    <a:pt x="504" y="666"/>
                    <a:pt x="504" y="666"/>
                  </a:cubicBezTo>
                  <a:close/>
                  <a:moveTo>
                    <a:pt x="504" y="732"/>
                  </a:moveTo>
                  <a:cubicBezTo>
                    <a:pt x="504" y="741"/>
                    <a:pt x="504" y="741"/>
                    <a:pt x="504" y="741"/>
                  </a:cubicBezTo>
                  <a:cubicBezTo>
                    <a:pt x="502" y="741"/>
                    <a:pt x="501" y="742"/>
                    <a:pt x="499" y="742"/>
                  </a:cubicBezTo>
                  <a:cubicBezTo>
                    <a:pt x="499" y="733"/>
                    <a:pt x="499" y="733"/>
                    <a:pt x="499" y="733"/>
                  </a:cubicBezTo>
                  <a:cubicBezTo>
                    <a:pt x="501" y="732"/>
                    <a:pt x="502" y="732"/>
                    <a:pt x="504" y="732"/>
                  </a:cubicBezTo>
                  <a:close/>
                  <a:moveTo>
                    <a:pt x="504" y="756"/>
                  </a:moveTo>
                  <a:cubicBezTo>
                    <a:pt x="504" y="768"/>
                    <a:pt x="504" y="768"/>
                    <a:pt x="504" y="768"/>
                  </a:cubicBezTo>
                  <a:cubicBezTo>
                    <a:pt x="502" y="766"/>
                    <a:pt x="500" y="764"/>
                    <a:pt x="499" y="763"/>
                  </a:cubicBezTo>
                  <a:cubicBezTo>
                    <a:pt x="499" y="751"/>
                    <a:pt x="499" y="751"/>
                    <a:pt x="499" y="751"/>
                  </a:cubicBezTo>
                  <a:cubicBezTo>
                    <a:pt x="501" y="753"/>
                    <a:pt x="502" y="754"/>
                    <a:pt x="504" y="756"/>
                  </a:cubicBezTo>
                  <a:close/>
                  <a:moveTo>
                    <a:pt x="499" y="98"/>
                  </a:moveTo>
                  <a:cubicBezTo>
                    <a:pt x="499" y="87"/>
                    <a:pt x="499" y="87"/>
                    <a:pt x="499" y="87"/>
                  </a:cubicBezTo>
                  <a:cubicBezTo>
                    <a:pt x="500" y="88"/>
                    <a:pt x="501" y="89"/>
                    <a:pt x="503" y="90"/>
                  </a:cubicBezTo>
                  <a:cubicBezTo>
                    <a:pt x="502" y="93"/>
                    <a:pt x="501" y="96"/>
                    <a:pt x="501" y="98"/>
                  </a:cubicBezTo>
                  <a:lnTo>
                    <a:pt x="499" y="98"/>
                  </a:lnTo>
                  <a:close/>
                  <a:moveTo>
                    <a:pt x="496" y="14"/>
                  </a:moveTo>
                  <a:cubicBezTo>
                    <a:pt x="497" y="14"/>
                    <a:pt x="498" y="14"/>
                    <a:pt x="499" y="14"/>
                  </a:cubicBezTo>
                  <a:cubicBezTo>
                    <a:pt x="499" y="22"/>
                    <a:pt x="499" y="22"/>
                    <a:pt x="499" y="22"/>
                  </a:cubicBezTo>
                  <a:cubicBezTo>
                    <a:pt x="498" y="21"/>
                    <a:pt x="497" y="21"/>
                    <a:pt x="496" y="21"/>
                  </a:cubicBezTo>
                  <a:cubicBezTo>
                    <a:pt x="496" y="14"/>
                    <a:pt x="496" y="14"/>
                    <a:pt x="496" y="14"/>
                  </a:cubicBezTo>
                  <a:close/>
                  <a:moveTo>
                    <a:pt x="499" y="781"/>
                  </a:moveTo>
                  <a:cubicBezTo>
                    <a:pt x="498" y="782"/>
                    <a:pt x="498" y="782"/>
                    <a:pt x="497" y="782"/>
                  </a:cubicBezTo>
                  <a:cubicBezTo>
                    <a:pt x="497" y="782"/>
                    <a:pt x="496" y="782"/>
                    <a:pt x="496" y="782"/>
                  </a:cubicBezTo>
                  <a:cubicBezTo>
                    <a:pt x="496" y="773"/>
                    <a:pt x="496" y="773"/>
                    <a:pt x="496" y="773"/>
                  </a:cubicBezTo>
                  <a:cubicBezTo>
                    <a:pt x="497" y="773"/>
                    <a:pt x="498" y="773"/>
                    <a:pt x="499" y="772"/>
                  </a:cubicBezTo>
                  <a:cubicBezTo>
                    <a:pt x="499" y="781"/>
                    <a:pt x="499" y="781"/>
                    <a:pt x="499" y="781"/>
                  </a:cubicBezTo>
                  <a:close/>
                  <a:moveTo>
                    <a:pt x="499" y="49"/>
                  </a:moveTo>
                  <a:cubicBezTo>
                    <a:pt x="499" y="61"/>
                    <a:pt x="499" y="61"/>
                    <a:pt x="499" y="61"/>
                  </a:cubicBezTo>
                  <a:cubicBezTo>
                    <a:pt x="498" y="60"/>
                    <a:pt x="497" y="60"/>
                    <a:pt x="496" y="59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7" y="46"/>
                    <a:pt x="497" y="48"/>
                    <a:pt x="499" y="49"/>
                  </a:cubicBezTo>
                  <a:close/>
                  <a:moveTo>
                    <a:pt x="499" y="87"/>
                  </a:moveTo>
                  <a:cubicBezTo>
                    <a:pt x="499" y="98"/>
                    <a:pt x="499" y="98"/>
                    <a:pt x="499" y="98"/>
                  </a:cubicBezTo>
                  <a:cubicBezTo>
                    <a:pt x="498" y="97"/>
                    <a:pt x="497" y="97"/>
                    <a:pt x="496" y="97"/>
                  </a:cubicBezTo>
                  <a:cubicBezTo>
                    <a:pt x="496" y="86"/>
                    <a:pt x="496" y="86"/>
                    <a:pt x="496" y="86"/>
                  </a:cubicBezTo>
                  <a:cubicBezTo>
                    <a:pt x="497" y="86"/>
                    <a:pt x="498" y="87"/>
                    <a:pt x="499" y="87"/>
                  </a:cubicBezTo>
                  <a:close/>
                  <a:moveTo>
                    <a:pt x="499" y="127"/>
                  </a:moveTo>
                  <a:cubicBezTo>
                    <a:pt x="499" y="143"/>
                    <a:pt x="499" y="143"/>
                    <a:pt x="499" y="143"/>
                  </a:cubicBezTo>
                  <a:cubicBezTo>
                    <a:pt x="498" y="143"/>
                    <a:pt x="497" y="143"/>
                    <a:pt x="496" y="143"/>
                  </a:cubicBezTo>
                  <a:cubicBezTo>
                    <a:pt x="496" y="126"/>
                    <a:pt x="496" y="126"/>
                    <a:pt x="496" y="126"/>
                  </a:cubicBezTo>
                  <a:cubicBezTo>
                    <a:pt x="497" y="126"/>
                    <a:pt x="498" y="127"/>
                    <a:pt x="499" y="127"/>
                  </a:cubicBezTo>
                  <a:close/>
                  <a:moveTo>
                    <a:pt x="499" y="188"/>
                  </a:moveTo>
                  <a:cubicBezTo>
                    <a:pt x="499" y="194"/>
                    <a:pt x="499" y="194"/>
                    <a:pt x="499" y="194"/>
                  </a:cubicBezTo>
                  <a:cubicBezTo>
                    <a:pt x="498" y="194"/>
                    <a:pt x="497" y="193"/>
                    <a:pt x="496" y="192"/>
                  </a:cubicBezTo>
                  <a:cubicBezTo>
                    <a:pt x="496" y="186"/>
                    <a:pt x="496" y="186"/>
                    <a:pt x="496" y="186"/>
                  </a:cubicBezTo>
                  <a:cubicBezTo>
                    <a:pt x="497" y="187"/>
                    <a:pt x="498" y="187"/>
                    <a:pt x="499" y="188"/>
                  </a:cubicBezTo>
                  <a:close/>
                  <a:moveTo>
                    <a:pt x="499" y="213"/>
                  </a:moveTo>
                  <a:cubicBezTo>
                    <a:pt x="499" y="217"/>
                    <a:pt x="499" y="217"/>
                    <a:pt x="499" y="217"/>
                  </a:cubicBezTo>
                  <a:cubicBezTo>
                    <a:pt x="498" y="217"/>
                    <a:pt x="497" y="216"/>
                    <a:pt x="496" y="216"/>
                  </a:cubicBezTo>
                  <a:cubicBezTo>
                    <a:pt x="496" y="210"/>
                    <a:pt x="496" y="210"/>
                    <a:pt x="496" y="210"/>
                  </a:cubicBezTo>
                  <a:cubicBezTo>
                    <a:pt x="497" y="211"/>
                    <a:pt x="497" y="212"/>
                    <a:pt x="499" y="213"/>
                  </a:cubicBezTo>
                  <a:close/>
                  <a:moveTo>
                    <a:pt x="499" y="281"/>
                  </a:moveTo>
                  <a:cubicBezTo>
                    <a:pt x="499" y="287"/>
                    <a:pt x="499" y="287"/>
                    <a:pt x="499" y="287"/>
                  </a:cubicBezTo>
                  <a:cubicBezTo>
                    <a:pt x="499" y="287"/>
                    <a:pt x="499" y="287"/>
                    <a:pt x="498" y="288"/>
                  </a:cubicBezTo>
                  <a:cubicBezTo>
                    <a:pt x="499" y="288"/>
                    <a:pt x="499" y="288"/>
                    <a:pt x="499" y="288"/>
                  </a:cubicBezTo>
                  <a:cubicBezTo>
                    <a:pt x="499" y="293"/>
                    <a:pt x="499" y="293"/>
                    <a:pt x="499" y="293"/>
                  </a:cubicBezTo>
                  <a:cubicBezTo>
                    <a:pt x="498" y="293"/>
                    <a:pt x="497" y="292"/>
                    <a:pt x="496" y="292"/>
                  </a:cubicBezTo>
                  <a:cubicBezTo>
                    <a:pt x="496" y="285"/>
                    <a:pt x="496" y="285"/>
                    <a:pt x="496" y="285"/>
                  </a:cubicBezTo>
                  <a:cubicBezTo>
                    <a:pt x="499" y="281"/>
                    <a:pt x="499" y="281"/>
                    <a:pt x="499" y="281"/>
                  </a:cubicBezTo>
                  <a:close/>
                  <a:moveTo>
                    <a:pt x="499" y="302"/>
                  </a:moveTo>
                  <a:cubicBezTo>
                    <a:pt x="499" y="307"/>
                    <a:pt x="499" y="307"/>
                    <a:pt x="499" y="307"/>
                  </a:cubicBezTo>
                  <a:cubicBezTo>
                    <a:pt x="498" y="306"/>
                    <a:pt x="497" y="305"/>
                    <a:pt x="496" y="304"/>
                  </a:cubicBezTo>
                  <a:cubicBezTo>
                    <a:pt x="496" y="300"/>
                    <a:pt x="496" y="300"/>
                    <a:pt x="496" y="300"/>
                  </a:cubicBezTo>
                  <a:cubicBezTo>
                    <a:pt x="499" y="302"/>
                    <a:pt x="499" y="302"/>
                    <a:pt x="499" y="302"/>
                  </a:cubicBezTo>
                  <a:close/>
                  <a:moveTo>
                    <a:pt x="499" y="311"/>
                  </a:moveTo>
                  <a:cubicBezTo>
                    <a:pt x="499" y="317"/>
                    <a:pt x="499" y="317"/>
                    <a:pt x="499" y="317"/>
                  </a:cubicBezTo>
                  <a:cubicBezTo>
                    <a:pt x="498" y="317"/>
                    <a:pt x="497" y="319"/>
                    <a:pt x="496" y="319"/>
                  </a:cubicBezTo>
                  <a:cubicBezTo>
                    <a:pt x="496" y="313"/>
                    <a:pt x="496" y="313"/>
                    <a:pt x="496" y="313"/>
                  </a:cubicBezTo>
                  <a:cubicBezTo>
                    <a:pt x="497" y="312"/>
                    <a:pt x="498" y="312"/>
                    <a:pt x="499" y="311"/>
                  </a:cubicBezTo>
                  <a:close/>
                  <a:moveTo>
                    <a:pt x="499" y="333"/>
                  </a:moveTo>
                  <a:cubicBezTo>
                    <a:pt x="499" y="337"/>
                    <a:pt x="499" y="337"/>
                    <a:pt x="499" y="337"/>
                  </a:cubicBezTo>
                  <a:cubicBezTo>
                    <a:pt x="498" y="337"/>
                    <a:pt x="498" y="337"/>
                    <a:pt x="498" y="337"/>
                  </a:cubicBezTo>
                  <a:cubicBezTo>
                    <a:pt x="498" y="336"/>
                    <a:pt x="499" y="334"/>
                    <a:pt x="499" y="333"/>
                  </a:cubicBezTo>
                  <a:close/>
                  <a:moveTo>
                    <a:pt x="499" y="365"/>
                  </a:moveTo>
                  <a:cubicBezTo>
                    <a:pt x="499" y="377"/>
                    <a:pt x="499" y="377"/>
                    <a:pt x="499" y="377"/>
                  </a:cubicBezTo>
                  <a:cubicBezTo>
                    <a:pt x="499" y="377"/>
                    <a:pt x="498" y="376"/>
                    <a:pt x="498" y="376"/>
                  </a:cubicBezTo>
                  <a:cubicBezTo>
                    <a:pt x="496" y="378"/>
                    <a:pt x="496" y="378"/>
                    <a:pt x="496" y="378"/>
                  </a:cubicBezTo>
                  <a:cubicBezTo>
                    <a:pt x="496" y="356"/>
                    <a:pt x="496" y="356"/>
                    <a:pt x="496" y="356"/>
                  </a:cubicBezTo>
                  <a:cubicBezTo>
                    <a:pt x="497" y="359"/>
                    <a:pt x="498" y="362"/>
                    <a:pt x="499" y="365"/>
                  </a:cubicBezTo>
                  <a:close/>
                  <a:moveTo>
                    <a:pt x="499" y="383"/>
                  </a:moveTo>
                  <a:cubicBezTo>
                    <a:pt x="499" y="390"/>
                    <a:pt x="499" y="390"/>
                    <a:pt x="499" y="390"/>
                  </a:cubicBezTo>
                  <a:cubicBezTo>
                    <a:pt x="498" y="391"/>
                    <a:pt x="497" y="391"/>
                    <a:pt x="496" y="392"/>
                  </a:cubicBezTo>
                  <a:cubicBezTo>
                    <a:pt x="496" y="388"/>
                    <a:pt x="496" y="388"/>
                    <a:pt x="496" y="388"/>
                  </a:cubicBezTo>
                  <a:cubicBezTo>
                    <a:pt x="497" y="387"/>
                    <a:pt x="498" y="385"/>
                    <a:pt x="499" y="383"/>
                  </a:cubicBezTo>
                  <a:close/>
                  <a:moveTo>
                    <a:pt x="499" y="398"/>
                  </a:moveTo>
                  <a:cubicBezTo>
                    <a:pt x="499" y="403"/>
                    <a:pt x="499" y="403"/>
                    <a:pt x="499" y="403"/>
                  </a:cubicBezTo>
                  <a:cubicBezTo>
                    <a:pt x="498" y="404"/>
                    <a:pt x="497" y="405"/>
                    <a:pt x="496" y="405"/>
                  </a:cubicBezTo>
                  <a:cubicBezTo>
                    <a:pt x="496" y="401"/>
                    <a:pt x="496" y="401"/>
                    <a:pt x="496" y="401"/>
                  </a:cubicBezTo>
                  <a:cubicBezTo>
                    <a:pt x="497" y="400"/>
                    <a:pt x="498" y="399"/>
                    <a:pt x="499" y="398"/>
                  </a:cubicBezTo>
                  <a:close/>
                  <a:moveTo>
                    <a:pt x="499" y="411"/>
                  </a:moveTo>
                  <a:cubicBezTo>
                    <a:pt x="499" y="416"/>
                    <a:pt x="499" y="416"/>
                    <a:pt x="499" y="416"/>
                  </a:cubicBezTo>
                  <a:cubicBezTo>
                    <a:pt x="496" y="418"/>
                    <a:pt x="496" y="418"/>
                    <a:pt x="496" y="418"/>
                  </a:cubicBezTo>
                  <a:cubicBezTo>
                    <a:pt x="496" y="412"/>
                    <a:pt x="496" y="412"/>
                    <a:pt x="496" y="412"/>
                  </a:cubicBezTo>
                  <a:cubicBezTo>
                    <a:pt x="497" y="412"/>
                    <a:pt x="498" y="411"/>
                    <a:pt x="499" y="411"/>
                  </a:cubicBezTo>
                  <a:close/>
                  <a:moveTo>
                    <a:pt x="499" y="421"/>
                  </a:moveTo>
                  <a:cubicBezTo>
                    <a:pt x="499" y="438"/>
                    <a:pt x="499" y="438"/>
                    <a:pt x="499" y="438"/>
                  </a:cubicBezTo>
                  <a:cubicBezTo>
                    <a:pt x="498" y="440"/>
                    <a:pt x="497" y="443"/>
                    <a:pt x="496" y="446"/>
                  </a:cubicBezTo>
                  <a:cubicBezTo>
                    <a:pt x="496" y="436"/>
                    <a:pt x="496" y="436"/>
                    <a:pt x="496" y="436"/>
                  </a:cubicBezTo>
                  <a:cubicBezTo>
                    <a:pt x="496" y="436"/>
                    <a:pt x="496" y="436"/>
                    <a:pt x="496" y="436"/>
                  </a:cubicBezTo>
                  <a:cubicBezTo>
                    <a:pt x="497" y="433"/>
                    <a:pt x="497" y="431"/>
                    <a:pt x="498" y="429"/>
                  </a:cubicBezTo>
                  <a:cubicBezTo>
                    <a:pt x="497" y="429"/>
                    <a:pt x="496" y="429"/>
                    <a:pt x="496" y="429"/>
                  </a:cubicBezTo>
                  <a:cubicBezTo>
                    <a:pt x="496" y="424"/>
                    <a:pt x="496" y="424"/>
                    <a:pt x="496" y="424"/>
                  </a:cubicBezTo>
                  <a:cubicBezTo>
                    <a:pt x="497" y="423"/>
                    <a:pt x="498" y="423"/>
                    <a:pt x="499" y="421"/>
                  </a:cubicBezTo>
                  <a:close/>
                  <a:moveTo>
                    <a:pt x="499" y="486"/>
                  </a:moveTo>
                  <a:cubicBezTo>
                    <a:pt x="499" y="499"/>
                    <a:pt x="499" y="499"/>
                    <a:pt x="499" y="499"/>
                  </a:cubicBezTo>
                  <a:cubicBezTo>
                    <a:pt x="497" y="501"/>
                    <a:pt x="496" y="503"/>
                    <a:pt x="496" y="505"/>
                  </a:cubicBezTo>
                  <a:cubicBezTo>
                    <a:pt x="496" y="498"/>
                    <a:pt x="496" y="498"/>
                    <a:pt x="496" y="498"/>
                  </a:cubicBezTo>
                  <a:cubicBezTo>
                    <a:pt x="497" y="495"/>
                    <a:pt x="497" y="493"/>
                    <a:pt x="496" y="488"/>
                  </a:cubicBezTo>
                  <a:cubicBezTo>
                    <a:pt x="496" y="483"/>
                    <a:pt x="496" y="483"/>
                    <a:pt x="496" y="483"/>
                  </a:cubicBezTo>
                  <a:cubicBezTo>
                    <a:pt x="499" y="486"/>
                    <a:pt x="499" y="486"/>
                    <a:pt x="499" y="486"/>
                  </a:cubicBezTo>
                  <a:close/>
                  <a:moveTo>
                    <a:pt x="499" y="516"/>
                  </a:moveTo>
                  <a:cubicBezTo>
                    <a:pt x="499" y="522"/>
                    <a:pt x="499" y="522"/>
                    <a:pt x="499" y="522"/>
                  </a:cubicBezTo>
                  <a:cubicBezTo>
                    <a:pt x="496" y="518"/>
                    <a:pt x="496" y="518"/>
                    <a:pt x="496" y="518"/>
                  </a:cubicBezTo>
                  <a:cubicBezTo>
                    <a:pt x="496" y="514"/>
                    <a:pt x="496" y="514"/>
                    <a:pt x="496" y="514"/>
                  </a:cubicBezTo>
                  <a:cubicBezTo>
                    <a:pt x="496" y="514"/>
                    <a:pt x="497" y="515"/>
                    <a:pt x="497" y="516"/>
                  </a:cubicBezTo>
                  <a:cubicBezTo>
                    <a:pt x="499" y="516"/>
                    <a:pt x="499" y="516"/>
                    <a:pt x="499" y="516"/>
                  </a:cubicBezTo>
                  <a:close/>
                  <a:moveTo>
                    <a:pt x="499" y="585"/>
                  </a:moveTo>
                  <a:cubicBezTo>
                    <a:pt x="499" y="593"/>
                    <a:pt x="499" y="593"/>
                    <a:pt x="499" y="593"/>
                  </a:cubicBezTo>
                  <a:cubicBezTo>
                    <a:pt x="498" y="593"/>
                    <a:pt x="497" y="593"/>
                    <a:pt x="496" y="593"/>
                  </a:cubicBezTo>
                  <a:cubicBezTo>
                    <a:pt x="496" y="586"/>
                    <a:pt x="496" y="586"/>
                    <a:pt x="496" y="586"/>
                  </a:cubicBezTo>
                  <a:cubicBezTo>
                    <a:pt x="497" y="586"/>
                    <a:pt x="498" y="586"/>
                    <a:pt x="499" y="585"/>
                  </a:cubicBezTo>
                  <a:close/>
                  <a:moveTo>
                    <a:pt x="499" y="603"/>
                  </a:moveTo>
                  <a:cubicBezTo>
                    <a:pt x="499" y="610"/>
                    <a:pt x="499" y="610"/>
                    <a:pt x="499" y="610"/>
                  </a:cubicBezTo>
                  <a:cubicBezTo>
                    <a:pt x="498" y="609"/>
                    <a:pt x="497" y="609"/>
                    <a:pt x="496" y="608"/>
                  </a:cubicBezTo>
                  <a:cubicBezTo>
                    <a:pt x="496" y="601"/>
                    <a:pt x="496" y="601"/>
                    <a:pt x="496" y="601"/>
                  </a:cubicBezTo>
                  <a:cubicBezTo>
                    <a:pt x="499" y="603"/>
                    <a:pt x="499" y="603"/>
                    <a:pt x="499" y="603"/>
                  </a:cubicBezTo>
                  <a:close/>
                  <a:moveTo>
                    <a:pt x="499" y="611"/>
                  </a:moveTo>
                  <a:cubicBezTo>
                    <a:pt x="499" y="616"/>
                    <a:pt x="499" y="616"/>
                    <a:pt x="499" y="616"/>
                  </a:cubicBezTo>
                  <a:cubicBezTo>
                    <a:pt x="498" y="617"/>
                    <a:pt x="497" y="617"/>
                    <a:pt x="496" y="618"/>
                  </a:cubicBezTo>
                  <a:cubicBezTo>
                    <a:pt x="496" y="612"/>
                    <a:pt x="496" y="612"/>
                    <a:pt x="496" y="612"/>
                  </a:cubicBezTo>
                  <a:cubicBezTo>
                    <a:pt x="497" y="612"/>
                    <a:pt x="497" y="611"/>
                    <a:pt x="499" y="611"/>
                  </a:cubicBezTo>
                  <a:close/>
                  <a:moveTo>
                    <a:pt x="499" y="668"/>
                  </a:moveTo>
                  <a:cubicBezTo>
                    <a:pt x="499" y="680"/>
                    <a:pt x="499" y="680"/>
                    <a:pt x="499" y="680"/>
                  </a:cubicBezTo>
                  <a:cubicBezTo>
                    <a:pt x="496" y="681"/>
                    <a:pt x="496" y="681"/>
                    <a:pt x="496" y="681"/>
                  </a:cubicBezTo>
                  <a:cubicBezTo>
                    <a:pt x="496" y="669"/>
                    <a:pt x="496" y="669"/>
                    <a:pt x="496" y="669"/>
                  </a:cubicBezTo>
                  <a:cubicBezTo>
                    <a:pt x="499" y="668"/>
                    <a:pt x="499" y="668"/>
                    <a:pt x="499" y="668"/>
                  </a:cubicBezTo>
                  <a:close/>
                  <a:moveTo>
                    <a:pt x="499" y="733"/>
                  </a:moveTo>
                  <a:cubicBezTo>
                    <a:pt x="499" y="742"/>
                    <a:pt x="499" y="742"/>
                    <a:pt x="499" y="742"/>
                  </a:cubicBezTo>
                  <a:cubicBezTo>
                    <a:pt x="498" y="742"/>
                    <a:pt x="497" y="743"/>
                    <a:pt x="496" y="743"/>
                  </a:cubicBezTo>
                  <a:cubicBezTo>
                    <a:pt x="496" y="734"/>
                    <a:pt x="496" y="734"/>
                    <a:pt x="496" y="734"/>
                  </a:cubicBezTo>
                  <a:cubicBezTo>
                    <a:pt x="497" y="734"/>
                    <a:pt x="497" y="733"/>
                    <a:pt x="498" y="733"/>
                  </a:cubicBezTo>
                  <a:cubicBezTo>
                    <a:pt x="499" y="733"/>
                    <a:pt x="499" y="733"/>
                    <a:pt x="499" y="733"/>
                  </a:cubicBezTo>
                  <a:close/>
                  <a:moveTo>
                    <a:pt x="499" y="751"/>
                  </a:moveTo>
                  <a:cubicBezTo>
                    <a:pt x="499" y="763"/>
                    <a:pt x="499" y="763"/>
                    <a:pt x="499" y="763"/>
                  </a:cubicBezTo>
                  <a:cubicBezTo>
                    <a:pt x="498" y="762"/>
                    <a:pt x="497" y="761"/>
                    <a:pt x="496" y="760"/>
                  </a:cubicBezTo>
                  <a:cubicBezTo>
                    <a:pt x="496" y="748"/>
                    <a:pt x="496" y="748"/>
                    <a:pt x="496" y="748"/>
                  </a:cubicBezTo>
                  <a:cubicBezTo>
                    <a:pt x="497" y="749"/>
                    <a:pt x="498" y="750"/>
                    <a:pt x="499" y="751"/>
                  </a:cubicBezTo>
                  <a:close/>
                  <a:moveTo>
                    <a:pt x="496" y="563"/>
                  </a:moveTo>
                  <a:cubicBezTo>
                    <a:pt x="496" y="558"/>
                    <a:pt x="496" y="558"/>
                    <a:pt x="496" y="558"/>
                  </a:cubicBezTo>
                  <a:cubicBezTo>
                    <a:pt x="497" y="559"/>
                    <a:pt x="497" y="559"/>
                    <a:pt x="497" y="559"/>
                  </a:cubicBezTo>
                  <a:cubicBezTo>
                    <a:pt x="496" y="561"/>
                    <a:pt x="496" y="562"/>
                    <a:pt x="496" y="563"/>
                  </a:cubicBezTo>
                  <a:close/>
                  <a:moveTo>
                    <a:pt x="496" y="121"/>
                  </a:moveTo>
                  <a:cubicBezTo>
                    <a:pt x="496" y="112"/>
                    <a:pt x="496" y="112"/>
                    <a:pt x="496" y="112"/>
                  </a:cubicBezTo>
                  <a:cubicBezTo>
                    <a:pt x="497" y="114"/>
                    <a:pt x="498" y="116"/>
                    <a:pt x="498" y="119"/>
                  </a:cubicBezTo>
                  <a:cubicBezTo>
                    <a:pt x="497" y="120"/>
                    <a:pt x="496" y="120"/>
                    <a:pt x="496" y="121"/>
                  </a:cubicBezTo>
                  <a:close/>
                  <a:moveTo>
                    <a:pt x="491" y="12"/>
                  </a:moveTo>
                  <a:cubicBezTo>
                    <a:pt x="492" y="13"/>
                    <a:pt x="494" y="13"/>
                    <a:pt x="496" y="14"/>
                  </a:cubicBezTo>
                  <a:cubicBezTo>
                    <a:pt x="496" y="21"/>
                    <a:pt x="496" y="21"/>
                    <a:pt x="496" y="21"/>
                  </a:cubicBezTo>
                  <a:cubicBezTo>
                    <a:pt x="494" y="21"/>
                    <a:pt x="493" y="20"/>
                    <a:pt x="491" y="20"/>
                  </a:cubicBezTo>
                  <a:cubicBezTo>
                    <a:pt x="491" y="12"/>
                    <a:pt x="491" y="12"/>
                    <a:pt x="491" y="12"/>
                  </a:cubicBezTo>
                  <a:close/>
                  <a:moveTo>
                    <a:pt x="496" y="782"/>
                  </a:moveTo>
                  <a:cubicBezTo>
                    <a:pt x="494" y="782"/>
                    <a:pt x="492" y="783"/>
                    <a:pt x="491" y="783"/>
                  </a:cubicBezTo>
                  <a:cubicBezTo>
                    <a:pt x="491" y="774"/>
                    <a:pt x="491" y="774"/>
                    <a:pt x="491" y="774"/>
                  </a:cubicBezTo>
                  <a:cubicBezTo>
                    <a:pt x="493" y="774"/>
                    <a:pt x="494" y="774"/>
                    <a:pt x="496" y="773"/>
                  </a:cubicBezTo>
                  <a:cubicBezTo>
                    <a:pt x="496" y="782"/>
                    <a:pt x="496" y="782"/>
                    <a:pt x="496" y="782"/>
                  </a:cubicBezTo>
                  <a:close/>
                  <a:moveTo>
                    <a:pt x="496" y="44"/>
                  </a:moveTo>
                  <a:cubicBezTo>
                    <a:pt x="496" y="59"/>
                    <a:pt x="496" y="59"/>
                    <a:pt x="496" y="59"/>
                  </a:cubicBezTo>
                  <a:cubicBezTo>
                    <a:pt x="493" y="57"/>
                    <a:pt x="493" y="57"/>
                    <a:pt x="493" y="57"/>
                  </a:cubicBezTo>
                  <a:cubicBezTo>
                    <a:pt x="491" y="57"/>
                    <a:pt x="491" y="57"/>
                    <a:pt x="491" y="57"/>
                  </a:cubicBezTo>
                  <a:cubicBezTo>
                    <a:pt x="491" y="29"/>
                    <a:pt x="491" y="29"/>
                    <a:pt x="491" y="29"/>
                  </a:cubicBezTo>
                  <a:cubicBezTo>
                    <a:pt x="493" y="35"/>
                    <a:pt x="494" y="40"/>
                    <a:pt x="496" y="44"/>
                  </a:cubicBezTo>
                  <a:close/>
                  <a:moveTo>
                    <a:pt x="496" y="86"/>
                  </a:moveTo>
                  <a:cubicBezTo>
                    <a:pt x="496" y="97"/>
                    <a:pt x="496" y="97"/>
                    <a:pt x="496" y="97"/>
                  </a:cubicBezTo>
                  <a:cubicBezTo>
                    <a:pt x="495" y="97"/>
                    <a:pt x="495" y="97"/>
                    <a:pt x="495" y="97"/>
                  </a:cubicBezTo>
                  <a:cubicBezTo>
                    <a:pt x="494" y="100"/>
                    <a:pt x="493" y="103"/>
                    <a:pt x="492" y="106"/>
                  </a:cubicBezTo>
                  <a:cubicBezTo>
                    <a:pt x="493" y="108"/>
                    <a:pt x="495" y="110"/>
                    <a:pt x="496" y="112"/>
                  </a:cubicBezTo>
                  <a:cubicBezTo>
                    <a:pt x="496" y="121"/>
                    <a:pt x="496" y="121"/>
                    <a:pt x="496" y="121"/>
                  </a:cubicBezTo>
                  <a:cubicBezTo>
                    <a:pt x="494" y="122"/>
                    <a:pt x="493" y="122"/>
                    <a:pt x="491" y="122"/>
                  </a:cubicBezTo>
                  <a:cubicBezTo>
                    <a:pt x="491" y="81"/>
                    <a:pt x="491" y="81"/>
                    <a:pt x="491" y="81"/>
                  </a:cubicBezTo>
                  <a:cubicBezTo>
                    <a:pt x="491" y="82"/>
                    <a:pt x="491" y="83"/>
                    <a:pt x="491" y="84"/>
                  </a:cubicBezTo>
                  <a:cubicBezTo>
                    <a:pt x="493" y="85"/>
                    <a:pt x="494" y="85"/>
                    <a:pt x="496" y="86"/>
                  </a:cubicBezTo>
                  <a:close/>
                  <a:moveTo>
                    <a:pt x="496" y="126"/>
                  </a:moveTo>
                  <a:cubicBezTo>
                    <a:pt x="496" y="143"/>
                    <a:pt x="496" y="143"/>
                    <a:pt x="496" y="143"/>
                  </a:cubicBezTo>
                  <a:cubicBezTo>
                    <a:pt x="494" y="142"/>
                    <a:pt x="492" y="142"/>
                    <a:pt x="491" y="141"/>
                  </a:cubicBezTo>
                  <a:cubicBezTo>
                    <a:pt x="491" y="125"/>
                    <a:pt x="491" y="125"/>
                    <a:pt x="491" y="125"/>
                  </a:cubicBezTo>
                  <a:cubicBezTo>
                    <a:pt x="492" y="125"/>
                    <a:pt x="494" y="126"/>
                    <a:pt x="496" y="126"/>
                  </a:cubicBezTo>
                  <a:close/>
                  <a:moveTo>
                    <a:pt x="496" y="186"/>
                  </a:moveTo>
                  <a:cubicBezTo>
                    <a:pt x="496" y="192"/>
                    <a:pt x="496" y="192"/>
                    <a:pt x="496" y="192"/>
                  </a:cubicBezTo>
                  <a:cubicBezTo>
                    <a:pt x="494" y="191"/>
                    <a:pt x="493" y="191"/>
                    <a:pt x="491" y="190"/>
                  </a:cubicBezTo>
                  <a:cubicBezTo>
                    <a:pt x="491" y="184"/>
                    <a:pt x="491" y="184"/>
                    <a:pt x="491" y="184"/>
                  </a:cubicBezTo>
                  <a:cubicBezTo>
                    <a:pt x="492" y="185"/>
                    <a:pt x="494" y="186"/>
                    <a:pt x="496" y="186"/>
                  </a:cubicBezTo>
                  <a:close/>
                  <a:moveTo>
                    <a:pt x="496" y="210"/>
                  </a:moveTo>
                  <a:cubicBezTo>
                    <a:pt x="496" y="216"/>
                    <a:pt x="496" y="216"/>
                    <a:pt x="496" y="216"/>
                  </a:cubicBezTo>
                  <a:cubicBezTo>
                    <a:pt x="494" y="215"/>
                    <a:pt x="492" y="214"/>
                    <a:pt x="491" y="213"/>
                  </a:cubicBezTo>
                  <a:cubicBezTo>
                    <a:pt x="491" y="195"/>
                    <a:pt x="491" y="195"/>
                    <a:pt x="491" y="195"/>
                  </a:cubicBezTo>
                  <a:cubicBezTo>
                    <a:pt x="492" y="201"/>
                    <a:pt x="492" y="206"/>
                    <a:pt x="496" y="210"/>
                  </a:cubicBezTo>
                  <a:close/>
                  <a:moveTo>
                    <a:pt x="496" y="285"/>
                  </a:moveTo>
                  <a:cubicBezTo>
                    <a:pt x="496" y="292"/>
                    <a:pt x="496" y="292"/>
                    <a:pt x="496" y="292"/>
                  </a:cubicBezTo>
                  <a:cubicBezTo>
                    <a:pt x="495" y="292"/>
                    <a:pt x="495" y="292"/>
                    <a:pt x="495" y="291"/>
                  </a:cubicBezTo>
                  <a:cubicBezTo>
                    <a:pt x="493" y="292"/>
                    <a:pt x="492" y="294"/>
                    <a:pt x="491" y="294"/>
                  </a:cubicBezTo>
                  <a:cubicBezTo>
                    <a:pt x="491" y="291"/>
                    <a:pt x="491" y="291"/>
                    <a:pt x="491" y="291"/>
                  </a:cubicBezTo>
                  <a:cubicBezTo>
                    <a:pt x="493" y="289"/>
                    <a:pt x="494" y="288"/>
                    <a:pt x="494" y="286"/>
                  </a:cubicBezTo>
                  <a:cubicBezTo>
                    <a:pt x="496" y="285"/>
                    <a:pt x="496" y="285"/>
                    <a:pt x="496" y="285"/>
                  </a:cubicBezTo>
                  <a:close/>
                  <a:moveTo>
                    <a:pt x="496" y="300"/>
                  </a:moveTo>
                  <a:cubicBezTo>
                    <a:pt x="496" y="304"/>
                    <a:pt x="496" y="304"/>
                    <a:pt x="496" y="304"/>
                  </a:cubicBezTo>
                  <a:cubicBezTo>
                    <a:pt x="494" y="303"/>
                    <a:pt x="493" y="302"/>
                    <a:pt x="491" y="302"/>
                  </a:cubicBezTo>
                  <a:cubicBezTo>
                    <a:pt x="491" y="296"/>
                    <a:pt x="491" y="296"/>
                    <a:pt x="491" y="296"/>
                  </a:cubicBezTo>
                  <a:cubicBezTo>
                    <a:pt x="491" y="297"/>
                    <a:pt x="491" y="297"/>
                    <a:pt x="491" y="297"/>
                  </a:cubicBezTo>
                  <a:cubicBezTo>
                    <a:pt x="492" y="298"/>
                    <a:pt x="494" y="299"/>
                    <a:pt x="496" y="300"/>
                  </a:cubicBezTo>
                  <a:close/>
                  <a:moveTo>
                    <a:pt x="496" y="313"/>
                  </a:moveTo>
                  <a:cubicBezTo>
                    <a:pt x="496" y="319"/>
                    <a:pt x="496" y="319"/>
                    <a:pt x="496" y="319"/>
                  </a:cubicBezTo>
                  <a:cubicBezTo>
                    <a:pt x="494" y="321"/>
                    <a:pt x="492" y="323"/>
                    <a:pt x="491" y="324"/>
                  </a:cubicBezTo>
                  <a:cubicBezTo>
                    <a:pt x="491" y="320"/>
                    <a:pt x="491" y="320"/>
                    <a:pt x="491" y="320"/>
                  </a:cubicBezTo>
                  <a:cubicBezTo>
                    <a:pt x="491" y="319"/>
                    <a:pt x="492" y="318"/>
                    <a:pt x="492" y="317"/>
                  </a:cubicBezTo>
                  <a:cubicBezTo>
                    <a:pt x="492" y="317"/>
                    <a:pt x="491" y="316"/>
                    <a:pt x="491" y="316"/>
                  </a:cubicBezTo>
                  <a:cubicBezTo>
                    <a:pt x="491" y="312"/>
                    <a:pt x="491" y="312"/>
                    <a:pt x="491" y="312"/>
                  </a:cubicBezTo>
                  <a:cubicBezTo>
                    <a:pt x="492" y="313"/>
                    <a:pt x="492" y="313"/>
                    <a:pt x="492" y="313"/>
                  </a:cubicBezTo>
                  <a:cubicBezTo>
                    <a:pt x="493" y="313"/>
                    <a:pt x="495" y="313"/>
                    <a:pt x="496" y="313"/>
                  </a:cubicBezTo>
                  <a:close/>
                  <a:moveTo>
                    <a:pt x="496" y="356"/>
                  </a:moveTo>
                  <a:cubicBezTo>
                    <a:pt x="496" y="378"/>
                    <a:pt x="496" y="378"/>
                    <a:pt x="496" y="378"/>
                  </a:cubicBezTo>
                  <a:cubicBezTo>
                    <a:pt x="493" y="380"/>
                    <a:pt x="492" y="382"/>
                    <a:pt x="491" y="384"/>
                  </a:cubicBezTo>
                  <a:cubicBezTo>
                    <a:pt x="491" y="378"/>
                    <a:pt x="491" y="378"/>
                    <a:pt x="491" y="378"/>
                  </a:cubicBezTo>
                  <a:cubicBezTo>
                    <a:pt x="492" y="376"/>
                    <a:pt x="494" y="375"/>
                    <a:pt x="495" y="373"/>
                  </a:cubicBezTo>
                  <a:cubicBezTo>
                    <a:pt x="495" y="365"/>
                    <a:pt x="495" y="365"/>
                    <a:pt x="494" y="363"/>
                  </a:cubicBezTo>
                  <a:cubicBezTo>
                    <a:pt x="493" y="365"/>
                    <a:pt x="492" y="366"/>
                    <a:pt x="491" y="367"/>
                  </a:cubicBezTo>
                  <a:cubicBezTo>
                    <a:pt x="491" y="346"/>
                    <a:pt x="491" y="346"/>
                    <a:pt x="491" y="346"/>
                  </a:cubicBezTo>
                  <a:cubicBezTo>
                    <a:pt x="493" y="350"/>
                    <a:pt x="494" y="353"/>
                    <a:pt x="496" y="356"/>
                  </a:cubicBezTo>
                  <a:close/>
                  <a:moveTo>
                    <a:pt x="496" y="388"/>
                  </a:moveTo>
                  <a:cubicBezTo>
                    <a:pt x="496" y="392"/>
                    <a:pt x="496" y="392"/>
                    <a:pt x="496" y="392"/>
                  </a:cubicBezTo>
                  <a:cubicBezTo>
                    <a:pt x="493" y="395"/>
                    <a:pt x="492" y="396"/>
                    <a:pt x="491" y="399"/>
                  </a:cubicBezTo>
                  <a:cubicBezTo>
                    <a:pt x="491" y="391"/>
                    <a:pt x="491" y="391"/>
                    <a:pt x="491" y="391"/>
                  </a:cubicBezTo>
                  <a:cubicBezTo>
                    <a:pt x="492" y="390"/>
                    <a:pt x="494" y="389"/>
                    <a:pt x="496" y="388"/>
                  </a:cubicBezTo>
                  <a:close/>
                  <a:moveTo>
                    <a:pt x="496" y="401"/>
                  </a:moveTo>
                  <a:cubicBezTo>
                    <a:pt x="496" y="405"/>
                    <a:pt x="496" y="405"/>
                    <a:pt x="496" y="405"/>
                  </a:cubicBezTo>
                  <a:cubicBezTo>
                    <a:pt x="494" y="406"/>
                    <a:pt x="492" y="408"/>
                    <a:pt x="491" y="408"/>
                  </a:cubicBezTo>
                  <a:cubicBezTo>
                    <a:pt x="491" y="404"/>
                    <a:pt x="491" y="404"/>
                    <a:pt x="491" y="404"/>
                  </a:cubicBezTo>
                  <a:cubicBezTo>
                    <a:pt x="492" y="403"/>
                    <a:pt x="494" y="402"/>
                    <a:pt x="496" y="401"/>
                  </a:cubicBezTo>
                  <a:close/>
                  <a:moveTo>
                    <a:pt x="496" y="412"/>
                  </a:moveTo>
                  <a:cubicBezTo>
                    <a:pt x="496" y="418"/>
                    <a:pt x="496" y="418"/>
                    <a:pt x="496" y="418"/>
                  </a:cubicBezTo>
                  <a:cubicBezTo>
                    <a:pt x="494" y="418"/>
                    <a:pt x="492" y="419"/>
                    <a:pt x="491" y="420"/>
                  </a:cubicBezTo>
                  <a:cubicBezTo>
                    <a:pt x="491" y="414"/>
                    <a:pt x="491" y="414"/>
                    <a:pt x="491" y="414"/>
                  </a:cubicBezTo>
                  <a:cubicBezTo>
                    <a:pt x="493" y="414"/>
                    <a:pt x="494" y="413"/>
                    <a:pt x="496" y="412"/>
                  </a:cubicBezTo>
                  <a:close/>
                  <a:moveTo>
                    <a:pt x="496" y="424"/>
                  </a:moveTo>
                  <a:cubicBezTo>
                    <a:pt x="496" y="429"/>
                    <a:pt x="496" y="429"/>
                    <a:pt x="496" y="429"/>
                  </a:cubicBezTo>
                  <a:cubicBezTo>
                    <a:pt x="494" y="429"/>
                    <a:pt x="492" y="430"/>
                    <a:pt x="491" y="430"/>
                  </a:cubicBezTo>
                  <a:cubicBezTo>
                    <a:pt x="491" y="425"/>
                    <a:pt x="491" y="425"/>
                    <a:pt x="491" y="425"/>
                  </a:cubicBezTo>
                  <a:cubicBezTo>
                    <a:pt x="493" y="425"/>
                    <a:pt x="494" y="425"/>
                    <a:pt x="496" y="424"/>
                  </a:cubicBezTo>
                  <a:close/>
                  <a:moveTo>
                    <a:pt x="496" y="436"/>
                  </a:moveTo>
                  <a:cubicBezTo>
                    <a:pt x="496" y="446"/>
                    <a:pt x="496" y="446"/>
                    <a:pt x="496" y="446"/>
                  </a:cubicBezTo>
                  <a:cubicBezTo>
                    <a:pt x="494" y="449"/>
                    <a:pt x="493" y="452"/>
                    <a:pt x="491" y="456"/>
                  </a:cubicBezTo>
                  <a:cubicBezTo>
                    <a:pt x="491" y="446"/>
                    <a:pt x="491" y="446"/>
                    <a:pt x="491" y="446"/>
                  </a:cubicBezTo>
                  <a:cubicBezTo>
                    <a:pt x="492" y="445"/>
                    <a:pt x="493" y="444"/>
                    <a:pt x="494" y="441"/>
                  </a:cubicBezTo>
                  <a:cubicBezTo>
                    <a:pt x="493" y="441"/>
                    <a:pt x="492" y="441"/>
                    <a:pt x="491" y="441"/>
                  </a:cubicBezTo>
                  <a:cubicBezTo>
                    <a:pt x="491" y="437"/>
                    <a:pt x="491" y="437"/>
                    <a:pt x="491" y="437"/>
                  </a:cubicBezTo>
                  <a:cubicBezTo>
                    <a:pt x="496" y="436"/>
                    <a:pt x="496" y="436"/>
                    <a:pt x="496" y="436"/>
                  </a:cubicBezTo>
                  <a:close/>
                  <a:moveTo>
                    <a:pt x="496" y="483"/>
                  </a:moveTo>
                  <a:cubicBezTo>
                    <a:pt x="496" y="488"/>
                    <a:pt x="496" y="488"/>
                    <a:pt x="496" y="488"/>
                  </a:cubicBezTo>
                  <a:cubicBezTo>
                    <a:pt x="495" y="488"/>
                    <a:pt x="495" y="488"/>
                    <a:pt x="495" y="487"/>
                  </a:cubicBezTo>
                  <a:cubicBezTo>
                    <a:pt x="494" y="487"/>
                    <a:pt x="493" y="486"/>
                    <a:pt x="492" y="486"/>
                  </a:cubicBezTo>
                  <a:cubicBezTo>
                    <a:pt x="491" y="489"/>
                    <a:pt x="491" y="489"/>
                    <a:pt x="491" y="489"/>
                  </a:cubicBezTo>
                  <a:cubicBezTo>
                    <a:pt x="491" y="478"/>
                    <a:pt x="491" y="478"/>
                    <a:pt x="491" y="478"/>
                  </a:cubicBezTo>
                  <a:cubicBezTo>
                    <a:pt x="496" y="483"/>
                    <a:pt x="496" y="483"/>
                    <a:pt x="496" y="483"/>
                  </a:cubicBezTo>
                  <a:close/>
                  <a:moveTo>
                    <a:pt x="496" y="498"/>
                  </a:moveTo>
                  <a:cubicBezTo>
                    <a:pt x="496" y="505"/>
                    <a:pt x="496" y="505"/>
                    <a:pt x="496" y="505"/>
                  </a:cubicBezTo>
                  <a:cubicBezTo>
                    <a:pt x="494" y="507"/>
                    <a:pt x="494" y="510"/>
                    <a:pt x="496" y="514"/>
                  </a:cubicBezTo>
                  <a:cubicBezTo>
                    <a:pt x="496" y="518"/>
                    <a:pt x="496" y="518"/>
                    <a:pt x="496" y="518"/>
                  </a:cubicBezTo>
                  <a:cubicBezTo>
                    <a:pt x="491" y="514"/>
                    <a:pt x="491" y="514"/>
                    <a:pt x="491" y="514"/>
                  </a:cubicBezTo>
                  <a:cubicBezTo>
                    <a:pt x="491" y="505"/>
                    <a:pt x="491" y="505"/>
                    <a:pt x="491" y="505"/>
                  </a:cubicBezTo>
                  <a:cubicBezTo>
                    <a:pt x="493" y="502"/>
                    <a:pt x="495" y="500"/>
                    <a:pt x="496" y="498"/>
                  </a:cubicBezTo>
                  <a:close/>
                  <a:moveTo>
                    <a:pt x="496" y="558"/>
                  </a:moveTo>
                  <a:cubicBezTo>
                    <a:pt x="496" y="563"/>
                    <a:pt x="496" y="563"/>
                    <a:pt x="496" y="563"/>
                  </a:cubicBezTo>
                  <a:cubicBezTo>
                    <a:pt x="495" y="566"/>
                    <a:pt x="493" y="568"/>
                    <a:pt x="491" y="570"/>
                  </a:cubicBezTo>
                  <a:cubicBezTo>
                    <a:pt x="491" y="550"/>
                    <a:pt x="491" y="550"/>
                    <a:pt x="491" y="550"/>
                  </a:cubicBezTo>
                  <a:cubicBezTo>
                    <a:pt x="496" y="558"/>
                    <a:pt x="496" y="558"/>
                    <a:pt x="496" y="558"/>
                  </a:cubicBezTo>
                  <a:close/>
                  <a:moveTo>
                    <a:pt x="496" y="586"/>
                  </a:moveTo>
                  <a:cubicBezTo>
                    <a:pt x="496" y="593"/>
                    <a:pt x="496" y="593"/>
                    <a:pt x="496" y="593"/>
                  </a:cubicBezTo>
                  <a:cubicBezTo>
                    <a:pt x="494" y="594"/>
                    <a:pt x="493" y="594"/>
                    <a:pt x="491" y="595"/>
                  </a:cubicBezTo>
                  <a:cubicBezTo>
                    <a:pt x="491" y="589"/>
                    <a:pt x="491" y="589"/>
                    <a:pt x="491" y="589"/>
                  </a:cubicBezTo>
                  <a:cubicBezTo>
                    <a:pt x="496" y="586"/>
                    <a:pt x="496" y="586"/>
                    <a:pt x="496" y="586"/>
                  </a:cubicBezTo>
                  <a:close/>
                  <a:moveTo>
                    <a:pt x="496" y="601"/>
                  </a:moveTo>
                  <a:cubicBezTo>
                    <a:pt x="496" y="608"/>
                    <a:pt x="496" y="608"/>
                    <a:pt x="496" y="608"/>
                  </a:cubicBezTo>
                  <a:cubicBezTo>
                    <a:pt x="494" y="607"/>
                    <a:pt x="492" y="606"/>
                    <a:pt x="491" y="605"/>
                  </a:cubicBezTo>
                  <a:cubicBezTo>
                    <a:pt x="491" y="598"/>
                    <a:pt x="491" y="598"/>
                    <a:pt x="491" y="598"/>
                  </a:cubicBezTo>
                  <a:cubicBezTo>
                    <a:pt x="492" y="599"/>
                    <a:pt x="494" y="600"/>
                    <a:pt x="496" y="601"/>
                  </a:cubicBezTo>
                  <a:close/>
                  <a:moveTo>
                    <a:pt x="496" y="612"/>
                  </a:moveTo>
                  <a:cubicBezTo>
                    <a:pt x="496" y="618"/>
                    <a:pt x="496" y="618"/>
                    <a:pt x="496" y="618"/>
                  </a:cubicBezTo>
                  <a:cubicBezTo>
                    <a:pt x="494" y="619"/>
                    <a:pt x="492" y="620"/>
                    <a:pt x="491" y="620"/>
                  </a:cubicBezTo>
                  <a:cubicBezTo>
                    <a:pt x="491" y="614"/>
                    <a:pt x="491" y="614"/>
                    <a:pt x="491" y="614"/>
                  </a:cubicBezTo>
                  <a:cubicBezTo>
                    <a:pt x="493" y="613"/>
                    <a:pt x="494" y="613"/>
                    <a:pt x="496" y="612"/>
                  </a:cubicBezTo>
                  <a:close/>
                  <a:moveTo>
                    <a:pt x="496" y="669"/>
                  </a:moveTo>
                  <a:cubicBezTo>
                    <a:pt x="496" y="681"/>
                    <a:pt x="496" y="681"/>
                    <a:pt x="496" y="681"/>
                  </a:cubicBezTo>
                  <a:cubicBezTo>
                    <a:pt x="491" y="683"/>
                    <a:pt x="491" y="683"/>
                    <a:pt x="491" y="683"/>
                  </a:cubicBezTo>
                  <a:cubicBezTo>
                    <a:pt x="491" y="671"/>
                    <a:pt x="491" y="671"/>
                    <a:pt x="491" y="671"/>
                  </a:cubicBezTo>
                  <a:cubicBezTo>
                    <a:pt x="496" y="669"/>
                    <a:pt x="496" y="669"/>
                    <a:pt x="496" y="669"/>
                  </a:cubicBezTo>
                  <a:close/>
                  <a:moveTo>
                    <a:pt x="496" y="734"/>
                  </a:moveTo>
                  <a:cubicBezTo>
                    <a:pt x="496" y="743"/>
                    <a:pt x="496" y="743"/>
                    <a:pt x="496" y="743"/>
                  </a:cubicBezTo>
                  <a:cubicBezTo>
                    <a:pt x="494" y="743"/>
                    <a:pt x="493" y="744"/>
                    <a:pt x="491" y="744"/>
                  </a:cubicBezTo>
                  <a:cubicBezTo>
                    <a:pt x="493" y="746"/>
                    <a:pt x="494" y="747"/>
                    <a:pt x="496" y="748"/>
                  </a:cubicBezTo>
                  <a:cubicBezTo>
                    <a:pt x="496" y="760"/>
                    <a:pt x="496" y="760"/>
                    <a:pt x="496" y="760"/>
                  </a:cubicBezTo>
                  <a:cubicBezTo>
                    <a:pt x="494" y="758"/>
                    <a:pt x="492" y="757"/>
                    <a:pt x="491" y="755"/>
                  </a:cubicBezTo>
                  <a:cubicBezTo>
                    <a:pt x="491" y="736"/>
                    <a:pt x="491" y="736"/>
                    <a:pt x="491" y="736"/>
                  </a:cubicBezTo>
                  <a:cubicBezTo>
                    <a:pt x="492" y="736"/>
                    <a:pt x="494" y="735"/>
                    <a:pt x="496" y="734"/>
                  </a:cubicBezTo>
                  <a:close/>
                  <a:moveTo>
                    <a:pt x="491" y="257"/>
                  </a:moveTo>
                  <a:cubicBezTo>
                    <a:pt x="491" y="245"/>
                    <a:pt x="491" y="245"/>
                    <a:pt x="491" y="245"/>
                  </a:cubicBezTo>
                  <a:cubicBezTo>
                    <a:pt x="491" y="247"/>
                    <a:pt x="492" y="250"/>
                    <a:pt x="492" y="253"/>
                  </a:cubicBezTo>
                  <a:cubicBezTo>
                    <a:pt x="491" y="255"/>
                    <a:pt x="491" y="256"/>
                    <a:pt x="491" y="257"/>
                  </a:cubicBezTo>
                  <a:close/>
                  <a:moveTo>
                    <a:pt x="489" y="12"/>
                  </a:moveTo>
                  <a:cubicBezTo>
                    <a:pt x="490" y="12"/>
                    <a:pt x="490" y="12"/>
                    <a:pt x="491" y="12"/>
                  </a:cubicBezTo>
                  <a:cubicBezTo>
                    <a:pt x="491" y="20"/>
                    <a:pt x="491" y="20"/>
                    <a:pt x="491" y="20"/>
                  </a:cubicBezTo>
                  <a:cubicBezTo>
                    <a:pt x="490" y="20"/>
                    <a:pt x="490" y="20"/>
                    <a:pt x="489" y="20"/>
                  </a:cubicBezTo>
                  <a:cubicBezTo>
                    <a:pt x="489" y="12"/>
                    <a:pt x="489" y="12"/>
                    <a:pt x="489" y="12"/>
                  </a:cubicBezTo>
                  <a:close/>
                  <a:moveTo>
                    <a:pt x="491" y="783"/>
                  </a:moveTo>
                  <a:cubicBezTo>
                    <a:pt x="489" y="783"/>
                    <a:pt x="489" y="783"/>
                    <a:pt x="489" y="783"/>
                  </a:cubicBezTo>
                  <a:cubicBezTo>
                    <a:pt x="489" y="774"/>
                    <a:pt x="489" y="774"/>
                    <a:pt x="489" y="774"/>
                  </a:cubicBezTo>
                  <a:cubicBezTo>
                    <a:pt x="490" y="774"/>
                    <a:pt x="490" y="774"/>
                    <a:pt x="491" y="774"/>
                  </a:cubicBezTo>
                  <a:cubicBezTo>
                    <a:pt x="491" y="783"/>
                    <a:pt x="491" y="783"/>
                    <a:pt x="491" y="783"/>
                  </a:cubicBezTo>
                  <a:close/>
                  <a:moveTo>
                    <a:pt x="491" y="29"/>
                  </a:moveTo>
                  <a:cubicBezTo>
                    <a:pt x="491" y="57"/>
                    <a:pt x="491" y="57"/>
                    <a:pt x="491" y="57"/>
                  </a:cubicBezTo>
                  <a:cubicBezTo>
                    <a:pt x="489" y="57"/>
                    <a:pt x="489" y="57"/>
                    <a:pt x="489" y="57"/>
                  </a:cubicBezTo>
                  <a:cubicBezTo>
                    <a:pt x="489" y="24"/>
                    <a:pt x="489" y="24"/>
                    <a:pt x="489" y="24"/>
                  </a:cubicBezTo>
                  <a:cubicBezTo>
                    <a:pt x="490" y="26"/>
                    <a:pt x="490" y="27"/>
                    <a:pt x="491" y="29"/>
                  </a:cubicBezTo>
                  <a:close/>
                  <a:moveTo>
                    <a:pt x="491" y="81"/>
                  </a:moveTo>
                  <a:cubicBezTo>
                    <a:pt x="491" y="122"/>
                    <a:pt x="491" y="122"/>
                    <a:pt x="491" y="122"/>
                  </a:cubicBezTo>
                  <a:cubicBezTo>
                    <a:pt x="490" y="122"/>
                    <a:pt x="490" y="122"/>
                    <a:pt x="489" y="122"/>
                  </a:cubicBezTo>
                  <a:cubicBezTo>
                    <a:pt x="489" y="75"/>
                    <a:pt x="489" y="75"/>
                    <a:pt x="489" y="75"/>
                  </a:cubicBezTo>
                  <a:cubicBezTo>
                    <a:pt x="490" y="76"/>
                    <a:pt x="490" y="77"/>
                    <a:pt x="491" y="81"/>
                  </a:cubicBezTo>
                  <a:close/>
                  <a:moveTo>
                    <a:pt x="491" y="125"/>
                  </a:moveTo>
                  <a:cubicBezTo>
                    <a:pt x="491" y="141"/>
                    <a:pt x="491" y="141"/>
                    <a:pt x="491" y="141"/>
                  </a:cubicBezTo>
                  <a:cubicBezTo>
                    <a:pt x="490" y="141"/>
                    <a:pt x="490" y="141"/>
                    <a:pt x="489" y="141"/>
                  </a:cubicBezTo>
                  <a:cubicBezTo>
                    <a:pt x="489" y="125"/>
                    <a:pt x="489" y="125"/>
                    <a:pt x="489" y="125"/>
                  </a:cubicBezTo>
                  <a:cubicBezTo>
                    <a:pt x="491" y="125"/>
                    <a:pt x="491" y="125"/>
                    <a:pt x="491" y="125"/>
                  </a:cubicBezTo>
                  <a:close/>
                  <a:moveTo>
                    <a:pt x="491" y="184"/>
                  </a:moveTo>
                  <a:cubicBezTo>
                    <a:pt x="491" y="190"/>
                    <a:pt x="491" y="190"/>
                    <a:pt x="491" y="190"/>
                  </a:cubicBezTo>
                  <a:cubicBezTo>
                    <a:pt x="491" y="190"/>
                    <a:pt x="490" y="190"/>
                    <a:pt x="490" y="190"/>
                  </a:cubicBezTo>
                  <a:cubicBezTo>
                    <a:pt x="490" y="192"/>
                    <a:pt x="491" y="193"/>
                    <a:pt x="491" y="195"/>
                  </a:cubicBezTo>
                  <a:cubicBezTo>
                    <a:pt x="491" y="213"/>
                    <a:pt x="491" y="213"/>
                    <a:pt x="491" y="213"/>
                  </a:cubicBezTo>
                  <a:cubicBezTo>
                    <a:pt x="490" y="213"/>
                    <a:pt x="490" y="213"/>
                    <a:pt x="489" y="213"/>
                  </a:cubicBezTo>
                  <a:cubicBezTo>
                    <a:pt x="489" y="183"/>
                    <a:pt x="489" y="183"/>
                    <a:pt x="489" y="183"/>
                  </a:cubicBezTo>
                  <a:cubicBezTo>
                    <a:pt x="490" y="183"/>
                    <a:pt x="490" y="184"/>
                    <a:pt x="491" y="184"/>
                  </a:cubicBezTo>
                  <a:close/>
                  <a:moveTo>
                    <a:pt x="491" y="245"/>
                  </a:moveTo>
                  <a:cubicBezTo>
                    <a:pt x="491" y="257"/>
                    <a:pt x="491" y="257"/>
                    <a:pt x="491" y="257"/>
                  </a:cubicBezTo>
                  <a:cubicBezTo>
                    <a:pt x="490" y="259"/>
                    <a:pt x="490" y="261"/>
                    <a:pt x="489" y="263"/>
                  </a:cubicBezTo>
                  <a:cubicBezTo>
                    <a:pt x="489" y="241"/>
                    <a:pt x="489" y="241"/>
                    <a:pt x="489" y="241"/>
                  </a:cubicBezTo>
                  <a:cubicBezTo>
                    <a:pt x="490" y="242"/>
                    <a:pt x="490" y="244"/>
                    <a:pt x="491" y="245"/>
                  </a:cubicBezTo>
                  <a:close/>
                  <a:moveTo>
                    <a:pt x="491" y="291"/>
                  </a:moveTo>
                  <a:cubicBezTo>
                    <a:pt x="491" y="294"/>
                    <a:pt x="491" y="294"/>
                    <a:pt x="491" y="294"/>
                  </a:cubicBezTo>
                  <a:cubicBezTo>
                    <a:pt x="491" y="295"/>
                    <a:pt x="491" y="295"/>
                    <a:pt x="491" y="295"/>
                  </a:cubicBezTo>
                  <a:cubicBezTo>
                    <a:pt x="491" y="296"/>
                    <a:pt x="491" y="296"/>
                    <a:pt x="491" y="296"/>
                  </a:cubicBezTo>
                  <a:cubicBezTo>
                    <a:pt x="491" y="302"/>
                    <a:pt x="491" y="302"/>
                    <a:pt x="491" y="302"/>
                  </a:cubicBezTo>
                  <a:cubicBezTo>
                    <a:pt x="490" y="302"/>
                    <a:pt x="490" y="301"/>
                    <a:pt x="489" y="301"/>
                  </a:cubicBezTo>
                  <a:cubicBezTo>
                    <a:pt x="489" y="293"/>
                    <a:pt x="489" y="293"/>
                    <a:pt x="489" y="293"/>
                  </a:cubicBezTo>
                  <a:cubicBezTo>
                    <a:pt x="490" y="292"/>
                    <a:pt x="490" y="292"/>
                    <a:pt x="491" y="291"/>
                  </a:cubicBezTo>
                  <a:close/>
                  <a:moveTo>
                    <a:pt x="491" y="312"/>
                  </a:moveTo>
                  <a:cubicBezTo>
                    <a:pt x="491" y="316"/>
                    <a:pt x="491" y="316"/>
                    <a:pt x="491" y="316"/>
                  </a:cubicBezTo>
                  <a:cubicBezTo>
                    <a:pt x="489" y="315"/>
                    <a:pt x="489" y="315"/>
                    <a:pt x="489" y="315"/>
                  </a:cubicBezTo>
                  <a:cubicBezTo>
                    <a:pt x="489" y="311"/>
                    <a:pt x="489" y="311"/>
                    <a:pt x="489" y="311"/>
                  </a:cubicBezTo>
                  <a:cubicBezTo>
                    <a:pt x="491" y="312"/>
                    <a:pt x="491" y="312"/>
                    <a:pt x="491" y="312"/>
                  </a:cubicBezTo>
                  <a:close/>
                  <a:moveTo>
                    <a:pt x="491" y="320"/>
                  </a:moveTo>
                  <a:cubicBezTo>
                    <a:pt x="491" y="324"/>
                    <a:pt x="491" y="324"/>
                    <a:pt x="491" y="324"/>
                  </a:cubicBezTo>
                  <a:cubicBezTo>
                    <a:pt x="490" y="325"/>
                    <a:pt x="490" y="325"/>
                    <a:pt x="489" y="326"/>
                  </a:cubicBezTo>
                  <a:cubicBezTo>
                    <a:pt x="489" y="321"/>
                    <a:pt x="489" y="321"/>
                    <a:pt x="489" y="321"/>
                  </a:cubicBezTo>
                  <a:cubicBezTo>
                    <a:pt x="490" y="321"/>
                    <a:pt x="490" y="320"/>
                    <a:pt x="491" y="320"/>
                  </a:cubicBezTo>
                  <a:close/>
                  <a:moveTo>
                    <a:pt x="491" y="346"/>
                  </a:moveTo>
                  <a:cubicBezTo>
                    <a:pt x="491" y="367"/>
                    <a:pt x="491" y="367"/>
                    <a:pt x="491" y="367"/>
                  </a:cubicBezTo>
                  <a:cubicBezTo>
                    <a:pt x="490" y="368"/>
                    <a:pt x="489" y="369"/>
                    <a:pt x="489" y="370"/>
                  </a:cubicBezTo>
                  <a:cubicBezTo>
                    <a:pt x="489" y="363"/>
                    <a:pt x="489" y="363"/>
                    <a:pt x="489" y="363"/>
                  </a:cubicBezTo>
                  <a:cubicBezTo>
                    <a:pt x="491" y="361"/>
                    <a:pt x="491" y="361"/>
                    <a:pt x="491" y="361"/>
                  </a:cubicBezTo>
                  <a:cubicBezTo>
                    <a:pt x="490" y="358"/>
                    <a:pt x="490" y="355"/>
                    <a:pt x="490" y="352"/>
                  </a:cubicBezTo>
                  <a:cubicBezTo>
                    <a:pt x="490" y="352"/>
                    <a:pt x="489" y="352"/>
                    <a:pt x="489" y="353"/>
                  </a:cubicBezTo>
                  <a:cubicBezTo>
                    <a:pt x="489" y="344"/>
                    <a:pt x="489" y="344"/>
                    <a:pt x="489" y="344"/>
                  </a:cubicBezTo>
                  <a:cubicBezTo>
                    <a:pt x="490" y="345"/>
                    <a:pt x="490" y="346"/>
                    <a:pt x="491" y="346"/>
                  </a:cubicBezTo>
                  <a:close/>
                  <a:moveTo>
                    <a:pt x="491" y="378"/>
                  </a:moveTo>
                  <a:cubicBezTo>
                    <a:pt x="491" y="384"/>
                    <a:pt x="491" y="384"/>
                    <a:pt x="491" y="384"/>
                  </a:cubicBezTo>
                  <a:cubicBezTo>
                    <a:pt x="490" y="386"/>
                    <a:pt x="490" y="388"/>
                    <a:pt x="490" y="391"/>
                  </a:cubicBezTo>
                  <a:cubicBezTo>
                    <a:pt x="490" y="391"/>
                    <a:pt x="491" y="391"/>
                    <a:pt x="491" y="391"/>
                  </a:cubicBezTo>
                  <a:cubicBezTo>
                    <a:pt x="491" y="399"/>
                    <a:pt x="491" y="399"/>
                    <a:pt x="491" y="399"/>
                  </a:cubicBezTo>
                  <a:cubicBezTo>
                    <a:pt x="490" y="401"/>
                    <a:pt x="490" y="402"/>
                    <a:pt x="490" y="404"/>
                  </a:cubicBezTo>
                  <a:cubicBezTo>
                    <a:pt x="491" y="404"/>
                    <a:pt x="491" y="404"/>
                    <a:pt x="491" y="404"/>
                  </a:cubicBezTo>
                  <a:cubicBezTo>
                    <a:pt x="491" y="408"/>
                    <a:pt x="491" y="408"/>
                    <a:pt x="491" y="408"/>
                  </a:cubicBezTo>
                  <a:cubicBezTo>
                    <a:pt x="491" y="409"/>
                    <a:pt x="491" y="409"/>
                    <a:pt x="491" y="409"/>
                  </a:cubicBezTo>
                  <a:cubicBezTo>
                    <a:pt x="490" y="411"/>
                    <a:pt x="490" y="412"/>
                    <a:pt x="490" y="414"/>
                  </a:cubicBezTo>
                  <a:cubicBezTo>
                    <a:pt x="491" y="414"/>
                    <a:pt x="491" y="414"/>
                    <a:pt x="491" y="414"/>
                  </a:cubicBezTo>
                  <a:cubicBezTo>
                    <a:pt x="491" y="420"/>
                    <a:pt x="491" y="420"/>
                    <a:pt x="491" y="420"/>
                  </a:cubicBezTo>
                  <a:cubicBezTo>
                    <a:pt x="490" y="420"/>
                    <a:pt x="490" y="420"/>
                    <a:pt x="490" y="420"/>
                  </a:cubicBezTo>
                  <a:cubicBezTo>
                    <a:pt x="489" y="422"/>
                    <a:pt x="489" y="422"/>
                    <a:pt x="489" y="422"/>
                  </a:cubicBezTo>
                  <a:cubicBezTo>
                    <a:pt x="489" y="379"/>
                    <a:pt x="489" y="379"/>
                    <a:pt x="489" y="379"/>
                  </a:cubicBezTo>
                  <a:cubicBezTo>
                    <a:pt x="491" y="378"/>
                    <a:pt x="491" y="378"/>
                    <a:pt x="491" y="378"/>
                  </a:cubicBezTo>
                  <a:close/>
                  <a:moveTo>
                    <a:pt x="491" y="425"/>
                  </a:moveTo>
                  <a:cubicBezTo>
                    <a:pt x="491" y="430"/>
                    <a:pt x="491" y="430"/>
                    <a:pt x="491" y="430"/>
                  </a:cubicBezTo>
                  <a:cubicBezTo>
                    <a:pt x="490" y="430"/>
                    <a:pt x="490" y="431"/>
                    <a:pt x="489" y="431"/>
                  </a:cubicBezTo>
                  <a:cubicBezTo>
                    <a:pt x="489" y="426"/>
                    <a:pt x="489" y="426"/>
                    <a:pt x="489" y="426"/>
                  </a:cubicBezTo>
                  <a:cubicBezTo>
                    <a:pt x="490" y="426"/>
                    <a:pt x="490" y="426"/>
                    <a:pt x="491" y="425"/>
                  </a:cubicBezTo>
                  <a:close/>
                  <a:moveTo>
                    <a:pt x="491" y="437"/>
                  </a:moveTo>
                  <a:cubicBezTo>
                    <a:pt x="491" y="441"/>
                    <a:pt x="491" y="441"/>
                    <a:pt x="491" y="441"/>
                  </a:cubicBezTo>
                  <a:cubicBezTo>
                    <a:pt x="490" y="441"/>
                    <a:pt x="490" y="441"/>
                    <a:pt x="489" y="442"/>
                  </a:cubicBezTo>
                  <a:cubicBezTo>
                    <a:pt x="489" y="437"/>
                    <a:pt x="489" y="437"/>
                    <a:pt x="489" y="437"/>
                  </a:cubicBezTo>
                  <a:cubicBezTo>
                    <a:pt x="491" y="437"/>
                    <a:pt x="491" y="437"/>
                    <a:pt x="491" y="437"/>
                  </a:cubicBezTo>
                  <a:close/>
                  <a:moveTo>
                    <a:pt x="491" y="446"/>
                  </a:moveTo>
                  <a:cubicBezTo>
                    <a:pt x="491" y="456"/>
                    <a:pt x="491" y="456"/>
                    <a:pt x="491" y="456"/>
                  </a:cubicBezTo>
                  <a:cubicBezTo>
                    <a:pt x="490" y="457"/>
                    <a:pt x="490" y="458"/>
                    <a:pt x="489" y="459"/>
                  </a:cubicBezTo>
                  <a:cubicBezTo>
                    <a:pt x="489" y="447"/>
                    <a:pt x="489" y="447"/>
                    <a:pt x="489" y="447"/>
                  </a:cubicBezTo>
                  <a:cubicBezTo>
                    <a:pt x="490" y="447"/>
                    <a:pt x="490" y="447"/>
                    <a:pt x="491" y="446"/>
                  </a:cubicBezTo>
                  <a:close/>
                  <a:moveTo>
                    <a:pt x="491" y="478"/>
                  </a:moveTo>
                  <a:cubicBezTo>
                    <a:pt x="491" y="489"/>
                    <a:pt x="491" y="489"/>
                    <a:pt x="491" y="489"/>
                  </a:cubicBezTo>
                  <a:cubicBezTo>
                    <a:pt x="489" y="493"/>
                    <a:pt x="489" y="493"/>
                    <a:pt x="489" y="493"/>
                  </a:cubicBezTo>
                  <a:cubicBezTo>
                    <a:pt x="489" y="476"/>
                    <a:pt x="489" y="476"/>
                    <a:pt x="489" y="476"/>
                  </a:cubicBezTo>
                  <a:cubicBezTo>
                    <a:pt x="491" y="478"/>
                    <a:pt x="491" y="478"/>
                    <a:pt x="491" y="478"/>
                  </a:cubicBezTo>
                  <a:close/>
                  <a:moveTo>
                    <a:pt x="491" y="505"/>
                  </a:moveTo>
                  <a:cubicBezTo>
                    <a:pt x="491" y="514"/>
                    <a:pt x="491" y="514"/>
                    <a:pt x="491" y="514"/>
                  </a:cubicBezTo>
                  <a:cubicBezTo>
                    <a:pt x="489" y="512"/>
                    <a:pt x="489" y="512"/>
                    <a:pt x="489" y="512"/>
                  </a:cubicBezTo>
                  <a:cubicBezTo>
                    <a:pt x="489" y="507"/>
                    <a:pt x="489" y="507"/>
                    <a:pt x="489" y="507"/>
                  </a:cubicBezTo>
                  <a:cubicBezTo>
                    <a:pt x="490" y="506"/>
                    <a:pt x="490" y="506"/>
                    <a:pt x="491" y="505"/>
                  </a:cubicBezTo>
                  <a:close/>
                  <a:moveTo>
                    <a:pt x="491" y="550"/>
                  </a:moveTo>
                  <a:cubicBezTo>
                    <a:pt x="491" y="570"/>
                    <a:pt x="491" y="570"/>
                    <a:pt x="491" y="570"/>
                  </a:cubicBezTo>
                  <a:cubicBezTo>
                    <a:pt x="490" y="570"/>
                    <a:pt x="490" y="571"/>
                    <a:pt x="489" y="571"/>
                  </a:cubicBezTo>
                  <a:cubicBezTo>
                    <a:pt x="489" y="547"/>
                    <a:pt x="489" y="547"/>
                    <a:pt x="489" y="547"/>
                  </a:cubicBezTo>
                  <a:cubicBezTo>
                    <a:pt x="491" y="550"/>
                    <a:pt x="491" y="550"/>
                    <a:pt x="491" y="550"/>
                  </a:cubicBezTo>
                  <a:close/>
                  <a:moveTo>
                    <a:pt x="491" y="589"/>
                  </a:moveTo>
                  <a:cubicBezTo>
                    <a:pt x="491" y="595"/>
                    <a:pt x="491" y="595"/>
                    <a:pt x="491" y="595"/>
                  </a:cubicBezTo>
                  <a:cubicBezTo>
                    <a:pt x="490" y="596"/>
                    <a:pt x="490" y="596"/>
                    <a:pt x="489" y="596"/>
                  </a:cubicBezTo>
                  <a:cubicBezTo>
                    <a:pt x="489" y="590"/>
                    <a:pt x="489" y="590"/>
                    <a:pt x="489" y="590"/>
                  </a:cubicBezTo>
                  <a:cubicBezTo>
                    <a:pt x="491" y="589"/>
                    <a:pt x="491" y="589"/>
                    <a:pt x="491" y="589"/>
                  </a:cubicBezTo>
                  <a:close/>
                  <a:moveTo>
                    <a:pt x="491" y="598"/>
                  </a:moveTo>
                  <a:cubicBezTo>
                    <a:pt x="491" y="605"/>
                    <a:pt x="491" y="605"/>
                    <a:pt x="491" y="605"/>
                  </a:cubicBezTo>
                  <a:cubicBezTo>
                    <a:pt x="490" y="604"/>
                    <a:pt x="490" y="604"/>
                    <a:pt x="489" y="604"/>
                  </a:cubicBezTo>
                  <a:cubicBezTo>
                    <a:pt x="489" y="596"/>
                    <a:pt x="489" y="596"/>
                    <a:pt x="489" y="596"/>
                  </a:cubicBezTo>
                  <a:cubicBezTo>
                    <a:pt x="491" y="598"/>
                    <a:pt x="491" y="598"/>
                    <a:pt x="491" y="598"/>
                  </a:cubicBezTo>
                  <a:close/>
                  <a:moveTo>
                    <a:pt x="491" y="614"/>
                  </a:moveTo>
                  <a:cubicBezTo>
                    <a:pt x="491" y="620"/>
                    <a:pt x="491" y="620"/>
                    <a:pt x="491" y="620"/>
                  </a:cubicBezTo>
                  <a:cubicBezTo>
                    <a:pt x="490" y="621"/>
                    <a:pt x="490" y="621"/>
                    <a:pt x="489" y="621"/>
                  </a:cubicBezTo>
                  <a:cubicBezTo>
                    <a:pt x="489" y="614"/>
                    <a:pt x="489" y="614"/>
                    <a:pt x="489" y="614"/>
                  </a:cubicBezTo>
                  <a:cubicBezTo>
                    <a:pt x="491" y="614"/>
                    <a:pt x="491" y="614"/>
                    <a:pt x="491" y="614"/>
                  </a:cubicBezTo>
                  <a:close/>
                  <a:moveTo>
                    <a:pt x="491" y="671"/>
                  </a:moveTo>
                  <a:cubicBezTo>
                    <a:pt x="491" y="683"/>
                    <a:pt x="491" y="683"/>
                    <a:pt x="491" y="683"/>
                  </a:cubicBezTo>
                  <a:cubicBezTo>
                    <a:pt x="489" y="683"/>
                    <a:pt x="489" y="683"/>
                    <a:pt x="489" y="683"/>
                  </a:cubicBezTo>
                  <a:cubicBezTo>
                    <a:pt x="489" y="671"/>
                    <a:pt x="489" y="671"/>
                    <a:pt x="489" y="671"/>
                  </a:cubicBezTo>
                  <a:cubicBezTo>
                    <a:pt x="491" y="671"/>
                    <a:pt x="491" y="671"/>
                    <a:pt x="491" y="671"/>
                  </a:cubicBezTo>
                  <a:close/>
                  <a:moveTo>
                    <a:pt x="491" y="736"/>
                  </a:moveTo>
                  <a:cubicBezTo>
                    <a:pt x="491" y="755"/>
                    <a:pt x="491" y="755"/>
                    <a:pt x="491" y="755"/>
                  </a:cubicBezTo>
                  <a:cubicBezTo>
                    <a:pt x="490" y="755"/>
                    <a:pt x="490" y="754"/>
                    <a:pt x="489" y="754"/>
                  </a:cubicBezTo>
                  <a:cubicBezTo>
                    <a:pt x="489" y="737"/>
                    <a:pt x="489" y="737"/>
                    <a:pt x="489" y="737"/>
                  </a:cubicBezTo>
                  <a:cubicBezTo>
                    <a:pt x="490" y="736"/>
                    <a:pt x="490" y="736"/>
                    <a:pt x="491" y="736"/>
                  </a:cubicBezTo>
                  <a:close/>
                  <a:moveTo>
                    <a:pt x="489" y="145"/>
                  </a:moveTo>
                  <a:cubicBezTo>
                    <a:pt x="489" y="142"/>
                    <a:pt x="489" y="142"/>
                    <a:pt x="489" y="142"/>
                  </a:cubicBezTo>
                  <a:cubicBezTo>
                    <a:pt x="489" y="142"/>
                    <a:pt x="489" y="142"/>
                    <a:pt x="489" y="142"/>
                  </a:cubicBezTo>
                  <a:cubicBezTo>
                    <a:pt x="489" y="144"/>
                    <a:pt x="489" y="145"/>
                    <a:pt x="489" y="145"/>
                  </a:cubicBezTo>
                  <a:close/>
                  <a:moveTo>
                    <a:pt x="486" y="12"/>
                  </a:moveTo>
                  <a:cubicBezTo>
                    <a:pt x="487" y="12"/>
                    <a:pt x="488" y="12"/>
                    <a:pt x="489" y="12"/>
                  </a:cubicBezTo>
                  <a:cubicBezTo>
                    <a:pt x="489" y="20"/>
                    <a:pt x="489" y="20"/>
                    <a:pt x="489" y="20"/>
                  </a:cubicBezTo>
                  <a:cubicBezTo>
                    <a:pt x="488" y="20"/>
                    <a:pt x="488" y="20"/>
                    <a:pt x="488" y="20"/>
                  </a:cubicBezTo>
                  <a:cubicBezTo>
                    <a:pt x="488" y="21"/>
                    <a:pt x="488" y="22"/>
                    <a:pt x="489" y="24"/>
                  </a:cubicBezTo>
                  <a:cubicBezTo>
                    <a:pt x="489" y="57"/>
                    <a:pt x="489" y="57"/>
                    <a:pt x="489" y="57"/>
                  </a:cubicBezTo>
                  <a:cubicBezTo>
                    <a:pt x="488" y="57"/>
                    <a:pt x="487" y="57"/>
                    <a:pt x="486" y="57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8" y="50"/>
                    <a:pt x="488" y="50"/>
                    <a:pt x="488" y="50"/>
                  </a:cubicBezTo>
                  <a:cubicBezTo>
                    <a:pt x="487" y="48"/>
                    <a:pt x="487" y="46"/>
                    <a:pt x="486" y="45"/>
                  </a:cubicBezTo>
                  <a:cubicBezTo>
                    <a:pt x="486" y="12"/>
                    <a:pt x="486" y="12"/>
                    <a:pt x="486" y="12"/>
                  </a:cubicBezTo>
                  <a:close/>
                  <a:moveTo>
                    <a:pt x="489" y="783"/>
                  </a:moveTo>
                  <a:cubicBezTo>
                    <a:pt x="488" y="783"/>
                    <a:pt x="487" y="783"/>
                    <a:pt x="486" y="783"/>
                  </a:cubicBezTo>
                  <a:cubicBezTo>
                    <a:pt x="486" y="774"/>
                    <a:pt x="486" y="774"/>
                    <a:pt x="486" y="774"/>
                  </a:cubicBezTo>
                  <a:cubicBezTo>
                    <a:pt x="487" y="774"/>
                    <a:pt x="488" y="774"/>
                    <a:pt x="489" y="774"/>
                  </a:cubicBezTo>
                  <a:cubicBezTo>
                    <a:pt x="489" y="783"/>
                    <a:pt x="489" y="783"/>
                    <a:pt x="489" y="783"/>
                  </a:cubicBezTo>
                  <a:close/>
                  <a:moveTo>
                    <a:pt x="489" y="75"/>
                  </a:moveTo>
                  <a:cubicBezTo>
                    <a:pt x="489" y="122"/>
                    <a:pt x="489" y="122"/>
                    <a:pt x="489" y="122"/>
                  </a:cubicBezTo>
                  <a:cubicBezTo>
                    <a:pt x="488" y="121"/>
                    <a:pt x="487" y="121"/>
                    <a:pt x="486" y="121"/>
                  </a:cubicBezTo>
                  <a:cubicBezTo>
                    <a:pt x="486" y="75"/>
                    <a:pt x="486" y="75"/>
                    <a:pt x="486" y="75"/>
                  </a:cubicBezTo>
                  <a:cubicBezTo>
                    <a:pt x="489" y="75"/>
                    <a:pt x="489" y="75"/>
                    <a:pt x="489" y="75"/>
                  </a:cubicBezTo>
                  <a:cubicBezTo>
                    <a:pt x="489" y="75"/>
                    <a:pt x="489" y="75"/>
                    <a:pt x="489" y="75"/>
                  </a:cubicBezTo>
                  <a:close/>
                  <a:moveTo>
                    <a:pt x="489" y="125"/>
                  </a:moveTo>
                  <a:cubicBezTo>
                    <a:pt x="489" y="141"/>
                    <a:pt x="489" y="141"/>
                    <a:pt x="489" y="141"/>
                  </a:cubicBezTo>
                  <a:cubicBezTo>
                    <a:pt x="488" y="140"/>
                    <a:pt x="487" y="140"/>
                    <a:pt x="486" y="140"/>
                  </a:cubicBezTo>
                  <a:cubicBezTo>
                    <a:pt x="486" y="124"/>
                    <a:pt x="486" y="124"/>
                    <a:pt x="486" y="124"/>
                  </a:cubicBezTo>
                  <a:cubicBezTo>
                    <a:pt x="487" y="124"/>
                    <a:pt x="488" y="125"/>
                    <a:pt x="489" y="125"/>
                  </a:cubicBezTo>
                  <a:close/>
                  <a:moveTo>
                    <a:pt x="489" y="142"/>
                  </a:moveTo>
                  <a:cubicBezTo>
                    <a:pt x="489" y="145"/>
                    <a:pt x="489" y="145"/>
                    <a:pt x="489" y="145"/>
                  </a:cubicBezTo>
                  <a:cubicBezTo>
                    <a:pt x="489" y="146"/>
                    <a:pt x="488" y="147"/>
                    <a:pt x="488" y="148"/>
                  </a:cubicBezTo>
                  <a:cubicBezTo>
                    <a:pt x="486" y="148"/>
                    <a:pt x="486" y="148"/>
                    <a:pt x="486" y="148"/>
                  </a:cubicBezTo>
                  <a:cubicBezTo>
                    <a:pt x="486" y="141"/>
                    <a:pt x="486" y="141"/>
                    <a:pt x="486" y="141"/>
                  </a:cubicBezTo>
                  <a:cubicBezTo>
                    <a:pt x="487" y="141"/>
                    <a:pt x="488" y="142"/>
                    <a:pt x="489" y="142"/>
                  </a:cubicBezTo>
                  <a:close/>
                  <a:moveTo>
                    <a:pt x="489" y="183"/>
                  </a:moveTo>
                  <a:cubicBezTo>
                    <a:pt x="489" y="213"/>
                    <a:pt x="489" y="213"/>
                    <a:pt x="489" y="213"/>
                  </a:cubicBezTo>
                  <a:cubicBezTo>
                    <a:pt x="488" y="213"/>
                    <a:pt x="487" y="212"/>
                    <a:pt x="486" y="212"/>
                  </a:cubicBezTo>
                  <a:cubicBezTo>
                    <a:pt x="486" y="182"/>
                    <a:pt x="486" y="182"/>
                    <a:pt x="486" y="182"/>
                  </a:cubicBezTo>
                  <a:cubicBezTo>
                    <a:pt x="487" y="183"/>
                    <a:pt x="488" y="183"/>
                    <a:pt x="489" y="183"/>
                  </a:cubicBezTo>
                  <a:close/>
                  <a:moveTo>
                    <a:pt x="489" y="241"/>
                  </a:moveTo>
                  <a:cubicBezTo>
                    <a:pt x="489" y="263"/>
                    <a:pt x="489" y="263"/>
                    <a:pt x="489" y="263"/>
                  </a:cubicBezTo>
                  <a:cubicBezTo>
                    <a:pt x="489" y="264"/>
                    <a:pt x="489" y="264"/>
                    <a:pt x="489" y="264"/>
                  </a:cubicBezTo>
                  <a:cubicBezTo>
                    <a:pt x="488" y="264"/>
                    <a:pt x="487" y="265"/>
                    <a:pt x="486" y="266"/>
                  </a:cubicBezTo>
                  <a:cubicBezTo>
                    <a:pt x="486" y="237"/>
                    <a:pt x="486" y="237"/>
                    <a:pt x="486" y="237"/>
                  </a:cubicBezTo>
                  <a:cubicBezTo>
                    <a:pt x="487" y="238"/>
                    <a:pt x="488" y="240"/>
                    <a:pt x="489" y="241"/>
                  </a:cubicBezTo>
                  <a:close/>
                  <a:moveTo>
                    <a:pt x="489" y="293"/>
                  </a:moveTo>
                  <a:cubicBezTo>
                    <a:pt x="489" y="301"/>
                    <a:pt x="489" y="301"/>
                    <a:pt x="489" y="301"/>
                  </a:cubicBezTo>
                  <a:cubicBezTo>
                    <a:pt x="488" y="301"/>
                    <a:pt x="487" y="301"/>
                    <a:pt x="486" y="301"/>
                  </a:cubicBezTo>
                  <a:cubicBezTo>
                    <a:pt x="486" y="295"/>
                    <a:pt x="486" y="295"/>
                    <a:pt x="486" y="295"/>
                  </a:cubicBezTo>
                  <a:cubicBezTo>
                    <a:pt x="487" y="294"/>
                    <a:pt x="488" y="294"/>
                    <a:pt x="489" y="293"/>
                  </a:cubicBezTo>
                  <a:close/>
                  <a:moveTo>
                    <a:pt x="489" y="311"/>
                  </a:moveTo>
                  <a:cubicBezTo>
                    <a:pt x="489" y="315"/>
                    <a:pt x="489" y="315"/>
                    <a:pt x="489" y="315"/>
                  </a:cubicBezTo>
                  <a:cubicBezTo>
                    <a:pt x="488" y="314"/>
                    <a:pt x="487" y="314"/>
                    <a:pt x="486" y="313"/>
                  </a:cubicBezTo>
                  <a:cubicBezTo>
                    <a:pt x="486" y="309"/>
                    <a:pt x="486" y="309"/>
                    <a:pt x="486" y="309"/>
                  </a:cubicBezTo>
                  <a:cubicBezTo>
                    <a:pt x="489" y="311"/>
                    <a:pt x="489" y="311"/>
                    <a:pt x="489" y="311"/>
                  </a:cubicBezTo>
                  <a:close/>
                  <a:moveTo>
                    <a:pt x="489" y="321"/>
                  </a:moveTo>
                  <a:cubicBezTo>
                    <a:pt x="489" y="326"/>
                    <a:pt x="489" y="326"/>
                    <a:pt x="489" y="326"/>
                  </a:cubicBezTo>
                  <a:cubicBezTo>
                    <a:pt x="488" y="327"/>
                    <a:pt x="487" y="328"/>
                    <a:pt x="486" y="329"/>
                  </a:cubicBezTo>
                  <a:cubicBezTo>
                    <a:pt x="486" y="322"/>
                    <a:pt x="486" y="322"/>
                    <a:pt x="486" y="322"/>
                  </a:cubicBezTo>
                  <a:cubicBezTo>
                    <a:pt x="487" y="322"/>
                    <a:pt x="488" y="321"/>
                    <a:pt x="489" y="321"/>
                  </a:cubicBezTo>
                  <a:close/>
                  <a:moveTo>
                    <a:pt x="489" y="344"/>
                  </a:moveTo>
                  <a:cubicBezTo>
                    <a:pt x="489" y="353"/>
                    <a:pt x="489" y="353"/>
                    <a:pt x="489" y="353"/>
                  </a:cubicBezTo>
                  <a:cubicBezTo>
                    <a:pt x="488" y="353"/>
                    <a:pt x="487" y="354"/>
                    <a:pt x="486" y="354"/>
                  </a:cubicBezTo>
                  <a:cubicBezTo>
                    <a:pt x="486" y="340"/>
                    <a:pt x="486" y="340"/>
                    <a:pt x="486" y="340"/>
                  </a:cubicBezTo>
                  <a:cubicBezTo>
                    <a:pt x="487" y="341"/>
                    <a:pt x="488" y="342"/>
                    <a:pt x="489" y="344"/>
                  </a:cubicBezTo>
                  <a:close/>
                  <a:moveTo>
                    <a:pt x="489" y="363"/>
                  </a:moveTo>
                  <a:cubicBezTo>
                    <a:pt x="489" y="370"/>
                    <a:pt x="489" y="370"/>
                    <a:pt x="489" y="370"/>
                  </a:cubicBezTo>
                  <a:cubicBezTo>
                    <a:pt x="488" y="372"/>
                    <a:pt x="487" y="375"/>
                    <a:pt x="488" y="380"/>
                  </a:cubicBezTo>
                  <a:cubicBezTo>
                    <a:pt x="489" y="379"/>
                    <a:pt x="489" y="379"/>
                    <a:pt x="489" y="379"/>
                  </a:cubicBezTo>
                  <a:cubicBezTo>
                    <a:pt x="489" y="422"/>
                    <a:pt x="489" y="422"/>
                    <a:pt x="489" y="422"/>
                  </a:cubicBezTo>
                  <a:cubicBezTo>
                    <a:pt x="488" y="423"/>
                    <a:pt x="488" y="425"/>
                    <a:pt x="488" y="426"/>
                  </a:cubicBezTo>
                  <a:cubicBezTo>
                    <a:pt x="488" y="426"/>
                    <a:pt x="488" y="426"/>
                    <a:pt x="489" y="426"/>
                  </a:cubicBezTo>
                  <a:cubicBezTo>
                    <a:pt x="489" y="431"/>
                    <a:pt x="489" y="431"/>
                    <a:pt x="489" y="431"/>
                  </a:cubicBezTo>
                  <a:cubicBezTo>
                    <a:pt x="488" y="431"/>
                    <a:pt x="487" y="432"/>
                    <a:pt x="486" y="433"/>
                  </a:cubicBezTo>
                  <a:cubicBezTo>
                    <a:pt x="486" y="366"/>
                    <a:pt x="486" y="366"/>
                    <a:pt x="486" y="366"/>
                  </a:cubicBezTo>
                  <a:cubicBezTo>
                    <a:pt x="487" y="365"/>
                    <a:pt x="488" y="364"/>
                    <a:pt x="489" y="363"/>
                  </a:cubicBezTo>
                  <a:close/>
                  <a:moveTo>
                    <a:pt x="489" y="437"/>
                  </a:moveTo>
                  <a:cubicBezTo>
                    <a:pt x="489" y="442"/>
                    <a:pt x="489" y="442"/>
                    <a:pt x="489" y="442"/>
                  </a:cubicBezTo>
                  <a:cubicBezTo>
                    <a:pt x="488" y="442"/>
                    <a:pt x="487" y="442"/>
                    <a:pt x="486" y="442"/>
                  </a:cubicBezTo>
                  <a:cubicBezTo>
                    <a:pt x="486" y="438"/>
                    <a:pt x="486" y="438"/>
                    <a:pt x="486" y="438"/>
                  </a:cubicBezTo>
                  <a:cubicBezTo>
                    <a:pt x="489" y="437"/>
                    <a:pt x="489" y="437"/>
                    <a:pt x="489" y="437"/>
                  </a:cubicBezTo>
                  <a:close/>
                  <a:moveTo>
                    <a:pt x="489" y="447"/>
                  </a:moveTo>
                  <a:cubicBezTo>
                    <a:pt x="489" y="459"/>
                    <a:pt x="489" y="459"/>
                    <a:pt x="489" y="459"/>
                  </a:cubicBezTo>
                  <a:cubicBezTo>
                    <a:pt x="488" y="460"/>
                    <a:pt x="487" y="462"/>
                    <a:pt x="486" y="463"/>
                  </a:cubicBezTo>
                  <a:cubicBezTo>
                    <a:pt x="486" y="456"/>
                    <a:pt x="486" y="456"/>
                    <a:pt x="486" y="456"/>
                  </a:cubicBezTo>
                  <a:cubicBezTo>
                    <a:pt x="487" y="455"/>
                    <a:pt x="488" y="454"/>
                    <a:pt x="488" y="453"/>
                  </a:cubicBezTo>
                  <a:cubicBezTo>
                    <a:pt x="488" y="453"/>
                    <a:pt x="487" y="453"/>
                    <a:pt x="486" y="453"/>
                  </a:cubicBezTo>
                  <a:cubicBezTo>
                    <a:pt x="486" y="448"/>
                    <a:pt x="486" y="448"/>
                    <a:pt x="486" y="448"/>
                  </a:cubicBezTo>
                  <a:cubicBezTo>
                    <a:pt x="487" y="448"/>
                    <a:pt x="488" y="448"/>
                    <a:pt x="489" y="447"/>
                  </a:cubicBezTo>
                  <a:close/>
                  <a:moveTo>
                    <a:pt x="489" y="476"/>
                  </a:moveTo>
                  <a:cubicBezTo>
                    <a:pt x="489" y="493"/>
                    <a:pt x="489" y="493"/>
                    <a:pt x="489" y="493"/>
                  </a:cubicBezTo>
                  <a:cubicBezTo>
                    <a:pt x="486" y="498"/>
                    <a:pt x="486" y="498"/>
                    <a:pt x="486" y="498"/>
                  </a:cubicBezTo>
                  <a:cubicBezTo>
                    <a:pt x="486" y="489"/>
                    <a:pt x="486" y="489"/>
                    <a:pt x="486" y="489"/>
                  </a:cubicBezTo>
                  <a:cubicBezTo>
                    <a:pt x="488" y="486"/>
                    <a:pt x="489" y="484"/>
                    <a:pt x="486" y="479"/>
                  </a:cubicBezTo>
                  <a:cubicBezTo>
                    <a:pt x="486" y="473"/>
                    <a:pt x="486" y="473"/>
                    <a:pt x="486" y="473"/>
                  </a:cubicBezTo>
                  <a:cubicBezTo>
                    <a:pt x="489" y="476"/>
                    <a:pt x="489" y="476"/>
                    <a:pt x="489" y="476"/>
                  </a:cubicBezTo>
                  <a:close/>
                  <a:moveTo>
                    <a:pt x="489" y="507"/>
                  </a:moveTo>
                  <a:cubicBezTo>
                    <a:pt x="489" y="512"/>
                    <a:pt x="489" y="512"/>
                    <a:pt x="489" y="512"/>
                  </a:cubicBezTo>
                  <a:cubicBezTo>
                    <a:pt x="486" y="509"/>
                    <a:pt x="486" y="509"/>
                    <a:pt x="486" y="509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7" y="505"/>
                    <a:pt x="488" y="506"/>
                    <a:pt x="489" y="507"/>
                  </a:cubicBezTo>
                  <a:cubicBezTo>
                    <a:pt x="489" y="507"/>
                    <a:pt x="489" y="507"/>
                    <a:pt x="489" y="507"/>
                  </a:cubicBezTo>
                  <a:close/>
                  <a:moveTo>
                    <a:pt x="489" y="547"/>
                  </a:moveTo>
                  <a:cubicBezTo>
                    <a:pt x="489" y="571"/>
                    <a:pt x="489" y="571"/>
                    <a:pt x="489" y="571"/>
                  </a:cubicBezTo>
                  <a:cubicBezTo>
                    <a:pt x="488" y="572"/>
                    <a:pt x="487" y="573"/>
                    <a:pt x="486" y="574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6" y="559"/>
                    <a:pt x="486" y="558"/>
                    <a:pt x="486" y="558"/>
                  </a:cubicBezTo>
                  <a:cubicBezTo>
                    <a:pt x="486" y="558"/>
                    <a:pt x="486" y="558"/>
                    <a:pt x="486" y="558"/>
                  </a:cubicBezTo>
                  <a:cubicBezTo>
                    <a:pt x="486" y="542"/>
                    <a:pt x="486" y="542"/>
                    <a:pt x="486" y="542"/>
                  </a:cubicBezTo>
                  <a:cubicBezTo>
                    <a:pt x="489" y="547"/>
                    <a:pt x="489" y="547"/>
                    <a:pt x="489" y="547"/>
                  </a:cubicBezTo>
                  <a:close/>
                  <a:moveTo>
                    <a:pt x="489" y="590"/>
                  </a:moveTo>
                  <a:cubicBezTo>
                    <a:pt x="489" y="596"/>
                    <a:pt x="489" y="596"/>
                    <a:pt x="489" y="596"/>
                  </a:cubicBezTo>
                  <a:cubicBezTo>
                    <a:pt x="489" y="596"/>
                    <a:pt x="489" y="596"/>
                    <a:pt x="489" y="596"/>
                  </a:cubicBezTo>
                  <a:cubicBezTo>
                    <a:pt x="489" y="596"/>
                    <a:pt x="489" y="596"/>
                    <a:pt x="489" y="596"/>
                  </a:cubicBezTo>
                  <a:cubicBezTo>
                    <a:pt x="489" y="604"/>
                    <a:pt x="489" y="604"/>
                    <a:pt x="489" y="604"/>
                  </a:cubicBezTo>
                  <a:cubicBezTo>
                    <a:pt x="488" y="603"/>
                    <a:pt x="487" y="603"/>
                    <a:pt x="486" y="602"/>
                  </a:cubicBezTo>
                  <a:cubicBezTo>
                    <a:pt x="486" y="592"/>
                    <a:pt x="486" y="592"/>
                    <a:pt x="486" y="592"/>
                  </a:cubicBezTo>
                  <a:cubicBezTo>
                    <a:pt x="487" y="591"/>
                    <a:pt x="487" y="591"/>
                    <a:pt x="488" y="590"/>
                  </a:cubicBezTo>
                  <a:cubicBezTo>
                    <a:pt x="489" y="590"/>
                    <a:pt x="489" y="590"/>
                    <a:pt x="489" y="590"/>
                  </a:cubicBezTo>
                  <a:close/>
                  <a:moveTo>
                    <a:pt x="489" y="614"/>
                  </a:moveTo>
                  <a:cubicBezTo>
                    <a:pt x="489" y="621"/>
                    <a:pt x="489" y="621"/>
                    <a:pt x="489" y="621"/>
                  </a:cubicBezTo>
                  <a:cubicBezTo>
                    <a:pt x="488" y="622"/>
                    <a:pt x="487" y="622"/>
                    <a:pt x="486" y="622"/>
                  </a:cubicBezTo>
                  <a:cubicBezTo>
                    <a:pt x="486" y="614"/>
                    <a:pt x="486" y="614"/>
                    <a:pt x="486" y="614"/>
                  </a:cubicBezTo>
                  <a:cubicBezTo>
                    <a:pt x="486" y="615"/>
                    <a:pt x="486" y="615"/>
                    <a:pt x="486" y="615"/>
                  </a:cubicBezTo>
                  <a:cubicBezTo>
                    <a:pt x="489" y="614"/>
                    <a:pt x="489" y="614"/>
                    <a:pt x="489" y="614"/>
                  </a:cubicBezTo>
                  <a:close/>
                  <a:moveTo>
                    <a:pt x="489" y="671"/>
                  </a:moveTo>
                  <a:cubicBezTo>
                    <a:pt x="489" y="683"/>
                    <a:pt x="489" y="683"/>
                    <a:pt x="489" y="683"/>
                  </a:cubicBezTo>
                  <a:cubicBezTo>
                    <a:pt x="486" y="684"/>
                    <a:pt x="486" y="684"/>
                    <a:pt x="486" y="684"/>
                  </a:cubicBezTo>
                  <a:cubicBezTo>
                    <a:pt x="486" y="673"/>
                    <a:pt x="486" y="673"/>
                    <a:pt x="486" y="673"/>
                  </a:cubicBezTo>
                  <a:cubicBezTo>
                    <a:pt x="489" y="671"/>
                    <a:pt x="489" y="671"/>
                    <a:pt x="489" y="671"/>
                  </a:cubicBezTo>
                  <a:close/>
                  <a:moveTo>
                    <a:pt x="489" y="737"/>
                  </a:moveTo>
                  <a:cubicBezTo>
                    <a:pt x="489" y="754"/>
                    <a:pt x="489" y="754"/>
                    <a:pt x="489" y="754"/>
                  </a:cubicBezTo>
                  <a:cubicBezTo>
                    <a:pt x="488" y="753"/>
                    <a:pt x="487" y="753"/>
                    <a:pt x="486" y="752"/>
                  </a:cubicBezTo>
                  <a:cubicBezTo>
                    <a:pt x="486" y="738"/>
                    <a:pt x="486" y="738"/>
                    <a:pt x="486" y="738"/>
                  </a:cubicBezTo>
                  <a:cubicBezTo>
                    <a:pt x="487" y="737"/>
                    <a:pt x="488" y="737"/>
                    <a:pt x="489" y="737"/>
                  </a:cubicBezTo>
                  <a:close/>
                  <a:moveTo>
                    <a:pt x="485" y="11"/>
                  </a:moveTo>
                  <a:cubicBezTo>
                    <a:pt x="486" y="12"/>
                    <a:pt x="486" y="12"/>
                    <a:pt x="486" y="12"/>
                  </a:cubicBezTo>
                  <a:cubicBezTo>
                    <a:pt x="486" y="45"/>
                    <a:pt x="486" y="45"/>
                    <a:pt x="486" y="45"/>
                  </a:cubicBezTo>
                  <a:cubicBezTo>
                    <a:pt x="485" y="42"/>
                    <a:pt x="485" y="42"/>
                    <a:pt x="485" y="42"/>
                  </a:cubicBezTo>
                  <a:cubicBezTo>
                    <a:pt x="485" y="11"/>
                    <a:pt x="485" y="11"/>
                    <a:pt x="485" y="11"/>
                  </a:cubicBezTo>
                  <a:close/>
                  <a:moveTo>
                    <a:pt x="486" y="783"/>
                  </a:moveTo>
                  <a:cubicBezTo>
                    <a:pt x="485" y="784"/>
                    <a:pt x="485" y="784"/>
                    <a:pt x="485" y="784"/>
                  </a:cubicBezTo>
                  <a:cubicBezTo>
                    <a:pt x="485" y="774"/>
                    <a:pt x="485" y="774"/>
                    <a:pt x="485" y="774"/>
                  </a:cubicBezTo>
                  <a:cubicBezTo>
                    <a:pt x="486" y="774"/>
                    <a:pt x="486" y="774"/>
                    <a:pt x="486" y="774"/>
                  </a:cubicBezTo>
                  <a:cubicBezTo>
                    <a:pt x="486" y="783"/>
                    <a:pt x="486" y="783"/>
                    <a:pt x="486" y="783"/>
                  </a:cubicBezTo>
                  <a:close/>
                  <a:moveTo>
                    <a:pt x="486" y="50"/>
                  </a:moveTo>
                  <a:cubicBezTo>
                    <a:pt x="486" y="57"/>
                    <a:pt x="486" y="57"/>
                    <a:pt x="486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50"/>
                    <a:pt x="485" y="50"/>
                    <a:pt x="485" y="50"/>
                  </a:cubicBezTo>
                  <a:cubicBezTo>
                    <a:pt x="486" y="50"/>
                    <a:pt x="486" y="50"/>
                    <a:pt x="486" y="50"/>
                  </a:cubicBezTo>
                  <a:close/>
                  <a:moveTo>
                    <a:pt x="486" y="75"/>
                  </a:moveTo>
                  <a:cubicBezTo>
                    <a:pt x="486" y="121"/>
                    <a:pt x="486" y="121"/>
                    <a:pt x="486" y="121"/>
                  </a:cubicBezTo>
                  <a:cubicBezTo>
                    <a:pt x="485" y="121"/>
                    <a:pt x="485" y="121"/>
                    <a:pt x="485" y="121"/>
                  </a:cubicBezTo>
                  <a:cubicBezTo>
                    <a:pt x="485" y="75"/>
                    <a:pt x="485" y="75"/>
                    <a:pt x="485" y="75"/>
                  </a:cubicBezTo>
                  <a:cubicBezTo>
                    <a:pt x="486" y="75"/>
                    <a:pt x="486" y="75"/>
                    <a:pt x="486" y="75"/>
                  </a:cubicBezTo>
                  <a:close/>
                  <a:moveTo>
                    <a:pt x="486" y="124"/>
                  </a:moveTo>
                  <a:cubicBezTo>
                    <a:pt x="486" y="140"/>
                    <a:pt x="486" y="140"/>
                    <a:pt x="486" y="140"/>
                  </a:cubicBezTo>
                  <a:cubicBezTo>
                    <a:pt x="485" y="139"/>
                    <a:pt x="485" y="139"/>
                    <a:pt x="485" y="139"/>
                  </a:cubicBezTo>
                  <a:cubicBezTo>
                    <a:pt x="485" y="124"/>
                    <a:pt x="485" y="124"/>
                    <a:pt x="485" y="124"/>
                  </a:cubicBezTo>
                  <a:cubicBezTo>
                    <a:pt x="486" y="124"/>
                    <a:pt x="486" y="124"/>
                    <a:pt x="486" y="124"/>
                  </a:cubicBezTo>
                  <a:close/>
                  <a:moveTo>
                    <a:pt x="486" y="141"/>
                  </a:moveTo>
                  <a:cubicBezTo>
                    <a:pt x="486" y="148"/>
                    <a:pt x="486" y="148"/>
                    <a:pt x="486" y="148"/>
                  </a:cubicBezTo>
                  <a:cubicBezTo>
                    <a:pt x="485" y="148"/>
                    <a:pt x="485" y="148"/>
                    <a:pt x="485" y="148"/>
                  </a:cubicBezTo>
                  <a:cubicBezTo>
                    <a:pt x="485" y="141"/>
                    <a:pt x="485" y="141"/>
                    <a:pt x="485" y="141"/>
                  </a:cubicBezTo>
                  <a:cubicBezTo>
                    <a:pt x="486" y="141"/>
                    <a:pt x="486" y="141"/>
                    <a:pt x="486" y="141"/>
                  </a:cubicBezTo>
                  <a:close/>
                  <a:moveTo>
                    <a:pt x="486" y="182"/>
                  </a:moveTo>
                  <a:cubicBezTo>
                    <a:pt x="486" y="212"/>
                    <a:pt x="486" y="212"/>
                    <a:pt x="486" y="212"/>
                  </a:cubicBezTo>
                  <a:cubicBezTo>
                    <a:pt x="485" y="211"/>
                    <a:pt x="485" y="211"/>
                    <a:pt x="485" y="211"/>
                  </a:cubicBezTo>
                  <a:cubicBezTo>
                    <a:pt x="485" y="206"/>
                    <a:pt x="485" y="206"/>
                    <a:pt x="485" y="206"/>
                  </a:cubicBezTo>
                  <a:cubicBezTo>
                    <a:pt x="486" y="205"/>
                    <a:pt x="486" y="205"/>
                    <a:pt x="486" y="205"/>
                  </a:cubicBezTo>
                  <a:cubicBezTo>
                    <a:pt x="486" y="203"/>
                    <a:pt x="486" y="201"/>
                    <a:pt x="485" y="200"/>
                  </a:cubicBezTo>
                  <a:cubicBezTo>
                    <a:pt x="485" y="182"/>
                    <a:pt x="485" y="182"/>
                    <a:pt x="485" y="182"/>
                  </a:cubicBezTo>
                  <a:cubicBezTo>
                    <a:pt x="486" y="182"/>
                    <a:pt x="486" y="182"/>
                    <a:pt x="486" y="182"/>
                  </a:cubicBezTo>
                  <a:close/>
                  <a:moveTo>
                    <a:pt x="486" y="237"/>
                  </a:moveTo>
                  <a:cubicBezTo>
                    <a:pt x="486" y="266"/>
                    <a:pt x="486" y="266"/>
                    <a:pt x="486" y="266"/>
                  </a:cubicBezTo>
                  <a:cubicBezTo>
                    <a:pt x="486" y="266"/>
                    <a:pt x="486" y="266"/>
                    <a:pt x="485" y="266"/>
                  </a:cubicBezTo>
                  <a:cubicBezTo>
                    <a:pt x="485" y="236"/>
                    <a:pt x="485" y="236"/>
                    <a:pt x="485" y="236"/>
                  </a:cubicBezTo>
                  <a:cubicBezTo>
                    <a:pt x="486" y="237"/>
                    <a:pt x="486" y="237"/>
                    <a:pt x="486" y="237"/>
                  </a:cubicBezTo>
                  <a:close/>
                  <a:moveTo>
                    <a:pt x="486" y="295"/>
                  </a:moveTo>
                  <a:cubicBezTo>
                    <a:pt x="486" y="301"/>
                    <a:pt x="486" y="301"/>
                    <a:pt x="486" y="301"/>
                  </a:cubicBezTo>
                  <a:cubicBezTo>
                    <a:pt x="486" y="301"/>
                    <a:pt x="486" y="301"/>
                    <a:pt x="485" y="301"/>
                  </a:cubicBezTo>
                  <a:cubicBezTo>
                    <a:pt x="485" y="296"/>
                    <a:pt x="485" y="296"/>
                    <a:pt x="485" y="296"/>
                  </a:cubicBezTo>
                  <a:cubicBezTo>
                    <a:pt x="486" y="295"/>
                    <a:pt x="486" y="295"/>
                    <a:pt x="486" y="295"/>
                  </a:cubicBezTo>
                  <a:close/>
                  <a:moveTo>
                    <a:pt x="486" y="309"/>
                  </a:moveTo>
                  <a:cubicBezTo>
                    <a:pt x="486" y="313"/>
                    <a:pt x="486" y="313"/>
                    <a:pt x="486" y="313"/>
                  </a:cubicBezTo>
                  <a:cubicBezTo>
                    <a:pt x="486" y="313"/>
                    <a:pt x="486" y="313"/>
                    <a:pt x="485" y="313"/>
                  </a:cubicBezTo>
                  <a:cubicBezTo>
                    <a:pt x="485" y="308"/>
                    <a:pt x="485" y="308"/>
                    <a:pt x="485" y="308"/>
                  </a:cubicBezTo>
                  <a:cubicBezTo>
                    <a:pt x="486" y="309"/>
                    <a:pt x="486" y="309"/>
                    <a:pt x="486" y="309"/>
                  </a:cubicBezTo>
                  <a:close/>
                  <a:moveTo>
                    <a:pt x="486" y="322"/>
                  </a:moveTo>
                  <a:cubicBezTo>
                    <a:pt x="486" y="329"/>
                    <a:pt x="486" y="329"/>
                    <a:pt x="486" y="329"/>
                  </a:cubicBezTo>
                  <a:cubicBezTo>
                    <a:pt x="486" y="329"/>
                    <a:pt x="486" y="330"/>
                    <a:pt x="485" y="330"/>
                  </a:cubicBezTo>
                  <a:cubicBezTo>
                    <a:pt x="485" y="323"/>
                    <a:pt x="485" y="323"/>
                    <a:pt x="485" y="323"/>
                  </a:cubicBezTo>
                  <a:cubicBezTo>
                    <a:pt x="486" y="323"/>
                    <a:pt x="486" y="322"/>
                    <a:pt x="486" y="322"/>
                  </a:cubicBezTo>
                  <a:close/>
                  <a:moveTo>
                    <a:pt x="486" y="340"/>
                  </a:moveTo>
                  <a:cubicBezTo>
                    <a:pt x="486" y="354"/>
                    <a:pt x="486" y="354"/>
                    <a:pt x="486" y="354"/>
                  </a:cubicBezTo>
                  <a:cubicBezTo>
                    <a:pt x="486" y="355"/>
                    <a:pt x="486" y="355"/>
                    <a:pt x="485" y="355"/>
                  </a:cubicBezTo>
                  <a:cubicBezTo>
                    <a:pt x="485" y="339"/>
                    <a:pt x="485" y="339"/>
                    <a:pt x="485" y="339"/>
                  </a:cubicBezTo>
                  <a:cubicBezTo>
                    <a:pt x="486" y="340"/>
                    <a:pt x="486" y="340"/>
                    <a:pt x="486" y="340"/>
                  </a:cubicBezTo>
                  <a:close/>
                  <a:moveTo>
                    <a:pt x="486" y="366"/>
                  </a:moveTo>
                  <a:cubicBezTo>
                    <a:pt x="486" y="433"/>
                    <a:pt x="486" y="433"/>
                    <a:pt x="486" y="433"/>
                  </a:cubicBezTo>
                  <a:cubicBezTo>
                    <a:pt x="486" y="433"/>
                    <a:pt x="486" y="433"/>
                    <a:pt x="485" y="434"/>
                  </a:cubicBezTo>
                  <a:cubicBezTo>
                    <a:pt x="485" y="420"/>
                    <a:pt x="485" y="420"/>
                    <a:pt x="485" y="420"/>
                  </a:cubicBezTo>
                  <a:cubicBezTo>
                    <a:pt x="486" y="420"/>
                    <a:pt x="486" y="419"/>
                    <a:pt x="486" y="419"/>
                  </a:cubicBezTo>
                  <a:cubicBezTo>
                    <a:pt x="486" y="410"/>
                    <a:pt x="486" y="400"/>
                    <a:pt x="485" y="390"/>
                  </a:cubicBezTo>
                  <a:cubicBezTo>
                    <a:pt x="485" y="367"/>
                    <a:pt x="485" y="367"/>
                    <a:pt x="485" y="367"/>
                  </a:cubicBezTo>
                  <a:cubicBezTo>
                    <a:pt x="486" y="366"/>
                    <a:pt x="486" y="366"/>
                    <a:pt x="486" y="366"/>
                  </a:cubicBezTo>
                  <a:close/>
                  <a:moveTo>
                    <a:pt x="486" y="438"/>
                  </a:moveTo>
                  <a:cubicBezTo>
                    <a:pt x="486" y="442"/>
                    <a:pt x="486" y="442"/>
                    <a:pt x="486" y="442"/>
                  </a:cubicBezTo>
                  <a:cubicBezTo>
                    <a:pt x="485" y="442"/>
                    <a:pt x="485" y="442"/>
                    <a:pt x="485" y="442"/>
                  </a:cubicBezTo>
                  <a:cubicBezTo>
                    <a:pt x="485" y="438"/>
                    <a:pt x="485" y="438"/>
                    <a:pt x="485" y="438"/>
                  </a:cubicBezTo>
                  <a:cubicBezTo>
                    <a:pt x="486" y="438"/>
                    <a:pt x="486" y="438"/>
                    <a:pt x="486" y="438"/>
                  </a:cubicBezTo>
                  <a:close/>
                  <a:moveTo>
                    <a:pt x="486" y="448"/>
                  </a:moveTo>
                  <a:cubicBezTo>
                    <a:pt x="486" y="453"/>
                    <a:pt x="486" y="453"/>
                    <a:pt x="486" y="453"/>
                  </a:cubicBezTo>
                  <a:cubicBezTo>
                    <a:pt x="485" y="453"/>
                    <a:pt x="485" y="453"/>
                    <a:pt x="485" y="453"/>
                  </a:cubicBezTo>
                  <a:cubicBezTo>
                    <a:pt x="485" y="448"/>
                    <a:pt x="485" y="448"/>
                    <a:pt x="485" y="448"/>
                  </a:cubicBezTo>
                  <a:cubicBezTo>
                    <a:pt x="486" y="448"/>
                    <a:pt x="486" y="448"/>
                    <a:pt x="486" y="448"/>
                  </a:cubicBezTo>
                  <a:close/>
                  <a:moveTo>
                    <a:pt x="486" y="456"/>
                  </a:moveTo>
                  <a:cubicBezTo>
                    <a:pt x="486" y="463"/>
                    <a:pt x="486" y="463"/>
                    <a:pt x="486" y="463"/>
                  </a:cubicBezTo>
                  <a:cubicBezTo>
                    <a:pt x="485" y="465"/>
                    <a:pt x="485" y="465"/>
                    <a:pt x="485" y="465"/>
                  </a:cubicBezTo>
                  <a:cubicBezTo>
                    <a:pt x="485" y="457"/>
                    <a:pt x="485" y="457"/>
                    <a:pt x="485" y="457"/>
                  </a:cubicBezTo>
                  <a:cubicBezTo>
                    <a:pt x="486" y="456"/>
                    <a:pt x="486" y="456"/>
                    <a:pt x="486" y="456"/>
                  </a:cubicBezTo>
                  <a:close/>
                  <a:moveTo>
                    <a:pt x="486" y="473"/>
                  </a:moveTo>
                  <a:cubicBezTo>
                    <a:pt x="486" y="479"/>
                    <a:pt x="486" y="479"/>
                    <a:pt x="486" y="479"/>
                  </a:cubicBezTo>
                  <a:cubicBezTo>
                    <a:pt x="486" y="479"/>
                    <a:pt x="486" y="478"/>
                    <a:pt x="485" y="478"/>
                  </a:cubicBezTo>
                  <a:cubicBezTo>
                    <a:pt x="485" y="472"/>
                    <a:pt x="485" y="472"/>
                    <a:pt x="485" y="472"/>
                  </a:cubicBezTo>
                  <a:cubicBezTo>
                    <a:pt x="486" y="473"/>
                    <a:pt x="486" y="473"/>
                    <a:pt x="486" y="473"/>
                  </a:cubicBezTo>
                  <a:close/>
                  <a:moveTo>
                    <a:pt x="486" y="489"/>
                  </a:moveTo>
                  <a:cubicBezTo>
                    <a:pt x="486" y="498"/>
                    <a:pt x="486" y="498"/>
                    <a:pt x="486" y="498"/>
                  </a:cubicBezTo>
                  <a:cubicBezTo>
                    <a:pt x="485" y="499"/>
                    <a:pt x="485" y="499"/>
                    <a:pt x="485" y="499"/>
                  </a:cubicBezTo>
                  <a:cubicBezTo>
                    <a:pt x="485" y="491"/>
                    <a:pt x="485" y="491"/>
                    <a:pt x="485" y="491"/>
                  </a:cubicBezTo>
                  <a:cubicBezTo>
                    <a:pt x="486" y="490"/>
                    <a:pt x="486" y="490"/>
                    <a:pt x="486" y="489"/>
                  </a:cubicBezTo>
                  <a:close/>
                  <a:moveTo>
                    <a:pt x="486" y="503"/>
                  </a:moveTo>
                  <a:cubicBezTo>
                    <a:pt x="486" y="509"/>
                    <a:pt x="486" y="509"/>
                    <a:pt x="486" y="509"/>
                  </a:cubicBezTo>
                  <a:cubicBezTo>
                    <a:pt x="485" y="508"/>
                    <a:pt x="485" y="508"/>
                    <a:pt x="485" y="508"/>
                  </a:cubicBezTo>
                  <a:cubicBezTo>
                    <a:pt x="485" y="502"/>
                    <a:pt x="485" y="502"/>
                    <a:pt x="485" y="502"/>
                  </a:cubicBezTo>
                  <a:cubicBezTo>
                    <a:pt x="486" y="503"/>
                    <a:pt x="486" y="503"/>
                    <a:pt x="486" y="503"/>
                  </a:cubicBezTo>
                  <a:close/>
                  <a:moveTo>
                    <a:pt x="486" y="542"/>
                  </a:moveTo>
                  <a:cubicBezTo>
                    <a:pt x="486" y="558"/>
                    <a:pt x="486" y="558"/>
                    <a:pt x="486" y="558"/>
                  </a:cubicBezTo>
                  <a:cubicBezTo>
                    <a:pt x="485" y="558"/>
                    <a:pt x="485" y="558"/>
                    <a:pt x="485" y="558"/>
                  </a:cubicBezTo>
                  <a:cubicBezTo>
                    <a:pt x="485" y="541"/>
                    <a:pt x="485" y="541"/>
                    <a:pt x="485" y="541"/>
                  </a:cubicBezTo>
                  <a:cubicBezTo>
                    <a:pt x="486" y="542"/>
                    <a:pt x="486" y="542"/>
                    <a:pt x="486" y="542"/>
                  </a:cubicBezTo>
                  <a:close/>
                  <a:moveTo>
                    <a:pt x="486" y="559"/>
                  </a:moveTo>
                  <a:cubicBezTo>
                    <a:pt x="486" y="574"/>
                    <a:pt x="486" y="574"/>
                    <a:pt x="486" y="574"/>
                  </a:cubicBezTo>
                  <a:cubicBezTo>
                    <a:pt x="485" y="574"/>
                    <a:pt x="485" y="574"/>
                    <a:pt x="485" y="574"/>
                  </a:cubicBezTo>
                  <a:cubicBezTo>
                    <a:pt x="485" y="563"/>
                    <a:pt x="485" y="563"/>
                    <a:pt x="485" y="563"/>
                  </a:cubicBezTo>
                  <a:cubicBezTo>
                    <a:pt x="486" y="563"/>
                    <a:pt x="486" y="563"/>
                    <a:pt x="486" y="563"/>
                  </a:cubicBezTo>
                  <a:cubicBezTo>
                    <a:pt x="486" y="562"/>
                    <a:pt x="486" y="560"/>
                    <a:pt x="486" y="559"/>
                  </a:cubicBezTo>
                  <a:close/>
                  <a:moveTo>
                    <a:pt x="486" y="592"/>
                  </a:moveTo>
                  <a:cubicBezTo>
                    <a:pt x="486" y="602"/>
                    <a:pt x="486" y="602"/>
                    <a:pt x="486" y="602"/>
                  </a:cubicBezTo>
                  <a:cubicBezTo>
                    <a:pt x="486" y="602"/>
                    <a:pt x="486" y="602"/>
                    <a:pt x="485" y="602"/>
                  </a:cubicBezTo>
                  <a:cubicBezTo>
                    <a:pt x="485" y="592"/>
                    <a:pt x="485" y="592"/>
                    <a:pt x="485" y="592"/>
                  </a:cubicBezTo>
                  <a:cubicBezTo>
                    <a:pt x="486" y="592"/>
                    <a:pt x="486" y="592"/>
                    <a:pt x="486" y="592"/>
                  </a:cubicBezTo>
                  <a:close/>
                  <a:moveTo>
                    <a:pt x="486" y="614"/>
                  </a:moveTo>
                  <a:cubicBezTo>
                    <a:pt x="486" y="622"/>
                    <a:pt x="486" y="622"/>
                    <a:pt x="486" y="622"/>
                  </a:cubicBezTo>
                  <a:cubicBezTo>
                    <a:pt x="485" y="623"/>
                    <a:pt x="485" y="623"/>
                    <a:pt x="485" y="623"/>
                  </a:cubicBezTo>
                  <a:cubicBezTo>
                    <a:pt x="485" y="614"/>
                    <a:pt x="485" y="614"/>
                    <a:pt x="485" y="614"/>
                  </a:cubicBezTo>
                  <a:cubicBezTo>
                    <a:pt x="486" y="614"/>
                    <a:pt x="486" y="614"/>
                    <a:pt x="486" y="614"/>
                  </a:cubicBezTo>
                  <a:close/>
                  <a:moveTo>
                    <a:pt x="486" y="673"/>
                  </a:moveTo>
                  <a:cubicBezTo>
                    <a:pt x="486" y="684"/>
                    <a:pt x="486" y="684"/>
                    <a:pt x="486" y="684"/>
                  </a:cubicBezTo>
                  <a:cubicBezTo>
                    <a:pt x="485" y="685"/>
                    <a:pt x="485" y="685"/>
                    <a:pt x="485" y="685"/>
                  </a:cubicBezTo>
                  <a:cubicBezTo>
                    <a:pt x="485" y="673"/>
                    <a:pt x="485" y="673"/>
                    <a:pt x="485" y="673"/>
                  </a:cubicBezTo>
                  <a:cubicBezTo>
                    <a:pt x="486" y="673"/>
                    <a:pt x="486" y="673"/>
                    <a:pt x="486" y="673"/>
                  </a:cubicBezTo>
                  <a:close/>
                  <a:moveTo>
                    <a:pt x="486" y="738"/>
                  </a:moveTo>
                  <a:cubicBezTo>
                    <a:pt x="486" y="752"/>
                    <a:pt x="486" y="752"/>
                    <a:pt x="486" y="752"/>
                  </a:cubicBezTo>
                  <a:cubicBezTo>
                    <a:pt x="486" y="752"/>
                    <a:pt x="486" y="752"/>
                    <a:pt x="485" y="751"/>
                  </a:cubicBezTo>
                  <a:cubicBezTo>
                    <a:pt x="485" y="738"/>
                    <a:pt x="485" y="738"/>
                    <a:pt x="485" y="738"/>
                  </a:cubicBezTo>
                  <a:lnTo>
                    <a:pt x="486" y="738"/>
                  </a:lnTo>
                  <a:close/>
                  <a:moveTo>
                    <a:pt x="484" y="11"/>
                  </a:moveTo>
                  <a:cubicBezTo>
                    <a:pt x="485" y="11"/>
                    <a:pt x="485" y="11"/>
                    <a:pt x="485" y="11"/>
                  </a:cubicBezTo>
                  <a:cubicBezTo>
                    <a:pt x="485" y="42"/>
                    <a:pt x="485" y="42"/>
                    <a:pt x="485" y="42"/>
                  </a:cubicBezTo>
                  <a:cubicBezTo>
                    <a:pt x="485" y="40"/>
                    <a:pt x="484" y="38"/>
                    <a:pt x="484" y="37"/>
                  </a:cubicBezTo>
                  <a:cubicBezTo>
                    <a:pt x="484" y="11"/>
                    <a:pt x="484" y="11"/>
                    <a:pt x="484" y="11"/>
                  </a:cubicBezTo>
                  <a:close/>
                  <a:moveTo>
                    <a:pt x="485" y="784"/>
                  </a:moveTo>
                  <a:cubicBezTo>
                    <a:pt x="484" y="784"/>
                    <a:pt x="484" y="784"/>
                    <a:pt x="484" y="784"/>
                  </a:cubicBezTo>
                  <a:cubicBezTo>
                    <a:pt x="484" y="774"/>
                    <a:pt x="484" y="774"/>
                    <a:pt x="484" y="774"/>
                  </a:cubicBezTo>
                  <a:cubicBezTo>
                    <a:pt x="484" y="774"/>
                    <a:pt x="485" y="774"/>
                    <a:pt x="485" y="774"/>
                  </a:cubicBezTo>
                  <a:cubicBezTo>
                    <a:pt x="485" y="774"/>
                    <a:pt x="485" y="774"/>
                    <a:pt x="485" y="774"/>
                  </a:cubicBezTo>
                  <a:cubicBezTo>
                    <a:pt x="485" y="784"/>
                    <a:pt x="485" y="784"/>
                    <a:pt x="485" y="784"/>
                  </a:cubicBezTo>
                  <a:close/>
                  <a:moveTo>
                    <a:pt x="485" y="50"/>
                  </a:moveTo>
                  <a:cubicBezTo>
                    <a:pt x="485" y="57"/>
                    <a:pt x="485" y="57"/>
                    <a:pt x="485" y="57"/>
                  </a:cubicBezTo>
                  <a:cubicBezTo>
                    <a:pt x="484" y="57"/>
                    <a:pt x="484" y="57"/>
                    <a:pt x="484" y="57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5" y="50"/>
                    <a:pt x="485" y="50"/>
                    <a:pt x="485" y="50"/>
                  </a:cubicBezTo>
                  <a:close/>
                  <a:moveTo>
                    <a:pt x="485" y="75"/>
                  </a:moveTo>
                  <a:cubicBezTo>
                    <a:pt x="485" y="121"/>
                    <a:pt x="485" y="121"/>
                    <a:pt x="485" y="121"/>
                  </a:cubicBezTo>
                  <a:cubicBezTo>
                    <a:pt x="485" y="121"/>
                    <a:pt x="484" y="120"/>
                    <a:pt x="484" y="120"/>
                  </a:cubicBezTo>
                  <a:cubicBezTo>
                    <a:pt x="484" y="75"/>
                    <a:pt x="484" y="75"/>
                    <a:pt x="484" y="75"/>
                  </a:cubicBezTo>
                  <a:cubicBezTo>
                    <a:pt x="485" y="75"/>
                    <a:pt x="485" y="75"/>
                    <a:pt x="485" y="75"/>
                  </a:cubicBezTo>
                  <a:close/>
                  <a:moveTo>
                    <a:pt x="485" y="124"/>
                  </a:moveTo>
                  <a:cubicBezTo>
                    <a:pt x="485" y="139"/>
                    <a:pt x="485" y="139"/>
                    <a:pt x="485" y="139"/>
                  </a:cubicBezTo>
                  <a:cubicBezTo>
                    <a:pt x="484" y="139"/>
                    <a:pt x="484" y="139"/>
                    <a:pt x="484" y="139"/>
                  </a:cubicBezTo>
                  <a:cubicBezTo>
                    <a:pt x="484" y="124"/>
                    <a:pt x="484" y="124"/>
                    <a:pt x="484" y="124"/>
                  </a:cubicBezTo>
                  <a:cubicBezTo>
                    <a:pt x="484" y="124"/>
                    <a:pt x="485" y="124"/>
                    <a:pt x="485" y="124"/>
                  </a:cubicBezTo>
                  <a:close/>
                  <a:moveTo>
                    <a:pt x="485" y="141"/>
                  </a:moveTo>
                  <a:cubicBezTo>
                    <a:pt x="485" y="148"/>
                    <a:pt x="485" y="148"/>
                    <a:pt x="485" y="148"/>
                  </a:cubicBezTo>
                  <a:cubicBezTo>
                    <a:pt x="484" y="148"/>
                    <a:pt x="484" y="148"/>
                    <a:pt x="484" y="148"/>
                  </a:cubicBezTo>
                  <a:cubicBezTo>
                    <a:pt x="484" y="140"/>
                    <a:pt x="484" y="140"/>
                    <a:pt x="484" y="140"/>
                  </a:cubicBezTo>
                  <a:cubicBezTo>
                    <a:pt x="484" y="140"/>
                    <a:pt x="485" y="140"/>
                    <a:pt x="485" y="141"/>
                  </a:cubicBezTo>
                  <a:close/>
                  <a:moveTo>
                    <a:pt x="485" y="182"/>
                  </a:moveTo>
                  <a:cubicBezTo>
                    <a:pt x="485" y="200"/>
                    <a:pt x="485" y="200"/>
                    <a:pt x="485" y="200"/>
                  </a:cubicBezTo>
                  <a:cubicBezTo>
                    <a:pt x="485" y="197"/>
                    <a:pt x="485" y="195"/>
                    <a:pt x="484" y="193"/>
                  </a:cubicBezTo>
                  <a:cubicBezTo>
                    <a:pt x="484" y="181"/>
                    <a:pt x="484" y="181"/>
                    <a:pt x="484" y="181"/>
                  </a:cubicBezTo>
                  <a:cubicBezTo>
                    <a:pt x="485" y="182"/>
                    <a:pt x="485" y="182"/>
                    <a:pt x="485" y="182"/>
                  </a:cubicBezTo>
                  <a:close/>
                  <a:moveTo>
                    <a:pt x="485" y="206"/>
                  </a:moveTo>
                  <a:cubicBezTo>
                    <a:pt x="485" y="211"/>
                    <a:pt x="485" y="211"/>
                    <a:pt x="485" y="211"/>
                  </a:cubicBezTo>
                  <a:cubicBezTo>
                    <a:pt x="485" y="211"/>
                    <a:pt x="484" y="211"/>
                    <a:pt x="484" y="211"/>
                  </a:cubicBezTo>
                  <a:cubicBezTo>
                    <a:pt x="484" y="206"/>
                    <a:pt x="484" y="206"/>
                    <a:pt x="484" y="206"/>
                  </a:cubicBezTo>
                  <a:cubicBezTo>
                    <a:pt x="484" y="206"/>
                    <a:pt x="485" y="206"/>
                    <a:pt x="485" y="206"/>
                  </a:cubicBezTo>
                  <a:close/>
                  <a:moveTo>
                    <a:pt x="485" y="236"/>
                  </a:moveTo>
                  <a:cubicBezTo>
                    <a:pt x="485" y="266"/>
                    <a:pt x="485" y="266"/>
                    <a:pt x="485" y="266"/>
                  </a:cubicBezTo>
                  <a:cubicBezTo>
                    <a:pt x="485" y="267"/>
                    <a:pt x="484" y="267"/>
                    <a:pt x="484" y="268"/>
                  </a:cubicBezTo>
                  <a:cubicBezTo>
                    <a:pt x="484" y="235"/>
                    <a:pt x="484" y="235"/>
                    <a:pt x="484" y="235"/>
                  </a:cubicBezTo>
                  <a:cubicBezTo>
                    <a:pt x="484" y="236"/>
                    <a:pt x="485" y="236"/>
                    <a:pt x="485" y="236"/>
                  </a:cubicBezTo>
                  <a:close/>
                  <a:moveTo>
                    <a:pt x="485" y="296"/>
                  </a:moveTo>
                  <a:cubicBezTo>
                    <a:pt x="485" y="301"/>
                    <a:pt x="485" y="301"/>
                    <a:pt x="485" y="301"/>
                  </a:cubicBezTo>
                  <a:cubicBezTo>
                    <a:pt x="485" y="302"/>
                    <a:pt x="484" y="302"/>
                    <a:pt x="484" y="302"/>
                  </a:cubicBezTo>
                  <a:cubicBezTo>
                    <a:pt x="484" y="297"/>
                    <a:pt x="484" y="297"/>
                    <a:pt x="484" y="297"/>
                  </a:cubicBezTo>
                  <a:cubicBezTo>
                    <a:pt x="485" y="296"/>
                    <a:pt x="485" y="296"/>
                    <a:pt x="485" y="296"/>
                  </a:cubicBezTo>
                  <a:close/>
                  <a:moveTo>
                    <a:pt x="485" y="308"/>
                  </a:moveTo>
                  <a:cubicBezTo>
                    <a:pt x="485" y="313"/>
                    <a:pt x="485" y="313"/>
                    <a:pt x="485" y="313"/>
                  </a:cubicBezTo>
                  <a:cubicBezTo>
                    <a:pt x="485" y="313"/>
                    <a:pt x="484" y="312"/>
                    <a:pt x="484" y="312"/>
                  </a:cubicBezTo>
                  <a:cubicBezTo>
                    <a:pt x="484" y="308"/>
                    <a:pt x="484" y="308"/>
                    <a:pt x="484" y="308"/>
                  </a:cubicBezTo>
                  <a:cubicBezTo>
                    <a:pt x="485" y="308"/>
                    <a:pt x="485" y="308"/>
                    <a:pt x="485" y="308"/>
                  </a:cubicBezTo>
                  <a:close/>
                  <a:moveTo>
                    <a:pt x="485" y="323"/>
                  </a:moveTo>
                  <a:cubicBezTo>
                    <a:pt x="485" y="330"/>
                    <a:pt x="485" y="330"/>
                    <a:pt x="485" y="330"/>
                  </a:cubicBezTo>
                  <a:cubicBezTo>
                    <a:pt x="485" y="330"/>
                    <a:pt x="484" y="331"/>
                    <a:pt x="484" y="332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85" y="323"/>
                    <a:pt x="485" y="323"/>
                    <a:pt x="485" y="323"/>
                  </a:cubicBezTo>
                  <a:cubicBezTo>
                    <a:pt x="485" y="323"/>
                    <a:pt x="485" y="323"/>
                    <a:pt x="485" y="323"/>
                  </a:cubicBezTo>
                  <a:close/>
                  <a:moveTo>
                    <a:pt x="485" y="339"/>
                  </a:moveTo>
                  <a:cubicBezTo>
                    <a:pt x="485" y="355"/>
                    <a:pt x="485" y="355"/>
                    <a:pt x="485" y="355"/>
                  </a:cubicBezTo>
                  <a:cubicBezTo>
                    <a:pt x="485" y="356"/>
                    <a:pt x="484" y="357"/>
                    <a:pt x="484" y="359"/>
                  </a:cubicBezTo>
                  <a:cubicBezTo>
                    <a:pt x="484" y="350"/>
                    <a:pt x="484" y="350"/>
                    <a:pt x="484" y="350"/>
                  </a:cubicBezTo>
                  <a:cubicBezTo>
                    <a:pt x="484" y="349"/>
                    <a:pt x="485" y="347"/>
                    <a:pt x="484" y="346"/>
                  </a:cubicBezTo>
                  <a:cubicBezTo>
                    <a:pt x="484" y="338"/>
                    <a:pt x="484" y="338"/>
                    <a:pt x="484" y="338"/>
                  </a:cubicBezTo>
                  <a:cubicBezTo>
                    <a:pt x="484" y="338"/>
                    <a:pt x="485" y="339"/>
                    <a:pt x="485" y="339"/>
                  </a:cubicBezTo>
                  <a:close/>
                  <a:moveTo>
                    <a:pt x="485" y="367"/>
                  </a:moveTo>
                  <a:cubicBezTo>
                    <a:pt x="485" y="390"/>
                    <a:pt x="485" y="390"/>
                    <a:pt x="485" y="390"/>
                  </a:cubicBezTo>
                  <a:cubicBezTo>
                    <a:pt x="485" y="387"/>
                    <a:pt x="485" y="384"/>
                    <a:pt x="484" y="381"/>
                  </a:cubicBezTo>
                  <a:cubicBezTo>
                    <a:pt x="484" y="369"/>
                    <a:pt x="484" y="369"/>
                    <a:pt x="484" y="369"/>
                  </a:cubicBezTo>
                  <a:cubicBezTo>
                    <a:pt x="485" y="367"/>
                    <a:pt x="485" y="367"/>
                    <a:pt x="485" y="367"/>
                  </a:cubicBezTo>
                  <a:close/>
                  <a:moveTo>
                    <a:pt x="485" y="420"/>
                  </a:moveTo>
                  <a:cubicBezTo>
                    <a:pt x="485" y="434"/>
                    <a:pt x="485" y="434"/>
                    <a:pt x="485" y="434"/>
                  </a:cubicBezTo>
                  <a:cubicBezTo>
                    <a:pt x="485" y="434"/>
                    <a:pt x="484" y="435"/>
                    <a:pt x="484" y="436"/>
                  </a:cubicBezTo>
                  <a:cubicBezTo>
                    <a:pt x="484" y="423"/>
                    <a:pt x="484" y="423"/>
                    <a:pt x="484" y="423"/>
                  </a:cubicBezTo>
                  <a:cubicBezTo>
                    <a:pt x="485" y="422"/>
                    <a:pt x="485" y="421"/>
                    <a:pt x="485" y="420"/>
                  </a:cubicBezTo>
                  <a:close/>
                  <a:moveTo>
                    <a:pt x="485" y="438"/>
                  </a:moveTo>
                  <a:cubicBezTo>
                    <a:pt x="485" y="442"/>
                    <a:pt x="485" y="442"/>
                    <a:pt x="485" y="442"/>
                  </a:cubicBezTo>
                  <a:cubicBezTo>
                    <a:pt x="484" y="442"/>
                    <a:pt x="484" y="442"/>
                    <a:pt x="484" y="442"/>
                  </a:cubicBezTo>
                  <a:cubicBezTo>
                    <a:pt x="484" y="438"/>
                    <a:pt x="484" y="438"/>
                    <a:pt x="484" y="438"/>
                  </a:cubicBezTo>
                  <a:cubicBezTo>
                    <a:pt x="485" y="438"/>
                    <a:pt x="485" y="438"/>
                    <a:pt x="485" y="438"/>
                  </a:cubicBezTo>
                  <a:close/>
                  <a:moveTo>
                    <a:pt x="485" y="448"/>
                  </a:moveTo>
                  <a:cubicBezTo>
                    <a:pt x="485" y="453"/>
                    <a:pt x="485" y="453"/>
                    <a:pt x="485" y="453"/>
                  </a:cubicBezTo>
                  <a:cubicBezTo>
                    <a:pt x="484" y="453"/>
                    <a:pt x="484" y="453"/>
                    <a:pt x="484" y="453"/>
                  </a:cubicBezTo>
                  <a:cubicBezTo>
                    <a:pt x="484" y="448"/>
                    <a:pt x="484" y="448"/>
                    <a:pt x="484" y="448"/>
                  </a:cubicBezTo>
                  <a:cubicBezTo>
                    <a:pt x="484" y="448"/>
                    <a:pt x="485" y="448"/>
                    <a:pt x="485" y="448"/>
                  </a:cubicBezTo>
                  <a:close/>
                  <a:moveTo>
                    <a:pt x="485" y="457"/>
                  </a:moveTo>
                  <a:cubicBezTo>
                    <a:pt x="485" y="465"/>
                    <a:pt x="485" y="465"/>
                    <a:pt x="485" y="465"/>
                  </a:cubicBezTo>
                  <a:cubicBezTo>
                    <a:pt x="485" y="465"/>
                    <a:pt x="484" y="466"/>
                    <a:pt x="484" y="467"/>
                  </a:cubicBezTo>
                  <a:cubicBezTo>
                    <a:pt x="484" y="458"/>
                    <a:pt x="484" y="458"/>
                    <a:pt x="484" y="458"/>
                  </a:cubicBezTo>
                  <a:cubicBezTo>
                    <a:pt x="484" y="458"/>
                    <a:pt x="484" y="458"/>
                    <a:pt x="484" y="458"/>
                  </a:cubicBezTo>
                  <a:cubicBezTo>
                    <a:pt x="485" y="457"/>
                    <a:pt x="485" y="457"/>
                    <a:pt x="485" y="457"/>
                  </a:cubicBezTo>
                  <a:close/>
                  <a:moveTo>
                    <a:pt x="485" y="472"/>
                  </a:moveTo>
                  <a:cubicBezTo>
                    <a:pt x="485" y="478"/>
                    <a:pt x="485" y="478"/>
                    <a:pt x="485" y="478"/>
                  </a:cubicBezTo>
                  <a:cubicBezTo>
                    <a:pt x="485" y="478"/>
                    <a:pt x="485" y="477"/>
                    <a:pt x="485" y="477"/>
                  </a:cubicBezTo>
                  <a:cubicBezTo>
                    <a:pt x="484" y="477"/>
                    <a:pt x="484" y="478"/>
                    <a:pt x="484" y="478"/>
                  </a:cubicBezTo>
                  <a:cubicBezTo>
                    <a:pt x="484" y="471"/>
                    <a:pt x="484" y="471"/>
                    <a:pt x="484" y="471"/>
                  </a:cubicBezTo>
                  <a:cubicBezTo>
                    <a:pt x="485" y="472"/>
                    <a:pt x="485" y="472"/>
                    <a:pt x="485" y="472"/>
                  </a:cubicBezTo>
                  <a:close/>
                  <a:moveTo>
                    <a:pt x="485" y="491"/>
                  </a:moveTo>
                  <a:cubicBezTo>
                    <a:pt x="485" y="499"/>
                    <a:pt x="485" y="499"/>
                    <a:pt x="485" y="499"/>
                  </a:cubicBezTo>
                  <a:cubicBezTo>
                    <a:pt x="485" y="501"/>
                    <a:pt x="485" y="501"/>
                    <a:pt x="485" y="501"/>
                  </a:cubicBezTo>
                  <a:cubicBezTo>
                    <a:pt x="485" y="502"/>
                    <a:pt x="485" y="502"/>
                    <a:pt x="485" y="502"/>
                  </a:cubicBezTo>
                  <a:cubicBezTo>
                    <a:pt x="485" y="508"/>
                    <a:pt x="485" y="508"/>
                    <a:pt x="485" y="508"/>
                  </a:cubicBezTo>
                  <a:cubicBezTo>
                    <a:pt x="484" y="507"/>
                    <a:pt x="484" y="507"/>
                    <a:pt x="484" y="507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2"/>
                    <a:pt x="485" y="492"/>
                    <a:pt x="485" y="491"/>
                  </a:cubicBezTo>
                  <a:close/>
                  <a:moveTo>
                    <a:pt x="485" y="541"/>
                  </a:moveTo>
                  <a:cubicBezTo>
                    <a:pt x="485" y="558"/>
                    <a:pt x="485" y="558"/>
                    <a:pt x="485" y="558"/>
                  </a:cubicBezTo>
                  <a:cubicBezTo>
                    <a:pt x="485" y="558"/>
                    <a:pt x="484" y="559"/>
                    <a:pt x="484" y="559"/>
                  </a:cubicBezTo>
                  <a:cubicBezTo>
                    <a:pt x="484" y="539"/>
                    <a:pt x="484" y="539"/>
                    <a:pt x="484" y="539"/>
                  </a:cubicBezTo>
                  <a:cubicBezTo>
                    <a:pt x="485" y="541"/>
                    <a:pt x="485" y="541"/>
                    <a:pt x="485" y="541"/>
                  </a:cubicBezTo>
                  <a:close/>
                  <a:moveTo>
                    <a:pt x="485" y="563"/>
                  </a:moveTo>
                  <a:cubicBezTo>
                    <a:pt x="485" y="574"/>
                    <a:pt x="485" y="574"/>
                    <a:pt x="485" y="574"/>
                  </a:cubicBezTo>
                  <a:cubicBezTo>
                    <a:pt x="484" y="575"/>
                    <a:pt x="484" y="575"/>
                    <a:pt x="484" y="575"/>
                  </a:cubicBezTo>
                  <a:cubicBezTo>
                    <a:pt x="484" y="564"/>
                    <a:pt x="484" y="564"/>
                    <a:pt x="484" y="564"/>
                  </a:cubicBezTo>
                  <a:cubicBezTo>
                    <a:pt x="485" y="563"/>
                    <a:pt x="485" y="563"/>
                    <a:pt x="485" y="563"/>
                  </a:cubicBezTo>
                  <a:close/>
                  <a:moveTo>
                    <a:pt x="485" y="592"/>
                  </a:moveTo>
                  <a:cubicBezTo>
                    <a:pt x="485" y="602"/>
                    <a:pt x="485" y="602"/>
                    <a:pt x="485" y="602"/>
                  </a:cubicBezTo>
                  <a:cubicBezTo>
                    <a:pt x="485" y="602"/>
                    <a:pt x="484" y="602"/>
                    <a:pt x="484" y="602"/>
                  </a:cubicBezTo>
                  <a:cubicBezTo>
                    <a:pt x="484" y="593"/>
                    <a:pt x="484" y="593"/>
                    <a:pt x="484" y="593"/>
                  </a:cubicBezTo>
                  <a:cubicBezTo>
                    <a:pt x="484" y="593"/>
                    <a:pt x="485" y="593"/>
                    <a:pt x="485" y="592"/>
                  </a:cubicBezTo>
                  <a:close/>
                  <a:moveTo>
                    <a:pt x="485" y="614"/>
                  </a:moveTo>
                  <a:cubicBezTo>
                    <a:pt x="485" y="623"/>
                    <a:pt x="485" y="623"/>
                    <a:pt x="485" y="623"/>
                  </a:cubicBezTo>
                  <a:cubicBezTo>
                    <a:pt x="484" y="623"/>
                    <a:pt x="484" y="623"/>
                    <a:pt x="484" y="623"/>
                  </a:cubicBezTo>
                  <a:cubicBezTo>
                    <a:pt x="484" y="613"/>
                    <a:pt x="484" y="613"/>
                    <a:pt x="484" y="613"/>
                  </a:cubicBezTo>
                  <a:cubicBezTo>
                    <a:pt x="485" y="614"/>
                    <a:pt x="485" y="614"/>
                    <a:pt x="485" y="614"/>
                  </a:cubicBezTo>
                  <a:close/>
                  <a:moveTo>
                    <a:pt x="485" y="673"/>
                  </a:moveTo>
                  <a:cubicBezTo>
                    <a:pt x="485" y="685"/>
                    <a:pt x="485" y="685"/>
                    <a:pt x="485" y="685"/>
                  </a:cubicBezTo>
                  <a:cubicBezTo>
                    <a:pt x="484" y="685"/>
                    <a:pt x="484" y="685"/>
                    <a:pt x="484" y="685"/>
                  </a:cubicBezTo>
                  <a:cubicBezTo>
                    <a:pt x="484" y="673"/>
                    <a:pt x="484" y="673"/>
                    <a:pt x="484" y="673"/>
                  </a:cubicBezTo>
                  <a:cubicBezTo>
                    <a:pt x="485" y="673"/>
                    <a:pt x="485" y="673"/>
                    <a:pt x="485" y="673"/>
                  </a:cubicBezTo>
                  <a:close/>
                  <a:moveTo>
                    <a:pt x="485" y="738"/>
                  </a:moveTo>
                  <a:cubicBezTo>
                    <a:pt x="485" y="751"/>
                    <a:pt x="485" y="751"/>
                    <a:pt x="485" y="751"/>
                  </a:cubicBezTo>
                  <a:cubicBezTo>
                    <a:pt x="485" y="751"/>
                    <a:pt x="484" y="751"/>
                    <a:pt x="484" y="751"/>
                  </a:cubicBezTo>
                  <a:cubicBezTo>
                    <a:pt x="484" y="738"/>
                    <a:pt x="484" y="738"/>
                    <a:pt x="484" y="738"/>
                  </a:cubicBezTo>
                  <a:cubicBezTo>
                    <a:pt x="484" y="738"/>
                    <a:pt x="485" y="738"/>
                    <a:pt x="485" y="738"/>
                  </a:cubicBezTo>
                  <a:close/>
                  <a:moveTo>
                    <a:pt x="484" y="11"/>
                  </a:moveTo>
                  <a:cubicBezTo>
                    <a:pt x="484" y="11"/>
                    <a:pt x="484" y="11"/>
                    <a:pt x="484" y="11"/>
                  </a:cubicBezTo>
                  <a:cubicBezTo>
                    <a:pt x="484" y="37"/>
                    <a:pt x="484" y="37"/>
                    <a:pt x="484" y="37"/>
                  </a:cubicBezTo>
                  <a:cubicBezTo>
                    <a:pt x="484" y="35"/>
                    <a:pt x="484" y="35"/>
                    <a:pt x="484" y="35"/>
                  </a:cubicBezTo>
                  <a:cubicBezTo>
                    <a:pt x="484" y="11"/>
                    <a:pt x="484" y="11"/>
                    <a:pt x="484" y="11"/>
                  </a:cubicBezTo>
                  <a:close/>
                  <a:moveTo>
                    <a:pt x="484" y="784"/>
                  </a:moveTo>
                  <a:cubicBezTo>
                    <a:pt x="484" y="784"/>
                    <a:pt x="484" y="784"/>
                    <a:pt x="484" y="784"/>
                  </a:cubicBezTo>
                  <a:cubicBezTo>
                    <a:pt x="484" y="774"/>
                    <a:pt x="484" y="774"/>
                    <a:pt x="484" y="774"/>
                  </a:cubicBezTo>
                  <a:cubicBezTo>
                    <a:pt x="484" y="774"/>
                    <a:pt x="484" y="774"/>
                    <a:pt x="484" y="774"/>
                  </a:cubicBezTo>
                  <a:cubicBezTo>
                    <a:pt x="484" y="784"/>
                    <a:pt x="484" y="784"/>
                    <a:pt x="484" y="784"/>
                  </a:cubicBezTo>
                  <a:close/>
                  <a:moveTo>
                    <a:pt x="484" y="50"/>
                  </a:moveTo>
                  <a:cubicBezTo>
                    <a:pt x="484" y="57"/>
                    <a:pt x="484" y="57"/>
                    <a:pt x="484" y="57"/>
                  </a:cubicBezTo>
                  <a:cubicBezTo>
                    <a:pt x="484" y="56"/>
                    <a:pt x="484" y="56"/>
                    <a:pt x="484" y="56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4" y="50"/>
                    <a:pt x="484" y="50"/>
                    <a:pt x="484" y="50"/>
                  </a:cubicBezTo>
                  <a:close/>
                  <a:moveTo>
                    <a:pt x="484" y="75"/>
                  </a:moveTo>
                  <a:cubicBezTo>
                    <a:pt x="484" y="120"/>
                    <a:pt x="484" y="120"/>
                    <a:pt x="484" y="120"/>
                  </a:cubicBezTo>
                  <a:cubicBezTo>
                    <a:pt x="484" y="120"/>
                    <a:pt x="484" y="120"/>
                    <a:pt x="484" y="120"/>
                  </a:cubicBezTo>
                  <a:cubicBezTo>
                    <a:pt x="484" y="122"/>
                    <a:pt x="484" y="123"/>
                    <a:pt x="484" y="124"/>
                  </a:cubicBezTo>
                  <a:cubicBezTo>
                    <a:pt x="484" y="124"/>
                    <a:pt x="484" y="124"/>
                    <a:pt x="484" y="124"/>
                  </a:cubicBezTo>
                  <a:cubicBezTo>
                    <a:pt x="484" y="139"/>
                    <a:pt x="484" y="139"/>
                    <a:pt x="484" y="139"/>
                  </a:cubicBezTo>
                  <a:cubicBezTo>
                    <a:pt x="484" y="139"/>
                    <a:pt x="484" y="139"/>
                    <a:pt x="484" y="139"/>
                  </a:cubicBezTo>
                  <a:cubicBezTo>
                    <a:pt x="484" y="75"/>
                    <a:pt x="484" y="75"/>
                    <a:pt x="484" y="75"/>
                  </a:cubicBezTo>
                  <a:cubicBezTo>
                    <a:pt x="484" y="75"/>
                    <a:pt x="484" y="75"/>
                    <a:pt x="484" y="75"/>
                  </a:cubicBezTo>
                  <a:cubicBezTo>
                    <a:pt x="484" y="75"/>
                    <a:pt x="484" y="75"/>
                    <a:pt x="484" y="75"/>
                  </a:cubicBezTo>
                  <a:close/>
                  <a:moveTo>
                    <a:pt x="484" y="140"/>
                  </a:moveTo>
                  <a:cubicBezTo>
                    <a:pt x="484" y="148"/>
                    <a:pt x="484" y="148"/>
                    <a:pt x="484" y="148"/>
                  </a:cubicBezTo>
                  <a:cubicBezTo>
                    <a:pt x="484" y="148"/>
                    <a:pt x="484" y="148"/>
                    <a:pt x="484" y="148"/>
                  </a:cubicBezTo>
                  <a:cubicBezTo>
                    <a:pt x="484" y="140"/>
                    <a:pt x="484" y="140"/>
                    <a:pt x="484" y="140"/>
                  </a:cubicBezTo>
                  <a:cubicBezTo>
                    <a:pt x="484" y="140"/>
                    <a:pt x="484" y="140"/>
                    <a:pt x="484" y="140"/>
                  </a:cubicBezTo>
                  <a:close/>
                  <a:moveTo>
                    <a:pt x="484" y="181"/>
                  </a:moveTo>
                  <a:cubicBezTo>
                    <a:pt x="484" y="193"/>
                    <a:pt x="484" y="193"/>
                    <a:pt x="484" y="193"/>
                  </a:cubicBezTo>
                  <a:cubicBezTo>
                    <a:pt x="484" y="192"/>
                    <a:pt x="484" y="192"/>
                    <a:pt x="484" y="191"/>
                  </a:cubicBezTo>
                  <a:cubicBezTo>
                    <a:pt x="484" y="181"/>
                    <a:pt x="484" y="181"/>
                    <a:pt x="484" y="181"/>
                  </a:cubicBezTo>
                  <a:cubicBezTo>
                    <a:pt x="484" y="181"/>
                    <a:pt x="484" y="181"/>
                    <a:pt x="484" y="181"/>
                  </a:cubicBezTo>
                  <a:close/>
                  <a:moveTo>
                    <a:pt x="484" y="206"/>
                  </a:moveTo>
                  <a:cubicBezTo>
                    <a:pt x="484" y="211"/>
                    <a:pt x="484" y="211"/>
                    <a:pt x="484" y="211"/>
                  </a:cubicBezTo>
                  <a:cubicBezTo>
                    <a:pt x="484" y="211"/>
                    <a:pt x="484" y="211"/>
                    <a:pt x="484" y="211"/>
                  </a:cubicBezTo>
                  <a:cubicBezTo>
                    <a:pt x="484" y="206"/>
                    <a:pt x="484" y="206"/>
                    <a:pt x="484" y="206"/>
                  </a:cubicBezTo>
                  <a:cubicBezTo>
                    <a:pt x="484" y="206"/>
                    <a:pt x="484" y="206"/>
                    <a:pt x="484" y="206"/>
                  </a:cubicBezTo>
                  <a:cubicBezTo>
                    <a:pt x="484" y="206"/>
                    <a:pt x="484" y="206"/>
                    <a:pt x="484" y="206"/>
                  </a:cubicBezTo>
                  <a:close/>
                  <a:moveTo>
                    <a:pt x="484" y="235"/>
                  </a:moveTo>
                  <a:cubicBezTo>
                    <a:pt x="484" y="268"/>
                    <a:pt x="484" y="268"/>
                    <a:pt x="484" y="268"/>
                  </a:cubicBezTo>
                  <a:cubicBezTo>
                    <a:pt x="484" y="268"/>
                    <a:pt x="484" y="268"/>
                    <a:pt x="484" y="268"/>
                  </a:cubicBezTo>
                  <a:cubicBezTo>
                    <a:pt x="484" y="235"/>
                    <a:pt x="484" y="235"/>
                    <a:pt x="484" y="235"/>
                  </a:cubicBezTo>
                  <a:cubicBezTo>
                    <a:pt x="484" y="235"/>
                    <a:pt x="484" y="235"/>
                    <a:pt x="484" y="235"/>
                  </a:cubicBezTo>
                  <a:close/>
                  <a:moveTo>
                    <a:pt x="484" y="297"/>
                  </a:moveTo>
                  <a:cubicBezTo>
                    <a:pt x="484" y="302"/>
                    <a:pt x="484" y="302"/>
                    <a:pt x="484" y="302"/>
                  </a:cubicBezTo>
                  <a:cubicBezTo>
                    <a:pt x="484" y="302"/>
                    <a:pt x="484" y="302"/>
                    <a:pt x="484" y="302"/>
                  </a:cubicBezTo>
                  <a:cubicBezTo>
                    <a:pt x="484" y="297"/>
                    <a:pt x="484" y="297"/>
                    <a:pt x="484" y="297"/>
                  </a:cubicBezTo>
                  <a:cubicBezTo>
                    <a:pt x="484" y="297"/>
                    <a:pt x="484" y="297"/>
                    <a:pt x="484" y="297"/>
                  </a:cubicBezTo>
                  <a:close/>
                  <a:moveTo>
                    <a:pt x="484" y="308"/>
                  </a:moveTo>
                  <a:cubicBezTo>
                    <a:pt x="484" y="312"/>
                    <a:pt x="484" y="312"/>
                    <a:pt x="484" y="312"/>
                  </a:cubicBezTo>
                  <a:cubicBezTo>
                    <a:pt x="484" y="312"/>
                    <a:pt x="484" y="312"/>
                    <a:pt x="484" y="312"/>
                  </a:cubicBezTo>
                  <a:cubicBezTo>
                    <a:pt x="484" y="307"/>
                    <a:pt x="484" y="307"/>
                    <a:pt x="484" y="307"/>
                  </a:cubicBezTo>
                  <a:cubicBezTo>
                    <a:pt x="484" y="308"/>
                    <a:pt x="484" y="308"/>
                    <a:pt x="484" y="308"/>
                  </a:cubicBezTo>
                  <a:close/>
                  <a:moveTo>
                    <a:pt x="484" y="322"/>
                  </a:moveTo>
                  <a:cubicBezTo>
                    <a:pt x="484" y="332"/>
                    <a:pt x="484" y="332"/>
                    <a:pt x="484" y="332"/>
                  </a:cubicBezTo>
                  <a:cubicBezTo>
                    <a:pt x="484" y="332"/>
                    <a:pt x="484" y="332"/>
                    <a:pt x="484" y="332"/>
                  </a:cubicBezTo>
                  <a:cubicBezTo>
                    <a:pt x="484" y="327"/>
                    <a:pt x="484" y="327"/>
                    <a:pt x="484" y="327"/>
                  </a:cubicBezTo>
                  <a:cubicBezTo>
                    <a:pt x="484" y="327"/>
                    <a:pt x="484" y="327"/>
                    <a:pt x="484" y="327"/>
                  </a:cubicBezTo>
                  <a:cubicBezTo>
                    <a:pt x="484" y="327"/>
                    <a:pt x="484" y="327"/>
                    <a:pt x="484" y="327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84" y="322"/>
                    <a:pt x="484" y="322"/>
                    <a:pt x="484" y="322"/>
                  </a:cubicBezTo>
                  <a:close/>
                  <a:moveTo>
                    <a:pt x="484" y="338"/>
                  </a:moveTo>
                  <a:cubicBezTo>
                    <a:pt x="484" y="346"/>
                    <a:pt x="484" y="346"/>
                    <a:pt x="484" y="346"/>
                  </a:cubicBezTo>
                  <a:cubicBezTo>
                    <a:pt x="484" y="345"/>
                    <a:pt x="484" y="345"/>
                    <a:pt x="484" y="344"/>
                  </a:cubicBezTo>
                  <a:cubicBezTo>
                    <a:pt x="484" y="337"/>
                    <a:pt x="484" y="337"/>
                    <a:pt x="484" y="337"/>
                  </a:cubicBezTo>
                  <a:cubicBezTo>
                    <a:pt x="484" y="338"/>
                    <a:pt x="484" y="338"/>
                    <a:pt x="484" y="338"/>
                  </a:cubicBezTo>
                  <a:close/>
                  <a:moveTo>
                    <a:pt x="484" y="350"/>
                  </a:moveTo>
                  <a:cubicBezTo>
                    <a:pt x="484" y="359"/>
                    <a:pt x="484" y="359"/>
                    <a:pt x="484" y="359"/>
                  </a:cubicBezTo>
                  <a:cubicBezTo>
                    <a:pt x="483" y="361"/>
                    <a:pt x="484" y="365"/>
                    <a:pt x="484" y="369"/>
                  </a:cubicBezTo>
                  <a:cubicBezTo>
                    <a:pt x="484" y="369"/>
                    <a:pt x="484" y="369"/>
                    <a:pt x="484" y="369"/>
                  </a:cubicBezTo>
                  <a:cubicBezTo>
                    <a:pt x="484" y="381"/>
                    <a:pt x="484" y="381"/>
                    <a:pt x="484" y="381"/>
                  </a:cubicBezTo>
                  <a:cubicBezTo>
                    <a:pt x="484" y="380"/>
                    <a:pt x="484" y="379"/>
                    <a:pt x="484" y="378"/>
                  </a:cubicBezTo>
                  <a:cubicBezTo>
                    <a:pt x="484" y="351"/>
                    <a:pt x="484" y="351"/>
                    <a:pt x="484" y="351"/>
                  </a:cubicBezTo>
                  <a:cubicBezTo>
                    <a:pt x="484" y="351"/>
                    <a:pt x="484" y="350"/>
                    <a:pt x="484" y="350"/>
                  </a:cubicBezTo>
                  <a:close/>
                  <a:moveTo>
                    <a:pt x="484" y="423"/>
                  </a:moveTo>
                  <a:cubicBezTo>
                    <a:pt x="484" y="436"/>
                    <a:pt x="484" y="436"/>
                    <a:pt x="484" y="436"/>
                  </a:cubicBezTo>
                  <a:cubicBezTo>
                    <a:pt x="484" y="436"/>
                    <a:pt x="484" y="436"/>
                    <a:pt x="484" y="437"/>
                  </a:cubicBezTo>
                  <a:cubicBezTo>
                    <a:pt x="484" y="425"/>
                    <a:pt x="484" y="425"/>
                    <a:pt x="484" y="425"/>
                  </a:cubicBezTo>
                  <a:cubicBezTo>
                    <a:pt x="484" y="423"/>
                    <a:pt x="484" y="423"/>
                    <a:pt x="484" y="423"/>
                  </a:cubicBezTo>
                  <a:close/>
                  <a:moveTo>
                    <a:pt x="484" y="438"/>
                  </a:moveTo>
                  <a:cubicBezTo>
                    <a:pt x="484" y="442"/>
                    <a:pt x="484" y="442"/>
                    <a:pt x="484" y="442"/>
                  </a:cubicBezTo>
                  <a:cubicBezTo>
                    <a:pt x="484" y="442"/>
                    <a:pt x="484" y="442"/>
                    <a:pt x="484" y="442"/>
                  </a:cubicBezTo>
                  <a:cubicBezTo>
                    <a:pt x="484" y="438"/>
                    <a:pt x="484" y="438"/>
                    <a:pt x="484" y="438"/>
                  </a:cubicBezTo>
                  <a:cubicBezTo>
                    <a:pt x="484" y="438"/>
                    <a:pt x="484" y="438"/>
                    <a:pt x="484" y="438"/>
                  </a:cubicBezTo>
                  <a:close/>
                  <a:moveTo>
                    <a:pt x="484" y="448"/>
                  </a:moveTo>
                  <a:cubicBezTo>
                    <a:pt x="484" y="453"/>
                    <a:pt x="484" y="453"/>
                    <a:pt x="484" y="453"/>
                  </a:cubicBezTo>
                  <a:cubicBezTo>
                    <a:pt x="484" y="453"/>
                    <a:pt x="484" y="453"/>
                    <a:pt x="484" y="453"/>
                  </a:cubicBezTo>
                  <a:cubicBezTo>
                    <a:pt x="484" y="448"/>
                    <a:pt x="484" y="448"/>
                    <a:pt x="484" y="448"/>
                  </a:cubicBezTo>
                  <a:cubicBezTo>
                    <a:pt x="484" y="448"/>
                    <a:pt x="484" y="448"/>
                    <a:pt x="484" y="448"/>
                  </a:cubicBezTo>
                  <a:close/>
                  <a:moveTo>
                    <a:pt x="484" y="458"/>
                  </a:moveTo>
                  <a:cubicBezTo>
                    <a:pt x="484" y="467"/>
                    <a:pt x="484" y="467"/>
                    <a:pt x="484" y="467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84" y="458"/>
                    <a:pt x="484" y="458"/>
                    <a:pt x="484" y="458"/>
                  </a:cubicBezTo>
                  <a:cubicBezTo>
                    <a:pt x="484" y="458"/>
                    <a:pt x="484" y="458"/>
                    <a:pt x="484" y="458"/>
                  </a:cubicBezTo>
                  <a:close/>
                  <a:moveTo>
                    <a:pt x="484" y="471"/>
                  </a:moveTo>
                  <a:cubicBezTo>
                    <a:pt x="484" y="478"/>
                    <a:pt x="484" y="478"/>
                    <a:pt x="484" y="478"/>
                  </a:cubicBezTo>
                  <a:cubicBezTo>
                    <a:pt x="484" y="478"/>
                    <a:pt x="484" y="478"/>
                    <a:pt x="484" y="478"/>
                  </a:cubicBezTo>
                  <a:cubicBezTo>
                    <a:pt x="484" y="471"/>
                    <a:pt x="484" y="471"/>
                    <a:pt x="484" y="471"/>
                  </a:cubicBezTo>
                  <a:cubicBezTo>
                    <a:pt x="484" y="471"/>
                    <a:pt x="484" y="471"/>
                    <a:pt x="484" y="471"/>
                  </a:cubicBezTo>
                  <a:close/>
                  <a:moveTo>
                    <a:pt x="484" y="493"/>
                  </a:moveTo>
                  <a:cubicBezTo>
                    <a:pt x="484" y="507"/>
                    <a:pt x="484" y="507"/>
                    <a:pt x="484" y="507"/>
                  </a:cubicBezTo>
                  <a:cubicBezTo>
                    <a:pt x="484" y="506"/>
                    <a:pt x="484" y="506"/>
                    <a:pt x="484" y="506"/>
                  </a:cubicBezTo>
                  <a:cubicBezTo>
                    <a:pt x="484" y="494"/>
                    <a:pt x="484" y="494"/>
                    <a:pt x="484" y="494"/>
                  </a:cubicBezTo>
                  <a:cubicBezTo>
                    <a:pt x="484" y="494"/>
                    <a:pt x="484" y="493"/>
                    <a:pt x="484" y="493"/>
                  </a:cubicBezTo>
                  <a:close/>
                  <a:moveTo>
                    <a:pt x="484" y="539"/>
                  </a:moveTo>
                  <a:cubicBezTo>
                    <a:pt x="484" y="559"/>
                    <a:pt x="484" y="559"/>
                    <a:pt x="484" y="559"/>
                  </a:cubicBezTo>
                  <a:cubicBezTo>
                    <a:pt x="484" y="559"/>
                    <a:pt x="484" y="559"/>
                    <a:pt x="484" y="559"/>
                  </a:cubicBezTo>
                  <a:cubicBezTo>
                    <a:pt x="484" y="538"/>
                    <a:pt x="484" y="538"/>
                    <a:pt x="484" y="538"/>
                  </a:cubicBezTo>
                  <a:cubicBezTo>
                    <a:pt x="484" y="539"/>
                    <a:pt x="484" y="539"/>
                    <a:pt x="484" y="539"/>
                  </a:cubicBezTo>
                  <a:close/>
                  <a:moveTo>
                    <a:pt x="484" y="564"/>
                  </a:moveTo>
                  <a:cubicBezTo>
                    <a:pt x="484" y="575"/>
                    <a:pt x="484" y="575"/>
                    <a:pt x="484" y="575"/>
                  </a:cubicBezTo>
                  <a:cubicBezTo>
                    <a:pt x="484" y="576"/>
                    <a:pt x="484" y="576"/>
                    <a:pt x="484" y="576"/>
                  </a:cubicBezTo>
                  <a:cubicBezTo>
                    <a:pt x="484" y="564"/>
                    <a:pt x="484" y="564"/>
                    <a:pt x="484" y="564"/>
                  </a:cubicBezTo>
                  <a:cubicBezTo>
                    <a:pt x="484" y="564"/>
                    <a:pt x="484" y="564"/>
                    <a:pt x="484" y="564"/>
                  </a:cubicBezTo>
                  <a:close/>
                  <a:moveTo>
                    <a:pt x="484" y="593"/>
                  </a:moveTo>
                  <a:cubicBezTo>
                    <a:pt x="484" y="602"/>
                    <a:pt x="484" y="602"/>
                    <a:pt x="484" y="602"/>
                  </a:cubicBezTo>
                  <a:cubicBezTo>
                    <a:pt x="484" y="602"/>
                    <a:pt x="484" y="601"/>
                    <a:pt x="484" y="601"/>
                  </a:cubicBezTo>
                  <a:cubicBezTo>
                    <a:pt x="484" y="594"/>
                    <a:pt x="484" y="594"/>
                    <a:pt x="484" y="594"/>
                  </a:cubicBezTo>
                  <a:cubicBezTo>
                    <a:pt x="484" y="593"/>
                    <a:pt x="484" y="593"/>
                    <a:pt x="484" y="593"/>
                  </a:cubicBezTo>
                  <a:close/>
                  <a:moveTo>
                    <a:pt x="484" y="613"/>
                  </a:moveTo>
                  <a:cubicBezTo>
                    <a:pt x="484" y="623"/>
                    <a:pt x="484" y="623"/>
                    <a:pt x="484" y="623"/>
                  </a:cubicBezTo>
                  <a:cubicBezTo>
                    <a:pt x="484" y="624"/>
                    <a:pt x="484" y="624"/>
                    <a:pt x="484" y="624"/>
                  </a:cubicBezTo>
                  <a:cubicBezTo>
                    <a:pt x="484" y="613"/>
                    <a:pt x="484" y="613"/>
                    <a:pt x="484" y="613"/>
                  </a:cubicBezTo>
                  <a:cubicBezTo>
                    <a:pt x="484" y="613"/>
                    <a:pt x="484" y="613"/>
                    <a:pt x="484" y="613"/>
                  </a:cubicBezTo>
                  <a:close/>
                  <a:moveTo>
                    <a:pt x="484" y="673"/>
                  </a:moveTo>
                  <a:cubicBezTo>
                    <a:pt x="484" y="685"/>
                    <a:pt x="484" y="685"/>
                    <a:pt x="484" y="685"/>
                  </a:cubicBezTo>
                  <a:cubicBezTo>
                    <a:pt x="484" y="685"/>
                    <a:pt x="484" y="685"/>
                    <a:pt x="484" y="685"/>
                  </a:cubicBezTo>
                  <a:cubicBezTo>
                    <a:pt x="484" y="684"/>
                    <a:pt x="484" y="684"/>
                    <a:pt x="484" y="684"/>
                  </a:cubicBezTo>
                  <a:cubicBezTo>
                    <a:pt x="484" y="673"/>
                    <a:pt x="484" y="673"/>
                    <a:pt x="484" y="673"/>
                  </a:cubicBezTo>
                  <a:cubicBezTo>
                    <a:pt x="484" y="673"/>
                    <a:pt x="484" y="673"/>
                    <a:pt x="484" y="673"/>
                  </a:cubicBezTo>
                  <a:close/>
                  <a:moveTo>
                    <a:pt x="484" y="738"/>
                  </a:moveTo>
                  <a:cubicBezTo>
                    <a:pt x="484" y="751"/>
                    <a:pt x="484" y="751"/>
                    <a:pt x="484" y="751"/>
                  </a:cubicBezTo>
                  <a:cubicBezTo>
                    <a:pt x="484" y="751"/>
                    <a:pt x="484" y="751"/>
                    <a:pt x="484" y="751"/>
                  </a:cubicBezTo>
                  <a:cubicBezTo>
                    <a:pt x="484" y="738"/>
                    <a:pt x="484" y="738"/>
                    <a:pt x="484" y="738"/>
                  </a:cubicBezTo>
                  <a:close/>
                  <a:moveTo>
                    <a:pt x="478" y="10"/>
                  </a:moveTo>
                  <a:cubicBezTo>
                    <a:pt x="478" y="10"/>
                    <a:pt x="479" y="10"/>
                    <a:pt x="479" y="10"/>
                  </a:cubicBezTo>
                  <a:cubicBezTo>
                    <a:pt x="481" y="10"/>
                    <a:pt x="482" y="11"/>
                    <a:pt x="484" y="11"/>
                  </a:cubicBezTo>
                  <a:cubicBezTo>
                    <a:pt x="484" y="35"/>
                    <a:pt x="484" y="35"/>
                    <a:pt x="484" y="35"/>
                  </a:cubicBezTo>
                  <a:cubicBezTo>
                    <a:pt x="482" y="30"/>
                    <a:pt x="480" y="25"/>
                    <a:pt x="478" y="22"/>
                  </a:cubicBezTo>
                  <a:cubicBezTo>
                    <a:pt x="478" y="10"/>
                    <a:pt x="478" y="10"/>
                    <a:pt x="478" y="10"/>
                  </a:cubicBezTo>
                  <a:close/>
                  <a:moveTo>
                    <a:pt x="484" y="784"/>
                  </a:moveTo>
                  <a:cubicBezTo>
                    <a:pt x="482" y="784"/>
                    <a:pt x="480" y="785"/>
                    <a:pt x="478" y="785"/>
                  </a:cubicBezTo>
                  <a:cubicBezTo>
                    <a:pt x="478" y="770"/>
                    <a:pt x="478" y="770"/>
                    <a:pt x="478" y="770"/>
                  </a:cubicBezTo>
                  <a:cubicBezTo>
                    <a:pt x="480" y="772"/>
                    <a:pt x="482" y="773"/>
                    <a:pt x="484" y="774"/>
                  </a:cubicBezTo>
                  <a:cubicBezTo>
                    <a:pt x="484" y="784"/>
                    <a:pt x="484" y="784"/>
                    <a:pt x="484" y="784"/>
                  </a:cubicBezTo>
                  <a:close/>
                  <a:moveTo>
                    <a:pt x="484" y="50"/>
                  </a:moveTo>
                  <a:cubicBezTo>
                    <a:pt x="484" y="56"/>
                    <a:pt x="484" y="56"/>
                    <a:pt x="484" y="56"/>
                  </a:cubicBezTo>
                  <a:cubicBezTo>
                    <a:pt x="482" y="56"/>
                    <a:pt x="480" y="56"/>
                    <a:pt x="478" y="56"/>
                  </a:cubicBezTo>
                  <a:cubicBezTo>
                    <a:pt x="478" y="48"/>
                    <a:pt x="478" y="48"/>
                    <a:pt x="478" y="48"/>
                  </a:cubicBezTo>
                  <a:cubicBezTo>
                    <a:pt x="483" y="50"/>
                    <a:pt x="483" y="50"/>
                    <a:pt x="483" y="50"/>
                  </a:cubicBezTo>
                  <a:cubicBezTo>
                    <a:pt x="484" y="50"/>
                    <a:pt x="484" y="50"/>
                    <a:pt x="484" y="50"/>
                  </a:cubicBezTo>
                  <a:close/>
                  <a:moveTo>
                    <a:pt x="484" y="75"/>
                  </a:moveTo>
                  <a:cubicBezTo>
                    <a:pt x="484" y="139"/>
                    <a:pt x="484" y="139"/>
                    <a:pt x="484" y="139"/>
                  </a:cubicBezTo>
                  <a:cubicBezTo>
                    <a:pt x="482" y="138"/>
                    <a:pt x="480" y="137"/>
                    <a:pt x="478" y="136"/>
                  </a:cubicBezTo>
                  <a:cubicBezTo>
                    <a:pt x="478" y="106"/>
                    <a:pt x="478" y="106"/>
                    <a:pt x="478" y="106"/>
                  </a:cubicBezTo>
                  <a:cubicBezTo>
                    <a:pt x="481" y="105"/>
                    <a:pt x="481" y="105"/>
                    <a:pt x="481" y="105"/>
                  </a:cubicBezTo>
                  <a:cubicBezTo>
                    <a:pt x="481" y="104"/>
                    <a:pt x="481" y="103"/>
                    <a:pt x="481" y="102"/>
                  </a:cubicBezTo>
                  <a:cubicBezTo>
                    <a:pt x="480" y="102"/>
                    <a:pt x="479" y="102"/>
                    <a:pt x="478" y="101"/>
                  </a:cubicBezTo>
                  <a:cubicBezTo>
                    <a:pt x="478" y="80"/>
                    <a:pt x="478" y="80"/>
                    <a:pt x="478" y="80"/>
                  </a:cubicBezTo>
                  <a:cubicBezTo>
                    <a:pt x="479" y="80"/>
                    <a:pt x="480" y="80"/>
                    <a:pt x="480" y="80"/>
                  </a:cubicBezTo>
                  <a:cubicBezTo>
                    <a:pt x="482" y="78"/>
                    <a:pt x="482" y="77"/>
                    <a:pt x="484" y="75"/>
                  </a:cubicBezTo>
                  <a:close/>
                  <a:moveTo>
                    <a:pt x="484" y="140"/>
                  </a:moveTo>
                  <a:cubicBezTo>
                    <a:pt x="482" y="139"/>
                    <a:pt x="480" y="139"/>
                    <a:pt x="478" y="138"/>
                  </a:cubicBezTo>
                  <a:cubicBezTo>
                    <a:pt x="478" y="147"/>
                    <a:pt x="478" y="147"/>
                    <a:pt x="478" y="147"/>
                  </a:cubicBezTo>
                  <a:cubicBezTo>
                    <a:pt x="480" y="148"/>
                    <a:pt x="482" y="148"/>
                    <a:pt x="484" y="148"/>
                  </a:cubicBezTo>
                  <a:cubicBezTo>
                    <a:pt x="484" y="140"/>
                    <a:pt x="484" y="140"/>
                    <a:pt x="484" y="140"/>
                  </a:cubicBezTo>
                  <a:close/>
                  <a:moveTo>
                    <a:pt x="484" y="181"/>
                  </a:moveTo>
                  <a:cubicBezTo>
                    <a:pt x="484" y="191"/>
                    <a:pt x="484" y="191"/>
                    <a:pt x="484" y="191"/>
                  </a:cubicBezTo>
                  <a:cubicBezTo>
                    <a:pt x="482" y="189"/>
                    <a:pt x="481" y="186"/>
                    <a:pt x="478" y="185"/>
                  </a:cubicBezTo>
                  <a:cubicBezTo>
                    <a:pt x="478" y="179"/>
                    <a:pt x="478" y="179"/>
                    <a:pt x="478" y="179"/>
                  </a:cubicBezTo>
                  <a:cubicBezTo>
                    <a:pt x="480" y="180"/>
                    <a:pt x="482" y="180"/>
                    <a:pt x="484" y="181"/>
                  </a:cubicBezTo>
                  <a:close/>
                  <a:moveTo>
                    <a:pt x="484" y="206"/>
                  </a:moveTo>
                  <a:cubicBezTo>
                    <a:pt x="484" y="211"/>
                    <a:pt x="484" y="211"/>
                    <a:pt x="484" y="211"/>
                  </a:cubicBezTo>
                  <a:cubicBezTo>
                    <a:pt x="482" y="210"/>
                    <a:pt x="480" y="210"/>
                    <a:pt x="478" y="209"/>
                  </a:cubicBezTo>
                  <a:cubicBezTo>
                    <a:pt x="478" y="209"/>
                    <a:pt x="478" y="209"/>
                    <a:pt x="478" y="209"/>
                  </a:cubicBezTo>
                  <a:cubicBezTo>
                    <a:pt x="478" y="202"/>
                    <a:pt x="478" y="202"/>
                    <a:pt x="478" y="202"/>
                  </a:cubicBezTo>
                  <a:cubicBezTo>
                    <a:pt x="479" y="203"/>
                    <a:pt x="481" y="205"/>
                    <a:pt x="484" y="206"/>
                  </a:cubicBezTo>
                  <a:close/>
                  <a:moveTo>
                    <a:pt x="484" y="235"/>
                  </a:moveTo>
                  <a:cubicBezTo>
                    <a:pt x="484" y="268"/>
                    <a:pt x="484" y="268"/>
                    <a:pt x="484" y="268"/>
                  </a:cubicBezTo>
                  <a:cubicBezTo>
                    <a:pt x="481" y="271"/>
                    <a:pt x="479" y="275"/>
                    <a:pt x="478" y="279"/>
                  </a:cubicBezTo>
                  <a:cubicBezTo>
                    <a:pt x="478" y="251"/>
                    <a:pt x="478" y="251"/>
                    <a:pt x="478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81" y="251"/>
                    <a:pt x="482" y="250"/>
                    <a:pt x="483" y="250"/>
                  </a:cubicBezTo>
                  <a:cubicBezTo>
                    <a:pt x="482" y="246"/>
                    <a:pt x="481" y="244"/>
                    <a:pt x="478" y="243"/>
                  </a:cubicBezTo>
                  <a:cubicBezTo>
                    <a:pt x="478" y="232"/>
                    <a:pt x="478" y="232"/>
                    <a:pt x="478" y="232"/>
                  </a:cubicBezTo>
                  <a:cubicBezTo>
                    <a:pt x="480" y="233"/>
                    <a:pt x="482" y="234"/>
                    <a:pt x="484" y="235"/>
                  </a:cubicBezTo>
                  <a:close/>
                  <a:moveTo>
                    <a:pt x="484" y="297"/>
                  </a:moveTo>
                  <a:cubicBezTo>
                    <a:pt x="484" y="302"/>
                    <a:pt x="484" y="302"/>
                    <a:pt x="484" y="302"/>
                  </a:cubicBezTo>
                  <a:cubicBezTo>
                    <a:pt x="483" y="302"/>
                    <a:pt x="483" y="302"/>
                    <a:pt x="482" y="302"/>
                  </a:cubicBezTo>
                  <a:cubicBezTo>
                    <a:pt x="482" y="304"/>
                    <a:pt x="482" y="305"/>
                    <a:pt x="482" y="306"/>
                  </a:cubicBezTo>
                  <a:cubicBezTo>
                    <a:pt x="484" y="307"/>
                    <a:pt x="484" y="307"/>
                    <a:pt x="484" y="307"/>
                  </a:cubicBezTo>
                  <a:cubicBezTo>
                    <a:pt x="484" y="312"/>
                    <a:pt x="484" y="312"/>
                    <a:pt x="484" y="312"/>
                  </a:cubicBezTo>
                  <a:cubicBezTo>
                    <a:pt x="482" y="311"/>
                    <a:pt x="480" y="310"/>
                    <a:pt x="478" y="309"/>
                  </a:cubicBezTo>
                  <a:cubicBezTo>
                    <a:pt x="478" y="302"/>
                    <a:pt x="478" y="302"/>
                    <a:pt x="478" y="302"/>
                  </a:cubicBezTo>
                  <a:cubicBezTo>
                    <a:pt x="479" y="301"/>
                    <a:pt x="482" y="299"/>
                    <a:pt x="484" y="297"/>
                  </a:cubicBezTo>
                  <a:close/>
                  <a:moveTo>
                    <a:pt x="484" y="322"/>
                  </a:moveTo>
                  <a:cubicBezTo>
                    <a:pt x="484" y="327"/>
                    <a:pt x="484" y="327"/>
                    <a:pt x="484" y="327"/>
                  </a:cubicBezTo>
                  <a:cubicBezTo>
                    <a:pt x="482" y="325"/>
                    <a:pt x="480" y="324"/>
                    <a:pt x="478" y="322"/>
                  </a:cubicBezTo>
                  <a:cubicBezTo>
                    <a:pt x="478" y="318"/>
                    <a:pt x="478" y="318"/>
                    <a:pt x="478" y="318"/>
                  </a:cubicBezTo>
                  <a:cubicBezTo>
                    <a:pt x="480" y="319"/>
                    <a:pt x="482" y="320"/>
                    <a:pt x="484" y="322"/>
                  </a:cubicBezTo>
                  <a:close/>
                  <a:moveTo>
                    <a:pt x="484" y="327"/>
                  </a:moveTo>
                  <a:cubicBezTo>
                    <a:pt x="484" y="332"/>
                    <a:pt x="484" y="332"/>
                    <a:pt x="484" y="332"/>
                  </a:cubicBezTo>
                  <a:cubicBezTo>
                    <a:pt x="483" y="334"/>
                    <a:pt x="482" y="335"/>
                    <a:pt x="482" y="336"/>
                  </a:cubicBezTo>
                  <a:cubicBezTo>
                    <a:pt x="483" y="336"/>
                    <a:pt x="483" y="337"/>
                    <a:pt x="484" y="337"/>
                  </a:cubicBezTo>
                  <a:cubicBezTo>
                    <a:pt x="484" y="344"/>
                    <a:pt x="484" y="344"/>
                    <a:pt x="484" y="344"/>
                  </a:cubicBezTo>
                  <a:cubicBezTo>
                    <a:pt x="483" y="343"/>
                    <a:pt x="482" y="342"/>
                    <a:pt x="481" y="340"/>
                  </a:cubicBezTo>
                  <a:cubicBezTo>
                    <a:pt x="480" y="344"/>
                    <a:pt x="478" y="346"/>
                    <a:pt x="478" y="349"/>
                  </a:cubicBezTo>
                  <a:cubicBezTo>
                    <a:pt x="478" y="331"/>
                    <a:pt x="478" y="331"/>
                    <a:pt x="478" y="331"/>
                  </a:cubicBezTo>
                  <a:cubicBezTo>
                    <a:pt x="478" y="331"/>
                    <a:pt x="478" y="331"/>
                    <a:pt x="478" y="331"/>
                  </a:cubicBezTo>
                  <a:cubicBezTo>
                    <a:pt x="480" y="330"/>
                    <a:pt x="482" y="328"/>
                    <a:pt x="484" y="327"/>
                  </a:cubicBezTo>
                  <a:close/>
                  <a:moveTo>
                    <a:pt x="484" y="351"/>
                  </a:moveTo>
                  <a:cubicBezTo>
                    <a:pt x="484" y="378"/>
                    <a:pt x="484" y="378"/>
                    <a:pt x="484" y="378"/>
                  </a:cubicBezTo>
                  <a:cubicBezTo>
                    <a:pt x="482" y="373"/>
                    <a:pt x="480" y="367"/>
                    <a:pt x="478" y="362"/>
                  </a:cubicBezTo>
                  <a:cubicBezTo>
                    <a:pt x="478" y="354"/>
                    <a:pt x="478" y="354"/>
                    <a:pt x="478" y="354"/>
                  </a:cubicBezTo>
                  <a:cubicBezTo>
                    <a:pt x="478" y="355"/>
                    <a:pt x="479" y="357"/>
                    <a:pt x="479" y="358"/>
                  </a:cubicBezTo>
                  <a:cubicBezTo>
                    <a:pt x="481" y="355"/>
                    <a:pt x="483" y="353"/>
                    <a:pt x="484" y="351"/>
                  </a:cubicBezTo>
                  <a:close/>
                  <a:moveTo>
                    <a:pt x="484" y="425"/>
                  </a:moveTo>
                  <a:cubicBezTo>
                    <a:pt x="484" y="437"/>
                    <a:pt x="484" y="437"/>
                    <a:pt x="484" y="437"/>
                  </a:cubicBezTo>
                  <a:cubicBezTo>
                    <a:pt x="483" y="437"/>
                    <a:pt x="483" y="438"/>
                    <a:pt x="483" y="438"/>
                  </a:cubicBezTo>
                  <a:cubicBezTo>
                    <a:pt x="484" y="438"/>
                    <a:pt x="484" y="438"/>
                    <a:pt x="484" y="438"/>
                  </a:cubicBezTo>
                  <a:cubicBezTo>
                    <a:pt x="484" y="442"/>
                    <a:pt x="484" y="442"/>
                    <a:pt x="484" y="442"/>
                  </a:cubicBezTo>
                  <a:cubicBezTo>
                    <a:pt x="480" y="443"/>
                    <a:pt x="480" y="443"/>
                    <a:pt x="480" y="443"/>
                  </a:cubicBezTo>
                  <a:cubicBezTo>
                    <a:pt x="480" y="445"/>
                    <a:pt x="479" y="447"/>
                    <a:pt x="478" y="449"/>
                  </a:cubicBezTo>
                  <a:cubicBezTo>
                    <a:pt x="480" y="448"/>
                    <a:pt x="482" y="448"/>
                    <a:pt x="484" y="448"/>
                  </a:cubicBezTo>
                  <a:cubicBezTo>
                    <a:pt x="484" y="453"/>
                    <a:pt x="484" y="453"/>
                    <a:pt x="484" y="453"/>
                  </a:cubicBezTo>
                  <a:cubicBezTo>
                    <a:pt x="482" y="453"/>
                    <a:pt x="480" y="452"/>
                    <a:pt x="478" y="453"/>
                  </a:cubicBezTo>
                  <a:cubicBezTo>
                    <a:pt x="478" y="441"/>
                    <a:pt x="478" y="441"/>
                    <a:pt x="478" y="441"/>
                  </a:cubicBezTo>
                  <a:cubicBezTo>
                    <a:pt x="481" y="434"/>
                    <a:pt x="482" y="429"/>
                    <a:pt x="484" y="425"/>
                  </a:cubicBezTo>
                  <a:close/>
                  <a:moveTo>
                    <a:pt x="484" y="458"/>
                  </a:moveTo>
                  <a:cubicBezTo>
                    <a:pt x="484" y="467"/>
                    <a:pt x="484" y="467"/>
                    <a:pt x="484" y="467"/>
                  </a:cubicBezTo>
                  <a:cubicBezTo>
                    <a:pt x="483" y="468"/>
                    <a:pt x="483" y="469"/>
                    <a:pt x="482" y="469"/>
                  </a:cubicBezTo>
                  <a:cubicBezTo>
                    <a:pt x="484" y="471"/>
                    <a:pt x="484" y="471"/>
                    <a:pt x="484" y="471"/>
                  </a:cubicBezTo>
                  <a:cubicBezTo>
                    <a:pt x="484" y="478"/>
                    <a:pt x="484" y="478"/>
                    <a:pt x="484" y="478"/>
                  </a:cubicBezTo>
                  <a:cubicBezTo>
                    <a:pt x="482" y="482"/>
                    <a:pt x="479" y="484"/>
                    <a:pt x="478" y="487"/>
                  </a:cubicBezTo>
                  <a:cubicBezTo>
                    <a:pt x="478" y="481"/>
                    <a:pt x="478" y="481"/>
                    <a:pt x="478" y="481"/>
                  </a:cubicBezTo>
                  <a:cubicBezTo>
                    <a:pt x="479" y="478"/>
                    <a:pt x="480" y="476"/>
                    <a:pt x="479" y="472"/>
                  </a:cubicBezTo>
                  <a:cubicBezTo>
                    <a:pt x="478" y="473"/>
                    <a:pt x="478" y="473"/>
                    <a:pt x="478" y="473"/>
                  </a:cubicBezTo>
                  <a:cubicBezTo>
                    <a:pt x="478" y="467"/>
                    <a:pt x="478" y="467"/>
                    <a:pt x="478" y="467"/>
                  </a:cubicBezTo>
                  <a:cubicBezTo>
                    <a:pt x="479" y="467"/>
                    <a:pt x="480" y="466"/>
                    <a:pt x="482" y="465"/>
                  </a:cubicBezTo>
                  <a:cubicBezTo>
                    <a:pt x="480" y="464"/>
                    <a:pt x="479" y="463"/>
                    <a:pt x="478" y="463"/>
                  </a:cubicBezTo>
                  <a:cubicBezTo>
                    <a:pt x="478" y="459"/>
                    <a:pt x="478" y="459"/>
                    <a:pt x="478" y="459"/>
                  </a:cubicBezTo>
                  <a:cubicBezTo>
                    <a:pt x="480" y="459"/>
                    <a:pt x="482" y="459"/>
                    <a:pt x="484" y="458"/>
                  </a:cubicBezTo>
                  <a:close/>
                  <a:moveTo>
                    <a:pt x="484" y="494"/>
                  </a:moveTo>
                  <a:cubicBezTo>
                    <a:pt x="484" y="506"/>
                    <a:pt x="484" y="506"/>
                    <a:pt x="484" y="506"/>
                  </a:cubicBezTo>
                  <a:cubicBezTo>
                    <a:pt x="478" y="501"/>
                    <a:pt x="478" y="501"/>
                    <a:pt x="478" y="501"/>
                  </a:cubicBezTo>
                  <a:cubicBezTo>
                    <a:pt x="478" y="496"/>
                    <a:pt x="478" y="496"/>
                    <a:pt x="478" y="496"/>
                  </a:cubicBezTo>
                  <a:cubicBezTo>
                    <a:pt x="478" y="497"/>
                    <a:pt x="479" y="497"/>
                    <a:pt x="479" y="498"/>
                  </a:cubicBezTo>
                  <a:cubicBezTo>
                    <a:pt x="480" y="498"/>
                    <a:pt x="481" y="498"/>
                    <a:pt x="482" y="498"/>
                  </a:cubicBezTo>
                  <a:cubicBezTo>
                    <a:pt x="482" y="497"/>
                    <a:pt x="483" y="495"/>
                    <a:pt x="484" y="494"/>
                  </a:cubicBezTo>
                  <a:close/>
                  <a:moveTo>
                    <a:pt x="484" y="538"/>
                  </a:moveTo>
                  <a:cubicBezTo>
                    <a:pt x="484" y="559"/>
                    <a:pt x="484" y="559"/>
                    <a:pt x="484" y="559"/>
                  </a:cubicBezTo>
                  <a:cubicBezTo>
                    <a:pt x="482" y="560"/>
                    <a:pt x="480" y="560"/>
                    <a:pt x="478" y="561"/>
                  </a:cubicBezTo>
                  <a:cubicBezTo>
                    <a:pt x="478" y="551"/>
                    <a:pt x="478" y="551"/>
                    <a:pt x="478" y="551"/>
                  </a:cubicBezTo>
                  <a:cubicBezTo>
                    <a:pt x="478" y="551"/>
                    <a:pt x="479" y="550"/>
                    <a:pt x="480" y="550"/>
                  </a:cubicBezTo>
                  <a:cubicBezTo>
                    <a:pt x="480" y="548"/>
                    <a:pt x="480" y="547"/>
                    <a:pt x="480" y="545"/>
                  </a:cubicBezTo>
                  <a:cubicBezTo>
                    <a:pt x="479" y="545"/>
                    <a:pt x="478" y="545"/>
                    <a:pt x="478" y="545"/>
                  </a:cubicBezTo>
                  <a:cubicBezTo>
                    <a:pt x="478" y="528"/>
                    <a:pt x="478" y="528"/>
                    <a:pt x="478" y="528"/>
                  </a:cubicBezTo>
                  <a:cubicBezTo>
                    <a:pt x="480" y="531"/>
                    <a:pt x="482" y="535"/>
                    <a:pt x="484" y="538"/>
                  </a:cubicBezTo>
                  <a:close/>
                  <a:moveTo>
                    <a:pt x="484" y="564"/>
                  </a:moveTo>
                  <a:cubicBezTo>
                    <a:pt x="484" y="576"/>
                    <a:pt x="484" y="576"/>
                    <a:pt x="484" y="576"/>
                  </a:cubicBezTo>
                  <a:cubicBezTo>
                    <a:pt x="483" y="576"/>
                    <a:pt x="482" y="577"/>
                    <a:pt x="481" y="578"/>
                  </a:cubicBezTo>
                  <a:cubicBezTo>
                    <a:pt x="482" y="581"/>
                    <a:pt x="482" y="584"/>
                    <a:pt x="482" y="586"/>
                  </a:cubicBezTo>
                  <a:cubicBezTo>
                    <a:pt x="478" y="585"/>
                    <a:pt x="478" y="585"/>
                    <a:pt x="478" y="585"/>
                  </a:cubicBezTo>
                  <a:cubicBezTo>
                    <a:pt x="478" y="567"/>
                    <a:pt x="478" y="567"/>
                    <a:pt x="478" y="567"/>
                  </a:cubicBezTo>
                  <a:cubicBezTo>
                    <a:pt x="480" y="566"/>
                    <a:pt x="482" y="565"/>
                    <a:pt x="484" y="564"/>
                  </a:cubicBezTo>
                  <a:close/>
                  <a:moveTo>
                    <a:pt x="484" y="594"/>
                  </a:moveTo>
                  <a:cubicBezTo>
                    <a:pt x="484" y="601"/>
                    <a:pt x="484" y="601"/>
                    <a:pt x="484" y="601"/>
                  </a:cubicBezTo>
                  <a:cubicBezTo>
                    <a:pt x="482" y="601"/>
                    <a:pt x="480" y="601"/>
                    <a:pt x="478" y="601"/>
                  </a:cubicBezTo>
                  <a:cubicBezTo>
                    <a:pt x="478" y="595"/>
                    <a:pt x="478" y="595"/>
                    <a:pt x="478" y="595"/>
                  </a:cubicBezTo>
                  <a:cubicBezTo>
                    <a:pt x="480" y="595"/>
                    <a:pt x="482" y="594"/>
                    <a:pt x="484" y="594"/>
                  </a:cubicBezTo>
                  <a:close/>
                  <a:moveTo>
                    <a:pt x="484" y="613"/>
                  </a:moveTo>
                  <a:cubicBezTo>
                    <a:pt x="484" y="624"/>
                    <a:pt x="484" y="624"/>
                    <a:pt x="484" y="624"/>
                  </a:cubicBezTo>
                  <a:cubicBezTo>
                    <a:pt x="482" y="624"/>
                    <a:pt x="480" y="625"/>
                    <a:pt x="478" y="626"/>
                  </a:cubicBezTo>
                  <a:cubicBezTo>
                    <a:pt x="478" y="620"/>
                    <a:pt x="478" y="620"/>
                    <a:pt x="478" y="620"/>
                  </a:cubicBezTo>
                  <a:cubicBezTo>
                    <a:pt x="479" y="619"/>
                    <a:pt x="479" y="619"/>
                    <a:pt x="479" y="619"/>
                  </a:cubicBezTo>
                  <a:cubicBezTo>
                    <a:pt x="479" y="618"/>
                    <a:pt x="478" y="617"/>
                    <a:pt x="478" y="616"/>
                  </a:cubicBezTo>
                  <a:cubicBezTo>
                    <a:pt x="478" y="609"/>
                    <a:pt x="478" y="609"/>
                    <a:pt x="478" y="609"/>
                  </a:cubicBezTo>
                  <a:cubicBezTo>
                    <a:pt x="480" y="611"/>
                    <a:pt x="481" y="611"/>
                    <a:pt x="484" y="613"/>
                  </a:cubicBezTo>
                  <a:close/>
                  <a:moveTo>
                    <a:pt x="484" y="673"/>
                  </a:moveTo>
                  <a:cubicBezTo>
                    <a:pt x="484" y="684"/>
                    <a:pt x="484" y="684"/>
                    <a:pt x="484" y="684"/>
                  </a:cubicBezTo>
                  <a:cubicBezTo>
                    <a:pt x="482" y="681"/>
                    <a:pt x="482" y="678"/>
                    <a:pt x="480" y="675"/>
                  </a:cubicBezTo>
                  <a:cubicBezTo>
                    <a:pt x="484" y="673"/>
                    <a:pt x="484" y="673"/>
                    <a:pt x="484" y="673"/>
                  </a:cubicBezTo>
                  <a:close/>
                  <a:moveTo>
                    <a:pt x="484" y="738"/>
                  </a:moveTo>
                  <a:cubicBezTo>
                    <a:pt x="484" y="751"/>
                    <a:pt x="484" y="751"/>
                    <a:pt x="484" y="751"/>
                  </a:cubicBezTo>
                  <a:cubicBezTo>
                    <a:pt x="482" y="750"/>
                    <a:pt x="480" y="749"/>
                    <a:pt x="478" y="749"/>
                  </a:cubicBezTo>
                  <a:cubicBezTo>
                    <a:pt x="478" y="740"/>
                    <a:pt x="478" y="740"/>
                    <a:pt x="478" y="740"/>
                  </a:cubicBezTo>
                  <a:cubicBezTo>
                    <a:pt x="480" y="739"/>
                    <a:pt x="482" y="739"/>
                    <a:pt x="484" y="738"/>
                  </a:cubicBezTo>
                  <a:close/>
                  <a:moveTo>
                    <a:pt x="475" y="9"/>
                  </a:moveTo>
                  <a:cubicBezTo>
                    <a:pt x="476" y="9"/>
                    <a:pt x="477" y="9"/>
                    <a:pt x="478" y="10"/>
                  </a:cubicBezTo>
                  <a:cubicBezTo>
                    <a:pt x="478" y="22"/>
                    <a:pt x="478" y="22"/>
                    <a:pt x="478" y="22"/>
                  </a:cubicBezTo>
                  <a:cubicBezTo>
                    <a:pt x="477" y="21"/>
                    <a:pt x="476" y="20"/>
                    <a:pt x="475" y="19"/>
                  </a:cubicBezTo>
                  <a:cubicBezTo>
                    <a:pt x="475" y="9"/>
                    <a:pt x="475" y="9"/>
                    <a:pt x="475" y="9"/>
                  </a:cubicBezTo>
                  <a:close/>
                  <a:moveTo>
                    <a:pt x="478" y="785"/>
                  </a:moveTo>
                  <a:cubicBezTo>
                    <a:pt x="475" y="786"/>
                    <a:pt x="475" y="786"/>
                    <a:pt x="475" y="786"/>
                  </a:cubicBezTo>
                  <a:cubicBezTo>
                    <a:pt x="475" y="768"/>
                    <a:pt x="475" y="768"/>
                    <a:pt x="475" y="768"/>
                  </a:cubicBezTo>
                  <a:cubicBezTo>
                    <a:pt x="476" y="769"/>
                    <a:pt x="477" y="770"/>
                    <a:pt x="478" y="770"/>
                  </a:cubicBezTo>
                  <a:cubicBezTo>
                    <a:pt x="478" y="785"/>
                    <a:pt x="478" y="785"/>
                    <a:pt x="478" y="785"/>
                  </a:cubicBezTo>
                  <a:close/>
                  <a:moveTo>
                    <a:pt x="478" y="48"/>
                  </a:moveTo>
                  <a:cubicBezTo>
                    <a:pt x="478" y="56"/>
                    <a:pt x="478" y="56"/>
                    <a:pt x="478" y="56"/>
                  </a:cubicBezTo>
                  <a:cubicBezTo>
                    <a:pt x="477" y="56"/>
                    <a:pt x="476" y="55"/>
                    <a:pt x="475" y="55"/>
                  </a:cubicBezTo>
                  <a:cubicBezTo>
                    <a:pt x="475" y="47"/>
                    <a:pt x="475" y="47"/>
                    <a:pt x="475" y="47"/>
                  </a:cubicBezTo>
                  <a:cubicBezTo>
                    <a:pt x="478" y="48"/>
                    <a:pt x="478" y="48"/>
                    <a:pt x="478" y="48"/>
                  </a:cubicBezTo>
                  <a:close/>
                  <a:moveTo>
                    <a:pt x="478" y="80"/>
                  </a:moveTo>
                  <a:cubicBezTo>
                    <a:pt x="478" y="101"/>
                    <a:pt x="478" y="101"/>
                    <a:pt x="478" y="101"/>
                  </a:cubicBezTo>
                  <a:cubicBezTo>
                    <a:pt x="477" y="101"/>
                    <a:pt x="476" y="101"/>
                    <a:pt x="475" y="101"/>
                  </a:cubicBezTo>
                  <a:cubicBezTo>
                    <a:pt x="475" y="79"/>
                    <a:pt x="475" y="79"/>
                    <a:pt x="475" y="79"/>
                  </a:cubicBezTo>
                  <a:cubicBezTo>
                    <a:pt x="476" y="80"/>
                    <a:pt x="477" y="80"/>
                    <a:pt x="478" y="80"/>
                  </a:cubicBezTo>
                  <a:close/>
                  <a:moveTo>
                    <a:pt x="478" y="106"/>
                  </a:moveTo>
                  <a:cubicBezTo>
                    <a:pt x="478" y="136"/>
                    <a:pt x="478" y="136"/>
                    <a:pt x="478" y="136"/>
                  </a:cubicBezTo>
                  <a:cubicBezTo>
                    <a:pt x="475" y="135"/>
                    <a:pt x="475" y="135"/>
                    <a:pt x="475" y="135"/>
                  </a:cubicBezTo>
                  <a:cubicBezTo>
                    <a:pt x="475" y="117"/>
                    <a:pt x="475" y="117"/>
                    <a:pt x="475" y="117"/>
                  </a:cubicBezTo>
                  <a:cubicBezTo>
                    <a:pt x="476" y="117"/>
                    <a:pt x="476" y="117"/>
                    <a:pt x="476" y="117"/>
                  </a:cubicBezTo>
                  <a:cubicBezTo>
                    <a:pt x="476" y="115"/>
                    <a:pt x="476" y="114"/>
                    <a:pt x="475" y="111"/>
                  </a:cubicBezTo>
                  <a:cubicBezTo>
                    <a:pt x="475" y="107"/>
                    <a:pt x="475" y="107"/>
                    <a:pt x="475" y="107"/>
                  </a:cubicBezTo>
                  <a:cubicBezTo>
                    <a:pt x="478" y="106"/>
                    <a:pt x="478" y="106"/>
                    <a:pt x="478" y="106"/>
                  </a:cubicBezTo>
                  <a:close/>
                  <a:moveTo>
                    <a:pt x="478" y="138"/>
                  </a:moveTo>
                  <a:cubicBezTo>
                    <a:pt x="478" y="147"/>
                    <a:pt x="478" y="147"/>
                    <a:pt x="478" y="147"/>
                  </a:cubicBezTo>
                  <a:cubicBezTo>
                    <a:pt x="477" y="147"/>
                    <a:pt x="476" y="147"/>
                    <a:pt x="475" y="147"/>
                  </a:cubicBezTo>
                  <a:cubicBezTo>
                    <a:pt x="475" y="137"/>
                    <a:pt x="475" y="137"/>
                    <a:pt x="475" y="137"/>
                  </a:cubicBezTo>
                  <a:cubicBezTo>
                    <a:pt x="476" y="137"/>
                    <a:pt x="477" y="138"/>
                    <a:pt x="478" y="138"/>
                  </a:cubicBezTo>
                  <a:close/>
                  <a:moveTo>
                    <a:pt x="478" y="179"/>
                  </a:moveTo>
                  <a:cubicBezTo>
                    <a:pt x="478" y="185"/>
                    <a:pt x="478" y="185"/>
                    <a:pt x="478" y="185"/>
                  </a:cubicBezTo>
                  <a:cubicBezTo>
                    <a:pt x="477" y="184"/>
                    <a:pt x="476" y="183"/>
                    <a:pt x="475" y="183"/>
                  </a:cubicBezTo>
                  <a:cubicBezTo>
                    <a:pt x="475" y="178"/>
                    <a:pt x="475" y="178"/>
                    <a:pt x="475" y="178"/>
                  </a:cubicBezTo>
                  <a:cubicBezTo>
                    <a:pt x="476" y="179"/>
                    <a:pt x="477" y="179"/>
                    <a:pt x="478" y="179"/>
                  </a:cubicBezTo>
                  <a:close/>
                  <a:moveTo>
                    <a:pt x="478" y="202"/>
                  </a:moveTo>
                  <a:cubicBezTo>
                    <a:pt x="478" y="209"/>
                    <a:pt x="478" y="209"/>
                    <a:pt x="478" y="209"/>
                  </a:cubicBezTo>
                  <a:cubicBezTo>
                    <a:pt x="477" y="209"/>
                    <a:pt x="476" y="208"/>
                    <a:pt x="475" y="207"/>
                  </a:cubicBezTo>
                  <a:cubicBezTo>
                    <a:pt x="475" y="198"/>
                    <a:pt x="475" y="198"/>
                    <a:pt x="475" y="198"/>
                  </a:cubicBezTo>
                  <a:cubicBezTo>
                    <a:pt x="476" y="199"/>
                    <a:pt x="477" y="200"/>
                    <a:pt x="478" y="202"/>
                  </a:cubicBezTo>
                  <a:close/>
                  <a:moveTo>
                    <a:pt x="478" y="232"/>
                  </a:moveTo>
                  <a:cubicBezTo>
                    <a:pt x="478" y="243"/>
                    <a:pt x="478" y="243"/>
                    <a:pt x="478" y="243"/>
                  </a:cubicBezTo>
                  <a:cubicBezTo>
                    <a:pt x="477" y="243"/>
                    <a:pt x="476" y="243"/>
                    <a:pt x="475" y="243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6" y="231"/>
                    <a:pt x="477" y="232"/>
                    <a:pt x="478" y="232"/>
                  </a:cubicBezTo>
                  <a:close/>
                  <a:moveTo>
                    <a:pt x="478" y="251"/>
                  </a:moveTo>
                  <a:cubicBezTo>
                    <a:pt x="478" y="279"/>
                    <a:pt x="478" y="279"/>
                    <a:pt x="478" y="279"/>
                  </a:cubicBezTo>
                  <a:cubicBezTo>
                    <a:pt x="477" y="281"/>
                    <a:pt x="477" y="284"/>
                    <a:pt x="476" y="286"/>
                  </a:cubicBezTo>
                  <a:cubicBezTo>
                    <a:pt x="475" y="287"/>
                    <a:pt x="475" y="287"/>
                    <a:pt x="475" y="287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6" y="266"/>
                    <a:pt x="476" y="266"/>
                    <a:pt x="477" y="266"/>
                  </a:cubicBezTo>
                  <a:cubicBezTo>
                    <a:pt x="477" y="264"/>
                    <a:pt x="477" y="262"/>
                    <a:pt x="477" y="260"/>
                  </a:cubicBezTo>
                  <a:cubicBezTo>
                    <a:pt x="477" y="260"/>
                    <a:pt x="476" y="260"/>
                    <a:pt x="475" y="260"/>
                  </a:cubicBezTo>
                  <a:cubicBezTo>
                    <a:pt x="475" y="250"/>
                    <a:pt x="475" y="250"/>
                    <a:pt x="475" y="250"/>
                  </a:cubicBezTo>
                  <a:cubicBezTo>
                    <a:pt x="478" y="251"/>
                    <a:pt x="478" y="251"/>
                    <a:pt x="478" y="251"/>
                  </a:cubicBezTo>
                  <a:close/>
                  <a:moveTo>
                    <a:pt x="478" y="302"/>
                  </a:moveTo>
                  <a:cubicBezTo>
                    <a:pt x="478" y="309"/>
                    <a:pt x="478" y="309"/>
                    <a:pt x="478" y="309"/>
                  </a:cubicBezTo>
                  <a:cubicBezTo>
                    <a:pt x="478" y="309"/>
                    <a:pt x="477" y="309"/>
                    <a:pt x="477" y="309"/>
                  </a:cubicBezTo>
                  <a:cubicBezTo>
                    <a:pt x="476" y="310"/>
                    <a:pt x="476" y="310"/>
                    <a:pt x="475" y="310"/>
                  </a:cubicBezTo>
                  <a:cubicBezTo>
                    <a:pt x="475" y="307"/>
                    <a:pt x="475" y="307"/>
                    <a:pt x="475" y="307"/>
                  </a:cubicBezTo>
                  <a:cubicBezTo>
                    <a:pt x="476" y="306"/>
                    <a:pt x="476" y="306"/>
                    <a:pt x="476" y="306"/>
                  </a:cubicBezTo>
                  <a:cubicBezTo>
                    <a:pt x="476" y="305"/>
                    <a:pt x="477" y="304"/>
                    <a:pt x="478" y="302"/>
                  </a:cubicBezTo>
                  <a:close/>
                  <a:moveTo>
                    <a:pt x="478" y="318"/>
                  </a:moveTo>
                  <a:cubicBezTo>
                    <a:pt x="478" y="322"/>
                    <a:pt x="478" y="322"/>
                    <a:pt x="478" y="322"/>
                  </a:cubicBezTo>
                  <a:cubicBezTo>
                    <a:pt x="477" y="322"/>
                    <a:pt x="476" y="321"/>
                    <a:pt x="475" y="321"/>
                  </a:cubicBezTo>
                  <a:cubicBezTo>
                    <a:pt x="475" y="316"/>
                    <a:pt x="475" y="316"/>
                    <a:pt x="475" y="316"/>
                  </a:cubicBezTo>
                  <a:cubicBezTo>
                    <a:pt x="478" y="318"/>
                    <a:pt x="478" y="318"/>
                    <a:pt x="478" y="318"/>
                  </a:cubicBezTo>
                  <a:close/>
                  <a:moveTo>
                    <a:pt x="478" y="331"/>
                  </a:moveTo>
                  <a:cubicBezTo>
                    <a:pt x="478" y="349"/>
                    <a:pt x="478" y="349"/>
                    <a:pt x="478" y="349"/>
                  </a:cubicBezTo>
                  <a:cubicBezTo>
                    <a:pt x="478" y="351"/>
                    <a:pt x="478" y="352"/>
                    <a:pt x="478" y="354"/>
                  </a:cubicBezTo>
                  <a:cubicBezTo>
                    <a:pt x="478" y="362"/>
                    <a:pt x="478" y="362"/>
                    <a:pt x="478" y="362"/>
                  </a:cubicBezTo>
                  <a:cubicBezTo>
                    <a:pt x="477" y="360"/>
                    <a:pt x="476" y="358"/>
                    <a:pt x="475" y="357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7" y="341"/>
                    <a:pt x="477" y="337"/>
                    <a:pt x="475" y="333"/>
                  </a:cubicBezTo>
                  <a:cubicBezTo>
                    <a:pt x="475" y="328"/>
                    <a:pt x="475" y="328"/>
                    <a:pt x="475" y="328"/>
                  </a:cubicBezTo>
                  <a:cubicBezTo>
                    <a:pt x="478" y="331"/>
                    <a:pt x="478" y="331"/>
                    <a:pt x="478" y="331"/>
                  </a:cubicBezTo>
                  <a:close/>
                  <a:moveTo>
                    <a:pt x="478" y="441"/>
                  </a:moveTo>
                  <a:cubicBezTo>
                    <a:pt x="478" y="453"/>
                    <a:pt x="478" y="453"/>
                    <a:pt x="478" y="453"/>
                  </a:cubicBezTo>
                  <a:cubicBezTo>
                    <a:pt x="477" y="453"/>
                    <a:pt x="476" y="454"/>
                    <a:pt x="475" y="454"/>
                  </a:cubicBezTo>
                  <a:cubicBezTo>
                    <a:pt x="475" y="447"/>
                    <a:pt x="475" y="447"/>
                    <a:pt x="475" y="447"/>
                  </a:cubicBezTo>
                  <a:cubicBezTo>
                    <a:pt x="476" y="445"/>
                    <a:pt x="477" y="443"/>
                    <a:pt x="478" y="441"/>
                  </a:cubicBezTo>
                  <a:close/>
                  <a:moveTo>
                    <a:pt x="478" y="459"/>
                  </a:moveTo>
                  <a:cubicBezTo>
                    <a:pt x="478" y="463"/>
                    <a:pt x="478" y="463"/>
                    <a:pt x="478" y="463"/>
                  </a:cubicBezTo>
                  <a:cubicBezTo>
                    <a:pt x="477" y="463"/>
                    <a:pt x="476" y="463"/>
                    <a:pt x="475" y="463"/>
                  </a:cubicBezTo>
                  <a:cubicBezTo>
                    <a:pt x="475" y="459"/>
                    <a:pt x="475" y="459"/>
                    <a:pt x="475" y="459"/>
                  </a:cubicBezTo>
                  <a:cubicBezTo>
                    <a:pt x="478" y="459"/>
                    <a:pt x="478" y="459"/>
                    <a:pt x="478" y="459"/>
                  </a:cubicBezTo>
                  <a:close/>
                  <a:moveTo>
                    <a:pt x="478" y="467"/>
                  </a:moveTo>
                  <a:cubicBezTo>
                    <a:pt x="478" y="473"/>
                    <a:pt x="478" y="473"/>
                    <a:pt x="478" y="473"/>
                  </a:cubicBezTo>
                  <a:cubicBezTo>
                    <a:pt x="477" y="474"/>
                    <a:pt x="476" y="475"/>
                    <a:pt x="475" y="476"/>
                  </a:cubicBezTo>
                  <a:cubicBezTo>
                    <a:pt x="475" y="469"/>
                    <a:pt x="475" y="469"/>
                    <a:pt x="475" y="469"/>
                  </a:cubicBezTo>
                  <a:cubicBezTo>
                    <a:pt x="476" y="469"/>
                    <a:pt x="477" y="468"/>
                    <a:pt x="478" y="467"/>
                  </a:cubicBezTo>
                  <a:close/>
                  <a:moveTo>
                    <a:pt x="478" y="481"/>
                  </a:moveTo>
                  <a:cubicBezTo>
                    <a:pt x="478" y="487"/>
                    <a:pt x="478" y="487"/>
                    <a:pt x="478" y="487"/>
                  </a:cubicBezTo>
                  <a:cubicBezTo>
                    <a:pt x="476" y="490"/>
                    <a:pt x="476" y="493"/>
                    <a:pt x="478" y="496"/>
                  </a:cubicBezTo>
                  <a:cubicBezTo>
                    <a:pt x="478" y="501"/>
                    <a:pt x="478" y="501"/>
                    <a:pt x="478" y="501"/>
                  </a:cubicBezTo>
                  <a:cubicBezTo>
                    <a:pt x="475" y="498"/>
                    <a:pt x="475" y="498"/>
                    <a:pt x="475" y="498"/>
                  </a:cubicBezTo>
                  <a:cubicBezTo>
                    <a:pt x="475" y="485"/>
                    <a:pt x="475" y="485"/>
                    <a:pt x="475" y="485"/>
                  </a:cubicBezTo>
                  <a:cubicBezTo>
                    <a:pt x="476" y="483"/>
                    <a:pt x="477" y="482"/>
                    <a:pt x="478" y="481"/>
                  </a:cubicBezTo>
                  <a:close/>
                  <a:moveTo>
                    <a:pt x="478" y="528"/>
                  </a:moveTo>
                  <a:cubicBezTo>
                    <a:pt x="478" y="545"/>
                    <a:pt x="478" y="545"/>
                    <a:pt x="478" y="545"/>
                  </a:cubicBezTo>
                  <a:cubicBezTo>
                    <a:pt x="477" y="545"/>
                    <a:pt x="476" y="545"/>
                    <a:pt x="475" y="545"/>
                  </a:cubicBezTo>
                  <a:cubicBezTo>
                    <a:pt x="475" y="526"/>
                    <a:pt x="475" y="526"/>
                    <a:pt x="475" y="526"/>
                  </a:cubicBezTo>
                  <a:cubicBezTo>
                    <a:pt x="476" y="526"/>
                    <a:pt x="477" y="527"/>
                    <a:pt x="477" y="527"/>
                  </a:cubicBezTo>
                  <a:cubicBezTo>
                    <a:pt x="478" y="528"/>
                    <a:pt x="478" y="528"/>
                    <a:pt x="478" y="528"/>
                  </a:cubicBezTo>
                  <a:close/>
                  <a:moveTo>
                    <a:pt x="478" y="551"/>
                  </a:moveTo>
                  <a:cubicBezTo>
                    <a:pt x="478" y="561"/>
                    <a:pt x="478" y="561"/>
                    <a:pt x="478" y="561"/>
                  </a:cubicBezTo>
                  <a:cubicBezTo>
                    <a:pt x="477" y="562"/>
                    <a:pt x="476" y="562"/>
                    <a:pt x="475" y="562"/>
                  </a:cubicBezTo>
                  <a:cubicBezTo>
                    <a:pt x="475" y="552"/>
                    <a:pt x="475" y="552"/>
                    <a:pt x="475" y="552"/>
                  </a:cubicBezTo>
                  <a:cubicBezTo>
                    <a:pt x="476" y="552"/>
                    <a:pt x="477" y="552"/>
                    <a:pt x="478" y="551"/>
                  </a:cubicBezTo>
                  <a:close/>
                  <a:moveTo>
                    <a:pt x="478" y="567"/>
                  </a:moveTo>
                  <a:cubicBezTo>
                    <a:pt x="478" y="585"/>
                    <a:pt x="478" y="585"/>
                    <a:pt x="478" y="585"/>
                  </a:cubicBezTo>
                  <a:cubicBezTo>
                    <a:pt x="475" y="584"/>
                    <a:pt x="475" y="584"/>
                    <a:pt x="475" y="584"/>
                  </a:cubicBezTo>
                  <a:cubicBezTo>
                    <a:pt x="475" y="569"/>
                    <a:pt x="475" y="569"/>
                    <a:pt x="475" y="569"/>
                  </a:cubicBezTo>
                  <a:cubicBezTo>
                    <a:pt x="478" y="567"/>
                    <a:pt x="478" y="567"/>
                    <a:pt x="478" y="567"/>
                  </a:cubicBezTo>
                  <a:close/>
                  <a:moveTo>
                    <a:pt x="478" y="595"/>
                  </a:moveTo>
                  <a:cubicBezTo>
                    <a:pt x="478" y="601"/>
                    <a:pt x="478" y="601"/>
                    <a:pt x="478" y="601"/>
                  </a:cubicBezTo>
                  <a:cubicBezTo>
                    <a:pt x="477" y="601"/>
                    <a:pt x="476" y="601"/>
                    <a:pt x="475" y="602"/>
                  </a:cubicBezTo>
                  <a:cubicBezTo>
                    <a:pt x="475" y="596"/>
                    <a:pt x="475" y="596"/>
                    <a:pt x="475" y="596"/>
                  </a:cubicBezTo>
                  <a:cubicBezTo>
                    <a:pt x="476" y="596"/>
                    <a:pt x="477" y="596"/>
                    <a:pt x="478" y="595"/>
                  </a:cubicBezTo>
                  <a:close/>
                  <a:moveTo>
                    <a:pt x="478" y="609"/>
                  </a:moveTo>
                  <a:cubicBezTo>
                    <a:pt x="478" y="616"/>
                    <a:pt x="478" y="616"/>
                    <a:pt x="478" y="616"/>
                  </a:cubicBezTo>
                  <a:cubicBezTo>
                    <a:pt x="477" y="615"/>
                    <a:pt x="476" y="613"/>
                    <a:pt x="475" y="613"/>
                  </a:cubicBezTo>
                  <a:cubicBezTo>
                    <a:pt x="475" y="607"/>
                    <a:pt x="475" y="607"/>
                    <a:pt x="475" y="607"/>
                  </a:cubicBezTo>
                  <a:cubicBezTo>
                    <a:pt x="476" y="608"/>
                    <a:pt x="477" y="609"/>
                    <a:pt x="478" y="609"/>
                  </a:cubicBezTo>
                  <a:close/>
                  <a:moveTo>
                    <a:pt x="478" y="620"/>
                  </a:moveTo>
                  <a:cubicBezTo>
                    <a:pt x="478" y="626"/>
                    <a:pt x="478" y="626"/>
                    <a:pt x="478" y="626"/>
                  </a:cubicBezTo>
                  <a:cubicBezTo>
                    <a:pt x="477" y="626"/>
                    <a:pt x="476" y="626"/>
                    <a:pt x="475" y="626"/>
                  </a:cubicBezTo>
                  <a:cubicBezTo>
                    <a:pt x="475" y="620"/>
                    <a:pt x="475" y="620"/>
                    <a:pt x="475" y="620"/>
                  </a:cubicBezTo>
                  <a:cubicBezTo>
                    <a:pt x="478" y="620"/>
                    <a:pt x="478" y="620"/>
                    <a:pt x="478" y="620"/>
                  </a:cubicBezTo>
                  <a:close/>
                  <a:moveTo>
                    <a:pt x="478" y="740"/>
                  </a:moveTo>
                  <a:cubicBezTo>
                    <a:pt x="478" y="749"/>
                    <a:pt x="478" y="749"/>
                    <a:pt x="478" y="749"/>
                  </a:cubicBezTo>
                  <a:cubicBezTo>
                    <a:pt x="477" y="749"/>
                    <a:pt x="476" y="749"/>
                    <a:pt x="475" y="749"/>
                  </a:cubicBezTo>
                  <a:cubicBezTo>
                    <a:pt x="475" y="740"/>
                    <a:pt x="475" y="740"/>
                    <a:pt x="475" y="740"/>
                  </a:cubicBezTo>
                  <a:cubicBezTo>
                    <a:pt x="476" y="740"/>
                    <a:pt x="477" y="740"/>
                    <a:pt x="478" y="740"/>
                  </a:cubicBezTo>
                  <a:close/>
                  <a:moveTo>
                    <a:pt x="475" y="522"/>
                  </a:moveTo>
                  <a:cubicBezTo>
                    <a:pt x="475" y="514"/>
                    <a:pt x="475" y="514"/>
                    <a:pt x="475" y="514"/>
                  </a:cubicBezTo>
                  <a:cubicBezTo>
                    <a:pt x="476" y="516"/>
                    <a:pt x="476" y="519"/>
                    <a:pt x="477" y="522"/>
                  </a:cubicBezTo>
                  <a:cubicBezTo>
                    <a:pt x="476" y="522"/>
                    <a:pt x="476" y="522"/>
                    <a:pt x="475" y="522"/>
                  </a:cubicBezTo>
                  <a:close/>
                  <a:moveTo>
                    <a:pt x="471" y="7"/>
                  </a:moveTo>
                  <a:cubicBezTo>
                    <a:pt x="472" y="8"/>
                    <a:pt x="474" y="8"/>
                    <a:pt x="475" y="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4" y="18"/>
                    <a:pt x="473" y="17"/>
                    <a:pt x="471" y="16"/>
                  </a:cubicBezTo>
                  <a:cubicBezTo>
                    <a:pt x="471" y="7"/>
                    <a:pt x="471" y="7"/>
                    <a:pt x="471" y="7"/>
                  </a:cubicBezTo>
                  <a:close/>
                  <a:moveTo>
                    <a:pt x="475" y="786"/>
                  </a:moveTo>
                  <a:cubicBezTo>
                    <a:pt x="474" y="786"/>
                    <a:pt x="472" y="786"/>
                    <a:pt x="471" y="787"/>
                  </a:cubicBezTo>
                  <a:cubicBezTo>
                    <a:pt x="471" y="779"/>
                    <a:pt x="471" y="779"/>
                    <a:pt x="471" y="779"/>
                  </a:cubicBezTo>
                  <a:cubicBezTo>
                    <a:pt x="472" y="778"/>
                    <a:pt x="472" y="778"/>
                    <a:pt x="473" y="778"/>
                  </a:cubicBezTo>
                  <a:cubicBezTo>
                    <a:pt x="471" y="776"/>
                    <a:pt x="471" y="776"/>
                    <a:pt x="471" y="776"/>
                  </a:cubicBezTo>
                  <a:cubicBezTo>
                    <a:pt x="471" y="764"/>
                    <a:pt x="471" y="764"/>
                    <a:pt x="471" y="764"/>
                  </a:cubicBezTo>
                  <a:cubicBezTo>
                    <a:pt x="472" y="765"/>
                    <a:pt x="474" y="767"/>
                    <a:pt x="475" y="768"/>
                  </a:cubicBezTo>
                  <a:cubicBezTo>
                    <a:pt x="475" y="786"/>
                    <a:pt x="475" y="786"/>
                    <a:pt x="475" y="786"/>
                  </a:cubicBezTo>
                  <a:close/>
                  <a:moveTo>
                    <a:pt x="475" y="47"/>
                  </a:moveTo>
                  <a:cubicBezTo>
                    <a:pt x="475" y="55"/>
                    <a:pt x="475" y="55"/>
                    <a:pt x="475" y="55"/>
                  </a:cubicBezTo>
                  <a:cubicBezTo>
                    <a:pt x="474" y="55"/>
                    <a:pt x="472" y="54"/>
                    <a:pt x="471" y="54"/>
                  </a:cubicBezTo>
                  <a:cubicBezTo>
                    <a:pt x="471" y="46"/>
                    <a:pt x="471" y="46"/>
                    <a:pt x="471" y="46"/>
                  </a:cubicBezTo>
                  <a:cubicBezTo>
                    <a:pt x="475" y="47"/>
                    <a:pt x="475" y="47"/>
                    <a:pt x="475" y="47"/>
                  </a:cubicBezTo>
                  <a:close/>
                  <a:moveTo>
                    <a:pt x="475" y="79"/>
                  </a:moveTo>
                  <a:cubicBezTo>
                    <a:pt x="475" y="101"/>
                    <a:pt x="475" y="101"/>
                    <a:pt x="475" y="101"/>
                  </a:cubicBezTo>
                  <a:cubicBezTo>
                    <a:pt x="474" y="101"/>
                    <a:pt x="474" y="101"/>
                    <a:pt x="472" y="101"/>
                  </a:cubicBezTo>
                  <a:cubicBezTo>
                    <a:pt x="472" y="103"/>
                    <a:pt x="472" y="104"/>
                    <a:pt x="471" y="105"/>
                  </a:cubicBezTo>
                  <a:cubicBezTo>
                    <a:pt x="471" y="78"/>
                    <a:pt x="471" y="78"/>
                    <a:pt x="471" y="78"/>
                  </a:cubicBezTo>
                  <a:cubicBezTo>
                    <a:pt x="472" y="79"/>
                    <a:pt x="474" y="79"/>
                    <a:pt x="475" y="79"/>
                  </a:cubicBezTo>
                  <a:close/>
                  <a:moveTo>
                    <a:pt x="475" y="107"/>
                  </a:moveTo>
                  <a:cubicBezTo>
                    <a:pt x="475" y="111"/>
                    <a:pt x="475" y="111"/>
                    <a:pt x="475" y="111"/>
                  </a:cubicBezTo>
                  <a:cubicBezTo>
                    <a:pt x="475" y="110"/>
                    <a:pt x="475" y="109"/>
                    <a:pt x="475" y="107"/>
                  </a:cubicBezTo>
                  <a:cubicBezTo>
                    <a:pt x="475" y="107"/>
                    <a:pt x="475" y="107"/>
                    <a:pt x="475" y="107"/>
                  </a:cubicBezTo>
                  <a:close/>
                  <a:moveTo>
                    <a:pt x="475" y="117"/>
                  </a:moveTo>
                  <a:cubicBezTo>
                    <a:pt x="475" y="135"/>
                    <a:pt x="475" y="135"/>
                    <a:pt x="475" y="135"/>
                  </a:cubicBezTo>
                  <a:cubicBezTo>
                    <a:pt x="474" y="134"/>
                    <a:pt x="472" y="133"/>
                    <a:pt x="471" y="133"/>
                  </a:cubicBezTo>
                  <a:cubicBezTo>
                    <a:pt x="471" y="118"/>
                    <a:pt x="471" y="118"/>
                    <a:pt x="471" y="118"/>
                  </a:cubicBezTo>
                  <a:cubicBezTo>
                    <a:pt x="472" y="118"/>
                    <a:pt x="474" y="117"/>
                    <a:pt x="475" y="117"/>
                  </a:cubicBezTo>
                  <a:close/>
                  <a:moveTo>
                    <a:pt x="475" y="137"/>
                  </a:moveTo>
                  <a:cubicBezTo>
                    <a:pt x="475" y="147"/>
                    <a:pt x="475" y="147"/>
                    <a:pt x="475" y="147"/>
                  </a:cubicBezTo>
                  <a:cubicBezTo>
                    <a:pt x="474" y="147"/>
                    <a:pt x="472" y="147"/>
                    <a:pt x="471" y="147"/>
                  </a:cubicBezTo>
                  <a:cubicBezTo>
                    <a:pt x="471" y="136"/>
                    <a:pt x="471" y="136"/>
                    <a:pt x="471" y="136"/>
                  </a:cubicBezTo>
                  <a:cubicBezTo>
                    <a:pt x="472" y="136"/>
                    <a:pt x="474" y="137"/>
                    <a:pt x="475" y="137"/>
                  </a:cubicBezTo>
                  <a:close/>
                  <a:moveTo>
                    <a:pt x="475" y="178"/>
                  </a:moveTo>
                  <a:cubicBezTo>
                    <a:pt x="475" y="183"/>
                    <a:pt x="475" y="183"/>
                    <a:pt x="475" y="183"/>
                  </a:cubicBezTo>
                  <a:cubicBezTo>
                    <a:pt x="474" y="183"/>
                    <a:pt x="473" y="182"/>
                    <a:pt x="472" y="182"/>
                  </a:cubicBezTo>
                  <a:cubicBezTo>
                    <a:pt x="473" y="189"/>
                    <a:pt x="473" y="194"/>
                    <a:pt x="475" y="198"/>
                  </a:cubicBezTo>
                  <a:cubicBezTo>
                    <a:pt x="475" y="207"/>
                    <a:pt x="475" y="207"/>
                    <a:pt x="475" y="207"/>
                  </a:cubicBezTo>
                  <a:cubicBezTo>
                    <a:pt x="474" y="207"/>
                    <a:pt x="472" y="206"/>
                    <a:pt x="471" y="205"/>
                  </a:cubicBezTo>
                  <a:cubicBezTo>
                    <a:pt x="471" y="177"/>
                    <a:pt x="471" y="177"/>
                    <a:pt x="471" y="177"/>
                  </a:cubicBezTo>
                  <a:cubicBezTo>
                    <a:pt x="472" y="177"/>
                    <a:pt x="474" y="178"/>
                    <a:pt x="475" y="178"/>
                  </a:cubicBezTo>
                  <a:close/>
                  <a:moveTo>
                    <a:pt x="475" y="231"/>
                  </a:moveTo>
                  <a:cubicBezTo>
                    <a:pt x="475" y="243"/>
                    <a:pt x="475" y="243"/>
                    <a:pt x="475" y="243"/>
                  </a:cubicBezTo>
                  <a:cubicBezTo>
                    <a:pt x="475" y="243"/>
                    <a:pt x="475" y="243"/>
                    <a:pt x="475" y="243"/>
                  </a:cubicBezTo>
                  <a:cubicBezTo>
                    <a:pt x="475" y="242"/>
                    <a:pt x="475" y="241"/>
                    <a:pt x="475" y="241"/>
                  </a:cubicBezTo>
                  <a:cubicBezTo>
                    <a:pt x="474" y="240"/>
                    <a:pt x="472" y="239"/>
                    <a:pt x="471" y="238"/>
                  </a:cubicBezTo>
                  <a:cubicBezTo>
                    <a:pt x="471" y="229"/>
                    <a:pt x="471" y="229"/>
                    <a:pt x="471" y="229"/>
                  </a:cubicBezTo>
                  <a:cubicBezTo>
                    <a:pt x="471" y="229"/>
                    <a:pt x="472" y="230"/>
                    <a:pt x="472" y="230"/>
                  </a:cubicBezTo>
                  <a:cubicBezTo>
                    <a:pt x="473" y="230"/>
                    <a:pt x="474" y="231"/>
                    <a:pt x="475" y="231"/>
                  </a:cubicBezTo>
                  <a:close/>
                  <a:moveTo>
                    <a:pt x="475" y="250"/>
                  </a:moveTo>
                  <a:cubicBezTo>
                    <a:pt x="475" y="260"/>
                    <a:pt x="475" y="260"/>
                    <a:pt x="475" y="260"/>
                  </a:cubicBezTo>
                  <a:cubicBezTo>
                    <a:pt x="474" y="260"/>
                    <a:pt x="472" y="259"/>
                    <a:pt x="471" y="259"/>
                  </a:cubicBezTo>
                  <a:cubicBezTo>
                    <a:pt x="471" y="249"/>
                    <a:pt x="471" y="249"/>
                    <a:pt x="471" y="249"/>
                  </a:cubicBezTo>
                  <a:cubicBezTo>
                    <a:pt x="475" y="250"/>
                    <a:pt x="475" y="250"/>
                    <a:pt x="475" y="250"/>
                  </a:cubicBezTo>
                  <a:close/>
                  <a:moveTo>
                    <a:pt x="475" y="267"/>
                  </a:moveTo>
                  <a:cubicBezTo>
                    <a:pt x="475" y="287"/>
                    <a:pt x="475" y="287"/>
                    <a:pt x="475" y="287"/>
                  </a:cubicBezTo>
                  <a:cubicBezTo>
                    <a:pt x="474" y="289"/>
                    <a:pt x="472" y="290"/>
                    <a:pt x="471" y="291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471" y="267"/>
                    <a:pt x="471" y="267"/>
                    <a:pt x="471" y="267"/>
                  </a:cubicBezTo>
                  <a:cubicBezTo>
                    <a:pt x="472" y="267"/>
                    <a:pt x="472" y="267"/>
                    <a:pt x="472" y="267"/>
                  </a:cubicBezTo>
                  <a:cubicBezTo>
                    <a:pt x="473" y="267"/>
                    <a:pt x="474" y="267"/>
                    <a:pt x="475" y="267"/>
                  </a:cubicBezTo>
                  <a:close/>
                  <a:moveTo>
                    <a:pt x="475" y="307"/>
                  </a:moveTo>
                  <a:cubicBezTo>
                    <a:pt x="475" y="310"/>
                    <a:pt x="475" y="310"/>
                    <a:pt x="475" y="310"/>
                  </a:cubicBezTo>
                  <a:cubicBezTo>
                    <a:pt x="474" y="311"/>
                    <a:pt x="474" y="312"/>
                    <a:pt x="473" y="312"/>
                  </a:cubicBezTo>
                  <a:cubicBezTo>
                    <a:pt x="473" y="313"/>
                    <a:pt x="473" y="314"/>
                    <a:pt x="473" y="315"/>
                  </a:cubicBezTo>
                  <a:cubicBezTo>
                    <a:pt x="475" y="316"/>
                    <a:pt x="475" y="316"/>
                    <a:pt x="475" y="316"/>
                  </a:cubicBezTo>
                  <a:cubicBezTo>
                    <a:pt x="475" y="321"/>
                    <a:pt x="475" y="321"/>
                    <a:pt x="475" y="321"/>
                  </a:cubicBezTo>
                  <a:cubicBezTo>
                    <a:pt x="474" y="320"/>
                    <a:pt x="473" y="319"/>
                    <a:pt x="471" y="319"/>
                  </a:cubicBezTo>
                  <a:cubicBezTo>
                    <a:pt x="471" y="310"/>
                    <a:pt x="471" y="310"/>
                    <a:pt x="471" y="310"/>
                  </a:cubicBezTo>
                  <a:cubicBezTo>
                    <a:pt x="472" y="308"/>
                    <a:pt x="474" y="308"/>
                    <a:pt x="475" y="307"/>
                  </a:cubicBezTo>
                  <a:close/>
                  <a:moveTo>
                    <a:pt x="475" y="328"/>
                  </a:moveTo>
                  <a:cubicBezTo>
                    <a:pt x="475" y="333"/>
                    <a:pt x="475" y="333"/>
                    <a:pt x="475" y="333"/>
                  </a:cubicBezTo>
                  <a:cubicBezTo>
                    <a:pt x="475" y="332"/>
                    <a:pt x="474" y="331"/>
                    <a:pt x="473" y="330"/>
                  </a:cubicBezTo>
                  <a:cubicBezTo>
                    <a:pt x="472" y="332"/>
                    <a:pt x="472" y="335"/>
                    <a:pt x="471" y="337"/>
                  </a:cubicBezTo>
                  <a:cubicBezTo>
                    <a:pt x="471" y="323"/>
                    <a:pt x="471" y="323"/>
                    <a:pt x="471" y="323"/>
                  </a:cubicBezTo>
                  <a:cubicBezTo>
                    <a:pt x="472" y="325"/>
                    <a:pt x="474" y="326"/>
                    <a:pt x="475" y="328"/>
                  </a:cubicBezTo>
                  <a:close/>
                  <a:moveTo>
                    <a:pt x="475" y="344"/>
                  </a:moveTo>
                  <a:cubicBezTo>
                    <a:pt x="475" y="357"/>
                    <a:pt x="475" y="357"/>
                    <a:pt x="475" y="357"/>
                  </a:cubicBezTo>
                  <a:cubicBezTo>
                    <a:pt x="474" y="355"/>
                    <a:pt x="473" y="353"/>
                    <a:pt x="471" y="351"/>
                  </a:cubicBezTo>
                  <a:cubicBezTo>
                    <a:pt x="471" y="344"/>
                    <a:pt x="471" y="344"/>
                    <a:pt x="471" y="344"/>
                  </a:cubicBezTo>
                  <a:cubicBezTo>
                    <a:pt x="471" y="345"/>
                    <a:pt x="472" y="346"/>
                    <a:pt x="472" y="347"/>
                  </a:cubicBezTo>
                  <a:cubicBezTo>
                    <a:pt x="474" y="347"/>
                    <a:pt x="475" y="346"/>
                    <a:pt x="475" y="344"/>
                  </a:cubicBezTo>
                  <a:close/>
                  <a:moveTo>
                    <a:pt x="475" y="447"/>
                  </a:moveTo>
                  <a:cubicBezTo>
                    <a:pt x="475" y="454"/>
                    <a:pt x="475" y="454"/>
                    <a:pt x="475" y="454"/>
                  </a:cubicBezTo>
                  <a:cubicBezTo>
                    <a:pt x="474" y="455"/>
                    <a:pt x="473" y="456"/>
                    <a:pt x="472" y="458"/>
                  </a:cubicBezTo>
                  <a:cubicBezTo>
                    <a:pt x="473" y="459"/>
                    <a:pt x="474" y="459"/>
                    <a:pt x="475" y="459"/>
                  </a:cubicBezTo>
                  <a:cubicBezTo>
                    <a:pt x="475" y="459"/>
                    <a:pt x="475" y="459"/>
                    <a:pt x="475" y="459"/>
                  </a:cubicBezTo>
                  <a:cubicBezTo>
                    <a:pt x="475" y="463"/>
                    <a:pt x="475" y="463"/>
                    <a:pt x="475" y="463"/>
                  </a:cubicBezTo>
                  <a:cubicBezTo>
                    <a:pt x="474" y="463"/>
                    <a:pt x="472" y="463"/>
                    <a:pt x="471" y="463"/>
                  </a:cubicBezTo>
                  <a:cubicBezTo>
                    <a:pt x="471" y="453"/>
                    <a:pt x="471" y="453"/>
                    <a:pt x="471" y="453"/>
                  </a:cubicBezTo>
                  <a:cubicBezTo>
                    <a:pt x="472" y="452"/>
                    <a:pt x="473" y="451"/>
                    <a:pt x="474" y="450"/>
                  </a:cubicBezTo>
                  <a:cubicBezTo>
                    <a:pt x="474" y="449"/>
                    <a:pt x="475" y="448"/>
                    <a:pt x="475" y="447"/>
                  </a:cubicBezTo>
                  <a:close/>
                  <a:moveTo>
                    <a:pt x="475" y="469"/>
                  </a:moveTo>
                  <a:cubicBezTo>
                    <a:pt x="475" y="476"/>
                    <a:pt x="475" y="476"/>
                    <a:pt x="475" y="476"/>
                  </a:cubicBezTo>
                  <a:cubicBezTo>
                    <a:pt x="474" y="477"/>
                    <a:pt x="472" y="478"/>
                    <a:pt x="471" y="480"/>
                  </a:cubicBezTo>
                  <a:cubicBezTo>
                    <a:pt x="471" y="476"/>
                    <a:pt x="471" y="476"/>
                    <a:pt x="471" y="476"/>
                  </a:cubicBezTo>
                  <a:cubicBezTo>
                    <a:pt x="472" y="476"/>
                    <a:pt x="472" y="475"/>
                    <a:pt x="474" y="474"/>
                  </a:cubicBezTo>
                  <a:cubicBezTo>
                    <a:pt x="473" y="474"/>
                    <a:pt x="472" y="474"/>
                    <a:pt x="471" y="474"/>
                  </a:cubicBezTo>
                  <a:cubicBezTo>
                    <a:pt x="471" y="470"/>
                    <a:pt x="471" y="470"/>
                    <a:pt x="471" y="470"/>
                  </a:cubicBezTo>
                  <a:cubicBezTo>
                    <a:pt x="471" y="470"/>
                    <a:pt x="471" y="470"/>
                    <a:pt x="471" y="470"/>
                  </a:cubicBezTo>
                  <a:cubicBezTo>
                    <a:pt x="473" y="469"/>
                    <a:pt x="474" y="469"/>
                    <a:pt x="475" y="469"/>
                  </a:cubicBezTo>
                  <a:close/>
                  <a:moveTo>
                    <a:pt x="475" y="485"/>
                  </a:moveTo>
                  <a:cubicBezTo>
                    <a:pt x="475" y="498"/>
                    <a:pt x="475" y="498"/>
                    <a:pt x="475" y="498"/>
                  </a:cubicBezTo>
                  <a:cubicBezTo>
                    <a:pt x="471" y="494"/>
                    <a:pt x="471" y="494"/>
                    <a:pt x="471" y="494"/>
                  </a:cubicBezTo>
                  <a:cubicBezTo>
                    <a:pt x="471" y="490"/>
                    <a:pt x="471" y="490"/>
                    <a:pt x="471" y="490"/>
                  </a:cubicBezTo>
                  <a:cubicBezTo>
                    <a:pt x="471" y="490"/>
                    <a:pt x="471" y="490"/>
                    <a:pt x="471" y="490"/>
                  </a:cubicBezTo>
                  <a:cubicBezTo>
                    <a:pt x="473" y="488"/>
                    <a:pt x="474" y="486"/>
                    <a:pt x="475" y="485"/>
                  </a:cubicBezTo>
                  <a:close/>
                  <a:moveTo>
                    <a:pt x="475" y="514"/>
                  </a:moveTo>
                  <a:cubicBezTo>
                    <a:pt x="475" y="522"/>
                    <a:pt x="475" y="522"/>
                    <a:pt x="475" y="522"/>
                  </a:cubicBezTo>
                  <a:cubicBezTo>
                    <a:pt x="475" y="522"/>
                    <a:pt x="474" y="522"/>
                    <a:pt x="474" y="523"/>
                  </a:cubicBezTo>
                  <a:cubicBezTo>
                    <a:pt x="472" y="522"/>
                    <a:pt x="472" y="521"/>
                    <a:pt x="471" y="520"/>
                  </a:cubicBezTo>
                  <a:cubicBezTo>
                    <a:pt x="471" y="507"/>
                    <a:pt x="471" y="507"/>
                    <a:pt x="471" y="507"/>
                  </a:cubicBezTo>
                  <a:cubicBezTo>
                    <a:pt x="474" y="507"/>
                    <a:pt x="474" y="507"/>
                    <a:pt x="474" y="507"/>
                  </a:cubicBezTo>
                  <a:cubicBezTo>
                    <a:pt x="474" y="510"/>
                    <a:pt x="475" y="512"/>
                    <a:pt x="475" y="514"/>
                  </a:cubicBezTo>
                  <a:close/>
                  <a:moveTo>
                    <a:pt x="475" y="526"/>
                  </a:moveTo>
                  <a:cubicBezTo>
                    <a:pt x="475" y="545"/>
                    <a:pt x="475" y="545"/>
                    <a:pt x="475" y="545"/>
                  </a:cubicBezTo>
                  <a:cubicBezTo>
                    <a:pt x="474" y="546"/>
                    <a:pt x="473" y="546"/>
                    <a:pt x="471" y="547"/>
                  </a:cubicBezTo>
                  <a:cubicBezTo>
                    <a:pt x="471" y="540"/>
                    <a:pt x="471" y="540"/>
                    <a:pt x="471" y="540"/>
                  </a:cubicBezTo>
                  <a:cubicBezTo>
                    <a:pt x="475" y="538"/>
                    <a:pt x="475" y="538"/>
                    <a:pt x="475" y="538"/>
                  </a:cubicBezTo>
                  <a:cubicBezTo>
                    <a:pt x="474" y="537"/>
                    <a:pt x="474" y="536"/>
                    <a:pt x="474" y="535"/>
                  </a:cubicBezTo>
                  <a:cubicBezTo>
                    <a:pt x="473" y="535"/>
                    <a:pt x="472" y="535"/>
                    <a:pt x="471" y="535"/>
                  </a:cubicBezTo>
                  <a:cubicBezTo>
                    <a:pt x="471" y="526"/>
                    <a:pt x="471" y="526"/>
                    <a:pt x="471" y="526"/>
                  </a:cubicBezTo>
                  <a:cubicBezTo>
                    <a:pt x="472" y="526"/>
                    <a:pt x="474" y="526"/>
                    <a:pt x="475" y="526"/>
                  </a:cubicBezTo>
                  <a:close/>
                  <a:moveTo>
                    <a:pt x="475" y="552"/>
                  </a:moveTo>
                  <a:cubicBezTo>
                    <a:pt x="475" y="562"/>
                    <a:pt x="475" y="562"/>
                    <a:pt x="475" y="562"/>
                  </a:cubicBezTo>
                  <a:cubicBezTo>
                    <a:pt x="474" y="563"/>
                    <a:pt x="472" y="564"/>
                    <a:pt x="471" y="565"/>
                  </a:cubicBezTo>
                  <a:cubicBezTo>
                    <a:pt x="471" y="554"/>
                    <a:pt x="471" y="554"/>
                    <a:pt x="471" y="554"/>
                  </a:cubicBezTo>
                  <a:cubicBezTo>
                    <a:pt x="472" y="554"/>
                    <a:pt x="474" y="553"/>
                    <a:pt x="475" y="552"/>
                  </a:cubicBezTo>
                  <a:close/>
                  <a:moveTo>
                    <a:pt x="475" y="569"/>
                  </a:moveTo>
                  <a:cubicBezTo>
                    <a:pt x="475" y="584"/>
                    <a:pt x="475" y="584"/>
                    <a:pt x="475" y="584"/>
                  </a:cubicBezTo>
                  <a:cubicBezTo>
                    <a:pt x="474" y="584"/>
                    <a:pt x="473" y="584"/>
                    <a:pt x="472" y="583"/>
                  </a:cubicBezTo>
                  <a:cubicBezTo>
                    <a:pt x="471" y="584"/>
                    <a:pt x="471" y="584"/>
                    <a:pt x="471" y="584"/>
                  </a:cubicBezTo>
                  <a:cubicBezTo>
                    <a:pt x="471" y="571"/>
                    <a:pt x="471" y="571"/>
                    <a:pt x="471" y="571"/>
                  </a:cubicBezTo>
                  <a:cubicBezTo>
                    <a:pt x="472" y="570"/>
                    <a:pt x="474" y="570"/>
                    <a:pt x="475" y="569"/>
                  </a:cubicBezTo>
                  <a:close/>
                  <a:moveTo>
                    <a:pt x="475" y="596"/>
                  </a:moveTo>
                  <a:cubicBezTo>
                    <a:pt x="475" y="602"/>
                    <a:pt x="475" y="602"/>
                    <a:pt x="475" y="602"/>
                  </a:cubicBezTo>
                  <a:cubicBezTo>
                    <a:pt x="474" y="602"/>
                    <a:pt x="473" y="603"/>
                    <a:pt x="471" y="603"/>
                  </a:cubicBezTo>
                  <a:cubicBezTo>
                    <a:pt x="473" y="605"/>
                    <a:pt x="474" y="606"/>
                    <a:pt x="475" y="607"/>
                  </a:cubicBezTo>
                  <a:cubicBezTo>
                    <a:pt x="475" y="613"/>
                    <a:pt x="475" y="613"/>
                    <a:pt x="475" y="613"/>
                  </a:cubicBezTo>
                  <a:cubicBezTo>
                    <a:pt x="474" y="611"/>
                    <a:pt x="473" y="610"/>
                    <a:pt x="471" y="609"/>
                  </a:cubicBezTo>
                  <a:cubicBezTo>
                    <a:pt x="471" y="598"/>
                    <a:pt x="471" y="598"/>
                    <a:pt x="471" y="598"/>
                  </a:cubicBezTo>
                  <a:cubicBezTo>
                    <a:pt x="472" y="597"/>
                    <a:pt x="473" y="597"/>
                    <a:pt x="474" y="596"/>
                  </a:cubicBezTo>
                  <a:cubicBezTo>
                    <a:pt x="474" y="596"/>
                    <a:pt x="475" y="596"/>
                    <a:pt x="475" y="596"/>
                  </a:cubicBezTo>
                  <a:close/>
                  <a:moveTo>
                    <a:pt x="475" y="620"/>
                  </a:moveTo>
                  <a:cubicBezTo>
                    <a:pt x="475" y="626"/>
                    <a:pt x="475" y="626"/>
                    <a:pt x="475" y="626"/>
                  </a:cubicBezTo>
                  <a:cubicBezTo>
                    <a:pt x="474" y="627"/>
                    <a:pt x="472" y="627"/>
                    <a:pt x="471" y="628"/>
                  </a:cubicBezTo>
                  <a:cubicBezTo>
                    <a:pt x="471" y="621"/>
                    <a:pt x="471" y="621"/>
                    <a:pt x="471" y="621"/>
                  </a:cubicBezTo>
                  <a:cubicBezTo>
                    <a:pt x="472" y="621"/>
                    <a:pt x="474" y="620"/>
                    <a:pt x="475" y="620"/>
                  </a:cubicBezTo>
                  <a:close/>
                  <a:moveTo>
                    <a:pt x="475" y="740"/>
                  </a:moveTo>
                  <a:cubicBezTo>
                    <a:pt x="475" y="749"/>
                    <a:pt x="475" y="749"/>
                    <a:pt x="475" y="749"/>
                  </a:cubicBezTo>
                  <a:cubicBezTo>
                    <a:pt x="474" y="749"/>
                    <a:pt x="473" y="749"/>
                    <a:pt x="471" y="749"/>
                  </a:cubicBezTo>
                  <a:cubicBezTo>
                    <a:pt x="471" y="741"/>
                    <a:pt x="471" y="741"/>
                    <a:pt x="471" y="741"/>
                  </a:cubicBezTo>
                  <a:cubicBezTo>
                    <a:pt x="472" y="741"/>
                    <a:pt x="474" y="741"/>
                    <a:pt x="475" y="740"/>
                  </a:cubicBezTo>
                  <a:close/>
                  <a:moveTo>
                    <a:pt x="468" y="7"/>
                  </a:moveTo>
                  <a:cubicBezTo>
                    <a:pt x="469" y="7"/>
                    <a:pt x="470" y="7"/>
                    <a:pt x="471" y="7"/>
                  </a:cubicBezTo>
                  <a:cubicBezTo>
                    <a:pt x="471" y="16"/>
                    <a:pt x="471" y="16"/>
                    <a:pt x="471" y="16"/>
                  </a:cubicBezTo>
                  <a:cubicBezTo>
                    <a:pt x="470" y="16"/>
                    <a:pt x="469" y="16"/>
                    <a:pt x="468" y="15"/>
                  </a:cubicBezTo>
                  <a:cubicBezTo>
                    <a:pt x="468" y="7"/>
                    <a:pt x="468" y="7"/>
                    <a:pt x="468" y="7"/>
                  </a:cubicBezTo>
                  <a:close/>
                  <a:moveTo>
                    <a:pt x="471" y="787"/>
                  </a:moveTo>
                  <a:cubicBezTo>
                    <a:pt x="470" y="787"/>
                    <a:pt x="469" y="787"/>
                    <a:pt x="468" y="787"/>
                  </a:cubicBezTo>
                  <a:cubicBezTo>
                    <a:pt x="468" y="780"/>
                    <a:pt x="468" y="780"/>
                    <a:pt x="468" y="780"/>
                  </a:cubicBezTo>
                  <a:cubicBezTo>
                    <a:pt x="469" y="779"/>
                    <a:pt x="470" y="779"/>
                    <a:pt x="471" y="779"/>
                  </a:cubicBezTo>
                  <a:cubicBezTo>
                    <a:pt x="471" y="787"/>
                    <a:pt x="471" y="787"/>
                    <a:pt x="471" y="787"/>
                  </a:cubicBezTo>
                  <a:close/>
                  <a:moveTo>
                    <a:pt x="471" y="46"/>
                  </a:moveTo>
                  <a:cubicBezTo>
                    <a:pt x="471" y="54"/>
                    <a:pt x="471" y="54"/>
                    <a:pt x="471" y="54"/>
                  </a:cubicBezTo>
                  <a:cubicBezTo>
                    <a:pt x="470" y="53"/>
                    <a:pt x="469" y="53"/>
                    <a:pt x="468" y="52"/>
                  </a:cubicBezTo>
                  <a:cubicBezTo>
                    <a:pt x="468" y="43"/>
                    <a:pt x="468" y="43"/>
                    <a:pt x="468" y="43"/>
                  </a:cubicBezTo>
                  <a:cubicBezTo>
                    <a:pt x="469" y="45"/>
                    <a:pt x="469" y="45"/>
                    <a:pt x="469" y="45"/>
                  </a:cubicBezTo>
                  <a:cubicBezTo>
                    <a:pt x="471" y="46"/>
                    <a:pt x="471" y="46"/>
                    <a:pt x="471" y="46"/>
                  </a:cubicBezTo>
                  <a:close/>
                  <a:moveTo>
                    <a:pt x="471" y="78"/>
                  </a:moveTo>
                  <a:cubicBezTo>
                    <a:pt x="471" y="105"/>
                    <a:pt x="471" y="105"/>
                    <a:pt x="471" y="105"/>
                  </a:cubicBezTo>
                  <a:cubicBezTo>
                    <a:pt x="469" y="109"/>
                    <a:pt x="468" y="113"/>
                    <a:pt x="469" y="118"/>
                  </a:cubicBezTo>
                  <a:cubicBezTo>
                    <a:pt x="471" y="118"/>
                    <a:pt x="471" y="118"/>
                    <a:pt x="471" y="118"/>
                  </a:cubicBezTo>
                  <a:cubicBezTo>
                    <a:pt x="471" y="133"/>
                    <a:pt x="471" y="133"/>
                    <a:pt x="471" y="133"/>
                  </a:cubicBezTo>
                  <a:cubicBezTo>
                    <a:pt x="470" y="132"/>
                    <a:pt x="469" y="132"/>
                    <a:pt x="468" y="131"/>
                  </a:cubicBezTo>
                  <a:cubicBezTo>
                    <a:pt x="468" y="77"/>
                    <a:pt x="468" y="77"/>
                    <a:pt x="468" y="77"/>
                  </a:cubicBezTo>
                  <a:cubicBezTo>
                    <a:pt x="469" y="78"/>
                    <a:pt x="470" y="78"/>
                    <a:pt x="471" y="78"/>
                  </a:cubicBezTo>
                  <a:close/>
                  <a:moveTo>
                    <a:pt x="471" y="136"/>
                  </a:moveTo>
                  <a:cubicBezTo>
                    <a:pt x="471" y="147"/>
                    <a:pt x="471" y="147"/>
                    <a:pt x="471" y="147"/>
                  </a:cubicBezTo>
                  <a:cubicBezTo>
                    <a:pt x="470" y="146"/>
                    <a:pt x="469" y="146"/>
                    <a:pt x="468" y="146"/>
                  </a:cubicBezTo>
                  <a:cubicBezTo>
                    <a:pt x="468" y="134"/>
                    <a:pt x="468" y="134"/>
                    <a:pt x="468" y="134"/>
                  </a:cubicBezTo>
                  <a:cubicBezTo>
                    <a:pt x="469" y="135"/>
                    <a:pt x="470" y="135"/>
                    <a:pt x="471" y="136"/>
                  </a:cubicBezTo>
                  <a:close/>
                  <a:moveTo>
                    <a:pt x="471" y="177"/>
                  </a:moveTo>
                  <a:cubicBezTo>
                    <a:pt x="471" y="205"/>
                    <a:pt x="471" y="205"/>
                    <a:pt x="471" y="205"/>
                  </a:cubicBezTo>
                  <a:cubicBezTo>
                    <a:pt x="470" y="205"/>
                    <a:pt x="469" y="204"/>
                    <a:pt x="468" y="204"/>
                  </a:cubicBezTo>
                  <a:cubicBezTo>
                    <a:pt x="468" y="199"/>
                    <a:pt x="468" y="199"/>
                    <a:pt x="468" y="199"/>
                  </a:cubicBezTo>
                  <a:cubicBezTo>
                    <a:pt x="469" y="199"/>
                    <a:pt x="469" y="199"/>
                    <a:pt x="469" y="199"/>
                  </a:cubicBezTo>
                  <a:cubicBezTo>
                    <a:pt x="468" y="198"/>
                    <a:pt x="468" y="196"/>
                    <a:pt x="468" y="195"/>
                  </a:cubicBezTo>
                  <a:cubicBezTo>
                    <a:pt x="468" y="176"/>
                    <a:pt x="468" y="176"/>
                    <a:pt x="468" y="176"/>
                  </a:cubicBezTo>
                  <a:cubicBezTo>
                    <a:pt x="469" y="176"/>
                    <a:pt x="470" y="177"/>
                    <a:pt x="471" y="177"/>
                  </a:cubicBezTo>
                  <a:close/>
                  <a:moveTo>
                    <a:pt x="471" y="229"/>
                  </a:moveTo>
                  <a:cubicBezTo>
                    <a:pt x="471" y="238"/>
                    <a:pt x="471" y="238"/>
                    <a:pt x="471" y="238"/>
                  </a:cubicBezTo>
                  <a:cubicBezTo>
                    <a:pt x="470" y="238"/>
                    <a:pt x="469" y="238"/>
                    <a:pt x="468" y="237"/>
                  </a:cubicBezTo>
                  <a:cubicBezTo>
                    <a:pt x="468" y="218"/>
                    <a:pt x="468" y="218"/>
                    <a:pt x="468" y="218"/>
                  </a:cubicBezTo>
                  <a:cubicBezTo>
                    <a:pt x="469" y="217"/>
                    <a:pt x="469" y="217"/>
                    <a:pt x="470" y="217"/>
                  </a:cubicBezTo>
                  <a:cubicBezTo>
                    <a:pt x="470" y="222"/>
                    <a:pt x="469" y="225"/>
                    <a:pt x="471" y="229"/>
                  </a:cubicBezTo>
                  <a:close/>
                  <a:moveTo>
                    <a:pt x="471" y="249"/>
                  </a:moveTo>
                  <a:cubicBezTo>
                    <a:pt x="471" y="259"/>
                    <a:pt x="471" y="259"/>
                    <a:pt x="471" y="259"/>
                  </a:cubicBezTo>
                  <a:cubicBezTo>
                    <a:pt x="470" y="259"/>
                    <a:pt x="469" y="258"/>
                    <a:pt x="468" y="258"/>
                  </a:cubicBezTo>
                  <a:cubicBezTo>
                    <a:pt x="468" y="248"/>
                    <a:pt x="468" y="248"/>
                    <a:pt x="468" y="248"/>
                  </a:cubicBezTo>
                  <a:cubicBezTo>
                    <a:pt x="469" y="248"/>
                    <a:pt x="469" y="249"/>
                    <a:pt x="470" y="249"/>
                  </a:cubicBezTo>
                  <a:cubicBezTo>
                    <a:pt x="471" y="249"/>
                    <a:pt x="471" y="249"/>
                    <a:pt x="471" y="249"/>
                  </a:cubicBezTo>
                  <a:close/>
                  <a:moveTo>
                    <a:pt x="471" y="267"/>
                  </a:moveTo>
                  <a:cubicBezTo>
                    <a:pt x="471" y="280"/>
                    <a:pt x="471" y="280"/>
                    <a:pt x="471" y="280"/>
                  </a:cubicBezTo>
                  <a:cubicBezTo>
                    <a:pt x="471" y="278"/>
                    <a:pt x="470" y="275"/>
                    <a:pt x="470" y="273"/>
                  </a:cubicBezTo>
                  <a:cubicBezTo>
                    <a:pt x="469" y="273"/>
                    <a:pt x="469" y="273"/>
                    <a:pt x="468" y="273"/>
                  </a:cubicBezTo>
                  <a:cubicBezTo>
                    <a:pt x="468" y="266"/>
                    <a:pt x="468" y="266"/>
                    <a:pt x="468" y="266"/>
                  </a:cubicBezTo>
                  <a:cubicBezTo>
                    <a:pt x="469" y="266"/>
                    <a:pt x="470" y="266"/>
                    <a:pt x="471" y="267"/>
                  </a:cubicBezTo>
                  <a:close/>
                  <a:moveTo>
                    <a:pt x="471" y="280"/>
                  </a:moveTo>
                  <a:cubicBezTo>
                    <a:pt x="471" y="291"/>
                    <a:pt x="471" y="291"/>
                    <a:pt x="471" y="291"/>
                  </a:cubicBezTo>
                  <a:cubicBezTo>
                    <a:pt x="470" y="291"/>
                    <a:pt x="469" y="292"/>
                    <a:pt x="468" y="293"/>
                  </a:cubicBezTo>
                  <a:cubicBezTo>
                    <a:pt x="468" y="283"/>
                    <a:pt x="468" y="283"/>
                    <a:pt x="468" y="283"/>
                  </a:cubicBezTo>
                  <a:cubicBezTo>
                    <a:pt x="468" y="282"/>
                    <a:pt x="469" y="281"/>
                    <a:pt x="469" y="280"/>
                  </a:cubicBezTo>
                  <a:cubicBezTo>
                    <a:pt x="471" y="280"/>
                    <a:pt x="471" y="280"/>
                    <a:pt x="471" y="280"/>
                  </a:cubicBezTo>
                  <a:close/>
                  <a:moveTo>
                    <a:pt x="471" y="310"/>
                  </a:moveTo>
                  <a:cubicBezTo>
                    <a:pt x="471" y="319"/>
                    <a:pt x="471" y="319"/>
                    <a:pt x="471" y="319"/>
                  </a:cubicBezTo>
                  <a:cubicBezTo>
                    <a:pt x="470" y="319"/>
                    <a:pt x="469" y="318"/>
                    <a:pt x="468" y="318"/>
                  </a:cubicBezTo>
                  <a:cubicBezTo>
                    <a:pt x="468" y="313"/>
                    <a:pt x="468" y="313"/>
                    <a:pt x="468" y="313"/>
                  </a:cubicBezTo>
                  <a:cubicBezTo>
                    <a:pt x="469" y="312"/>
                    <a:pt x="470" y="311"/>
                    <a:pt x="471" y="310"/>
                  </a:cubicBezTo>
                  <a:close/>
                  <a:moveTo>
                    <a:pt x="471" y="323"/>
                  </a:moveTo>
                  <a:cubicBezTo>
                    <a:pt x="471" y="337"/>
                    <a:pt x="471" y="337"/>
                    <a:pt x="471" y="337"/>
                  </a:cubicBezTo>
                  <a:cubicBezTo>
                    <a:pt x="471" y="339"/>
                    <a:pt x="470" y="342"/>
                    <a:pt x="471" y="344"/>
                  </a:cubicBezTo>
                  <a:cubicBezTo>
                    <a:pt x="471" y="351"/>
                    <a:pt x="471" y="351"/>
                    <a:pt x="471" y="351"/>
                  </a:cubicBezTo>
                  <a:cubicBezTo>
                    <a:pt x="470" y="350"/>
                    <a:pt x="469" y="349"/>
                    <a:pt x="468" y="347"/>
                  </a:cubicBezTo>
                  <a:cubicBezTo>
                    <a:pt x="468" y="332"/>
                    <a:pt x="468" y="332"/>
                    <a:pt x="468" y="332"/>
                  </a:cubicBezTo>
                  <a:cubicBezTo>
                    <a:pt x="468" y="330"/>
                    <a:pt x="468" y="329"/>
                    <a:pt x="468" y="327"/>
                  </a:cubicBezTo>
                  <a:cubicBezTo>
                    <a:pt x="468" y="319"/>
                    <a:pt x="468" y="319"/>
                    <a:pt x="468" y="319"/>
                  </a:cubicBezTo>
                  <a:cubicBezTo>
                    <a:pt x="468" y="320"/>
                    <a:pt x="469" y="321"/>
                    <a:pt x="471" y="323"/>
                  </a:cubicBezTo>
                  <a:close/>
                  <a:moveTo>
                    <a:pt x="471" y="453"/>
                  </a:moveTo>
                  <a:cubicBezTo>
                    <a:pt x="471" y="463"/>
                    <a:pt x="471" y="463"/>
                    <a:pt x="471" y="463"/>
                  </a:cubicBezTo>
                  <a:cubicBezTo>
                    <a:pt x="470" y="463"/>
                    <a:pt x="469" y="464"/>
                    <a:pt x="468" y="464"/>
                  </a:cubicBezTo>
                  <a:cubicBezTo>
                    <a:pt x="468" y="457"/>
                    <a:pt x="468" y="457"/>
                    <a:pt x="468" y="457"/>
                  </a:cubicBezTo>
                  <a:cubicBezTo>
                    <a:pt x="469" y="456"/>
                    <a:pt x="470" y="454"/>
                    <a:pt x="471" y="453"/>
                  </a:cubicBezTo>
                  <a:close/>
                  <a:moveTo>
                    <a:pt x="471" y="470"/>
                  </a:moveTo>
                  <a:cubicBezTo>
                    <a:pt x="471" y="474"/>
                    <a:pt x="471" y="474"/>
                    <a:pt x="471" y="474"/>
                  </a:cubicBezTo>
                  <a:cubicBezTo>
                    <a:pt x="470" y="473"/>
                    <a:pt x="469" y="473"/>
                    <a:pt x="468" y="473"/>
                  </a:cubicBezTo>
                  <a:cubicBezTo>
                    <a:pt x="468" y="468"/>
                    <a:pt x="468" y="468"/>
                    <a:pt x="468" y="468"/>
                  </a:cubicBezTo>
                  <a:cubicBezTo>
                    <a:pt x="471" y="470"/>
                    <a:pt x="471" y="470"/>
                    <a:pt x="471" y="470"/>
                  </a:cubicBezTo>
                  <a:close/>
                  <a:moveTo>
                    <a:pt x="471" y="476"/>
                  </a:moveTo>
                  <a:cubicBezTo>
                    <a:pt x="471" y="480"/>
                    <a:pt x="471" y="480"/>
                    <a:pt x="471" y="480"/>
                  </a:cubicBezTo>
                  <a:cubicBezTo>
                    <a:pt x="468" y="482"/>
                    <a:pt x="467" y="485"/>
                    <a:pt x="471" y="490"/>
                  </a:cubicBezTo>
                  <a:cubicBezTo>
                    <a:pt x="471" y="494"/>
                    <a:pt x="471" y="494"/>
                    <a:pt x="471" y="494"/>
                  </a:cubicBezTo>
                  <a:cubicBezTo>
                    <a:pt x="468" y="491"/>
                    <a:pt x="468" y="491"/>
                    <a:pt x="468" y="491"/>
                  </a:cubicBezTo>
                  <a:cubicBezTo>
                    <a:pt x="468" y="478"/>
                    <a:pt x="468" y="478"/>
                    <a:pt x="468" y="478"/>
                  </a:cubicBezTo>
                  <a:cubicBezTo>
                    <a:pt x="469" y="477"/>
                    <a:pt x="470" y="477"/>
                    <a:pt x="471" y="476"/>
                  </a:cubicBezTo>
                  <a:close/>
                  <a:moveTo>
                    <a:pt x="471" y="507"/>
                  </a:moveTo>
                  <a:cubicBezTo>
                    <a:pt x="471" y="520"/>
                    <a:pt x="471" y="520"/>
                    <a:pt x="471" y="520"/>
                  </a:cubicBezTo>
                  <a:cubicBezTo>
                    <a:pt x="468" y="517"/>
                    <a:pt x="468" y="512"/>
                    <a:pt x="468" y="507"/>
                  </a:cubicBezTo>
                  <a:cubicBezTo>
                    <a:pt x="471" y="507"/>
                    <a:pt x="471" y="507"/>
                    <a:pt x="471" y="507"/>
                  </a:cubicBezTo>
                  <a:close/>
                  <a:moveTo>
                    <a:pt x="471" y="526"/>
                  </a:moveTo>
                  <a:cubicBezTo>
                    <a:pt x="471" y="535"/>
                    <a:pt x="471" y="535"/>
                    <a:pt x="471" y="535"/>
                  </a:cubicBezTo>
                  <a:cubicBezTo>
                    <a:pt x="470" y="536"/>
                    <a:pt x="469" y="536"/>
                    <a:pt x="468" y="536"/>
                  </a:cubicBezTo>
                  <a:cubicBezTo>
                    <a:pt x="468" y="527"/>
                    <a:pt x="468" y="527"/>
                    <a:pt x="468" y="527"/>
                  </a:cubicBezTo>
                  <a:cubicBezTo>
                    <a:pt x="469" y="527"/>
                    <a:pt x="470" y="526"/>
                    <a:pt x="471" y="526"/>
                  </a:cubicBezTo>
                  <a:close/>
                  <a:moveTo>
                    <a:pt x="471" y="540"/>
                  </a:moveTo>
                  <a:cubicBezTo>
                    <a:pt x="471" y="547"/>
                    <a:pt x="471" y="547"/>
                    <a:pt x="471" y="547"/>
                  </a:cubicBezTo>
                  <a:cubicBezTo>
                    <a:pt x="470" y="548"/>
                    <a:pt x="470" y="548"/>
                    <a:pt x="470" y="548"/>
                  </a:cubicBezTo>
                  <a:cubicBezTo>
                    <a:pt x="470" y="548"/>
                    <a:pt x="470" y="549"/>
                    <a:pt x="470" y="550"/>
                  </a:cubicBezTo>
                  <a:cubicBezTo>
                    <a:pt x="469" y="550"/>
                    <a:pt x="469" y="550"/>
                    <a:pt x="468" y="551"/>
                  </a:cubicBezTo>
                  <a:cubicBezTo>
                    <a:pt x="468" y="542"/>
                    <a:pt x="468" y="542"/>
                    <a:pt x="468" y="542"/>
                  </a:cubicBezTo>
                  <a:cubicBezTo>
                    <a:pt x="471" y="540"/>
                    <a:pt x="471" y="540"/>
                    <a:pt x="471" y="540"/>
                  </a:cubicBezTo>
                  <a:close/>
                  <a:moveTo>
                    <a:pt x="471" y="554"/>
                  </a:moveTo>
                  <a:cubicBezTo>
                    <a:pt x="471" y="565"/>
                    <a:pt x="471" y="565"/>
                    <a:pt x="471" y="565"/>
                  </a:cubicBezTo>
                  <a:cubicBezTo>
                    <a:pt x="470" y="565"/>
                    <a:pt x="469" y="565"/>
                    <a:pt x="468" y="566"/>
                  </a:cubicBezTo>
                  <a:cubicBezTo>
                    <a:pt x="468" y="556"/>
                    <a:pt x="468" y="556"/>
                    <a:pt x="468" y="556"/>
                  </a:cubicBezTo>
                  <a:cubicBezTo>
                    <a:pt x="469" y="555"/>
                    <a:pt x="470" y="555"/>
                    <a:pt x="471" y="554"/>
                  </a:cubicBezTo>
                  <a:close/>
                  <a:moveTo>
                    <a:pt x="471" y="571"/>
                  </a:moveTo>
                  <a:cubicBezTo>
                    <a:pt x="471" y="584"/>
                    <a:pt x="471" y="584"/>
                    <a:pt x="471" y="584"/>
                  </a:cubicBezTo>
                  <a:cubicBezTo>
                    <a:pt x="468" y="585"/>
                    <a:pt x="468" y="585"/>
                    <a:pt x="468" y="585"/>
                  </a:cubicBezTo>
                  <a:cubicBezTo>
                    <a:pt x="468" y="573"/>
                    <a:pt x="468" y="573"/>
                    <a:pt x="468" y="573"/>
                  </a:cubicBezTo>
                  <a:cubicBezTo>
                    <a:pt x="469" y="572"/>
                    <a:pt x="470" y="572"/>
                    <a:pt x="471" y="571"/>
                  </a:cubicBezTo>
                  <a:close/>
                  <a:moveTo>
                    <a:pt x="471" y="598"/>
                  </a:moveTo>
                  <a:cubicBezTo>
                    <a:pt x="471" y="609"/>
                    <a:pt x="471" y="609"/>
                    <a:pt x="471" y="609"/>
                  </a:cubicBezTo>
                  <a:cubicBezTo>
                    <a:pt x="470" y="609"/>
                    <a:pt x="469" y="609"/>
                    <a:pt x="468" y="608"/>
                  </a:cubicBezTo>
                  <a:cubicBezTo>
                    <a:pt x="468" y="599"/>
                    <a:pt x="468" y="599"/>
                    <a:pt x="468" y="599"/>
                  </a:cubicBezTo>
                  <a:cubicBezTo>
                    <a:pt x="469" y="599"/>
                    <a:pt x="470" y="598"/>
                    <a:pt x="471" y="598"/>
                  </a:cubicBezTo>
                  <a:close/>
                  <a:moveTo>
                    <a:pt x="471" y="621"/>
                  </a:moveTo>
                  <a:cubicBezTo>
                    <a:pt x="471" y="628"/>
                    <a:pt x="471" y="628"/>
                    <a:pt x="471" y="628"/>
                  </a:cubicBezTo>
                  <a:cubicBezTo>
                    <a:pt x="470" y="628"/>
                    <a:pt x="469" y="628"/>
                    <a:pt x="468" y="628"/>
                  </a:cubicBezTo>
                  <a:cubicBezTo>
                    <a:pt x="468" y="622"/>
                    <a:pt x="468" y="622"/>
                    <a:pt x="468" y="622"/>
                  </a:cubicBezTo>
                  <a:cubicBezTo>
                    <a:pt x="469" y="621"/>
                    <a:pt x="470" y="621"/>
                    <a:pt x="471" y="621"/>
                  </a:cubicBezTo>
                  <a:close/>
                  <a:moveTo>
                    <a:pt x="471" y="741"/>
                  </a:moveTo>
                  <a:cubicBezTo>
                    <a:pt x="471" y="749"/>
                    <a:pt x="471" y="749"/>
                    <a:pt x="471" y="749"/>
                  </a:cubicBezTo>
                  <a:cubicBezTo>
                    <a:pt x="470" y="749"/>
                    <a:pt x="469" y="749"/>
                    <a:pt x="468" y="750"/>
                  </a:cubicBezTo>
                  <a:cubicBezTo>
                    <a:pt x="468" y="742"/>
                    <a:pt x="468" y="742"/>
                    <a:pt x="468" y="742"/>
                  </a:cubicBezTo>
                  <a:cubicBezTo>
                    <a:pt x="469" y="742"/>
                    <a:pt x="470" y="742"/>
                    <a:pt x="471" y="741"/>
                  </a:cubicBezTo>
                  <a:close/>
                  <a:moveTo>
                    <a:pt x="471" y="764"/>
                  </a:moveTo>
                  <a:cubicBezTo>
                    <a:pt x="471" y="776"/>
                    <a:pt x="471" y="776"/>
                    <a:pt x="471" y="776"/>
                  </a:cubicBezTo>
                  <a:cubicBezTo>
                    <a:pt x="468" y="772"/>
                    <a:pt x="468" y="772"/>
                    <a:pt x="468" y="772"/>
                  </a:cubicBezTo>
                  <a:cubicBezTo>
                    <a:pt x="468" y="760"/>
                    <a:pt x="468" y="760"/>
                    <a:pt x="468" y="760"/>
                  </a:cubicBezTo>
                  <a:cubicBezTo>
                    <a:pt x="469" y="762"/>
                    <a:pt x="470" y="763"/>
                    <a:pt x="471" y="764"/>
                  </a:cubicBezTo>
                  <a:close/>
                  <a:moveTo>
                    <a:pt x="467" y="6"/>
                  </a:moveTo>
                  <a:cubicBezTo>
                    <a:pt x="468" y="7"/>
                    <a:pt x="468" y="7"/>
                    <a:pt x="468" y="7"/>
                  </a:cubicBezTo>
                  <a:cubicBezTo>
                    <a:pt x="468" y="15"/>
                    <a:pt x="468" y="15"/>
                    <a:pt x="468" y="15"/>
                  </a:cubicBezTo>
                  <a:cubicBezTo>
                    <a:pt x="467" y="15"/>
                    <a:pt x="467" y="15"/>
                    <a:pt x="467" y="15"/>
                  </a:cubicBezTo>
                  <a:cubicBezTo>
                    <a:pt x="467" y="6"/>
                    <a:pt x="467" y="6"/>
                    <a:pt x="467" y="6"/>
                  </a:cubicBezTo>
                  <a:close/>
                  <a:moveTo>
                    <a:pt x="468" y="787"/>
                  </a:moveTo>
                  <a:cubicBezTo>
                    <a:pt x="467" y="787"/>
                    <a:pt x="467" y="787"/>
                    <a:pt x="467" y="787"/>
                  </a:cubicBezTo>
                  <a:cubicBezTo>
                    <a:pt x="467" y="780"/>
                    <a:pt x="467" y="780"/>
                    <a:pt x="467" y="780"/>
                  </a:cubicBezTo>
                  <a:cubicBezTo>
                    <a:pt x="468" y="780"/>
                    <a:pt x="468" y="780"/>
                    <a:pt x="468" y="780"/>
                  </a:cubicBezTo>
                  <a:cubicBezTo>
                    <a:pt x="468" y="787"/>
                    <a:pt x="468" y="787"/>
                    <a:pt x="468" y="787"/>
                  </a:cubicBezTo>
                  <a:close/>
                  <a:moveTo>
                    <a:pt x="468" y="43"/>
                  </a:moveTo>
                  <a:cubicBezTo>
                    <a:pt x="468" y="52"/>
                    <a:pt x="468" y="52"/>
                    <a:pt x="468" y="52"/>
                  </a:cubicBezTo>
                  <a:cubicBezTo>
                    <a:pt x="467" y="52"/>
                    <a:pt x="467" y="52"/>
                    <a:pt x="467" y="52"/>
                  </a:cubicBezTo>
                  <a:cubicBezTo>
                    <a:pt x="467" y="41"/>
                    <a:pt x="467" y="41"/>
                    <a:pt x="467" y="41"/>
                  </a:cubicBezTo>
                  <a:cubicBezTo>
                    <a:pt x="468" y="43"/>
                    <a:pt x="468" y="43"/>
                    <a:pt x="468" y="43"/>
                  </a:cubicBezTo>
                  <a:close/>
                  <a:moveTo>
                    <a:pt x="468" y="77"/>
                  </a:moveTo>
                  <a:cubicBezTo>
                    <a:pt x="468" y="131"/>
                    <a:pt x="468" y="131"/>
                    <a:pt x="468" y="131"/>
                  </a:cubicBezTo>
                  <a:cubicBezTo>
                    <a:pt x="467" y="131"/>
                    <a:pt x="467" y="131"/>
                    <a:pt x="467" y="131"/>
                  </a:cubicBezTo>
                  <a:cubicBezTo>
                    <a:pt x="467" y="77"/>
                    <a:pt x="467" y="77"/>
                    <a:pt x="467" y="77"/>
                  </a:cubicBezTo>
                  <a:cubicBezTo>
                    <a:pt x="468" y="77"/>
                    <a:pt x="468" y="77"/>
                    <a:pt x="468" y="77"/>
                  </a:cubicBezTo>
                  <a:close/>
                  <a:moveTo>
                    <a:pt x="468" y="134"/>
                  </a:moveTo>
                  <a:cubicBezTo>
                    <a:pt x="468" y="146"/>
                    <a:pt x="468" y="146"/>
                    <a:pt x="468" y="146"/>
                  </a:cubicBezTo>
                  <a:cubicBezTo>
                    <a:pt x="467" y="146"/>
                    <a:pt x="467" y="145"/>
                    <a:pt x="467" y="145"/>
                  </a:cubicBezTo>
                  <a:cubicBezTo>
                    <a:pt x="467" y="133"/>
                    <a:pt x="467" y="133"/>
                    <a:pt x="467" y="133"/>
                  </a:cubicBezTo>
                  <a:cubicBezTo>
                    <a:pt x="467" y="134"/>
                    <a:pt x="467" y="134"/>
                    <a:pt x="468" y="134"/>
                  </a:cubicBezTo>
                  <a:close/>
                  <a:moveTo>
                    <a:pt x="468" y="176"/>
                  </a:moveTo>
                  <a:cubicBezTo>
                    <a:pt x="468" y="195"/>
                    <a:pt x="468" y="195"/>
                    <a:pt x="468" y="195"/>
                  </a:cubicBezTo>
                  <a:cubicBezTo>
                    <a:pt x="467" y="193"/>
                    <a:pt x="467" y="191"/>
                    <a:pt x="467" y="190"/>
                  </a:cubicBezTo>
                  <a:cubicBezTo>
                    <a:pt x="467" y="176"/>
                    <a:pt x="467" y="176"/>
                    <a:pt x="467" y="176"/>
                  </a:cubicBezTo>
                  <a:cubicBezTo>
                    <a:pt x="468" y="176"/>
                    <a:pt x="468" y="176"/>
                    <a:pt x="468" y="176"/>
                  </a:cubicBezTo>
                  <a:close/>
                  <a:moveTo>
                    <a:pt x="468" y="199"/>
                  </a:moveTo>
                  <a:cubicBezTo>
                    <a:pt x="468" y="204"/>
                    <a:pt x="468" y="204"/>
                    <a:pt x="468" y="204"/>
                  </a:cubicBezTo>
                  <a:cubicBezTo>
                    <a:pt x="467" y="203"/>
                    <a:pt x="467" y="203"/>
                    <a:pt x="467" y="203"/>
                  </a:cubicBezTo>
                  <a:cubicBezTo>
                    <a:pt x="467" y="199"/>
                    <a:pt x="467" y="199"/>
                    <a:pt x="467" y="199"/>
                  </a:cubicBezTo>
                  <a:cubicBezTo>
                    <a:pt x="468" y="199"/>
                    <a:pt x="468" y="199"/>
                    <a:pt x="468" y="199"/>
                  </a:cubicBezTo>
                  <a:close/>
                  <a:moveTo>
                    <a:pt x="468" y="218"/>
                  </a:moveTo>
                  <a:cubicBezTo>
                    <a:pt x="468" y="237"/>
                    <a:pt x="468" y="237"/>
                    <a:pt x="468" y="237"/>
                  </a:cubicBezTo>
                  <a:cubicBezTo>
                    <a:pt x="467" y="237"/>
                    <a:pt x="467" y="237"/>
                    <a:pt x="467" y="237"/>
                  </a:cubicBezTo>
                  <a:cubicBezTo>
                    <a:pt x="467" y="218"/>
                    <a:pt x="467" y="218"/>
                    <a:pt x="467" y="218"/>
                  </a:cubicBezTo>
                  <a:cubicBezTo>
                    <a:pt x="468" y="218"/>
                    <a:pt x="468" y="218"/>
                    <a:pt x="468" y="218"/>
                  </a:cubicBezTo>
                  <a:close/>
                  <a:moveTo>
                    <a:pt x="468" y="248"/>
                  </a:moveTo>
                  <a:cubicBezTo>
                    <a:pt x="468" y="258"/>
                    <a:pt x="468" y="258"/>
                    <a:pt x="468" y="258"/>
                  </a:cubicBezTo>
                  <a:cubicBezTo>
                    <a:pt x="467" y="258"/>
                    <a:pt x="467" y="258"/>
                    <a:pt x="467" y="258"/>
                  </a:cubicBezTo>
                  <a:cubicBezTo>
                    <a:pt x="467" y="247"/>
                    <a:pt x="467" y="247"/>
                    <a:pt x="467" y="247"/>
                  </a:cubicBezTo>
                  <a:cubicBezTo>
                    <a:pt x="467" y="248"/>
                    <a:pt x="467" y="248"/>
                    <a:pt x="468" y="248"/>
                  </a:cubicBezTo>
                  <a:close/>
                  <a:moveTo>
                    <a:pt x="468" y="266"/>
                  </a:moveTo>
                  <a:cubicBezTo>
                    <a:pt x="468" y="273"/>
                    <a:pt x="468" y="273"/>
                    <a:pt x="468" y="273"/>
                  </a:cubicBezTo>
                  <a:cubicBezTo>
                    <a:pt x="467" y="273"/>
                    <a:pt x="467" y="273"/>
                    <a:pt x="467" y="273"/>
                  </a:cubicBezTo>
                  <a:cubicBezTo>
                    <a:pt x="467" y="265"/>
                    <a:pt x="467" y="265"/>
                    <a:pt x="467" y="265"/>
                  </a:cubicBezTo>
                  <a:cubicBezTo>
                    <a:pt x="468" y="266"/>
                    <a:pt x="468" y="266"/>
                    <a:pt x="468" y="266"/>
                  </a:cubicBezTo>
                  <a:close/>
                  <a:moveTo>
                    <a:pt x="468" y="283"/>
                  </a:moveTo>
                  <a:cubicBezTo>
                    <a:pt x="468" y="293"/>
                    <a:pt x="468" y="293"/>
                    <a:pt x="468" y="293"/>
                  </a:cubicBezTo>
                  <a:cubicBezTo>
                    <a:pt x="467" y="293"/>
                    <a:pt x="467" y="293"/>
                    <a:pt x="467" y="293"/>
                  </a:cubicBezTo>
                  <a:cubicBezTo>
                    <a:pt x="467" y="283"/>
                    <a:pt x="467" y="283"/>
                    <a:pt x="467" y="283"/>
                  </a:cubicBezTo>
                  <a:cubicBezTo>
                    <a:pt x="467" y="283"/>
                    <a:pt x="467" y="283"/>
                    <a:pt x="468" y="283"/>
                  </a:cubicBezTo>
                  <a:close/>
                  <a:moveTo>
                    <a:pt x="468" y="313"/>
                  </a:moveTo>
                  <a:cubicBezTo>
                    <a:pt x="468" y="318"/>
                    <a:pt x="468" y="318"/>
                    <a:pt x="468" y="318"/>
                  </a:cubicBezTo>
                  <a:cubicBezTo>
                    <a:pt x="467" y="318"/>
                    <a:pt x="467" y="318"/>
                    <a:pt x="467" y="318"/>
                  </a:cubicBezTo>
                  <a:cubicBezTo>
                    <a:pt x="468" y="318"/>
                    <a:pt x="468" y="319"/>
                    <a:pt x="468" y="319"/>
                  </a:cubicBezTo>
                  <a:cubicBezTo>
                    <a:pt x="468" y="327"/>
                    <a:pt x="468" y="327"/>
                    <a:pt x="468" y="327"/>
                  </a:cubicBezTo>
                  <a:cubicBezTo>
                    <a:pt x="468" y="326"/>
                    <a:pt x="467" y="325"/>
                    <a:pt x="467" y="325"/>
                  </a:cubicBezTo>
                  <a:cubicBezTo>
                    <a:pt x="467" y="314"/>
                    <a:pt x="467" y="314"/>
                    <a:pt x="467" y="314"/>
                  </a:cubicBezTo>
                  <a:cubicBezTo>
                    <a:pt x="467" y="314"/>
                    <a:pt x="467" y="313"/>
                    <a:pt x="468" y="313"/>
                  </a:cubicBezTo>
                  <a:close/>
                  <a:moveTo>
                    <a:pt x="468" y="332"/>
                  </a:moveTo>
                  <a:cubicBezTo>
                    <a:pt x="468" y="347"/>
                    <a:pt x="468" y="347"/>
                    <a:pt x="468" y="347"/>
                  </a:cubicBezTo>
                  <a:cubicBezTo>
                    <a:pt x="467" y="347"/>
                    <a:pt x="467" y="346"/>
                    <a:pt x="467" y="346"/>
                  </a:cubicBezTo>
                  <a:cubicBezTo>
                    <a:pt x="467" y="346"/>
                    <a:pt x="467" y="346"/>
                    <a:pt x="467" y="346"/>
                  </a:cubicBezTo>
                  <a:cubicBezTo>
                    <a:pt x="467" y="335"/>
                    <a:pt x="467" y="335"/>
                    <a:pt x="467" y="335"/>
                  </a:cubicBezTo>
                  <a:cubicBezTo>
                    <a:pt x="467" y="334"/>
                    <a:pt x="468" y="333"/>
                    <a:pt x="468" y="332"/>
                  </a:cubicBezTo>
                  <a:close/>
                  <a:moveTo>
                    <a:pt x="468" y="457"/>
                  </a:moveTo>
                  <a:cubicBezTo>
                    <a:pt x="468" y="464"/>
                    <a:pt x="468" y="464"/>
                    <a:pt x="468" y="464"/>
                  </a:cubicBezTo>
                  <a:cubicBezTo>
                    <a:pt x="467" y="464"/>
                    <a:pt x="467" y="465"/>
                    <a:pt x="467" y="465"/>
                  </a:cubicBezTo>
                  <a:cubicBezTo>
                    <a:pt x="467" y="458"/>
                    <a:pt x="467" y="458"/>
                    <a:pt x="467" y="458"/>
                  </a:cubicBezTo>
                  <a:cubicBezTo>
                    <a:pt x="468" y="457"/>
                    <a:pt x="468" y="457"/>
                    <a:pt x="468" y="457"/>
                  </a:cubicBezTo>
                  <a:close/>
                  <a:moveTo>
                    <a:pt x="468" y="468"/>
                  </a:moveTo>
                  <a:cubicBezTo>
                    <a:pt x="468" y="473"/>
                    <a:pt x="468" y="473"/>
                    <a:pt x="468" y="473"/>
                  </a:cubicBezTo>
                  <a:cubicBezTo>
                    <a:pt x="467" y="473"/>
                    <a:pt x="467" y="473"/>
                    <a:pt x="467" y="473"/>
                  </a:cubicBezTo>
                  <a:cubicBezTo>
                    <a:pt x="467" y="468"/>
                    <a:pt x="467" y="468"/>
                    <a:pt x="467" y="468"/>
                  </a:cubicBezTo>
                  <a:cubicBezTo>
                    <a:pt x="468" y="468"/>
                    <a:pt x="468" y="468"/>
                    <a:pt x="468" y="468"/>
                  </a:cubicBezTo>
                  <a:close/>
                  <a:moveTo>
                    <a:pt x="468" y="478"/>
                  </a:moveTo>
                  <a:cubicBezTo>
                    <a:pt x="468" y="491"/>
                    <a:pt x="468" y="491"/>
                    <a:pt x="468" y="491"/>
                  </a:cubicBezTo>
                  <a:cubicBezTo>
                    <a:pt x="467" y="490"/>
                    <a:pt x="467" y="490"/>
                    <a:pt x="467" y="490"/>
                  </a:cubicBezTo>
                  <a:cubicBezTo>
                    <a:pt x="467" y="478"/>
                    <a:pt x="467" y="478"/>
                    <a:pt x="467" y="478"/>
                  </a:cubicBezTo>
                  <a:cubicBezTo>
                    <a:pt x="468" y="478"/>
                    <a:pt x="468" y="478"/>
                    <a:pt x="468" y="478"/>
                  </a:cubicBezTo>
                  <a:close/>
                  <a:moveTo>
                    <a:pt x="468" y="527"/>
                  </a:moveTo>
                  <a:cubicBezTo>
                    <a:pt x="468" y="536"/>
                    <a:pt x="468" y="536"/>
                    <a:pt x="468" y="536"/>
                  </a:cubicBezTo>
                  <a:cubicBezTo>
                    <a:pt x="467" y="536"/>
                    <a:pt x="467" y="536"/>
                    <a:pt x="467" y="537"/>
                  </a:cubicBezTo>
                  <a:cubicBezTo>
                    <a:pt x="467" y="528"/>
                    <a:pt x="467" y="528"/>
                    <a:pt x="467" y="528"/>
                  </a:cubicBezTo>
                  <a:cubicBezTo>
                    <a:pt x="467" y="528"/>
                    <a:pt x="467" y="527"/>
                    <a:pt x="468" y="527"/>
                  </a:cubicBezTo>
                  <a:close/>
                  <a:moveTo>
                    <a:pt x="468" y="542"/>
                  </a:moveTo>
                  <a:cubicBezTo>
                    <a:pt x="468" y="551"/>
                    <a:pt x="468" y="551"/>
                    <a:pt x="468" y="551"/>
                  </a:cubicBezTo>
                  <a:cubicBezTo>
                    <a:pt x="467" y="551"/>
                    <a:pt x="467" y="551"/>
                    <a:pt x="467" y="551"/>
                  </a:cubicBezTo>
                  <a:cubicBezTo>
                    <a:pt x="467" y="542"/>
                    <a:pt x="467" y="542"/>
                    <a:pt x="467" y="542"/>
                  </a:cubicBezTo>
                  <a:cubicBezTo>
                    <a:pt x="468" y="542"/>
                    <a:pt x="468" y="542"/>
                    <a:pt x="468" y="542"/>
                  </a:cubicBezTo>
                  <a:close/>
                  <a:moveTo>
                    <a:pt x="468" y="556"/>
                  </a:moveTo>
                  <a:cubicBezTo>
                    <a:pt x="468" y="566"/>
                    <a:pt x="468" y="566"/>
                    <a:pt x="468" y="566"/>
                  </a:cubicBezTo>
                  <a:cubicBezTo>
                    <a:pt x="467" y="567"/>
                    <a:pt x="467" y="567"/>
                    <a:pt x="467" y="567"/>
                  </a:cubicBezTo>
                  <a:cubicBezTo>
                    <a:pt x="467" y="556"/>
                    <a:pt x="467" y="556"/>
                    <a:pt x="467" y="556"/>
                  </a:cubicBezTo>
                  <a:cubicBezTo>
                    <a:pt x="468" y="556"/>
                    <a:pt x="468" y="556"/>
                    <a:pt x="468" y="556"/>
                  </a:cubicBezTo>
                  <a:close/>
                  <a:moveTo>
                    <a:pt x="468" y="573"/>
                  </a:moveTo>
                  <a:cubicBezTo>
                    <a:pt x="468" y="585"/>
                    <a:pt x="468" y="585"/>
                    <a:pt x="468" y="585"/>
                  </a:cubicBezTo>
                  <a:cubicBezTo>
                    <a:pt x="467" y="585"/>
                    <a:pt x="467" y="585"/>
                    <a:pt x="467" y="585"/>
                  </a:cubicBezTo>
                  <a:cubicBezTo>
                    <a:pt x="467" y="573"/>
                    <a:pt x="467" y="573"/>
                    <a:pt x="467" y="573"/>
                  </a:cubicBezTo>
                  <a:cubicBezTo>
                    <a:pt x="468" y="573"/>
                    <a:pt x="468" y="573"/>
                    <a:pt x="468" y="573"/>
                  </a:cubicBezTo>
                  <a:close/>
                  <a:moveTo>
                    <a:pt x="468" y="599"/>
                  </a:moveTo>
                  <a:cubicBezTo>
                    <a:pt x="468" y="608"/>
                    <a:pt x="468" y="608"/>
                    <a:pt x="468" y="608"/>
                  </a:cubicBezTo>
                  <a:cubicBezTo>
                    <a:pt x="467" y="608"/>
                    <a:pt x="467" y="608"/>
                    <a:pt x="467" y="608"/>
                  </a:cubicBezTo>
                  <a:cubicBezTo>
                    <a:pt x="467" y="600"/>
                    <a:pt x="467" y="600"/>
                    <a:pt x="467" y="600"/>
                  </a:cubicBezTo>
                  <a:cubicBezTo>
                    <a:pt x="468" y="599"/>
                    <a:pt x="468" y="599"/>
                    <a:pt x="468" y="599"/>
                  </a:cubicBezTo>
                  <a:close/>
                  <a:moveTo>
                    <a:pt x="468" y="622"/>
                  </a:moveTo>
                  <a:cubicBezTo>
                    <a:pt x="468" y="628"/>
                    <a:pt x="468" y="628"/>
                    <a:pt x="468" y="628"/>
                  </a:cubicBezTo>
                  <a:cubicBezTo>
                    <a:pt x="467" y="629"/>
                    <a:pt x="467" y="629"/>
                    <a:pt x="467" y="629"/>
                  </a:cubicBezTo>
                  <a:cubicBezTo>
                    <a:pt x="467" y="621"/>
                    <a:pt x="467" y="621"/>
                    <a:pt x="467" y="621"/>
                  </a:cubicBezTo>
                  <a:cubicBezTo>
                    <a:pt x="467" y="622"/>
                    <a:pt x="467" y="622"/>
                    <a:pt x="467" y="622"/>
                  </a:cubicBezTo>
                  <a:cubicBezTo>
                    <a:pt x="468" y="622"/>
                    <a:pt x="468" y="622"/>
                    <a:pt x="468" y="622"/>
                  </a:cubicBezTo>
                  <a:close/>
                  <a:moveTo>
                    <a:pt x="468" y="742"/>
                  </a:moveTo>
                  <a:cubicBezTo>
                    <a:pt x="468" y="750"/>
                    <a:pt x="468" y="750"/>
                    <a:pt x="468" y="750"/>
                  </a:cubicBezTo>
                  <a:cubicBezTo>
                    <a:pt x="467" y="750"/>
                    <a:pt x="467" y="750"/>
                    <a:pt x="467" y="750"/>
                  </a:cubicBezTo>
                  <a:cubicBezTo>
                    <a:pt x="467" y="742"/>
                    <a:pt x="467" y="742"/>
                    <a:pt x="467" y="742"/>
                  </a:cubicBezTo>
                  <a:cubicBezTo>
                    <a:pt x="468" y="742"/>
                    <a:pt x="468" y="742"/>
                    <a:pt x="468" y="742"/>
                  </a:cubicBezTo>
                  <a:close/>
                  <a:moveTo>
                    <a:pt x="468" y="760"/>
                  </a:moveTo>
                  <a:cubicBezTo>
                    <a:pt x="468" y="772"/>
                    <a:pt x="468" y="772"/>
                    <a:pt x="468" y="772"/>
                  </a:cubicBezTo>
                  <a:cubicBezTo>
                    <a:pt x="467" y="771"/>
                    <a:pt x="467" y="771"/>
                    <a:pt x="467" y="771"/>
                  </a:cubicBezTo>
                  <a:cubicBezTo>
                    <a:pt x="467" y="759"/>
                    <a:pt x="467" y="759"/>
                    <a:pt x="467" y="759"/>
                  </a:cubicBezTo>
                  <a:cubicBezTo>
                    <a:pt x="468" y="760"/>
                    <a:pt x="468" y="760"/>
                    <a:pt x="468" y="760"/>
                  </a:cubicBezTo>
                  <a:close/>
                  <a:moveTo>
                    <a:pt x="467" y="379"/>
                  </a:moveTo>
                  <a:cubicBezTo>
                    <a:pt x="467" y="379"/>
                    <a:pt x="467" y="379"/>
                    <a:pt x="467" y="379"/>
                  </a:cubicBezTo>
                  <a:cubicBezTo>
                    <a:pt x="467" y="379"/>
                    <a:pt x="467" y="379"/>
                    <a:pt x="467" y="379"/>
                  </a:cubicBezTo>
                  <a:close/>
                  <a:moveTo>
                    <a:pt x="458" y="5"/>
                  </a:moveTo>
                  <a:cubicBezTo>
                    <a:pt x="461" y="6"/>
                    <a:pt x="464" y="6"/>
                    <a:pt x="467" y="6"/>
                  </a:cubicBezTo>
                  <a:cubicBezTo>
                    <a:pt x="467" y="15"/>
                    <a:pt x="467" y="15"/>
                    <a:pt x="467" y="15"/>
                  </a:cubicBezTo>
                  <a:cubicBezTo>
                    <a:pt x="464" y="14"/>
                    <a:pt x="461" y="14"/>
                    <a:pt x="458" y="14"/>
                  </a:cubicBezTo>
                  <a:cubicBezTo>
                    <a:pt x="458" y="5"/>
                    <a:pt x="458" y="5"/>
                    <a:pt x="458" y="5"/>
                  </a:cubicBezTo>
                  <a:close/>
                  <a:moveTo>
                    <a:pt x="467" y="787"/>
                  </a:moveTo>
                  <a:cubicBezTo>
                    <a:pt x="464" y="788"/>
                    <a:pt x="461" y="788"/>
                    <a:pt x="458" y="789"/>
                  </a:cubicBezTo>
                  <a:cubicBezTo>
                    <a:pt x="458" y="781"/>
                    <a:pt x="458" y="781"/>
                    <a:pt x="458" y="781"/>
                  </a:cubicBezTo>
                  <a:cubicBezTo>
                    <a:pt x="461" y="781"/>
                    <a:pt x="464" y="781"/>
                    <a:pt x="467" y="780"/>
                  </a:cubicBezTo>
                  <a:cubicBezTo>
                    <a:pt x="467" y="787"/>
                    <a:pt x="467" y="787"/>
                    <a:pt x="467" y="787"/>
                  </a:cubicBezTo>
                  <a:close/>
                  <a:moveTo>
                    <a:pt x="467" y="41"/>
                  </a:moveTo>
                  <a:cubicBezTo>
                    <a:pt x="467" y="52"/>
                    <a:pt x="467" y="52"/>
                    <a:pt x="467" y="52"/>
                  </a:cubicBezTo>
                  <a:cubicBezTo>
                    <a:pt x="466" y="51"/>
                    <a:pt x="465" y="51"/>
                    <a:pt x="464" y="50"/>
                  </a:cubicBezTo>
                  <a:cubicBezTo>
                    <a:pt x="462" y="50"/>
                    <a:pt x="460" y="50"/>
                    <a:pt x="458" y="50"/>
                  </a:cubicBezTo>
                  <a:cubicBezTo>
                    <a:pt x="458" y="20"/>
                    <a:pt x="458" y="20"/>
                    <a:pt x="458" y="20"/>
                  </a:cubicBezTo>
                  <a:cubicBezTo>
                    <a:pt x="461" y="27"/>
                    <a:pt x="464" y="34"/>
                    <a:pt x="467" y="41"/>
                  </a:cubicBezTo>
                  <a:close/>
                  <a:moveTo>
                    <a:pt x="467" y="77"/>
                  </a:moveTo>
                  <a:cubicBezTo>
                    <a:pt x="467" y="131"/>
                    <a:pt x="467" y="131"/>
                    <a:pt x="467" y="131"/>
                  </a:cubicBezTo>
                  <a:cubicBezTo>
                    <a:pt x="466" y="130"/>
                    <a:pt x="465" y="130"/>
                    <a:pt x="464" y="130"/>
                  </a:cubicBezTo>
                  <a:cubicBezTo>
                    <a:pt x="465" y="131"/>
                    <a:pt x="465" y="133"/>
                    <a:pt x="467" y="133"/>
                  </a:cubicBezTo>
                  <a:cubicBezTo>
                    <a:pt x="467" y="145"/>
                    <a:pt x="467" y="145"/>
                    <a:pt x="467" y="145"/>
                  </a:cubicBezTo>
                  <a:cubicBezTo>
                    <a:pt x="465" y="145"/>
                    <a:pt x="463" y="144"/>
                    <a:pt x="461" y="143"/>
                  </a:cubicBezTo>
                  <a:cubicBezTo>
                    <a:pt x="459" y="145"/>
                    <a:pt x="459" y="147"/>
                    <a:pt x="458" y="149"/>
                  </a:cubicBezTo>
                  <a:cubicBezTo>
                    <a:pt x="458" y="113"/>
                    <a:pt x="458" y="113"/>
                    <a:pt x="458" y="113"/>
                  </a:cubicBezTo>
                  <a:cubicBezTo>
                    <a:pt x="459" y="111"/>
                    <a:pt x="459" y="110"/>
                    <a:pt x="461" y="99"/>
                  </a:cubicBezTo>
                  <a:cubicBezTo>
                    <a:pt x="460" y="99"/>
                    <a:pt x="459" y="99"/>
                    <a:pt x="458" y="99"/>
                  </a:cubicBezTo>
                  <a:cubicBezTo>
                    <a:pt x="458" y="70"/>
                    <a:pt x="458" y="70"/>
                    <a:pt x="458" y="70"/>
                  </a:cubicBezTo>
                  <a:cubicBezTo>
                    <a:pt x="459" y="70"/>
                    <a:pt x="460" y="71"/>
                    <a:pt x="461" y="72"/>
                  </a:cubicBezTo>
                  <a:cubicBezTo>
                    <a:pt x="461" y="73"/>
                    <a:pt x="461" y="74"/>
                    <a:pt x="461" y="75"/>
                  </a:cubicBezTo>
                  <a:cubicBezTo>
                    <a:pt x="463" y="75"/>
                    <a:pt x="465" y="76"/>
                    <a:pt x="467" y="77"/>
                  </a:cubicBezTo>
                  <a:close/>
                  <a:moveTo>
                    <a:pt x="467" y="176"/>
                  </a:moveTo>
                  <a:cubicBezTo>
                    <a:pt x="467" y="190"/>
                    <a:pt x="467" y="190"/>
                    <a:pt x="467" y="190"/>
                  </a:cubicBezTo>
                  <a:cubicBezTo>
                    <a:pt x="466" y="184"/>
                    <a:pt x="464" y="180"/>
                    <a:pt x="458" y="178"/>
                  </a:cubicBezTo>
                  <a:cubicBezTo>
                    <a:pt x="458" y="172"/>
                    <a:pt x="458" y="172"/>
                    <a:pt x="458" y="172"/>
                  </a:cubicBezTo>
                  <a:cubicBezTo>
                    <a:pt x="460" y="173"/>
                    <a:pt x="463" y="174"/>
                    <a:pt x="465" y="175"/>
                  </a:cubicBezTo>
                  <a:cubicBezTo>
                    <a:pt x="466" y="175"/>
                    <a:pt x="466" y="175"/>
                    <a:pt x="467" y="176"/>
                  </a:cubicBezTo>
                  <a:close/>
                  <a:moveTo>
                    <a:pt x="467" y="199"/>
                  </a:moveTo>
                  <a:cubicBezTo>
                    <a:pt x="467" y="203"/>
                    <a:pt x="467" y="203"/>
                    <a:pt x="467" y="203"/>
                  </a:cubicBezTo>
                  <a:cubicBezTo>
                    <a:pt x="464" y="202"/>
                    <a:pt x="461" y="201"/>
                    <a:pt x="458" y="200"/>
                  </a:cubicBezTo>
                  <a:cubicBezTo>
                    <a:pt x="458" y="193"/>
                    <a:pt x="458" y="193"/>
                    <a:pt x="458" y="193"/>
                  </a:cubicBezTo>
                  <a:cubicBezTo>
                    <a:pt x="459" y="195"/>
                    <a:pt x="462" y="197"/>
                    <a:pt x="465" y="199"/>
                  </a:cubicBezTo>
                  <a:cubicBezTo>
                    <a:pt x="467" y="199"/>
                    <a:pt x="467" y="199"/>
                    <a:pt x="467" y="199"/>
                  </a:cubicBezTo>
                  <a:close/>
                  <a:moveTo>
                    <a:pt x="467" y="218"/>
                  </a:moveTo>
                  <a:cubicBezTo>
                    <a:pt x="467" y="237"/>
                    <a:pt x="467" y="237"/>
                    <a:pt x="467" y="237"/>
                  </a:cubicBezTo>
                  <a:cubicBezTo>
                    <a:pt x="464" y="236"/>
                    <a:pt x="461" y="235"/>
                    <a:pt x="458" y="234"/>
                  </a:cubicBezTo>
                  <a:cubicBezTo>
                    <a:pt x="458" y="224"/>
                    <a:pt x="458" y="224"/>
                    <a:pt x="458" y="224"/>
                  </a:cubicBezTo>
                  <a:cubicBezTo>
                    <a:pt x="458" y="224"/>
                    <a:pt x="459" y="224"/>
                    <a:pt x="459" y="224"/>
                  </a:cubicBezTo>
                  <a:cubicBezTo>
                    <a:pt x="463" y="221"/>
                    <a:pt x="464" y="220"/>
                    <a:pt x="467" y="218"/>
                  </a:cubicBezTo>
                  <a:close/>
                  <a:moveTo>
                    <a:pt x="467" y="247"/>
                  </a:moveTo>
                  <a:cubicBezTo>
                    <a:pt x="467" y="258"/>
                    <a:pt x="467" y="258"/>
                    <a:pt x="467" y="258"/>
                  </a:cubicBezTo>
                  <a:cubicBezTo>
                    <a:pt x="464" y="257"/>
                    <a:pt x="461" y="256"/>
                    <a:pt x="458" y="255"/>
                  </a:cubicBezTo>
                  <a:cubicBezTo>
                    <a:pt x="458" y="245"/>
                    <a:pt x="458" y="245"/>
                    <a:pt x="458" y="245"/>
                  </a:cubicBezTo>
                  <a:cubicBezTo>
                    <a:pt x="461" y="246"/>
                    <a:pt x="464" y="246"/>
                    <a:pt x="467" y="247"/>
                  </a:cubicBezTo>
                  <a:close/>
                  <a:moveTo>
                    <a:pt x="467" y="265"/>
                  </a:moveTo>
                  <a:cubicBezTo>
                    <a:pt x="467" y="273"/>
                    <a:pt x="467" y="273"/>
                    <a:pt x="467" y="273"/>
                  </a:cubicBezTo>
                  <a:cubicBezTo>
                    <a:pt x="464" y="273"/>
                    <a:pt x="461" y="272"/>
                    <a:pt x="458" y="271"/>
                  </a:cubicBezTo>
                  <a:cubicBezTo>
                    <a:pt x="458" y="263"/>
                    <a:pt x="458" y="263"/>
                    <a:pt x="458" y="263"/>
                  </a:cubicBezTo>
                  <a:cubicBezTo>
                    <a:pt x="461" y="264"/>
                    <a:pt x="464" y="264"/>
                    <a:pt x="467" y="265"/>
                  </a:cubicBezTo>
                  <a:close/>
                  <a:moveTo>
                    <a:pt x="467" y="283"/>
                  </a:moveTo>
                  <a:cubicBezTo>
                    <a:pt x="467" y="293"/>
                    <a:pt x="467" y="293"/>
                    <a:pt x="467" y="293"/>
                  </a:cubicBezTo>
                  <a:cubicBezTo>
                    <a:pt x="466" y="294"/>
                    <a:pt x="464" y="295"/>
                    <a:pt x="462" y="296"/>
                  </a:cubicBezTo>
                  <a:cubicBezTo>
                    <a:pt x="460" y="295"/>
                    <a:pt x="459" y="295"/>
                    <a:pt x="458" y="294"/>
                  </a:cubicBezTo>
                  <a:cubicBezTo>
                    <a:pt x="458" y="285"/>
                    <a:pt x="458" y="285"/>
                    <a:pt x="458" y="285"/>
                  </a:cubicBezTo>
                  <a:cubicBezTo>
                    <a:pt x="461" y="285"/>
                    <a:pt x="465" y="285"/>
                    <a:pt x="467" y="283"/>
                  </a:cubicBezTo>
                  <a:close/>
                  <a:moveTo>
                    <a:pt x="467" y="314"/>
                  </a:moveTo>
                  <a:cubicBezTo>
                    <a:pt x="467" y="325"/>
                    <a:pt x="467" y="325"/>
                    <a:pt x="467" y="325"/>
                  </a:cubicBezTo>
                  <a:cubicBezTo>
                    <a:pt x="466" y="323"/>
                    <a:pt x="465" y="322"/>
                    <a:pt x="463" y="320"/>
                  </a:cubicBezTo>
                  <a:cubicBezTo>
                    <a:pt x="463" y="328"/>
                    <a:pt x="461" y="333"/>
                    <a:pt x="465" y="339"/>
                  </a:cubicBezTo>
                  <a:cubicBezTo>
                    <a:pt x="466" y="338"/>
                    <a:pt x="467" y="336"/>
                    <a:pt x="467" y="335"/>
                  </a:cubicBezTo>
                  <a:cubicBezTo>
                    <a:pt x="467" y="346"/>
                    <a:pt x="467" y="346"/>
                    <a:pt x="467" y="346"/>
                  </a:cubicBezTo>
                  <a:cubicBezTo>
                    <a:pt x="466" y="340"/>
                    <a:pt x="461" y="340"/>
                    <a:pt x="458" y="334"/>
                  </a:cubicBezTo>
                  <a:cubicBezTo>
                    <a:pt x="458" y="334"/>
                    <a:pt x="458" y="334"/>
                    <a:pt x="458" y="334"/>
                  </a:cubicBezTo>
                  <a:cubicBezTo>
                    <a:pt x="458" y="329"/>
                    <a:pt x="458" y="329"/>
                    <a:pt x="458" y="329"/>
                  </a:cubicBezTo>
                  <a:cubicBezTo>
                    <a:pt x="459" y="324"/>
                    <a:pt x="459" y="321"/>
                    <a:pt x="458" y="318"/>
                  </a:cubicBezTo>
                  <a:cubicBezTo>
                    <a:pt x="458" y="312"/>
                    <a:pt x="458" y="312"/>
                    <a:pt x="458" y="312"/>
                  </a:cubicBezTo>
                  <a:cubicBezTo>
                    <a:pt x="460" y="313"/>
                    <a:pt x="461" y="315"/>
                    <a:pt x="463" y="317"/>
                  </a:cubicBezTo>
                  <a:cubicBezTo>
                    <a:pt x="465" y="316"/>
                    <a:pt x="466" y="315"/>
                    <a:pt x="467" y="314"/>
                  </a:cubicBezTo>
                  <a:close/>
                  <a:moveTo>
                    <a:pt x="467" y="379"/>
                  </a:moveTo>
                  <a:cubicBezTo>
                    <a:pt x="467" y="379"/>
                    <a:pt x="467" y="379"/>
                    <a:pt x="467" y="379"/>
                  </a:cubicBezTo>
                  <a:cubicBezTo>
                    <a:pt x="458" y="386"/>
                    <a:pt x="458" y="386"/>
                    <a:pt x="458" y="386"/>
                  </a:cubicBezTo>
                  <a:cubicBezTo>
                    <a:pt x="458" y="378"/>
                    <a:pt x="458" y="378"/>
                    <a:pt x="458" y="378"/>
                  </a:cubicBezTo>
                  <a:cubicBezTo>
                    <a:pt x="467" y="379"/>
                    <a:pt x="467" y="379"/>
                    <a:pt x="467" y="379"/>
                  </a:cubicBezTo>
                  <a:close/>
                  <a:moveTo>
                    <a:pt x="467" y="458"/>
                  </a:moveTo>
                  <a:cubicBezTo>
                    <a:pt x="467" y="465"/>
                    <a:pt x="467" y="465"/>
                    <a:pt x="467" y="465"/>
                  </a:cubicBezTo>
                  <a:cubicBezTo>
                    <a:pt x="466" y="465"/>
                    <a:pt x="465" y="466"/>
                    <a:pt x="464" y="467"/>
                  </a:cubicBezTo>
                  <a:cubicBezTo>
                    <a:pt x="465" y="467"/>
                    <a:pt x="466" y="468"/>
                    <a:pt x="467" y="468"/>
                  </a:cubicBezTo>
                  <a:cubicBezTo>
                    <a:pt x="467" y="473"/>
                    <a:pt x="467" y="473"/>
                    <a:pt x="467" y="473"/>
                  </a:cubicBezTo>
                  <a:cubicBezTo>
                    <a:pt x="464" y="472"/>
                    <a:pt x="461" y="472"/>
                    <a:pt x="458" y="473"/>
                  </a:cubicBezTo>
                  <a:cubicBezTo>
                    <a:pt x="458" y="469"/>
                    <a:pt x="458" y="469"/>
                    <a:pt x="458" y="469"/>
                  </a:cubicBezTo>
                  <a:cubicBezTo>
                    <a:pt x="461" y="465"/>
                    <a:pt x="464" y="462"/>
                    <a:pt x="467" y="458"/>
                  </a:cubicBezTo>
                  <a:close/>
                  <a:moveTo>
                    <a:pt x="467" y="478"/>
                  </a:moveTo>
                  <a:cubicBezTo>
                    <a:pt x="467" y="490"/>
                    <a:pt x="467" y="490"/>
                    <a:pt x="467" y="490"/>
                  </a:cubicBezTo>
                  <a:cubicBezTo>
                    <a:pt x="465" y="488"/>
                    <a:pt x="465" y="488"/>
                    <a:pt x="465" y="488"/>
                  </a:cubicBezTo>
                  <a:cubicBezTo>
                    <a:pt x="464" y="488"/>
                    <a:pt x="464" y="488"/>
                    <a:pt x="463" y="488"/>
                  </a:cubicBezTo>
                  <a:cubicBezTo>
                    <a:pt x="461" y="489"/>
                    <a:pt x="459" y="490"/>
                    <a:pt x="458" y="492"/>
                  </a:cubicBezTo>
                  <a:cubicBezTo>
                    <a:pt x="458" y="486"/>
                    <a:pt x="458" y="486"/>
                    <a:pt x="458" y="486"/>
                  </a:cubicBezTo>
                  <a:cubicBezTo>
                    <a:pt x="459" y="486"/>
                    <a:pt x="461" y="485"/>
                    <a:pt x="463" y="483"/>
                  </a:cubicBezTo>
                  <a:cubicBezTo>
                    <a:pt x="461" y="482"/>
                    <a:pt x="459" y="482"/>
                    <a:pt x="458" y="481"/>
                  </a:cubicBezTo>
                  <a:cubicBezTo>
                    <a:pt x="458" y="476"/>
                    <a:pt x="458" y="476"/>
                    <a:pt x="458" y="476"/>
                  </a:cubicBezTo>
                  <a:cubicBezTo>
                    <a:pt x="460" y="477"/>
                    <a:pt x="463" y="478"/>
                    <a:pt x="465" y="479"/>
                  </a:cubicBezTo>
                  <a:cubicBezTo>
                    <a:pt x="467" y="478"/>
                    <a:pt x="467" y="478"/>
                    <a:pt x="467" y="478"/>
                  </a:cubicBezTo>
                  <a:close/>
                  <a:moveTo>
                    <a:pt x="467" y="528"/>
                  </a:moveTo>
                  <a:cubicBezTo>
                    <a:pt x="467" y="537"/>
                    <a:pt x="467" y="537"/>
                    <a:pt x="467" y="537"/>
                  </a:cubicBezTo>
                  <a:cubicBezTo>
                    <a:pt x="464" y="537"/>
                    <a:pt x="461" y="539"/>
                    <a:pt x="458" y="541"/>
                  </a:cubicBezTo>
                  <a:cubicBezTo>
                    <a:pt x="458" y="533"/>
                    <a:pt x="458" y="533"/>
                    <a:pt x="458" y="533"/>
                  </a:cubicBezTo>
                  <a:cubicBezTo>
                    <a:pt x="461" y="531"/>
                    <a:pt x="464" y="529"/>
                    <a:pt x="467" y="528"/>
                  </a:cubicBezTo>
                  <a:close/>
                  <a:moveTo>
                    <a:pt x="467" y="542"/>
                  </a:moveTo>
                  <a:cubicBezTo>
                    <a:pt x="467" y="551"/>
                    <a:pt x="467" y="551"/>
                    <a:pt x="467" y="551"/>
                  </a:cubicBezTo>
                  <a:cubicBezTo>
                    <a:pt x="464" y="553"/>
                    <a:pt x="461" y="555"/>
                    <a:pt x="458" y="556"/>
                  </a:cubicBezTo>
                  <a:cubicBezTo>
                    <a:pt x="458" y="547"/>
                    <a:pt x="458" y="547"/>
                    <a:pt x="458" y="547"/>
                  </a:cubicBezTo>
                  <a:cubicBezTo>
                    <a:pt x="460" y="546"/>
                    <a:pt x="463" y="544"/>
                    <a:pt x="467" y="542"/>
                  </a:cubicBezTo>
                  <a:close/>
                  <a:moveTo>
                    <a:pt x="467" y="556"/>
                  </a:moveTo>
                  <a:cubicBezTo>
                    <a:pt x="464" y="558"/>
                    <a:pt x="461" y="559"/>
                    <a:pt x="458" y="560"/>
                  </a:cubicBezTo>
                  <a:cubicBezTo>
                    <a:pt x="458" y="571"/>
                    <a:pt x="458" y="571"/>
                    <a:pt x="458" y="571"/>
                  </a:cubicBezTo>
                  <a:cubicBezTo>
                    <a:pt x="461" y="570"/>
                    <a:pt x="464" y="568"/>
                    <a:pt x="467" y="567"/>
                  </a:cubicBezTo>
                  <a:cubicBezTo>
                    <a:pt x="467" y="556"/>
                    <a:pt x="467" y="556"/>
                    <a:pt x="467" y="556"/>
                  </a:cubicBezTo>
                  <a:close/>
                  <a:moveTo>
                    <a:pt x="467" y="573"/>
                  </a:moveTo>
                  <a:cubicBezTo>
                    <a:pt x="467" y="585"/>
                    <a:pt x="467" y="585"/>
                    <a:pt x="467" y="585"/>
                  </a:cubicBezTo>
                  <a:cubicBezTo>
                    <a:pt x="463" y="586"/>
                    <a:pt x="460" y="587"/>
                    <a:pt x="458" y="588"/>
                  </a:cubicBezTo>
                  <a:cubicBezTo>
                    <a:pt x="458" y="577"/>
                    <a:pt x="458" y="577"/>
                    <a:pt x="458" y="577"/>
                  </a:cubicBezTo>
                  <a:cubicBezTo>
                    <a:pt x="461" y="576"/>
                    <a:pt x="464" y="575"/>
                    <a:pt x="467" y="573"/>
                  </a:cubicBezTo>
                  <a:close/>
                  <a:moveTo>
                    <a:pt x="467" y="600"/>
                  </a:moveTo>
                  <a:cubicBezTo>
                    <a:pt x="467" y="608"/>
                    <a:pt x="467" y="608"/>
                    <a:pt x="467" y="608"/>
                  </a:cubicBezTo>
                  <a:cubicBezTo>
                    <a:pt x="464" y="607"/>
                    <a:pt x="461" y="607"/>
                    <a:pt x="458" y="608"/>
                  </a:cubicBezTo>
                  <a:cubicBezTo>
                    <a:pt x="458" y="603"/>
                    <a:pt x="458" y="603"/>
                    <a:pt x="458" y="603"/>
                  </a:cubicBezTo>
                  <a:cubicBezTo>
                    <a:pt x="461" y="602"/>
                    <a:pt x="464" y="601"/>
                    <a:pt x="467" y="600"/>
                  </a:cubicBezTo>
                  <a:close/>
                  <a:moveTo>
                    <a:pt x="467" y="621"/>
                  </a:moveTo>
                  <a:cubicBezTo>
                    <a:pt x="467" y="629"/>
                    <a:pt x="467" y="629"/>
                    <a:pt x="467" y="629"/>
                  </a:cubicBezTo>
                  <a:cubicBezTo>
                    <a:pt x="464" y="630"/>
                    <a:pt x="461" y="630"/>
                    <a:pt x="458" y="631"/>
                  </a:cubicBezTo>
                  <a:cubicBezTo>
                    <a:pt x="458" y="626"/>
                    <a:pt x="458" y="626"/>
                    <a:pt x="458" y="626"/>
                  </a:cubicBezTo>
                  <a:cubicBezTo>
                    <a:pt x="459" y="625"/>
                    <a:pt x="460" y="625"/>
                    <a:pt x="462" y="624"/>
                  </a:cubicBezTo>
                  <a:cubicBezTo>
                    <a:pt x="460" y="623"/>
                    <a:pt x="459" y="622"/>
                    <a:pt x="458" y="621"/>
                  </a:cubicBezTo>
                  <a:cubicBezTo>
                    <a:pt x="458" y="613"/>
                    <a:pt x="458" y="613"/>
                    <a:pt x="458" y="613"/>
                  </a:cubicBezTo>
                  <a:cubicBezTo>
                    <a:pt x="461" y="615"/>
                    <a:pt x="464" y="618"/>
                    <a:pt x="467" y="621"/>
                  </a:cubicBezTo>
                  <a:close/>
                  <a:moveTo>
                    <a:pt x="467" y="742"/>
                  </a:moveTo>
                  <a:cubicBezTo>
                    <a:pt x="467" y="750"/>
                    <a:pt x="467" y="750"/>
                    <a:pt x="467" y="750"/>
                  </a:cubicBezTo>
                  <a:cubicBezTo>
                    <a:pt x="465" y="750"/>
                    <a:pt x="463" y="751"/>
                    <a:pt x="461" y="752"/>
                  </a:cubicBezTo>
                  <a:cubicBezTo>
                    <a:pt x="463" y="754"/>
                    <a:pt x="465" y="757"/>
                    <a:pt x="467" y="759"/>
                  </a:cubicBezTo>
                  <a:cubicBezTo>
                    <a:pt x="467" y="771"/>
                    <a:pt x="467" y="771"/>
                    <a:pt x="467" y="771"/>
                  </a:cubicBezTo>
                  <a:cubicBezTo>
                    <a:pt x="463" y="767"/>
                    <a:pt x="460" y="764"/>
                    <a:pt x="458" y="762"/>
                  </a:cubicBezTo>
                  <a:cubicBezTo>
                    <a:pt x="458" y="745"/>
                    <a:pt x="458" y="745"/>
                    <a:pt x="458" y="745"/>
                  </a:cubicBezTo>
                  <a:cubicBezTo>
                    <a:pt x="461" y="744"/>
                    <a:pt x="464" y="743"/>
                    <a:pt x="467" y="742"/>
                  </a:cubicBezTo>
                  <a:close/>
                  <a:moveTo>
                    <a:pt x="458" y="706"/>
                  </a:moveTo>
                  <a:cubicBezTo>
                    <a:pt x="458" y="666"/>
                    <a:pt x="458" y="666"/>
                    <a:pt x="458" y="666"/>
                  </a:cubicBezTo>
                  <a:cubicBezTo>
                    <a:pt x="459" y="666"/>
                    <a:pt x="459" y="666"/>
                    <a:pt x="459" y="666"/>
                  </a:cubicBezTo>
                  <a:cubicBezTo>
                    <a:pt x="461" y="679"/>
                    <a:pt x="464" y="692"/>
                    <a:pt x="466" y="705"/>
                  </a:cubicBezTo>
                  <a:cubicBezTo>
                    <a:pt x="463" y="705"/>
                    <a:pt x="461" y="706"/>
                    <a:pt x="458" y="706"/>
                  </a:cubicBezTo>
                  <a:close/>
                  <a:moveTo>
                    <a:pt x="458" y="526"/>
                  </a:moveTo>
                  <a:cubicBezTo>
                    <a:pt x="458" y="511"/>
                    <a:pt x="458" y="511"/>
                    <a:pt x="458" y="511"/>
                  </a:cubicBezTo>
                  <a:cubicBezTo>
                    <a:pt x="458" y="510"/>
                    <a:pt x="459" y="510"/>
                    <a:pt x="459" y="509"/>
                  </a:cubicBezTo>
                  <a:cubicBezTo>
                    <a:pt x="460" y="509"/>
                    <a:pt x="461" y="510"/>
                    <a:pt x="462" y="510"/>
                  </a:cubicBezTo>
                  <a:cubicBezTo>
                    <a:pt x="462" y="515"/>
                    <a:pt x="464" y="524"/>
                    <a:pt x="458" y="526"/>
                  </a:cubicBezTo>
                  <a:close/>
                  <a:moveTo>
                    <a:pt x="456" y="5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14"/>
                    <a:pt x="458" y="14"/>
                    <a:pt x="458" y="14"/>
                  </a:cubicBezTo>
                  <a:cubicBezTo>
                    <a:pt x="457" y="14"/>
                    <a:pt x="457" y="14"/>
                    <a:pt x="456" y="14"/>
                  </a:cubicBezTo>
                  <a:cubicBezTo>
                    <a:pt x="456" y="5"/>
                    <a:pt x="456" y="5"/>
                    <a:pt x="456" y="5"/>
                  </a:cubicBezTo>
                  <a:close/>
                  <a:moveTo>
                    <a:pt x="458" y="789"/>
                  </a:moveTo>
                  <a:cubicBezTo>
                    <a:pt x="457" y="789"/>
                    <a:pt x="457" y="789"/>
                    <a:pt x="456" y="789"/>
                  </a:cubicBezTo>
                  <a:cubicBezTo>
                    <a:pt x="456" y="781"/>
                    <a:pt x="456" y="781"/>
                    <a:pt x="456" y="781"/>
                  </a:cubicBezTo>
                  <a:cubicBezTo>
                    <a:pt x="457" y="781"/>
                    <a:pt x="457" y="781"/>
                    <a:pt x="458" y="781"/>
                  </a:cubicBezTo>
                  <a:cubicBezTo>
                    <a:pt x="458" y="789"/>
                    <a:pt x="458" y="789"/>
                    <a:pt x="458" y="789"/>
                  </a:cubicBezTo>
                  <a:close/>
                  <a:moveTo>
                    <a:pt x="458" y="20"/>
                  </a:moveTo>
                  <a:cubicBezTo>
                    <a:pt x="458" y="50"/>
                    <a:pt x="458" y="50"/>
                    <a:pt x="458" y="50"/>
                  </a:cubicBezTo>
                  <a:cubicBezTo>
                    <a:pt x="456" y="50"/>
                    <a:pt x="456" y="50"/>
                    <a:pt x="456" y="50"/>
                  </a:cubicBezTo>
                  <a:cubicBezTo>
                    <a:pt x="456" y="42"/>
                    <a:pt x="456" y="42"/>
                    <a:pt x="456" y="42"/>
                  </a:cubicBezTo>
                  <a:cubicBezTo>
                    <a:pt x="457" y="42"/>
                    <a:pt x="457" y="42"/>
                    <a:pt x="457" y="42"/>
                  </a:cubicBezTo>
                  <a:cubicBezTo>
                    <a:pt x="456" y="41"/>
                    <a:pt x="456" y="40"/>
                    <a:pt x="456" y="39"/>
                  </a:cubicBezTo>
                  <a:cubicBezTo>
                    <a:pt x="456" y="16"/>
                    <a:pt x="456" y="16"/>
                    <a:pt x="456" y="16"/>
                  </a:cubicBezTo>
                  <a:cubicBezTo>
                    <a:pt x="458" y="20"/>
                    <a:pt x="458" y="20"/>
                    <a:pt x="458" y="20"/>
                  </a:cubicBezTo>
                  <a:close/>
                  <a:moveTo>
                    <a:pt x="458" y="70"/>
                  </a:moveTo>
                  <a:cubicBezTo>
                    <a:pt x="458" y="99"/>
                    <a:pt x="458" y="99"/>
                    <a:pt x="458" y="99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56" y="70"/>
                    <a:pt x="456" y="70"/>
                    <a:pt x="456" y="70"/>
                  </a:cubicBezTo>
                  <a:cubicBezTo>
                    <a:pt x="456" y="70"/>
                    <a:pt x="457" y="70"/>
                    <a:pt x="458" y="70"/>
                  </a:cubicBezTo>
                  <a:close/>
                  <a:moveTo>
                    <a:pt x="458" y="113"/>
                  </a:moveTo>
                  <a:cubicBezTo>
                    <a:pt x="458" y="149"/>
                    <a:pt x="458" y="149"/>
                    <a:pt x="458" y="149"/>
                  </a:cubicBezTo>
                  <a:cubicBezTo>
                    <a:pt x="457" y="150"/>
                    <a:pt x="457" y="151"/>
                    <a:pt x="456" y="152"/>
                  </a:cubicBezTo>
                  <a:cubicBezTo>
                    <a:pt x="456" y="128"/>
                    <a:pt x="456" y="128"/>
                    <a:pt x="456" y="128"/>
                  </a:cubicBezTo>
                  <a:cubicBezTo>
                    <a:pt x="456" y="128"/>
                    <a:pt x="456" y="128"/>
                    <a:pt x="456" y="128"/>
                  </a:cubicBezTo>
                  <a:cubicBezTo>
                    <a:pt x="456" y="128"/>
                    <a:pt x="456" y="127"/>
                    <a:pt x="456" y="126"/>
                  </a:cubicBezTo>
                  <a:cubicBezTo>
                    <a:pt x="456" y="126"/>
                    <a:pt x="456" y="126"/>
                    <a:pt x="456" y="126"/>
                  </a:cubicBezTo>
                  <a:cubicBezTo>
                    <a:pt x="456" y="114"/>
                    <a:pt x="456" y="114"/>
                    <a:pt x="456" y="114"/>
                  </a:cubicBezTo>
                  <a:cubicBezTo>
                    <a:pt x="457" y="114"/>
                    <a:pt x="457" y="114"/>
                    <a:pt x="457" y="114"/>
                  </a:cubicBezTo>
                  <a:cubicBezTo>
                    <a:pt x="458" y="113"/>
                    <a:pt x="458" y="113"/>
                    <a:pt x="458" y="113"/>
                  </a:cubicBezTo>
                  <a:close/>
                  <a:moveTo>
                    <a:pt x="458" y="172"/>
                  </a:moveTo>
                  <a:cubicBezTo>
                    <a:pt x="458" y="178"/>
                    <a:pt x="458" y="178"/>
                    <a:pt x="458" y="178"/>
                  </a:cubicBezTo>
                  <a:cubicBezTo>
                    <a:pt x="457" y="178"/>
                    <a:pt x="457" y="177"/>
                    <a:pt x="456" y="177"/>
                  </a:cubicBezTo>
                  <a:cubicBezTo>
                    <a:pt x="456" y="171"/>
                    <a:pt x="456" y="171"/>
                    <a:pt x="456" y="171"/>
                  </a:cubicBezTo>
                  <a:cubicBezTo>
                    <a:pt x="457" y="171"/>
                    <a:pt x="457" y="172"/>
                    <a:pt x="458" y="172"/>
                  </a:cubicBezTo>
                  <a:close/>
                  <a:moveTo>
                    <a:pt x="458" y="193"/>
                  </a:moveTo>
                  <a:cubicBezTo>
                    <a:pt x="458" y="200"/>
                    <a:pt x="458" y="200"/>
                    <a:pt x="458" y="200"/>
                  </a:cubicBezTo>
                  <a:cubicBezTo>
                    <a:pt x="457" y="200"/>
                    <a:pt x="457" y="200"/>
                    <a:pt x="456" y="200"/>
                  </a:cubicBezTo>
                  <a:cubicBezTo>
                    <a:pt x="456" y="190"/>
                    <a:pt x="456" y="190"/>
                    <a:pt x="456" y="190"/>
                  </a:cubicBezTo>
                  <a:cubicBezTo>
                    <a:pt x="456" y="191"/>
                    <a:pt x="457" y="192"/>
                    <a:pt x="458" y="193"/>
                  </a:cubicBezTo>
                  <a:close/>
                  <a:moveTo>
                    <a:pt x="458" y="224"/>
                  </a:moveTo>
                  <a:cubicBezTo>
                    <a:pt x="458" y="234"/>
                    <a:pt x="458" y="234"/>
                    <a:pt x="458" y="234"/>
                  </a:cubicBezTo>
                  <a:cubicBezTo>
                    <a:pt x="457" y="234"/>
                    <a:pt x="456" y="234"/>
                    <a:pt x="456" y="234"/>
                  </a:cubicBezTo>
                  <a:cubicBezTo>
                    <a:pt x="456" y="224"/>
                    <a:pt x="456" y="224"/>
                    <a:pt x="456" y="224"/>
                  </a:cubicBezTo>
                  <a:cubicBezTo>
                    <a:pt x="457" y="224"/>
                    <a:pt x="457" y="224"/>
                    <a:pt x="458" y="224"/>
                  </a:cubicBezTo>
                  <a:close/>
                  <a:moveTo>
                    <a:pt x="458" y="245"/>
                  </a:moveTo>
                  <a:cubicBezTo>
                    <a:pt x="458" y="255"/>
                    <a:pt x="458" y="255"/>
                    <a:pt x="458" y="255"/>
                  </a:cubicBezTo>
                  <a:cubicBezTo>
                    <a:pt x="457" y="255"/>
                    <a:pt x="456" y="255"/>
                    <a:pt x="456" y="255"/>
                  </a:cubicBezTo>
                  <a:cubicBezTo>
                    <a:pt x="456" y="245"/>
                    <a:pt x="456" y="245"/>
                    <a:pt x="456" y="245"/>
                  </a:cubicBezTo>
                  <a:cubicBezTo>
                    <a:pt x="458" y="245"/>
                    <a:pt x="458" y="245"/>
                    <a:pt x="458" y="245"/>
                  </a:cubicBezTo>
                  <a:close/>
                  <a:moveTo>
                    <a:pt x="458" y="263"/>
                  </a:moveTo>
                  <a:cubicBezTo>
                    <a:pt x="458" y="271"/>
                    <a:pt x="458" y="271"/>
                    <a:pt x="458" y="271"/>
                  </a:cubicBezTo>
                  <a:cubicBezTo>
                    <a:pt x="456" y="271"/>
                    <a:pt x="456" y="271"/>
                    <a:pt x="456" y="271"/>
                  </a:cubicBezTo>
                  <a:cubicBezTo>
                    <a:pt x="456" y="262"/>
                    <a:pt x="456" y="262"/>
                    <a:pt x="456" y="262"/>
                  </a:cubicBezTo>
                  <a:cubicBezTo>
                    <a:pt x="458" y="263"/>
                    <a:pt x="458" y="263"/>
                    <a:pt x="458" y="263"/>
                  </a:cubicBezTo>
                  <a:close/>
                  <a:moveTo>
                    <a:pt x="458" y="285"/>
                  </a:moveTo>
                  <a:cubicBezTo>
                    <a:pt x="458" y="294"/>
                    <a:pt x="458" y="294"/>
                    <a:pt x="458" y="294"/>
                  </a:cubicBezTo>
                  <a:cubicBezTo>
                    <a:pt x="456" y="294"/>
                    <a:pt x="456" y="294"/>
                    <a:pt x="456" y="294"/>
                  </a:cubicBezTo>
                  <a:cubicBezTo>
                    <a:pt x="456" y="285"/>
                    <a:pt x="456" y="285"/>
                    <a:pt x="456" y="285"/>
                  </a:cubicBezTo>
                  <a:cubicBezTo>
                    <a:pt x="456" y="285"/>
                    <a:pt x="456" y="285"/>
                    <a:pt x="456" y="285"/>
                  </a:cubicBezTo>
                  <a:cubicBezTo>
                    <a:pt x="456" y="285"/>
                    <a:pt x="457" y="285"/>
                    <a:pt x="458" y="285"/>
                  </a:cubicBezTo>
                  <a:close/>
                  <a:moveTo>
                    <a:pt x="458" y="312"/>
                  </a:moveTo>
                  <a:cubicBezTo>
                    <a:pt x="458" y="318"/>
                    <a:pt x="458" y="318"/>
                    <a:pt x="458" y="318"/>
                  </a:cubicBezTo>
                  <a:cubicBezTo>
                    <a:pt x="457" y="317"/>
                    <a:pt x="457" y="317"/>
                    <a:pt x="456" y="316"/>
                  </a:cubicBezTo>
                  <a:cubicBezTo>
                    <a:pt x="456" y="310"/>
                    <a:pt x="456" y="310"/>
                    <a:pt x="456" y="310"/>
                  </a:cubicBezTo>
                  <a:cubicBezTo>
                    <a:pt x="457" y="311"/>
                    <a:pt x="457" y="311"/>
                    <a:pt x="458" y="312"/>
                  </a:cubicBezTo>
                  <a:close/>
                  <a:moveTo>
                    <a:pt x="458" y="329"/>
                  </a:moveTo>
                  <a:cubicBezTo>
                    <a:pt x="458" y="334"/>
                    <a:pt x="458" y="334"/>
                    <a:pt x="458" y="334"/>
                  </a:cubicBezTo>
                  <a:cubicBezTo>
                    <a:pt x="457" y="334"/>
                    <a:pt x="456" y="334"/>
                    <a:pt x="456" y="334"/>
                  </a:cubicBezTo>
                  <a:cubicBezTo>
                    <a:pt x="456" y="330"/>
                    <a:pt x="456" y="330"/>
                    <a:pt x="456" y="330"/>
                  </a:cubicBezTo>
                  <a:cubicBezTo>
                    <a:pt x="456" y="330"/>
                    <a:pt x="457" y="330"/>
                    <a:pt x="457" y="331"/>
                  </a:cubicBezTo>
                  <a:cubicBezTo>
                    <a:pt x="457" y="330"/>
                    <a:pt x="457" y="330"/>
                    <a:pt x="458" y="329"/>
                  </a:cubicBezTo>
                  <a:close/>
                  <a:moveTo>
                    <a:pt x="458" y="378"/>
                  </a:moveTo>
                  <a:cubicBezTo>
                    <a:pt x="458" y="386"/>
                    <a:pt x="458" y="386"/>
                    <a:pt x="458" y="386"/>
                  </a:cubicBezTo>
                  <a:cubicBezTo>
                    <a:pt x="456" y="387"/>
                    <a:pt x="456" y="387"/>
                    <a:pt x="456" y="387"/>
                  </a:cubicBezTo>
                  <a:cubicBezTo>
                    <a:pt x="456" y="378"/>
                    <a:pt x="456" y="378"/>
                    <a:pt x="456" y="378"/>
                  </a:cubicBezTo>
                  <a:cubicBezTo>
                    <a:pt x="458" y="378"/>
                    <a:pt x="458" y="378"/>
                    <a:pt x="458" y="378"/>
                  </a:cubicBezTo>
                  <a:close/>
                  <a:moveTo>
                    <a:pt x="458" y="469"/>
                  </a:moveTo>
                  <a:cubicBezTo>
                    <a:pt x="458" y="473"/>
                    <a:pt x="458" y="473"/>
                    <a:pt x="458" y="473"/>
                  </a:cubicBezTo>
                  <a:cubicBezTo>
                    <a:pt x="457" y="473"/>
                    <a:pt x="457" y="473"/>
                    <a:pt x="456" y="474"/>
                  </a:cubicBezTo>
                  <a:cubicBezTo>
                    <a:pt x="456" y="474"/>
                    <a:pt x="456" y="475"/>
                    <a:pt x="456" y="476"/>
                  </a:cubicBezTo>
                  <a:cubicBezTo>
                    <a:pt x="457" y="476"/>
                    <a:pt x="457" y="476"/>
                    <a:pt x="458" y="476"/>
                  </a:cubicBezTo>
                  <a:cubicBezTo>
                    <a:pt x="458" y="481"/>
                    <a:pt x="458" y="481"/>
                    <a:pt x="458" y="481"/>
                  </a:cubicBezTo>
                  <a:cubicBezTo>
                    <a:pt x="457" y="481"/>
                    <a:pt x="456" y="481"/>
                    <a:pt x="456" y="481"/>
                  </a:cubicBezTo>
                  <a:cubicBezTo>
                    <a:pt x="456" y="470"/>
                    <a:pt x="456" y="470"/>
                    <a:pt x="456" y="470"/>
                  </a:cubicBezTo>
                  <a:cubicBezTo>
                    <a:pt x="457" y="469"/>
                    <a:pt x="457" y="469"/>
                    <a:pt x="458" y="469"/>
                  </a:cubicBezTo>
                  <a:close/>
                  <a:moveTo>
                    <a:pt x="458" y="486"/>
                  </a:moveTo>
                  <a:cubicBezTo>
                    <a:pt x="458" y="492"/>
                    <a:pt x="458" y="492"/>
                    <a:pt x="458" y="492"/>
                  </a:cubicBezTo>
                  <a:cubicBezTo>
                    <a:pt x="457" y="492"/>
                    <a:pt x="456" y="492"/>
                    <a:pt x="456" y="493"/>
                  </a:cubicBezTo>
                  <a:cubicBezTo>
                    <a:pt x="456" y="486"/>
                    <a:pt x="456" y="486"/>
                    <a:pt x="456" y="486"/>
                  </a:cubicBezTo>
                  <a:cubicBezTo>
                    <a:pt x="457" y="486"/>
                    <a:pt x="457" y="486"/>
                    <a:pt x="458" y="486"/>
                  </a:cubicBezTo>
                  <a:close/>
                  <a:moveTo>
                    <a:pt x="458" y="511"/>
                  </a:moveTo>
                  <a:cubicBezTo>
                    <a:pt x="458" y="526"/>
                    <a:pt x="458" y="526"/>
                    <a:pt x="458" y="526"/>
                  </a:cubicBezTo>
                  <a:cubicBezTo>
                    <a:pt x="457" y="526"/>
                    <a:pt x="457" y="526"/>
                    <a:pt x="457" y="526"/>
                  </a:cubicBezTo>
                  <a:cubicBezTo>
                    <a:pt x="457" y="525"/>
                    <a:pt x="456" y="525"/>
                    <a:pt x="456" y="525"/>
                  </a:cubicBezTo>
                  <a:cubicBezTo>
                    <a:pt x="456" y="512"/>
                    <a:pt x="456" y="512"/>
                    <a:pt x="456" y="512"/>
                  </a:cubicBezTo>
                  <a:cubicBezTo>
                    <a:pt x="456" y="512"/>
                    <a:pt x="457" y="512"/>
                    <a:pt x="457" y="512"/>
                  </a:cubicBezTo>
                  <a:cubicBezTo>
                    <a:pt x="457" y="511"/>
                    <a:pt x="457" y="511"/>
                    <a:pt x="458" y="511"/>
                  </a:cubicBezTo>
                  <a:close/>
                  <a:moveTo>
                    <a:pt x="458" y="533"/>
                  </a:moveTo>
                  <a:cubicBezTo>
                    <a:pt x="458" y="541"/>
                    <a:pt x="458" y="541"/>
                    <a:pt x="458" y="541"/>
                  </a:cubicBezTo>
                  <a:cubicBezTo>
                    <a:pt x="457" y="541"/>
                    <a:pt x="456" y="541"/>
                    <a:pt x="456" y="542"/>
                  </a:cubicBezTo>
                  <a:cubicBezTo>
                    <a:pt x="456" y="534"/>
                    <a:pt x="456" y="534"/>
                    <a:pt x="456" y="534"/>
                  </a:cubicBezTo>
                  <a:cubicBezTo>
                    <a:pt x="456" y="533"/>
                    <a:pt x="457" y="533"/>
                    <a:pt x="458" y="533"/>
                  </a:cubicBezTo>
                  <a:close/>
                  <a:moveTo>
                    <a:pt x="458" y="547"/>
                  </a:moveTo>
                  <a:cubicBezTo>
                    <a:pt x="458" y="556"/>
                    <a:pt x="458" y="556"/>
                    <a:pt x="458" y="556"/>
                  </a:cubicBezTo>
                  <a:cubicBezTo>
                    <a:pt x="457" y="557"/>
                    <a:pt x="456" y="557"/>
                    <a:pt x="456" y="557"/>
                  </a:cubicBezTo>
                  <a:cubicBezTo>
                    <a:pt x="456" y="548"/>
                    <a:pt x="456" y="548"/>
                    <a:pt x="456" y="548"/>
                  </a:cubicBezTo>
                  <a:cubicBezTo>
                    <a:pt x="458" y="547"/>
                    <a:pt x="458" y="547"/>
                    <a:pt x="458" y="547"/>
                  </a:cubicBezTo>
                  <a:close/>
                  <a:moveTo>
                    <a:pt x="458" y="560"/>
                  </a:moveTo>
                  <a:cubicBezTo>
                    <a:pt x="458" y="571"/>
                    <a:pt x="458" y="571"/>
                    <a:pt x="458" y="571"/>
                  </a:cubicBezTo>
                  <a:cubicBezTo>
                    <a:pt x="457" y="571"/>
                    <a:pt x="457" y="572"/>
                    <a:pt x="456" y="572"/>
                  </a:cubicBezTo>
                  <a:cubicBezTo>
                    <a:pt x="456" y="561"/>
                    <a:pt x="456" y="561"/>
                    <a:pt x="456" y="561"/>
                  </a:cubicBezTo>
                  <a:cubicBezTo>
                    <a:pt x="456" y="561"/>
                    <a:pt x="457" y="561"/>
                    <a:pt x="458" y="560"/>
                  </a:cubicBezTo>
                  <a:close/>
                  <a:moveTo>
                    <a:pt x="458" y="577"/>
                  </a:moveTo>
                  <a:cubicBezTo>
                    <a:pt x="458" y="588"/>
                    <a:pt x="458" y="588"/>
                    <a:pt x="458" y="588"/>
                  </a:cubicBezTo>
                  <a:cubicBezTo>
                    <a:pt x="457" y="588"/>
                    <a:pt x="456" y="588"/>
                    <a:pt x="456" y="588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56" y="578"/>
                    <a:pt x="457" y="578"/>
                    <a:pt x="458" y="577"/>
                  </a:cubicBezTo>
                  <a:close/>
                  <a:moveTo>
                    <a:pt x="458" y="603"/>
                  </a:moveTo>
                  <a:cubicBezTo>
                    <a:pt x="458" y="608"/>
                    <a:pt x="458" y="608"/>
                    <a:pt x="458" y="608"/>
                  </a:cubicBezTo>
                  <a:cubicBezTo>
                    <a:pt x="457" y="608"/>
                    <a:pt x="456" y="608"/>
                    <a:pt x="456" y="609"/>
                  </a:cubicBezTo>
                  <a:cubicBezTo>
                    <a:pt x="456" y="604"/>
                    <a:pt x="456" y="604"/>
                    <a:pt x="456" y="604"/>
                  </a:cubicBezTo>
                  <a:cubicBezTo>
                    <a:pt x="457" y="604"/>
                    <a:pt x="457" y="603"/>
                    <a:pt x="458" y="603"/>
                  </a:cubicBezTo>
                  <a:close/>
                  <a:moveTo>
                    <a:pt x="458" y="613"/>
                  </a:moveTo>
                  <a:cubicBezTo>
                    <a:pt x="458" y="621"/>
                    <a:pt x="458" y="621"/>
                    <a:pt x="458" y="621"/>
                  </a:cubicBezTo>
                  <a:cubicBezTo>
                    <a:pt x="456" y="619"/>
                    <a:pt x="456" y="619"/>
                    <a:pt x="456" y="619"/>
                  </a:cubicBezTo>
                  <a:cubicBezTo>
                    <a:pt x="456" y="611"/>
                    <a:pt x="456" y="611"/>
                    <a:pt x="456" y="611"/>
                  </a:cubicBezTo>
                  <a:cubicBezTo>
                    <a:pt x="458" y="613"/>
                    <a:pt x="458" y="613"/>
                    <a:pt x="458" y="613"/>
                  </a:cubicBezTo>
                  <a:close/>
                  <a:moveTo>
                    <a:pt x="458" y="626"/>
                  </a:moveTo>
                  <a:cubicBezTo>
                    <a:pt x="458" y="631"/>
                    <a:pt x="458" y="631"/>
                    <a:pt x="458" y="631"/>
                  </a:cubicBezTo>
                  <a:cubicBezTo>
                    <a:pt x="456" y="631"/>
                    <a:pt x="456" y="631"/>
                    <a:pt x="456" y="631"/>
                  </a:cubicBezTo>
                  <a:cubicBezTo>
                    <a:pt x="456" y="626"/>
                    <a:pt x="456" y="626"/>
                    <a:pt x="456" y="626"/>
                  </a:cubicBezTo>
                  <a:cubicBezTo>
                    <a:pt x="458" y="626"/>
                    <a:pt x="458" y="626"/>
                    <a:pt x="458" y="626"/>
                  </a:cubicBezTo>
                  <a:close/>
                  <a:moveTo>
                    <a:pt x="458" y="666"/>
                  </a:moveTo>
                  <a:cubicBezTo>
                    <a:pt x="458" y="706"/>
                    <a:pt x="458" y="706"/>
                    <a:pt x="458" y="706"/>
                  </a:cubicBezTo>
                  <a:cubicBezTo>
                    <a:pt x="456" y="706"/>
                    <a:pt x="456" y="706"/>
                    <a:pt x="456" y="706"/>
                  </a:cubicBezTo>
                  <a:cubicBezTo>
                    <a:pt x="456" y="706"/>
                    <a:pt x="456" y="706"/>
                    <a:pt x="456" y="706"/>
                  </a:cubicBezTo>
                  <a:cubicBezTo>
                    <a:pt x="456" y="666"/>
                    <a:pt x="456" y="666"/>
                    <a:pt x="456" y="666"/>
                  </a:cubicBezTo>
                  <a:cubicBezTo>
                    <a:pt x="458" y="666"/>
                    <a:pt x="458" y="666"/>
                    <a:pt x="458" y="666"/>
                  </a:cubicBezTo>
                  <a:close/>
                  <a:moveTo>
                    <a:pt x="458" y="745"/>
                  </a:moveTo>
                  <a:cubicBezTo>
                    <a:pt x="458" y="762"/>
                    <a:pt x="458" y="762"/>
                    <a:pt x="458" y="762"/>
                  </a:cubicBezTo>
                  <a:cubicBezTo>
                    <a:pt x="457" y="761"/>
                    <a:pt x="457" y="761"/>
                    <a:pt x="456" y="760"/>
                  </a:cubicBezTo>
                  <a:cubicBezTo>
                    <a:pt x="456" y="745"/>
                    <a:pt x="456" y="745"/>
                    <a:pt x="456" y="745"/>
                  </a:cubicBezTo>
                  <a:cubicBezTo>
                    <a:pt x="457" y="745"/>
                    <a:pt x="457" y="745"/>
                    <a:pt x="458" y="745"/>
                  </a:cubicBezTo>
                  <a:close/>
                  <a:moveTo>
                    <a:pt x="452" y="5"/>
                  </a:moveTo>
                  <a:cubicBezTo>
                    <a:pt x="453" y="5"/>
                    <a:pt x="455" y="5"/>
                    <a:pt x="456" y="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55" y="14"/>
                    <a:pt x="455" y="14"/>
                    <a:pt x="455" y="14"/>
                  </a:cubicBezTo>
                  <a:cubicBezTo>
                    <a:pt x="456" y="16"/>
                    <a:pt x="456" y="16"/>
                    <a:pt x="456" y="16"/>
                  </a:cubicBezTo>
                  <a:cubicBezTo>
                    <a:pt x="456" y="39"/>
                    <a:pt x="456" y="39"/>
                    <a:pt x="456" y="39"/>
                  </a:cubicBezTo>
                  <a:cubicBezTo>
                    <a:pt x="455" y="36"/>
                    <a:pt x="453" y="32"/>
                    <a:pt x="452" y="29"/>
                  </a:cubicBezTo>
                  <a:cubicBezTo>
                    <a:pt x="452" y="5"/>
                    <a:pt x="452" y="5"/>
                    <a:pt x="452" y="5"/>
                  </a:cubicBezTo>
                  <a:close/>
                  <a:moveTo>
                    <a:pt x="456" y="789"/>
                  </a:moveTo>
                  <a:cubicBezTo>
                    <a:pt x="455" y="789"/>
                    <a:pt x="453" y="789"/>
                    <a:pt x="452" y="789"/>
                  </a:cubicBezTo>
                  <a:cubicBezTo>
                    <a:pt x="452" y="781"/>
                    <a:pt x="452" y="781"/>
                    <a:pt x="452" y="781"/>
                  </a:cubicBezTo>
                  <a:cubicBezTo>
                    <a:pt x="452" y="781"/>
                    <a:pt x="453" y="781"/>
                    <a:pt x="453" y="781"/>
                  </a:cubicBezTo>
                  <a:cubicBezTo>
                    <a:pt x="454" y="781"/>
                    <a:pt x="455" y="781"/>
                    <a:pt x="456" y="781"/>
                  </a:cubicBezTo>
                  <a:cubicBezTo>
                    <a:pt x="456" y="789"/>
                    <a:pt x="456" y="789"/>
                    <a:pt x="456" y="789"/>
                  </a:cubicBezTo>
                  <a:close/>
                  <a:moveTo>
                    <a:pt x="456" y="42"/>
                  </a:moveTo>
                  <a:cubicBezTo>
                    <a:pt x="456" y="50"/>
                    <a:pt x="456" y="50"/>
                    <a:pt x="456" y="50"/>
                  </a:cubicBezTo>
                  <a:cubicBezTo>
                    <a:pt x="455" y="50"/>
                    <a:pt x="453" y="50"/>
                    <a:pt x="452" y="50"/>
                  </a:cubicBezTo>
                  <a:cubicBezTo>
                    <a:pt x="452" y="42"/>
                    <a:pt x="452" y="42"/>
                    <a:pt x="452" y="42"/>
                  </a:cubicBezTo>
                  <a:cubicBezTo>
                    <a:pt x="456" y="42"/>
                    <a:pt x="456" y="42"/>
                    <a:pt x="456" y="42"/>
                  </a:cubicBezTo>
                  <a:close/>
                  <a:moveTo>
                    <a:pt x="456" y="70"/>
                  </a:moveTo>
                  <a:cubicBezTo>
                    <a:pt x="456" y="98"/>
                    <a:pt x="456" y="98"/>
                    <a:pt x="456" y="98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454" y="105"/>
                    <a:pt x="457" y="108"/>
                    <a:pt x="452" y="110"/>
                  </a:cubicBezTo>
                  <a:cubicBezTo>
                    <a:pt x="452" y="72"/>
                    <a:pt x="452" y="72"/>
                    <a:pt x="452" y="72"/>
                  </a:cubicBezTo>
                  <a:cubicBezTo>
                    <a:pt x="453" y="71"/>
                    <a:pt x="455" y="70"/>
                    <a:pt x="456" y="70"/>
                  </a:cubicBezTo>
                  <a:close/>
                  <a:moveTo>
                    <a:pt x="456" y="114"/>
                  </a:moveTo>
                  <a:cubicBezTo>
                    <a:pt x="456" y="126"/>
                    <a:pt x="456" y="126"/>
                    <a:pt x="456" y="126"/>
                  </a:cubicBezTo>
                  <a:cubicBezTo>
                    <a:pt x="455" y="126"/>
                    <a:pt x="453" y="126"/>
                    <a:pt x="452" y="125"/>
                  </a:cubicBezTo>
                  <a:cubicBezTo>
                    <a:pt x="452" y="114"/>
                    <a:pt x="452" y="114"/>
                    <a:pt x="452" y="114"/>
                  </a:cubicBezTo>
                  <a:cubicBezTo>
                    <a:pt x="453" y="114"/>
                    <a:pt x="455" y="114"/>
                    <a:pt x="456" y="114"/>
                  </a:cubicBezTo>
                  <a:close/>
                  <a:moveTo>
                    <a:pt x="456" y="128"/>
                  </a:moveTo>
                  <a:cubicBezTo>
                    <a:pt x="456" y="152"/>
                    <a:pt x="456" y="152"/>
                    <a:pt x="456" y="152"/>
                  </a:cubicBezTo>
                  <a:cubicBezTo>
                    <a:pt x="455" y="153"/>
                    <a:pt x="454" y="154"/>
                    <a:pt x="452" y="155"/>
                  </a:cubicBezTo>
                  <a:cubicBezTo>
                    <a:pt x="452" y="128"/>
                    <a:pt x="452" y="128"/>
                    <a:pt x="452" y="128"/>
                  </a:cubicBezTo>
                  <a:cubicBezTo>
                    <a:pt x="453" y="128"/>
                    <a:pt x="455" y="128"/>
                    <a:pt x="456" y="128"/>
                  </a:cubicBezTo>
                  <a:close/>
                  <a:moveTo>
                    <a:pt x="456" y="171"/>
                  </a:moveTo>
                  <a:cubicBezTo>
                    <a:pt x="456" y="177"/>
                    <a:pt x="456" y="177"/>
                    <a:pt x="456" y="177"/>
                  </a:cubicBezTo>
                  <a:cubicBezTo>
                    <a:pt x="455" y="177"/>
                    <a:pt x="454" y="177"/>
                    <a:pt x="452" y="177"/>
                  </a:cubicBezTo>
                  <a:cubicBezTo>
                    <a:pt x="454" y="182"/>
                    <a:pt x="454" y="186"/>
                    <a:pt x="456" y="190"/>
                  </a:cubicBezTo>
                  <a:cubicBezTo>
                    <a:pt x="456" y="200"/>
                    <a:pt x="456" y="200"/>
                    <a:pt x="456" y="200"/>
                  </a:cubicBezTo>
                  <a:cubicBezTo>
                    <a:pt x="455" y="199"/>
                    <a:pt x="453" y="199"/>
                    <a:pt x="452" y="199"/>
                  </a:cubicBezTo>
                  <a:cubicBezTo>
                    <a:pt x="452" y="170"/>
                    <a:pt x="452" y="170"/>
                    <a:pt x="452" y="170"/>
                  </a:cubicBezTo>
                  <a:cubicBezTo>
                    <a:pt x="453" y="170"/>
                    <a:pt x="455" y="171"/>
                    <a:pt x="456" y="171"/>
                  </a:cubicBezTo>
                  <a:close/>
                  <a:moveTo>
                    <a:pt x="456" y="224"/>
                  </a:moveTo>
                  <a:cubicBezTo>
                    <a:pt x="456" y="234"/>
                    <a:pt x="456" y="234"/>
                    <a:pt x="456" y="234"/>
                  </a:cubicBezTo>
                  <a:cubicBezTo>
                    <a:pt x="455" y="234"/>
                    <a:pt x="453" y="234"/>
                    <a:pt x="452" y="234"/>
                  </a:cubicBezTo>
                  <a:cubicBezTo>
                    <a:pt x="452" y="224"/>
                    <a:pt x="452" y="224"/>
                    <a:pt x="452" y="224"/>
                  </a:cubicBezTo>
                  <a:cubicBezTo>
                    <a:pt x="453" y="224"/>
                    <a:pt x="455" y="224"/>
                    <a:pt x="456" y="224"/>
                  </a:cubicBezTo>
                  <a:close/>
                  <a:moveTo>
                    <a:pt x="456" y="245"/>
                  </a:moveTo>
                  <a:cubicBezTo>
                    <a:pt x="456" y="255"/>
                    <a:pt x="456" y="255"/>
                    <a:pt x="456" y="255"/>
                  </a:cubicBezTo>
                  <a:cubicBezTo>
                    <a:pt x="455" y="255"/>
                    <a:pt x="453" y="255"/>
                    <a:pt x="452" y="254"/>
                  </a:cubicBezTo>
                  <a:cubicBezTo>
                    <a:pt x="452" y="244"/>
                    <a:pt x="452" y="244"/>
                    <a:pt x="452" y="244"/>
                  </a:cubicBezTo>
                  <a:cubicBezTo>
                    <a:pt x="453" y="244"/>
                    <a:pt x="455" y="244"/>
                    <a:pt x="456" y="245"/>
                  </a:cubicBezTo>
                  <a:close/>
                  <a:moveTo>
                    <a:pt x="456" y="262"/>
                  </a:moveTo>
                  <a:cubicBezTo>
                    <a:pt x="456" y="271"/>
                    <a:pt x="456" y="271"/>
                    <a:pt x="456" y="271"/>
                  </a:cubicBezTo>
                  <a:cubicBezTo>
                    <a:pt x="455" y="271"/>
                    <a:pt x="453" y="270"/>
                    <a:pt x="452" y="270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3" y="262"/>
                    <a:pt x="455" y="262"/>
                    <a:pt x="456" y="262"/>
                  </a:cubicBezTo>
                  <a:close/>
                  <a:moveTo>
                    <a:pt x="456" y="285"/>
                  </a:moveTo>
                  <a:cubicBezTo>
                    <a:pt x="456" y="294"/>
                    <a:pt x="456" y="294"/>
                    <a:pt x="456" y="294"/>
                  </a:cubicBezTo>
                  <a:cubicBezTo>
                    <a:pt x="454" y="294"/>
                    <a:pt x="453" y="293"/>
                    <a:pt x="452" y="293"/>
                  </a:cubicBezTo>
                  <a:cubicBezTo>
                    <a:pt x="452" y="283"/>
                    <a:pt x="452" y="283"/>
                    <a:pt x="452" y="283"/>
                  </a:cubicBezTo>
                  <a:cubicBezTo>
                    <a:pt x="453" y="284"/>
                    <a:pt x="455" y="285"/>
                    <a:pt x="456" y="285"/>
                  </a:cubicBezTo>
                  <a:close/>
                  <a:moveTo>
                    <a:pt x="456" y="310"/>
                  </a:moveTo>
                  <a:cubicBezTo>
                    <a:pt x="456" y="316"/>
                    <a:pt x="456" y="316"/>
                    <a:pt x="456" y="316"/>
                  </a:cubicBezTo>
                  <a:cubicBezTo>
                    <a:pt x="455" y="315"/>
                    <a:pt x="454" y="314"/>
                    <a:pt x="453" y="314"/>
                  </a:cubicBezTo>
                  <a:cubicBezTo>
                    <a:pt x="453" y="319"/>
                    <a:pt x="453" y="323"/>
                    <a:pt x="453" y="329"/>
                  </a:cubicBezTo>
                  <a:cubicBezTo>
                    <a:pt x="455" y="329"/>
                    <a:pt x="455" y="329"/>
                    <a:pt x="456" y="330"/>
                  </a:cubicBezTo>
                  <a:cubicBezTo>
                    <a:pt x="456" y="334"/>
                    <a:pt x="456" y="334"/>
                    <a:pt x="456" y="334"/>
                  </a:cubicBezTo>
                  <a:cubicBezTo>
                    <a:pt x="454" y="333"/>
                    <a:pt x="453" y="332"/>
                    <a:pt x="452" y="331"/>
                  </a:cubicBezTo>
                  <a:cubicBezTo>
                    <a:pt x="452" y="308"/>
                    <a:pt x="452" y="308"/>
                    <a:pt x="452" y="308"/>
                  </a:cubicBezTo>
                  <a:cubicBezTo>
                    <a:pt x="453" y="308"/>
                    <a:pt x="455" y="309"/>
                    <a:pt x="456" y="310"/>
                  </a:cubicBezTo>
                  <a:close/>
                  <a:moveTo>
                    <a:pt x="456" y="378"/>
                  </a:moveTo>
                  <a:cubicBezTo>
                    <a:pt x="456" y="387"/>
                    <a:pt x="456" y="387"/>
                    <a:pt x="456" y="387"/>
                  </a:cubicBezTo>
                  <a:cubicBezTo>
                    <a:pt x="452" y="390"/>
                    <a:pt x="452" y="390"/>
                    <a:pt x="452" y="390"/>
                  </a:cubicBezTo>
                  <a:cubicBezTo>
                    <a:pt x="452" y="378"/>
                    <a:pt x="452" y="378"/>
                    <a:pt x="452" y="378"/>
                  </a:cubicBezTo>
                  <a:cubicBezTo>
                    <a:pt x="456" y="378"/>
                    <a:pt x="456" y="378"/>
                    <a:pt x="456" y="378"/>
                  </a:cubicBezTo>
                  <a:close/>
                  <a:moveTo>
                    <a:pt x="456" y="470"/>
                  </a:moveTo>
                  <a:cubicBezTo>
                    <a:pt x="456" y="481"/>
                    <a:pt x="456" y="481"/>
                    <a:pt x="456" y="481"/>
                  </a:cubicBezTo>
                  <a:cubicBezTo>
                    <a:pt x="455" y="480"/>
                    <a:pt x="453" y="480"/>
                    <a:pt x="452" y="480"/>
                  </a:cubicBezTo>
                  <a:cubicBezTo>
                    <a:pt x="452" y="474"/>
                    <a:pt x="452" y="474"/>
                    <a:pt x="452" y="474"/>
                  </a:cubicBezTo>
                  <a:cubicBezTo>
                    <a:pt x="452" y="473"/>
                    <a:pt x="453" y="473"/>
                    <a:pt x="453" y="472"/>
                  </a:cubicBezTo>
                  <a:cubicBezTo>
                    <a:pt x="454" y="471"/>
                    <a:pt x="455" y="471"/>
                    <a:pt x="456" y="470"/>
                  </a:cubicBezTo>
                  <a:close/>
                  <a:moveTo>
                    <a:pt x="456" y="486"/>
                  </a:moveTo>
                  <a:cubicBezTo>
                    <a:pt x="456" y="493"/>
                    <a:pt x="456" y="493"/>
                    <a:pt x="456" y="493"/>
                  </a:cubicBezTo>
                  <a:cubicBezTo>
                    <a:pt x="455" y="493"/>
                    <a:pt x="453" y="494"/>
                    <a:pt x="452" y="495"/>
                  </a:cubicBezTo>
                  <a:cubicBezTo>
                    <a:pt x="452" y="491"/>
                    <a:pt x="452" y="491"/>
                    <a:pt x="452" y="491"/>
                  </a:cubicBezTo>
                  <a:cubicBezTo>
                    <a:pt x="452" y="491"/>
                    <a:pt x="453" y="491"/>
                    <a:pt x="453" y="490"/>
                  </a:cubicBezTo>
                  <a:cubicBezTo>
                    <a:pt x="453" y="490"/>
                    <a:pt x="452" y="490"/>
                    <a:pt x="452" y="490"/>
                  </a:cubicBezTo>
                  <a:cubicBezTo>
                    <a:pt x="452" y="486"/>
                    <a:pt x="452" y="486"/>
                    <a:pt x="452" y="486"/>
                  </a:cubicBezTo>
                  <a:cubicBezTo>
                    <a:pt x="452" y="486"/>
                    <a:pt x="452" y="486"/>
                    <a:pt x="452" y="486"/>
                  </a:cubicBezTo>
                  <a:cubicBezTo>
                    <a:pt x="454" y="486"/>
                    <a:pt x="455" y="486"/>
                    <a:pt x="456" y="486"/>
                  </a:cubicBezTo>
                  <a:close/>
                  <a:moveTo>
                    <a:pt x="456" y="512"/>
                  </a:moveTo>
                  <a:cubicBezTo>
                    <a:pt x="456" y="525"/>
                    <a:pt x="456" y="525"/>
                    <a:pt x="456" y="525"/>
                  </a:cubicBezTo>
                  <a:cubicBezTo>
                    <a:pt x="455" y="524"/>
                    <a:pt x="453" y="523"/>
                    <a:pt x="452" y="523"/>
                  </a:cubicBezTo>
                  <a:cubicBezTo>
                    <a:pt x="452" y="511"/>
                    <a:pt x="452" y="511"/>
                    <a:pt x="452" y="511"/>
                  </a:cubicBezTo>
                  <a:cubicBezTo>
                    <a:pt x="453" y="511"/>
                    <a:pt x="455" y="512"/>
                    <a:pt x="456" y="512"/>
                  </a:cubicBezTo>
                  <a:close/>
                  <a:moveTo>
                    <a:pt x="456" y="534"/>
                  </a:moveTo>
                  <a:cubicBezTo>
                    <a:pt x="456" y="542"/>
                    <a:pt x="456" y="542"/>
                    <a:pt x="456" y="542"/>
                  </a:cubicBezTo>
                  <a:cubicBezTo>
                    <a:pt x="455" y="542"/>
                    <a:pt x="453" y="543"/>
                    <a:pt x="452" y="544"/>
                  </a:cubicBezTo>
                  <a:cubicBezTo>
                    <a:pt x="452" y="535"/>
                    <a:pt x="452" y="535"/>
                    <a:pt x="452" y="535"/>
                  </a:cubicBezTo>
                  <a:cubicBezTo>
                    <a:pt x="453" y="535"/>
                    <a:pt x="455" y="534"/>
                    <a:pt x="456" y="534"/>
                  </a:cubicBezTo>
                  <a:close/>
                  <a:moveTo>
                    <a:pt x="456" y="548"/>
                  </a:moveTo>
                  <a:cubicBezTo>
                    <a:pt x="456" y="557"/>
                    <a:pt x="456" y="557"/>
                    <a:pt x="456" y="557"/>
                  </a:cubicBezTo>
                  <a:cubicBezTo>
                    <a:pt x="455" y="558"/>
                    <a:pt x="453" y="558"/>
                    <a:pt x="452" y="559"/>
                  </a:cubicBezTo>
                  <a:cubicBezTo>
                    <a:pt x="452" y="550"/>
                    <a:pt x="452" y="550"/>
                    <a:pt x="452" y="550"/>
                  </a:cubicBezTo>
                  <a:cubicBezTo>
                    <a:pt x="453" y="550"/>
                    <a:pt x="454" y="549"/>
                    <a:pt x="456" y="548"/>
                  </a:cubicBezTo>
                  <a:close/>
                  <a:moveTo>
                    <a:pt x="456" y="561"/>
                  </a:moveTo>
                  <a:cubicBezTo>
                    <a:pt x="456" y="572"/>
                    <a:pt x="456" y="572"/>
                    <a:pt x="456" y="572"/>
                  </a:cubicBezTo>
                  <a:cubicBezTo>
                    <a:pt x="455" y="572"/>
                    <a:pt x="453" y="573"/>
                    <a:pt x="452" y="573"/>
                  </a:cubicBezTo>
                  <a:cubicBezTo>
                    <a:pt x="452" y="563"/>
                    <a:pt x="452" y="563"/>
                    <a:pt x="452" y="563"/>
                  </a:cubicBezTo>
                  <a:cubicBezTo>
                    <a:pt x="453" y="563"/>
                    <a:pt x="455" y="562"/>
                    <a:pt x="456" y="561"/>
                  </a:cubicBezTo>
                  <a:close/>
                  <a:moveTo>
                    <a:pt x="456" y="578"/>
                  </a:moveTo>
                  <a:cubicBezTo>
                    <a:pt x="456" y="588"/>
                    <a:pt x="456" y="588"/>
                    <a:pt x="456" y="588"/>
                  </a:cubicBezTo>
                  <a:cubicBezTo>
                    <a:pt x="455" y="588"/>
                    <a:pt x="453" y="589"/>
                    <a:pt x="452" y="589"/>
                  </a:cubicBezTo>
                  <a:cubicBezTo>
                    <a:pt x="452" y="579"/>
                    <a:pt x="452" y="579"/>
                    <a:pt x="452" y="579"/>
                  </a:cubicBezTo>
                  <a:cubicBezTo>
                    <a:pt x="453" y="579"/>
                    <a:pt x="455" y="578"/>
                    <a:pt x="456" y="578"/>
                  </a:cubicBezTo>
                  <a:close/>
                  <a:moveTo>
                    <a:pt x="456" y="604"/>
                  </a:moveTo>
                  <a:cubicBezTo>
                    <a:pt x="456" y="609"/>
                    <a:pt x="456" y="609"/>
                    <a:pt x="456" y="609"/>
                  </a:cubicBezTo>
                  <a:cubicBezTo>
                    <a:pt x="455" y="609"/>
                    <a:pt x="454" y="609"/>
                    <a:pt x="453" y="609"/>
                  </a:cubicBezTo>
                  <a:cubicBezTo>
                    <a:pt x="454" y="610"/>
                    <a:pt x="455" y="611"/>
                    <a:pt x="456" y="611"/>
                  </a:cubicBezTo>
                  <a:cubicBezTo>
                    <a:pt x="456" y="619"/>
                    <a:pt x="456" y="619"/>
                    <a:pt x="456" y="619"/>
                  </a:cubicBezTo>
                  <a:cubicBezTo>
                    <a:pt x="455" y="618"/>
                    <a:pt x="453" y="617"/>
                    <a:pt x="452" y="616"/>
                  </a:cubicBezTo>
                  <a:cubicBezTo>
                    <a:pt x="452" y="605"/>
                    <a:pt x="452" y="605"/>
                    <a:pt x="452" y="605"/>
                  </a:cubicBezTo>
                  <a:cubicBezTo>
                    <a:pt x="453" y="605"/>
                    <a:pt x="455" y="604"/>
                    <a:pt x="456" y="604"/>
                  </a:cubicBezTo>
                  <a:close/>
                  <a:moveTo>
                    <a:pt x="456" y="626"/>
                  </a:moveTo>
                  <a:cubicBezTo>
                    <a:pt x="456" y="631"/>
                    <a:pt x="456" y="631"/>
                    <a:pt x="456" y="631"/>
                  </a:cubicBezTo>
                  <a:cubicBezTo>
                    <a:pt x="455" y="632"/>
                    <a:pt x="453" y="632"/>
                    <a:pt x="452" y="632"/>
                  </a:cubicBezTo>
                  <a:cubicBezTo>
                    <a:pt x="452" y="627"/>
                    <a:pt x="452" y="627"/>
                    <a:pt x="452" y="627"/>
                  </a:cubicBezTo>
                  <a:cubicBezTo>
                    <a:pt x="453" y="627"/>
                    <a:pt x="455" y="626"/>
                    <a:pt x="456" y="626"/>
                  </a:cubicBezTo>
                  <a:close/>
                  <a:moveTo>
                    <a:pt x="456" y="666"/>
                  </a:moveTo>
                  <a:cubicBezTo>
                    <a:pt x="456" y="706"/>
                    <a:pt x="456" y="706"/>
                    <a:pt x="456" y="706"/>
                  </a:cubicBezTo>
                  <a:cubicBezTo>
                    <a:pt x="454" y="698"/>
                    <a:pt x="453" y="692"/>
                    <a:pt x="452" y="688"/>
                  </a:cubicBezTo>
                  <a:cubicBezTo>
                    <a:pt x="452" y="666"/>
                    <a:pt x="452" y="666"/>
                    <a:pt x="452" y="666"/>
                  </a:cubicBezTo>
                  <a:cubicBezTo>
                    <a:pt x="453" y="666"/>
                    <a:pt x="455" y="666"/>
                    <a:pt x="456" y="666"/>
                  </a:cubicBezTo>
                  <a:close/>
                  <a:moveTo>
                    <a:pt x="456" y="745"/>
                  </a:moveTo>
                  <a:cubicBezTo>
                    <a:pt x="456" y="760"/>
                    <a:pt x="456" y="760"/>
                    <a:pt x="456" y="760"/>
                  </a:cubicBezTo>
                  <a:cubicBezTo>
                    <a:pt x="455" y="759"/>
                    <a:pt x="453" y="758"/>
                    <a:pt x="452" y="757"/>
                  </a:cubicBezTo>
                  <a:cubicBezTo>
                    <a:pt x="452" y="745"/>
                    <a:pt x="452" y="745"/>
                    <a:pt x="452" y="745"/>
                  </a:cubicBezTo>
                  <a:cubicBezTo>
                    <a:pt x="455" y="745"/>
                    <a:pt x="455" y="745"/>
                    <a:pt x="455" y="745"/>
                  </a:cubicBezTo>
                  <a:lnTo>
                    <a:pt x="456" y="745"/>
                  </a:lnTo>
                  <a:close/>
                  <a:moveTo>
                    <a:pt x="445" y="4"/>
                  </a:moveTo>
                  <a:cubicBezTo>
                    <a:pt x="447" y="4"/>
                    <a:pt x="450" y="4"/>
                    <a:pt x="452" y="5"/>
                  </a:cubicBezTo>
                  <a:cubicBezTo>
                    <a:pt x="452" y="29"/>
                    <a:pt x="452" y="29"/>
                    <a:pt x="452" y="29"/>
                  </a:cubicBezTo>
                  <a:cubicBezTo>
                    <a:pt x="450" y="24"/>
                    <a:pt x="448" y="20"/>
                    <a:pt x="445" y="16"/>
                  </a:cubicBezTo>
                  <a:cubicBezTo>
                    <a:pt x="445" y="4"/>
                    <a:pt x="445" y="4"/>
                    <a:pt x="445" y="4"/>
                  </a:cubicBezTo>
                  <a:close/>
                  <a:moveTo>
                    <a:pt x="452" y="789"/>
                  </a:moveTo>
                  <a:cubicBezTo>
                    <a:pt x="451" y="789"/>
                    <a:pt x="450" y="789"/>
                    <a:pt x="449" y="789"/>
                  </a:cubicBezTo>
                  <a:cubicBezTo>
                    <a:pt x="448" y="789"/>
                    <a:pt x="446" y="790"/>
                    <a:pt x="445" y="790"/>
                  </a:cubicBezTo>
                  <a:cubicBezTo>
                    <a:pt x="445" y="776"/>
                    <a:pt x="445" y="776"/>
                    <a:pt x="445" y="776"/>
                  </a:cubicBezTo>
                  <a:cubicBezTo>
                    <a:pt x="447" y="777"/>
                    <a:pt x="450" y="779"/>
                    <a:pt x="452" y="781"/>
                  </a:cubicBezTo>
                  <a:cubicBezTo>
                    <a:pt x="452" y="789"/>
                    <a:pt x="452" y="789"/>
                    <a:pt x="452" y="789"/>
                  </a:cubicBezTo>
                  <a:close/>
                  <a:moveTo>
                    <a:pt x="452" y="42"/>
                  </a:moveTo>
                  <a:cubicBezTo>
                    <a:pt x="452" y="50"/>
                    <a:pt x="452" y="50"/>
                    <a:pt x="452" y="50"/>
                  </a:cubicBezTo>
                  <a:cubicBezTo>
                    <a:pt x="450" y="50"/>
                    <a:pt x="447" y="50"/>
                    <a:pt x="445" y="50"/>
                  </a:cubicBezTo>
                  <a:cubicBezTo>
                    <a:pt x="445" y="43"/>
                    <a:pt x="445" y="43"/>
                    <a:pt x="445" y="43"/>
                  </a:cubicBezTo>
                  <a:cubicBezTo>
                    <a:pt x="448" y="42"/>
                    <a:pt x="450" y="42"/>
                    <a:pt x="452" y="42"/>
                  </a:cubicBezTo>
                  <a:close/>
                  <a:moveTo>
                    <a:pt x="452" y="72"/>
                  </a:moveTo>
                  <a:cubicBezTo>
                    <a:pt x="452" y="110"/>
                    <a:pt x="452" y="110"/>
                    <a:pt x="452" y="110"/>
                  </a:cubicBezTo>
                  <a:cubicBezTo>
                    <a:pt x="451" y="111"/>
                    <a:pt x="449" y="112"/>
                    <a:pt x="447" y="113"/>
                  </a:cubicBezTo>
                  <a:cubicBezTo>
                    <a:pt x="447" y="114"/>
                    <a:pt x="447" y="114"/>
                    <a:pt x="448" y="114"/>
                  </a:cubicBezTo>
                  <a:cubicBezTo>
                    <a:pt x="449" y="114"/>
                    <a:pt x="450" y="114"/>
                    <a:pt x="452" y="114"/>
                  </a:cubicBezTo>
                  <a:cubicBezTo>
                    <a:pt x="452" y="125"/>
                    <a:pt x="452" y="125"/>
                    <a:pt x="452" y="125"/>
                  </a:cubicBezTo>
                  <a:cubicBezTo>
                    <a:pt x="450" y="125"/>
                    <a:pt x="448" y="125"/>
                    <a:pt x="445" y="124"/>
                  </a:cubicBezTo>
                  <a:cubicBezTo>
                    <a:pt x="445" y="73"/>
                    <a:pt x="445" y="73"/>
                    <a:pt x="445" y="73"/>
                  </a:cubicBezTo>
                  <a:cubicBezTo>
                    <a:pt x="447" y="73"/>
                    <a:pt x="449" y="73"/>
                    <a:pt x="451" y="73"/>
                  </a:cubicBezTo>
                  <a:cubicBezTo>
                    <a:pt x="451" y="72"/>
                    <a:pt x="452" y="72"/>
                    <a:pt x="452" y="72"/>
                  </a:cubicBezTo>
                  <a:close/>
                  <a:moveTo>
                    <a:pt x="452" y="128"/>
                  </a:moveTo>
                  <a:cubicBezTo>
                    <a:pt x="452" y="155"/>
                    <a:pt x="452" y="155"/>
                    <a:pt x="452" y="155"/>
                  </a:cubicBezTo>
                  <a:cubicBezTo>
                    <a:pt x="452" y="156"/>
                    <a:pt x="451" y="156"/>
                    <a:pt x="451" y="156"/>
                  </a:cubicBezTo>
                  <a:cubicBezTo>
                    <a:pt x="450" y="155"/>
                    <a:pt x="450" y="155"/>
                    <a:pt x="449" y="154"/>
                  </a:cubicBezTo>
                  <a:cubicBezTo>
                    <a:pt x="449" y="150"/>
                    <a:pt x="449" y="145"/>
                    <a:pt x="449" y="140"/>
                  </a:cubicBezTo>
                  <a:cubicBezTo>
                    <a:pt x="448" y="139"/>
                    <a:pt x="446" y="139"/>
                    <a:pt x="445" y="139"/>
                  </a:cubicBezTo>
                  <a:cubicBezTo>
                    <a:pt x="445" y="127"/>
                    <a:pt x="445" y="127"/>
                    <a:pt x="445" y="127"/>
                  </a:cubicBezTo>
                  <a:cubicBezTo>
                    <a:pt x="448" y="127"/>
                    <a:pt x="450" y="128"/>
                    <a:pt x="452" y="128"/>
                  </a:cubicBezTo>
                  <a:close/>
                  <a:moveTo>
                    <a:pt x="452" y="170"/>
                  </a:moveTo>
                  <a:cubicBezTo>
                    <a:pt x="452" y="199"/>
                    <a:pt x="452" y="199"/>
                    <a:pt x="452" y="199"/>
                  </a:cubicBezTo>
                  <a:cubicBezTo>
                    <a:pt x="450" y="198"/>
                    <a:pt x="448" y="198"/>
                    <a:pt x="445" y="197"/>
                  </a:cubicBezTo>
                  <a:cubicBezTo>
                    <a:pt x="445" y="193"/>
                    <a:pt x="445" y="193"/>
                    <a:pt x="445" y="193"/>
                  </a:cubicBezTo>
                  <a:cubicBezTo>
                    <a:pt x="450" y="193"/>
                    <a:pt x="450" y="193"/>
                    <a:pt x="450" y="193"/>
                  </a:cubicBezTo>
                  <a:cubicBezTo>
                    <a:pt x="448" y="186"/>
                    <a:pt x="448" y="181"/>
                    <a:pt x="445" y="178"/>
                  </a:cubicBezTo>
                  <a:cubicBezTo>
                    <a:pt x="445" y="168"/>
                    <a:pt x="445" y="168"/>
                    <a:pt x="445" y="168"/>
                  </a:cubicBezTo>
                  <a:cubicBezTo>
                    <a:pt x="448" y="169"/>
                    <a:pt x="450" y="169"/>
                    <a:pt x="452" y="170"/>
                  </a:cubicBezTo>
                  <a:close/>
                  <a:moveTo>
                    <a:pt x="452" y="224"/>
                  </a:moveTo>
                  <a:cubicBezTo>
                    <a:pt x="452" y="234"/>
                    <a:pt x="452" y="234"/>
                    <a:pt x="452" y="234"/>
                  </a:cubicBezTo>
                  <a:cubicBezTo>
                    <a:pt x="450" y="234"/>
                    <a:pt x="447" y="234"/>
                    <a:pt x="445" y="235"/>
                  </a:cubicBezTo>
                  <a:cubicBezTo>
                    <a:pt x="445" y="224"/>
                    <a:pt x="445" y="224"/>
                    <a:pt x="445" y="224"/>
                  </a:cubicBezTo>
                  <a:cubicBezTo>
                    <a:pt x="447" y="224"/>
                    <a:pt x="450" y="224"/>
                    <a:pt x="452" y="224"/>
                  </a:cubicBezTo>
                  <a:close/>
                  <a:moveTo>
                    <a:pt x="452" y="244"/>
                  </a:moveTo>
                  <a:cubicBezTo>
                    <a:pt x="452" y="254"/>
                    <a:pt x="452" y="254"/>
                    <a:pt x="452" y="254"/>
                  </a:cubicBezTo>
                  <a:cubicBezTo>
                    <a:pt x="450" y="254"/>
                    <a:pt x="448" y="253"/>
                    <a:pt x="445" y="253"/>
                  </a:cubicBezTo>
                  <a:cubicBezTo>
                    <a:pt x="445" y="241"/>
                    <a:pt x="445" y="241"/>
                    <a:pt x="445" y="241"/>
                  </a:cubicBezTo>
                  <a:cubicBezTo>
                    <a:pt x="447" y="243"/>
                    <a:pt x="449" y="243"/>
                    <a:pt x="452" y="244"/>
                  </a:cubicBezTo>
                  <a:close/>
                  <a:moveTo>
                    <a:pt x="452" y="262"/>
                  </a:moveTo>
                  <a:cubicBezTo>
                    <a:pt x="452" y="270"/>
                    <a:pt x="452" y="270"/>
                    <a:pt x="452" y="270"/>
                  </a:cubicBezTo>
                  <a:cubicBezTo>
                    <a:pt x="450" y="270"/>
                    <a:pt x="448" y="269"/>
                    <a:pt x="445" y="269"/>
                  </a:cubicBezTo>
                  <a:cubicBezTo>
                    <a:pt x="445" y="259"/>
                    <a:pt x="445" y="259"/>
                    <a:pt x="445" y="259"/>
                  </a:cubicBezTo>
                  <a:cubicBezTo>
                    <a:pt x="447" y="260"/>
                    <a:pt x="450" y="261"/>
                    <a:pt x="452" y="262"/>
                  </a:cubicBezTo>
                  <a:close/>
                  <a:moveTo>
                    <a:pt x="452" y="283"/>
                  </a:moveTo>
                  <a:cubicBezTo>
                    <a:pt x="452" y="293"/>
                    <a:pt x="452" y="293"/>
                    <a:pt x="452" y="293"/>
                  </a:cubicBezTo>
                  <a:cubicBezTo>
                    <a:pt x="449" y="292"/>
                    <a:pt x="447" y="291"/>
                    <a:pt x="445" y="291"/>
                  </a:cubicBezTo>
                  <a:cubicBezTo>
                    <a:pt x="445" y="281"/>
                    <a:pt x="445" y="281"/>
                    <a:pt x="445" y="281"/>
                  </a:cubicBezTo>
                  <a:cubicBezTo>
                    <a:pt x="447" y="282"/>
                    <a:pt x="450" y="283"/>
                    <a:pt x="452" y="283"/>
                  </a:cubicBezTo>
                  <a:close/>
                  <a:moveTo>
                    <a:pt x="452" y="308"/>
                  </a:moveTo>
                  <a:cubicBezTo>
                    <a:pt x="452" y="331"/>
                    <a:pt x="452" y="331"/>
                    <a:pt x="452" y="331"/>
                  </a:cubicBezTo>
                  <a:cubicBezTo>
                    <a:pt x="451" y="330"/>
                    <a:pt x="450" y="329"/>
                    <a:pt x="450" y="327"/>
                  </a:cubicBezTo>
                  <a:cubicBezTo>
                    <a:pt x="445" y="326"/>
                    <a:pt x="445" y="326"/>
                    <a:pt x="445" y="326"/>
                  </a:cubicBezTo>
                  <a:cubicBezTo>
                    <a:pt x="445" y="323"/>
                    <a:pt x="445" y="323"/>
                    <a:pt x="445" y="323"/>
                  </a:cubicBezTo>
                  <a:cubicBezTo>
                    <a:pt x="446" y="322"/>
                    <a:pt x="447" y="322"/>
                    <a:pt x="448" y="322"/>
                  </a:cubicBezTo>
                  <a:cubicBezTo>
                    <a:pt x="448" y="318"/>
                    <a:pt x="448" y="314"/>
                    <a:pt x="448" y="310"/>
                  </a:cubicBezTo>
                  <a:cubicBezTo>
                    <a:pt x="447" y="309"/>
                    <a:pt x="446" y="309"/>
                    <a:pt x="445" y="309"/>
                  </a:cubicBezTo>
                  <a:cubicBezTo>
                    <a:pt x="445" y="304"/>
                    <a:pt x="445" y="304"/>
                    <a:pt x="445" y="304"/>
                  </a:cubicBezTo>
                  <a:cubicBezTo>
                    <a:pt x="448" y="305"/>
                    <a:pt x="450" y="306"/>
                    <a:pt x="452" y="308"/>
                  </a:cubicBezTo>
                  <a:close/>
                  <a:moveTo>
                    <a:pt x="452" y="378"/>
                  </a:moveTo>
                  <a:cubicBezTo>
                    <a:pt x="452" y="390"/>
                    <a:pt x="452" y="390"/>
                    <a:pt x="452" y="390"/>
                  </a:cubicBezTo>
                  <a:cubicBezTo>
                    <a:pt x="445" y="395"/>
                    <a:pt x="445" y="395"/>
                    <a:pt x="445" y="395"/>
                  </a:cubicBezTo>
                  <a:cubicBezTo>
                    <a:pt x="445" y="378"/>
                    <a:pt x="445" y="378"/>
                    <a:pt x="445" y="378"/>
                  </a:cubicBezTo>
                  <a:cubicBezTo>
                    <a:pt x="452" y="378"/>
                    <a:pt x="452" y="378"/>
                    <a:pt x="452" y="378"/>
                  </a:cubicBezTo>
                  <a:close/>
                  <a:moveTo>
                    <a:pt x="452" y="474"/>
                  </a:moveTo>
                  <a:cubicBezTo>
                    <a:pt x="452" y="480"/>
                    <a:pt x="452" y="480"/>
                    <a:pt x="452" y="480"/>
                  </a:cubicBezTo>
                  <a:cubicBezTo>
                    <a:pt x="450" y="480"/>
                    <a:pt x="449" y="480"/>
                    <a:pt x="446" y="480"/>
                  </a:cubicBezTo>
                  <a:cubicBezTo>
                    <a:pt x="446" y="481"/>
                    <a:pt x="446" y="482"/>
                    <a:pt x="446" y="483"/>
                  </a:cubicBezTo>
                  <a:cubicBezTo>
                    <a:pt x="448" y="484"/>
                    <a:pt x="450" y="485"/>
                    <a:pt x="452" y="486"/>
                  </a:cubicBezTo>
                  <a:cubicBezTo>
                    <a:pt x="452" y="490"/>
                    <a:pt x="452" y="490"/>
                    <a:pt x="452" y="490"/>
                  </a:cubicBezTo>
                  <a:cubicBezTo>
                    <a:pt x="449" y="488"/>
                    <a:pt x="447" y="487"/>
                    <a:pt x="445" y="487"/>
                  </a:cubicBezTo>
                  <a:cubicBezTo>
                    <a:pt x="445" y="479"/>
                    <a:pt x="445" y="479"/>
                    <a:pt x="445" y="479"/>
                  </a:cubicBezTo>
                  <a:cubicBezTo>
                    <a:pt x="448" y="478"/>
                    <a:pt x="450" y="476"/>
                    <a:pt x="452" y="474"/>
                  </a:cubicBezTo>
                  <a:close/>
                  <a:moveTo>
                    <a:pt x="452" y="491"/>
                  </a:moveTo>
                  <a:cubicBezTo>
                    <a:pt x="452" y="495"/>
                    <a:pt x="452" y="495"/>
                    <a:pt x="452" y="495"/>
                  </a:cubicBezTo>
                  <a:cubicBezTo>
                    <a:pt x="450" y="496"/>
                    <a:pt x="448" y="497"/>
                    <a:pt x="445" y="499"/>
                  </a:cubicBezTo>
                  <a:cubicBezTo>
                    <a:pt x="445" y="493"/>
                    <a:pt x="445" y="493"/>
                    <a:pt x="445" y="493"/>
                  </a:cubicBezTo>
                  <a:cubicBezTo>
                    <a:pt x="448" y="493"/>
                    <a:pt x="450" y="493"/>
                    <a:pt x="452" y="491"/>
                  </a:cubicBezTo>
                  <a:close/>
                  <a:moveTo>
                    <a:pt x="452" y="511"/>
                  </a:moveTo>
                  <a:cubicBezTo>
                    <a:pt x="452" y="523"/>
                    <a:pt x="452" y="523"/>
                    <a:pt x="452" y="523"/>
                  </a:cubicBezTo>
                  <a:cubicBezTo>
                    <a:pt x="450" y="522"/>
                    <a:pt x="447" y="521"/>
                    <a:pt x="445" y="521"/>
                  </a:cubicBezTo>
                  <a:cubicBezTo>
                    <a:pt x="445" y="511"/>
                    <a:pt x="445" y="511"/>
                    <a:pt x="445" y="511"/>
                  </a:cubicBezTo>
                  <a:cubicBezTo>
                    <a:pt x="448" y="511"/>
                    <a:pt x="450" y="511"/>
                    <a:pt x="452" y="511"/>
                  </a:cubicBezTo>
                  <a:close/>
                  <a:moveTo>
                    <a:pt x="452" y="535"/>
                  </a:moveTo>
                  <a:cubicBezTo>
                    <a:pt x="452" y="544"/>
                    <a:pt x="452" y="544"/>
                    <a:pt x="452" y="544"/>
                  </a:cubicBezTo>
                  <a:cubicBezTo>
                    <a:pt x="450" y="546"/>
                    <a:pt x="447" y="547"/>
                    <a:pt x="445" y="548"/>
                  </a:cubicBezTo>
                  <a:cubicBezTo>
                    <a:pt x="445" y="539"/>
                    <a:pt x="445" y="539"/>
                    <a:pt x="445" y="539"/>
                  </a:cubicBezTo>
                  <a:cubicBezTo>
                    <a:pt x="446" y="539"/>
                    <a:pt x="446" y="538"/>
                    <a:pt x="446" y="537"/>
                  </a:cubicBezTo>
                  <a:cubicBezTo>
                    <a:pt x="448" y="537"/>
                    <a:pt x="450" y="536"/>
                    <a:pt x="452" y="535"/>
                  </a:cubicBezTo>
                  <a:close/>
                  <a:moveTo>
                    <a:pt x="452" y="550"/>
                  </a:moveTo>
                  <a:cubicBezTo>
                    <a:pt x="452" y="559"/>
                    <a:pt x="452" y="559"/>
                    <a:pt x="452" y="559"/>
                  </a:cubicBezTo>
                  <a:cubicBezTo>
                    <a:pt x="450" y="560"/>
                    <a:pt x="448" y="560"/>
                    <a:pt x="446" y="560"/>
                  </a:cubicBezTo>
                  <a:cubicBezTo>
                    <a:pt x="446" y="563"/>
                    <a:pt x="446" y="565"/>
                    <a:pt x="445" y="567"/>
                  </a:cubicBezTo>
                  <a:cubicBezTo>
                    <a:pt x="445" y="553"/>
                    <a:pt x="445" y="553"/>
                    <a:pt x="445" y="553"/>
                  </a:cubicBezTo>
                  <a:cubicBezTo>
                    <a:pt x="447" y="552"/>
                    <a:pt x="449" y="552"/>
                    <a:pt x="452" y="550"/>
                  </a:cubicBezTo>
                  <a:close/>
                  <a:moveTo>
                    <a:pt x="452" y="563"/>
                  </a:moveTo>
                  <a:cubicBezTo>
                    <a:pt x="450" y="565"/>
                    <a:pt x="447" y="566"/>
                    <a:pt x="445" y="567"/>
                  </a:cubicBezTo>
                  <a:cubicBezTo>
                    <a:pt x="445" y="588"/>
                    <a:pt x="445" y="588"/>
                    <a:pt x="445" y="588"/>
                  </a:cubicBezTo>
                  <a:cubicBezTo>
                    <a:pt x="446" y="589"/>
                    <a:pt x="447" y="590"/>
                    <a:pt x="448" y="590"/>
                  </a:cubicBezTo>
                  <a:cubicBezTo>
                    <a:pt x="449" y="590"/>
                    <a:pt x="451" y="589"/>
                    <a:pt x="452" y="589"/>
                  </a:cubicBezTo>
                  <a:cubicBezTo>
                    <a:pt x="452" y="579"/>
                    <a:pt x="452" y="579"/>
                    <a:pt x="452" y="579"/>
                  </a:cubicBezTo>
                  <a:cubicBezTo>
                    <a:pt x="451" y="579"/>
                    <a:pt x="450" y="579"/>
                    <a:pt x="450" y="579"/>
                  </a:cubicBezTo>
                  <a:cubicBezTo>
                    <a:pt x="450" y="577"/>
                    <a:pt x="450" y="576"/>
                    <a:pt x="450" y="574"/>
                  </a:cubicBezTo>
                  <a:cubicBezTo>
                    <a:pt x="450" y="574"/>
                    <a:pt x="451" y="574"/>
                    <a:pt x="452" y="573"/>
                  </a:cubicBezTo>
                  <a:cubicBezTo>
                    <a:pt x="452" y="563"/>
                    <a:pt x="452" y="563"/>
                    <a:pt x="452" y="563"/>
                  </a:cubicBezTo>
                  <a:close/>
                  <a:moveTo>
                    <a:pt x="452" y="605"/>
                  </a:moveTo>
                  <a:cubicBezTo>
                    <a:pt x="452" y="616"/>
                    <a:pt x="452" y="616"/>
                    <a:pt x="452" y="616"/>
                  </a:cubicBezTo>
                  <a:cubicBezTo>
                    <a:pt x="450" y="614"/>
                    <a:pt x="448" y="613"/>
                    <a:pt x="445" y="613"/>
                  </a:cubicBezTo>
                  <a:cubicBezTo>
                    <a:pt x="445" y="606"/>
                    <a:pt x="445" y="606"/>
                    <a:pt x="445" y="606"/>
                  </a:cubicBezTo>
                  <a:cubicBezTo>
                    <a:pt x="447" y="606"/>
                    <a:pt x="450" y="605"/>
                    <a:pt x="452" y="605"/>
                  </a:cubicBezTo>
                  <a:close/>
                  <a:moveTo>
                    <a:pt x="452" y="627"/>
                  </a:moveTo>
                  <a:cubicBezTo>
                    <a:pt x="452" y="632"/>
                    <a:pt x="452" y="632"/>
                    <a:pt x="452" y="632"/>
                  </a:cubicBezTo>
                  <a:cubicBezTo>
                    <a:pt x="450" y="632"/>
                    <a:pt x="449" y="632"/>
                    <a:pt x="448" y="633"/>
                  </a:cubicBezTo>
                  <a:cubicBezTo>
                    <a:pt x="447" y="633"/>
                    <a:pt x="446" y="633"/>
                    <a:pt x="445" y="634"/>
                  </a:cubicBezTo>
                  <a:cubicBezTo>
                    <a:pt x="445" y="624"/>
                    <a:pt x="445" y="624"/>
                    <a:pt x="445" y="624"/>
                  </a:cubicBezTo>
                  <a:cubicBezTo>
                    <a:pt x="447" y="626"/>
                    <a:pt x="448" y="627"/>
                    <a:pt x="450" y="628"/>
                  </a:cubicBezTo>
                  <a:cubicBezTo>
                    <a:pt x="452" y="627"/>
                    <a:pt x="452" y="627"/>
                    <a:pt x="452" y="627"/>
                  </a:cubicBezTo>
                  <a:close/>
                  <a:moveTo>
                    <a:pt x="452" y="666"/>
                  </a:moveTo>
                  <a:cubicBezTo>
                    <a:pt x="452" y="688"/>
                    <a:pt x="452" y="688"/>
                    <a:pt x="452" y="688"/>
                  </a:cubicBezTo>
                  <a:cubicBezTo>
                    <a:pt x="450" y="680"/>
                    <a:pt x="450" y="680"/>
                    <a:pt x="449" y="679"/>
                  </a:cubicBezTo>
                  <a:cubicBezTo>
                    <a:pt x="448" y="681"/>
                    <a:pt x="446" y="683"/>
                    <a:pt x="445" y="684"/>
                  </a:cubicBezTo>
                  <a:cubicBezTo>
                    <a:pt x="445" y="672"/>
                    <a:pt x="445" y="672"/>
                    <a:pt x="445" y="672"/>
                  </a:cubicBezTo>
                  <a:cubicBezTo>
                    <a:pt x="448" y="668"/>
                    <a:pt x="448" y="668"/>
                    <a:pt x="449" y="666"/>
                  </a:cubicBezTo>
                  <a:cubicBezTo>
                    <a:pt x="450" y="666"/>
                    <a:pt x="451" y="666"/>
                    <a:pt x="452" y="666"/>
                  </a:cubicBezTo>
                  <a:close/>
                  <a:moveTo>
                    <a:pt x="452" y="745"/>
                  </a:moveTo>
                  <a:cubicBezTo>
                    <a:pt x="452" y="757"/>
                    <a:pt x="452" y="757"/>
                    <a:pt x="452" y="757"/>
                  </a:cubicBezTo>
                  <a:cubicBezTo>
                    <a:pt x="449" y="754"/>
                    <a:pt x="449" y="754"/>
                    <a:pt x="449" y="754"/>
                  </a:cubicBezTo>
                  <a:cubicBezTo>
                    <a:pt x="445" y="754"/>
                    <a:pt x="445" y="754"/>
                    <a:pt x="445" y="754"/>
                  </a:cubicBezTo>
                  <a:cubicBezTo>
                    <a:pt x="445" y="745"/>
                    <a:pt x="445" y="745"/>
                    <a:pt x="445" y="745"/>
                  </a:cubicBezTo>
                  <a:cubicBezTo>
                    <a:pt x="452" y="745"/>
                    <a:pt x="452" y="745"/>
                    <a:pt x="452" y="745"/>
                  </a:cubicBezTo>
                  <a:close/>
                  <a:moveTo>
                    <a:pt x="445" y="535"/>
                  </a:moveTo>
                  <a:cubicBezTo>
                    <a:pt x="445" y="526"/>
                    <a:pt x="445" y="526"/>
                    <a:pt x="445" y="526"/>
                  </a:cubicBezTo>
                  <a:cubicBezTo>
                    <a:pt x="446" y="526"/>
                    <a:pt x="446" y="526"/>
                    <a:pt x="446" y="526"/>
                  </a:cubicBezTo>
                  <a:cubicBezTo>
                    <a:pt x="449" y="529"/>
                    <a:pt x="449" y="529"/>
                    <a:pt x="449" y="533"/>
                  </a:cubicBezTo>
                  <a:cubicBezTo>
                    <a:pt x="448" y="535"/>
                    <a:pt x="448" y="535"/>
                    <a:pt x="445" y="535"/>
                  </a:cubicBezTo>
                  <a:close/>
                  <a:moveTo>
                    <a:pt x="439" y="3"/>
                  </a:moveTo>
                  <a:cubicBezTo>
                    <a:pt x="441" y="3"/>
                    <a:pt x="443" y="3"/>
                    <a:pt x="445" y="4"/>
                  </a:cubicBezTo>
                  <a:cubicBezTo>
                    <a:pt x="445" y="16"/>
                    <a:pt x="445" y="16"/>
                    <a:pt x="445" y="16"/>
                  </a:cubicBezTo>
                  <a:cubicBezTo>
                    <a:pt x="444" y="14"/>
                    <a:pt x="442" y="13"/>
                    <a:pt x="439" y="12"/>
                  </a:cubicBezTo>
                  <a:cubicBezTo>
                    <a:pt x="439" y="3"/>
                    <a:pt x="439" y="3"/>
                    <a:pt x="439" y="3"/>
                  </a:cubicBezTo>
                  <a:close/>
                  <a:moveTo>
                    <a:pt x="445" y="790"/>
                  </a:moveTo>
                  <a:cubicBezTo>
                    <a:pt x="443" y="790"/>
                    <a:pt x="441" y="791"/>
                    <a:pt x="439" y="791"/>
                  </a:cubicBezTo>
                  <a:cubicBezTo>
                    <a:pt x="439" y="783"/>
                    <a:pt x="439" y="783"/>
                    <a:pt x="439" y="783"/>
                  </a:cubicBezTo>
                  <a:cubicBezTo>
                    <a:pt x="439" y="769"/>
                    <a:pt x="439" y="769"/>
                    <a:pt x="439" y="769"/>
                  </a:cubicBezTo>
                  <a:cubicBezTo>
                    <a:pt x="441" y="772"/>
                    <a:pt x="443" y="774"/>
                    <a:pt x="445" y="776"/>
                  </a:cubicBezTo>
                  <a:cubicBezTo>
                    <a:pt x="445" y="790"/>
                    <a:pt x="445" y="790"/>
                    <a:pt x="445" y="790"/>
                  </a:cubicBezTo>
                  <a:close/>
                  <a:moveTo>
                    <a:pt x="445" y="43"/>
                  </a:moveTo>
                  <a:cubicBezTo>
                    <a:pt x="445" y="50"/>
                    <a:pt x="445" y="50"/>
                    <a:pt x="445" y="50"/>
                  </a:cubicBezTo>
                  <a:cubicBezTo>
                    <a:pt x="443" y="50"/>
                    <a:pt x="441" y="49"/>
                    <a:pt x="439" y="48"/>
                  </a:cubicBezTo>
                  <a:cubicBezTo>
                    <a:pt x="439" y="39"/>
                    <a:pt x="439" y="39"/>
                    <a:pt x="439" y="39"/>
                  </a:cubicBezTo>
                  <a:cubicBezTo>
                    <a:pt x="441" y="40"/>
                    <a:pt x="443" y="42"/>
                    <a:pt x="445" y="43"/>
                  </a:cubicBezTo>
                  <a:cubicBezTo>
                    <a:pt x="445" y="43"/>
                    <a:pt x="445" y="43"/>
                    <a:pt x="445" y="43"/>
                  </a:cubicBezTo>
                  <a:close/>
                  <a:moveTo>
                    <a:pt x="445" y="73"/>
                  </a:moveTo>
                  <a:cubicBezTo>
                    <a:pt x="445" y="124"/>
                    <a:pt x="445" y="124"/>
                    <a:pt x="445" y="124"/>
                  </a:cubicBezTo>
                  <a:cubicBezTo>
                    <a:pt x="443" y="124"/>
                    <a:pt x="441" y="124"/>
                    <a:pt x="439" y="124"/>
                  </a:cubicBezTo>
                  <a:cubicBezTo>
                    <a:pt x="439" y="99"/>
                    <a:pt x="439" y="99"/>
                    <a:pt x="439" y="99"/>
                  </a:cubicBezTo>
                  <a:cubicBezTo>
                    <a:pt x="440" y="98"/>
                    <a:pt x="441" y="98"/>
                    <a:pt x="442" y="98"/>
                  </a:cubicBezTo>
                  <a:cubicBezTo>
                    <a:pt x="442" y="97"/>
                    <a:pt x="442" y="97"/>
                    <a:pt x="443" y="96"/>
                  </a:cubicBezTo>
                  <a:cubicBezTo>
                    <a:pt x="439" y="96"/>
                    <a:pt x="439" y="96"/>
                    <a:pt x="439" y="96"/>
                  </a:cubicBezTo>
                  <a:cubicBezTo>
                    <a:pt x="439" y="87"/>
                    <a:pt x="439" y="87"/>
                    <a:pt x="439" y="87"/>
                  </a:cubicBezTo>
                  <a:cubicBezTo>
                    <a:pt x="440" y="86"/>
                    <a:pt x="441" y="86"/>
                    <a:pt x="442" y="86"/>
                  </a:cubicBezTo>
                  <a:cubicBezTo>
                    <a:pt x="439" y="85"/>
                    <a:pt x="439" y="85"/>
                    <a:pt x="439" y="85"/>
                  </a:cubicBezTo>
                  <a:cubicBezTo>
                    <a:pt x="439" y="73"/>
                    <a:pt x="439" y="73"/>
                    <a:pt x="439" y="73"/>
                  </a:cubicBezTo>
                  <a:cubicBezTo>
                    <a:pt x="441" y="73"/>
                    <a:pt x="443" y="73"/>
                    <a:pt x="445" y="73"/>
                  </a:cubicBezTo>
                  <a:close/>
                  <a:moveTo>
                    <a:pt x="445" y="127"/>
                  </a:moveTo>
                  <a:cubicBezTo>
                    <a:pt x="445" y="139"/>
                    <a:pt x="445" y="139"/>
                    <a:pt x="445" y="139"/>
                  </a:cubicBezTo>
                  <a:cubicBezTo>
                    <a:pt x="443" y="139"/>
                    <a:pt x="441" y="138"/>
                    <a:pt x="439" y="138"/>
                  </a:cubicBezTo>
                  <a:cubicBezTo>
                    <a:pt x="439" y="126"/>
                    <a:pt x="439" y="126"/>
                    <a:pt x="439" y="126"/>
                  </a:cubicBezTo>
                  <a:cubicBezTo>
                    <a:pt x="441" y="126"/>
                    <a:pt x="443" y="127"/>
                    <a:pt x="445" y="127"/>
                  </a:cubicBezTo>
                  <a:close/>
                  <a:moveTo>
                    <a:pt x="445" y="168"/>
                  </a:moveTo>
                  <a:cubicBezTo>
                    <a:pt x="445" y="178"/>
                    <a:pt x="445" y="178"/>
                    <a:pt x="445" y="178"/>
                  </a:cubicBezTo>
                  <a:cubicBezTo>
                    <a:pt x="444" y="177"/>
                    <a:pt x="442" y="175"/>
                    <a:pt x="439" y="174"/>
                  </a:cubicBezTo>
                  <a:cubicBezTo>
                    <a:pt x="439" y="167"/>
                    <a:pt x="439" y="167"/>
                    <a:pt x="439" y="167"/>
                  </a:cubicBezTo>
                  <a:cubicBezTo>
                    <a:pt x="441" y="167"/>
                    <a:pt x="443" y="168"/>
                    <a:pt x="445" y="168"/>
                  </a:cubicBezTo>
                  <a:close/>
                  <a:moveTo>
                    <a:pt x="445" y="193"/>
                  </a:moveTo>
                  <a:cubicBezTo>
                    <a:pt x="445" y="197"/>
                    <a:pt x="445" y="197"/>
                    <a:pt x="445" y="197"/>
                  </a:cubicBezTo>
                  <a:cubicBezTo>
                    <a:pt x="443" y="197"/>
                    <a:pt x="441" y="196"/>
                    <a:pt x="439" y="196"/>
                  </a:cubicBezTo>
                  <a:cubicBezTo>
                    <a:pt x="439" y="189"/>
                    <a:pt x="439" y="189"/>
                    <a:pt x="439" y="189"/>
                  </a:cubicBezTo>
                  <a:cubicBezTo>
                    <a:pt x="440" y="191"/>
                    <a:pt x="442" y="192"/>
                    <a:pt x="444" y="193"/>
                  </a:cubicBezTo>
                  <a:cubicBezTo>
                    <a:pt x="445" y="193"/>
                    <a:pt x="445" y="193"/>
                    <a:pt x="445" y="193"/>
                  </a:cubicBezTo>
                  <a:close/>
                  <a:moveTo>
                    <a:pt x="445" y="224"/>
                  </a:moveTo>
                  <a:cubicBezTo>
                    <a:pt x="445" y="235"/>
                    <a:pt x="445" y="235"/>
                    <a:pt x="445" y="235"/>
                  </a:cubicBezTo>
                  <a:cubicBezTo>
                    <a:pt x="444" y="235"/>
                    <a:pt x="443" y="236"/>
                    <a:pt x="441" y="236"/>
                  </a:cubicBezTo>
                  <a:cubicBezTo>
                    <a:pt x="441" y="239"/>
                    <a:pt x="443" y="240"/>
                    <a:pt x="445" y="241"/>
                  </a:cubicBezTo>
                  <a:cubicBezTo>
                    <a:pt x="445" y="253"/>
                    <a:pt x="445" y="253"/>
                    <a:pt x="445" y="253"/>
                  </a:cubicBezTo>
                  <a:cubicBezTo>
                    <a:pt x="443" y="253"/>
                    <a:pt x="441" y="253"/>
                    <a:pt x="439" y="253"/>
                  </a:cubicBezTo>
                  <a:cubicBezTo>
                    <a:pt x="439" y="224"/>
                    <a:pt x="439" y="224"/>
                    <a:pt x="439" y="224"/>
                  </a:cubicBezTo>
                  <a:cubicBezTo>
                    <a:pt x="441" y="224"/>
                    <a:pt x="443" y="224"/>
                    <a:pt x="445" y="224"/>
                  </a:cubicBezTo>
                  <a:close/>
                  <a:moveTo>
                    <a:pt x="445" y="259"/>
                  </a:moveTo>
                  <a:cubicBezTo>
                    <a:pt x="445" y="269"/>
                    <a:pt x="445" y="269"/>
                    <a:pt x="445" y="269"/>
                  </a:cubicBezTo>
                  <a:cubicBezTo>
                    <a:pt x="443" y="268"/>
                    <a:pt x="441" y="268"/>
                    <a:pt x="439" y="268"/>
                  </a:cubicBezTo>
                  <a:cubicBezTo>
                    <a:pt x="439" y="257"/>
                    <a:pt x="439" y="257"/>
                    <a:pt x="439" y="257"/>
                  </a:cubicBezTo>
                  <a:cubicBezTo>
                    <a:pt x="441" y="258"/>
                    <a:pt x="443" y="259"/>
                    <a:pt x="445" y="259"/>
                  </a:cubicBezTo>
                  <a:close/>
                  <a:moveTo>
                    <a:pt x="445" y="281"/>
                  </a:moveTo>
                  <a:cubicBezTo>
                    <a:pt x="445" y="291"/>
                    <a:pt x="445" y="291"/>
                    <a:pt x="445" y="291"/>
                  </a:cubicBezTo>
                  <a:cubicBezTo>
                    <a:pt x="443" y="290"/>
                    <a:pt x="441" y="289"/>
                    <a:pt x="439" y="289"/>
                  </a:cubicBezTo>
                  <a:cubicBezTo>
                    <a:pt x="439" y="277"/>
                    <a:pt x="439" y="277"/>
                    <a:pt x="439" y="277"/>
                  </a:cubicBezTo>
                  <a:cubicBezTo>
                    <a:pt x="441" y="279"/>
                    <a:pt x="443" y="280"/>
                    <a:pt x="445" y="281"/>
                  </a:cubicBezTo>
                  <a:close/>
                  <a:moveTo>
                    <a:pt x="445" y="304"/>
                  </a:moveTo>
                  <a:cubicBezTo>
                    <a:pt x="445" y="309"/>
                    <a:pt x="445" y="309"/>
                    <a:pt x="445" y="309"/>
                  </a:cubicBezTo>
                  <a:cubicBezTo>
                    <a:pt x="444" y="308"/>
                    <a:pt x="443" y="308"/>
                    <a:pt x="442" y="307"/>
                  </a:cubicBezTo>
                  <a:cubicBezTo>
                    <a:pt x="442" y="314"/>
                    <a:pt x="442" y="317"/>
                    <a:pt x="445" y="323"/>
                  </a:cubicBezTo>
                  <a:cubicBezTo>
                    <a:pt x="445" y="323"/>
                    <a:pt x="445" y="323"/>
                    <a:pt x="445" y="323"/>
                  </a:cubicBezTo>
                  <a:cubicBezTo>
                    <a:pt x="445" y="326"/>
                    <a:pt x="445" y="326"/>
                    <a:pt x="445" y="326"/>
                  </a:cubicBezTo>
                  <a:cubicBezTo>
                    <a:pt x="440" y="324"/>
                    <a:pt x="440" y="324"/>
                    <a:pt x="440" y="324"/>
                  </a:cubicBezTo>
                  <a:cubicBezTo>
                    <a:pt x="440" y="323"/>
                    <a:pt x="440" y="322"/>
                    <a:pt x="440" y="321"/>
                  </a:cubicBezTo>
                  <a:cubicBezTo>
                    <a:pt x="440" y="321"/>
                    <a:pt x="440" y="321"/>
                    <a:pt x="439" y="321"/>
                  </a:cubicBezTo>
                  <a:cubicBezTo>
                    <a:pt x="439" y="302"/>
                    <a:pt x="439" y="302"/>
                    <a:pt x="439" y="302"/>
                  </a:cubicBezTo>
                  <a:cubicBezTo>
                    <a:pt x="441" y="302"/>
                    <a:pt x="443" y="303"/>
                    <a:pt x="445" y="304"/>
                  </a:cubicBezTo>
                  <a:close/>
                  <a:moveTo>
                    <a:pt x="445" y="378"/>
                  </a:moveTo>
                  <a:cubicBezTo>
                    <a:pt x="445" y="395"/>
                    <a:pt x="445" y="395"/>
                    <a:pt x="445" y="395"/>
                  </a:cubicBezTo>
                  <a:cubicBezTo>
                    <a:pt x="439" y="400"/>
                    <a:pt x="439" y="400"/>
                    <a:pt x="439" y="400"/>
                  </a:cubicBezTo>
                  <a:cubicBezTo>
                    <a:pt x="439" y="378"/>
                    <a:pt x="439" y="378"/>
                    <a:pt x="439" y="378"/>
                  </a:cubicBezTo>
                  <a:cubicBezTo>
                    <a:pt x="445" y="378"/>
                    <a:pt x="445" y="378"/>
                    <a:pt x="445" y="378"/>
                  </a:cubicBezTo>
                  <a:close/>
                  <a:moveTo>
                    <a:pt x="445" y="479"/>
                  </a:moveTo>
                  <a:cubicBezTo>
                    <a:pt x="445" y="487"/>
                    <a:pt x="445" y="487"/>
                    <a:pt x="445" y="487"/>
                  </a:cubicBezTo>
                  <a:cubicBezTo>
                    <a:pt x="443" y="486"/>
                    <a:pt x="442" y="486"/>
                    <a:pt x="439" y="486"/>
                  </a:cubicBezTo>
                  <a:cubicBezTo>
                    <a:pt x="439" y="482"/>
                    <a:pt x="439" y="482"/>
                    <a:pt x="439" y="482"/>
                  </a:cubicBezTo>
                  <a:cubicBezTo>
                    <a:pt x="441" y="482"/>
                    <a:pt x="443" y="480"/>
                    <a:pt x="445" y="479"/>
                  </a:cubicBezTo>
                  <a:close/>
                  <a:moveTo>
                    <a:pt x="445" y="493"/>
                  </a:moveTo>
                  <a:cubicBezTo>
                    <a:pt x="445" y="499"/>
                    <a:pt x="445" y="499"/>
                    <a:pt x="445" y="499"/>
                  </a:cubicBezTo>
                  <a:cubicBezTo>
                    <a:pt x="443" y="499"/>
                    <a:pt x="441" y="501"/>
                    <a:pt x="439" y="501"/>
                  </a:cubicBezTo>
                  <a:cubicBezTo>
                    <a:pt x="439" y="498"/>
                    <a:pt x="439" y="498"/>
                    <a:pt x="439" y="498"/>
                  </a:cubicBezTo>
                  <a:cubicBezTo>
                    <a:pt x="440" y="498"/>
                    <a:pt x="440" y="498"/>
                    <a:pt x="440" y="498"/>
                  </a:cubicBezTo>
                  <a:cubicBezTo>
                    <a:pt x="440" y="497"/>
                    <a:pt x="440" y="496"/>
                    <a:pt x="439" y="495"/>
                  </a:cubicBezTo>
                  <a:cubicBezTo>
                    <a:pt x="439" y="490"/>
                    <a:pt x="439" y="490"/>
                    <a:pt x="439" y="490"/>
                  </a:cubicBezTo>
                  <a:cubicBezTo>
                    <a:pt x="440" y="491"/>
                    <a:pt x="441" y="492"/>
                    <a:pt x="443" y="493"/>
                  </a:cubicBezTo>
                  <a:cubicBezTo>
                    <a:pt x="444" y="493"/>
                    <a:pt x="444" y="493"/>
                    <a:pt x="445" y="493"/>
                  </a:cubicBezTo>
                  <a:close/>
                  <a:moveTo>
                    <a:pt x="445" y="511"/>
                  </a:moveTo>
                  <a:cubicBezTo>
                    <a:pt x="445" y="521"/>
                    <a:pt x="445" y="521"/>
                    <a:pt x="445" y="521"/>
                  </a:cubicBezTo>
                  <a:cubicBezTo>
                    <a:pt x="443" y="521"/>
                    <a:pt x="441" y="521"/>
                    <a:pt x="439" y="522"/>
                  </a:cubicBezTo>
                  <a:cubicBezTo>
                    <a:pt x="439" y="511"/>
                    <a:pt x="439" y="511"/>
                    <a:pt x="439" y="511"/>
                  </a:cubicBezTo>
                  <a:cubicBezTo>
                    <a:pt x="441" y="511"/>
                    <a:pt x="443" y="511"/>
                    <a:pt x="445" y="511"/>
                  </a:cubicBezTo>
                  <a:close/>
                  <a:moveTo>
                    <a:pt x="445" y="526"/>
                  </a:moveTo>
                  <a:cubicBezTo>
                    <a:pt x="445" y="535"/>
                    <a:pt x="445" y="535"/>
                    <a:pt x="445" y="535"/>
                  </a:cubicBezTo>
                  <a:cubicBezTo>
                    <a:pt x="445" y="535"/>
                    <a:pt x="444" y="536"/>
                    <a:pt x="443" y="536"/>
                  </a:cubicBezTo>
                  <a:cubicBezTo>
                    <a:pt x="441" y="533"/>
                    <a:pt x="441" y="531"/>
                    <a:pt x="441" y="528"/>
                  </a:cubicBezTo>
                  <a:cubicBezTo>
                    <a:pt x="442" y="526"/>
                    <a:pt x="442" y="526"/>
                    <a:pt x="445" y="526"/>
                  </a:cubicBezTo>
                  <a:close/>
                  <a:moveTo>
                    <a:pt x="445" y="539"/>
                  </a:moveTo>
                  <a:cubicBezTo>
                    <a:pt x="445" y="548"/>
                    <a:pt x="445" y="548"/>
                    <a:pt x="445" y="548"/>
                  </a:cubicBezTo>
                  <a:cubicBezTo>
                    <a:pt x="444" y="549"/>
                    <a:pt x="443" y="549"/>
                    <a:pt x="442" y="550"/>
                  </a:cubicBezTo>
                  <a:cubicBezTo>
                    <a:pt x="442" y="551"/>
                    <a:pt x="442" y="553"/>
                    <a:pt x="442" y="554"/>
                  </a:cubicBezTo>
                  <a:cubicBezTo>
                    <a:pt x="443" y="554"/>
                    <a:pt x="444" y="554"/>
                    <a:pt x="445" y="553"/>
                  </a:cubicBezTo>
                  <a:cubicBezTo>
                    <a:pt x="445" y="567"/>
                    <a:pt x="445" y="567"/>
                    <a:pt x="445" y="567"/>
                  </a:cubicBezTo>
                  <a:cubicBezTo>
                    <a:pt x="445" y="567"/>
                    <a:pt x="445" y="567"/>
                    <a:pt x="445" y="567"/>
                  </a:cubicBezTo>
                  <a:cubicBezTo>
                    <a:pt x="445" y="567"/>
                    <a:pt x="445" y="567"/>
                    <a:pt x="445" y="567"/>
                  </a:cubicBezTo>
                  <a:cubicBezTo>
                    <a:pt x="445" y="588"/>
                    <a:pt x="445" y="588"/>
                    <a:pt x="445" y="588"/>
                  </a:cubicBezTo>
                  <a:cubicBezTo>
                    <a:pt x="443" y="586"/>
                    <a:pt x="441" y="582"/>
                    <a:pt x="439" y="577"/>
                  </a:cubicBezTo>
                  <a:cubicBezTo>
                    <a:pt x="439" y="546"/>
                    <a:pt x="439" y="546"/>
                    <a:pt x="439" y="546"/>
                  </a:cubicBezTo>
                  <a:cubicBezTo>
                    <a:pt x="441" y="544"/>
                    <a:pt x="444" y="541"/>
                    <a:pt x="445" y="539"/>
                  </a:cubicBezTo>
                  <a:close/>
                  <a:moveTo>
                    <a:pt x="445" y="606"/>
                  </a:moveTo>
                  <a:cubicBezTo>
                    <a:pt x="445" y="613"/>
                    <a:pt x="445" y="613"/>
                    <a:pt x="445" y="613"/>
                  </a:cubicBezTo>
                  <a:cubicBezTo>
                    <a:pt x="444" y="613"/>
                    <a:pt x="442" y="613"/>
                    <a:pt x="439" y="613"/>
                  </a:cubicBezTo>
                  <a:cubicBezTo>
                    <a:pt x="439" y="607"/>
                    <a:pt x="439" y="607"/>
                    <a:pt x="439" y="607"/>
                  </a:cubicBezTo>
                  <a:cubicBezTo>
                    <a:pt x="441" y="607"/>
                    <a:pt x="443" y="606"/>
                    <a:pt x="445" y="606"/>
                  </a:cubicBezTo>
                  <a:close/>
                  <a:moveTo>
                    <a:pt x="445" y="624"/>
                  </a:moveTo>
                  <a:cubicBezTo>
                    <a:pt x="445" y="634"/>
                    <a:pt x="445" y="634"/>
                    <a:pt x="445" y="634"/>
                  </a:cubicBezTo>
                  <a:cubicBezTo>
                    <a:pt x="443" y="634"/>
                    <a:pt x="441" y="635"/>
                    <a:pt x="439" y="635"/>
                  </a:cubicBezTo>
                  <a:cubicBezTo>
                    <a:pt x="439" y="630"/>
                    <a:pt x="439" y="630"/>
                    <a:pt x="439" y="630"/>
                  </a:cubicBezTo>
                  <a:cubicBezTo>
                    <a:pt x="440" y="630"/>
                    <a:pt x="440" y="629"/>
                    <a:pt x="441" y="629"/>
                  </a:cubicBezTo>
                  <a:cubicBezTo>
                    <a:pt x="441" y="628"/>
                    <a:pt x="440" y="627"/>
                    <a:pt x="439" y="626"/>
                  </a:cubicBezTo>
                  <a:cubicBezTo>
                    <a:pt x="439" y="617"/>
                    <a:pt x="439" y="617"/>
                    <a:pt x="439" y="617"/>
                  </a:cubicBezTo>
                  <a:cubicBezTo>
                    <a:pt x="441" y="620"/>
                    <a:pt x="443" y="622"/>
                    <a:pt x="445" y="624"/>
                  </a:cubicBezTo>
                  <a:close/>
                  <a:moveTo>
                    <a:pt x="445" y="672"/>
                  </a:moveTo>
                  <a:cubicBezTo>
                    <a:pt x="445" y="684"/>
                    <a:pt x="445" y="684"/>
                    <a:pt x="445" y="684"/>
                  </a:cubicBezTo>
                  <a:cubicBezTo>
                    <a:pt x="445" y="685"/>
                    <a:pt x="445" y="685"/>
                    <a:pt x="445" y="685"/>
                  </a:cubicBezTo>
                  <a:cubicBezTo>
                    <a:pt x="443" y="683"/>
                    <a:pt x="441" y="681"/>
                    <a:pt x="439" y="679"/>
                  </a:cubicBezTo>
                  <a:cubicBezTo>
                    <a:pt x="439" y="678"/>
                    <a:pt x="439" y="678"/>
                    <a:pt x="439" y="678"/>
                  </a:cubicBezTo>
                  <a:cubicBezTo>
                    <a:pt x="442" y="675"/>
                    <a:pt x="444" y="673"/>
                    <a:pt x="445" y="672"/>
                  </a:cubicBezTo>
                  <a:close/>
                  <a:moveTo>
                    <a:pt x="445" y="745"/>
                  </a:moveTo>
                  <a:cubicBezTo>
                    <a:pt x="445" y="754"/>
                    <a:pt x="445" y="754"/>
                    <a:pt x="445" y="754"/>
                  </a:cubicBezTo>
                  <a:cubicBezTo>
                    <a:pt x="442" y="754"/>
                    <a:pt x="440" y="754"/>
                    <a:pt x="439" y="754"/>
                  </a:cubicBezTo>
                  <a:cubicBezTo>
                    <a:pt x="439" y="745"/>
                    <a:pt x="439" y="745"/>
                    <a:pt x="439" y="745"/>
                  </a:cubicBezTo>
                  <a:cubicBezTo>
                    <a:pt x="445" y="745"/>
                    <a:pt x="445" y="745"/>
                    <a:pt x="445" y="745"/>
                  </a:cubicBezTo>
                  <a:close/>
                  <a:moveTo>
                    <a:pt x="439" y="462"/>
                  </a:moveTo>
                  <a:cubicBezTo>
                    <a:pt x="439" y="459"/>
                    <a:pt x="439" y="459"/>
                    <a:pt x="439" y="459"/>
                  </a:cubicBezTo>
                  <a:cubicBezTo>
                    <a:pt x="440" y="461"/>
                    <a:pt x="440" y="462"/>
                    <a:pt x="440" y="463"/>
                  </a:cubicBezTo>
                  <a:lnTo>
                    <a:pt x="439" y="462"/>
                  </a:lnTo>
                  <a:close/>
                  <a:moveTo>
                    <a:pt x="435" y="2"/>
                  </a:moveTo>
                  <a:cubicBezTo>
                    <a:pt x="436" y="2"/>
                    <a:pt x="436" y="2"/>
                    <a:pt x="437" y="2"/>
                  </a:cubicBezTo>
                  <a:cubicBezTo>
                    <a:pt x="438" y="2"/>
                    <a:pt x="438" y="2"/>
                    <a:pt x="439" y="3"/>
                  </a:cubicBezTo>
                  <a:cubicBezTo>
                    <a:pt x="439" y="12"/>
                    <a:pt x="439" y="12"/>
                    <a:pt x="439" y="12"/>
                  </a:cubicBezTo>
                  <a:cubicBezTo>
                    <a:pt x="438" y="11"/>
                    <a:pt x="436" y="11"/>
                    <a:pt x="435" y="10"/>
                  </a:cubicBezTo>
                  <a:cubicBezTo>
                    <a:pt x="435" y="2"/>
                    <a:pt x="435" y="2"/>
                    <a:pt x="435" y="2"/>
                  </a:cubicBezTo>
                  <a:close/>
                  <a:moveTo>
                    <a:pt x="439" y="791"/>
                  </a:moveTo>
                  <a:cubicBezTo>
                    <a:pt x="438" y="791"/>
                    <a:pt x="436" y="791"/>
                    <a:pt x="435" y="791"/>
                  </a:cubicBezTo>
                  <a:cubicBezTo>
                    <a:pt x="435" y="785"/>
                    <a:pt x="435" y="785"/>
                    <a:pt x="435" y="785"/>
                  </a:cubicBezTo>
                  <a:cubicBezTo>
                    <a:pt x="437" y="784"/>
                    <a:pt x="438" y="784"/>
                    <a:pt x="439" y="783"/>
                  </a:cubicBezTo>
                  <a:cubicBezTo>
                    <a:pt x="439" y="791"/>
                    <a:pt x="439" y="791"/>
                    <a:pt x="439" y="791"/>
                  </a:cubicBezTo>
                  <a:close/>
                  <a:moveTo>
                    <a:pt x="439" y="39"/>
                  </a:moveTo>
                  <a:cubicBezTo>
                    <a:pt x="439" y="48"/>
                    <a:pt x="439" y="48"/>
                    <a:pt x="439" y="48"/>
                  </a:cubicBezTo>
                  <a:cubicBezTo>
                    <a:pt x="438" y="48"/>
                    <a:pt x="436" y="47"/>
                    <a:pt x="435" y="47"/>
                  </a:cubicBezTo>
                  <a:cubicBezTo>
                    <a:pt x="435" y="35"/>
                    <a:pt x="435" y="35"/>
                    <a:pt x="435" y="35"/>
                  </a:cubicBezTo>
                  <a:cubicBezTo>
                    <a:pt x="436" y="36"/>
                    <a:pt x="438" y="37"/>
                    <a:pt x="439" y="39"/>
                  </a:cubicBezTo>
                  <a:close/>
                  <a:moveTo>
                    <a:pt x="439" y="73"/>
                  </a:moveTo>
                  <a:cubicBezTo>
                    <a:pt x="439" y="85"/>
                    <a:pt x="439" y="85"/>
                    <a:pt x="439" y="85"/>
                  </a:cubicBezTo>
                  <a:cubicBezTo>
                    <a:pt x="438" y="85"/>
                    <a:pt x="436" y="84"/>
                    <a:pt x="435" y="84"/>
                  </a:cubicBezTo>
                  <a:cubicBezTo>
                    <a:pt x="435" y="75"/>
                    <a:pt x="435" y="75"/>
                    <a:pt x="435" y="75"/>
                  </a:cubicBezTo>
                  <a:cubicBezTo>
                    <a:pt x="436" y="74"/>
                    <a:pt x="438" y="73"/>
                    <a:pt x="439" y="73"/>
                  </a:cubicBezTo>
                  <a:close/>
                  <a:moveTo>
                    <a:pt x="439" y="87"/>
                  </a:moveTo>
                  <a:cubicBezTo>
                    <a:pt x="439" y="96"/>
                    <a:pt x="439" y="96"/>
                    <a:pt x="439" y="96"/>
                  </a:cubicBezTo>
                  <a:cubicBezTo>
                    <a:pt x="438" y="96"/>
                    <a:pt x="438" y="96"/>
                    <a:pt x="438" y="96"/>
                  </a:cubicBezTo>
                  <a:cubicBezTo>
                    <a:pt x="438" y="93"/>
                    <a:pt x="438" y="90"/>
                    <a:pt x="438" y="87"/>
                  </a:cubicBezTo>
                  <a:cubicBezTo>
                    <a:pt x="439" y="87"/>
                    <a:pt x="439" y="87"/>
                    <a:pt x="439" y="87"/>
                  </a:cubicBezTo>
                  <a:close/>
                  <a:moveTo>
                    <a:pt x="439" y="99"/>
                  </a:moveTo>
                  <a:cubicBezTo>
                    <a:pt x="439" y="124"/>
                    <a:pt x="439" y="124"/>
                    <a:pt x="439" y="124"/>
                  </a:cubicBezTo>
                  <a:cubicBezTo>
                    <a:pt x="438" y="124"/>
                    <a:pt x="436" y="124"/>
                    <a:pt x="435" y="124"/>
                  </a:cubicBezTo>
                  <a:cubicBezTo>
                    <a:pt x="435" y="99"/>
                    <a:pt x="435" y="99"/>
                    <a:pt x="435" y="99"/>
                  </a:cubicBezTo>
                  <a:cubicBezTo>
                    <a:pt x="436" y="99"/>
                    <a:pt x="438" y="99"/>
                    <a:pt x="439" y="99"/>
                  </a:cubicBezTo>
                  <a:close/>
                  <a:moveTo>
                    <a:pt x="439" y="126"/>
                  </a:moveTo>
                  <a:cubicBezTo>
                    <a:pt x="439" y="138"/>
                    <a:pt x="439" y="138"/>
                    <a:pt x="439" y="138"/>
                  </a:cubicBezTo>
                  <a:cubicBezTo>
                    <a:pt x="438" y="138"/>
                    <a:pt x="436" y="138"/>
                    <a:pt x="435" y="137"/>
                  </a:cubicBezTo>
                  <a:cubicBezTo>
                    <a:pt x="435" y="126"/>
                    <a:pt x="435" y="126"/>
                    <a:pt x="435" y="126"/>
                  </a:cubicBezTo>
                  <a:cubicBezTo>
                    <a:pt x="436" y="126"/>
                    <a:pt x="438" y="126"/>
                    <a:pt x="439" y="126"/>
                  </a:cubicBezTo>
                  <a:close/>
                  <a:moveTo>
                    <a:pt x="439" y="167"/>
                  </a:moveTo>
                  <a:cubicBezTo>
                    <a:pt x="439" y="174"/>
                    <a:pt x="439" y="174"/>
                    <a:pt x="439" y="174"/>
                  </a:cubicBezTo>
                  <a:cubicBezTo>
                    <a:pt x="438" y="173"/>
                    <a:pt x="436" y="173"/>
                    <a:pt x="435" y="173"/>
                  </a:cubicBezTo>
                  <a:cubicBezTo>
                    <a:pt x="435" y="166"/>
                    <a:pt x="435" y="166"/>
                    <a:pt x="435" y="166"/>
                  </a:cubicBezTo>
                  <a:cubicBezTo>
                    <a:pt x="436" y="167"/>
                    <a:pt x="438" y="167"/>
                    <a:pt x="439" y="167"/>
                  </a:cubicBezTo>
                  <a:close/>
                  <a:moveTo>
                    <a:pt x="439" y="189"/>
                  </a:moveTo>
                  <a:cubicBezTo>
                    <a:pt x="439" y="196"/>
                    <a:pt x="439" y="196"/>
                    <a:pt x="439" y="196"/>
                  </a:cubicBezTo>
                  <a:cubicBezTo>
                    <a:pt x="438" y="196"/>
                    <a:pt x="436" y="195"/>
                    <a:pt x="435" y="195"/>
                  </a:cubicBezTo>
                  <a:cubicBezTo>
                    <a:pt x="435" y="180"/>
                    <a:pt x="435" y="180"/>
                    <a:pt x="435" y="180"/>
                  </a:cubicBezTo>
                  <a:cubicBezTo>
                    <a:pt x="436" y="183"/>
                    <a:pt x="437" y="187"/>
                    <a:pt x="439" y="189"/>
                  </a:cubicBezTo>
                  <a:close/>
                  <a:moveTo>
                    <a:pt x="439" y="224"/>
                  </a:moveTo>
                  <a:cubicBezTo>
                    <a:pt x="439" y="253"/>
                    <a:pt x="439" y="253"/>
                    <a:pt x="439" y="253"/>
                  </a:cubicBezTo>
                  <a:cubicBezTo>
                    <a:pt x="439" y="253"/>
                    <a:pt x="438" y="253"/>
                    <a:pt x="438" y="253"/>
                  </a:cubicBezTo>
                  <a:cubicBezTo>
                    <a:pt x="438" y="254"/>
                    <a:pt x="438" y="255"/>
                    <a:pt x="438" y="256"/>
                  </a:cubicBezTo>
                  <a:cubicBezTo>
                    <a:pt x="438" y="256"/>
                    <a:pt x="439" y="256"/>
                    <a:pt x="439" y="257"/>
                  </a:cubicBezTo>
                  <a:cubicBezTo>
                    <a:pt x="439" y="268"/>
                    <a:pt x="439" y="268"/>
                    <a:pt x="439" y="268"/>
                  </a:cubicBezTo>
                  <a:cubicBezTo>
                    <a:pt x="438" y="268"/>
                    <a:pt x="437" y="268"/>
                    <a:pt x="436" y="268"/>
                  </a:cubicBezTo>
                  <a:cubicBezTo>
                    <a:pt x="435" y="272"/>
                    <a:pt x="437" y="275"/>
                    <a:pt x="439" y="277"/>
                  </a:cubicBezTo>
                  <a:cubicBezTo>
                    <a:pt x="439" y="289"/>
                    <a:pt x="439" y="289"/>
                    <a:pt x="439" y="289"/>
                  </a:cubicBezTo>
                  <a:cubicBezTo>
                    <a:pt x="438" y="289"/>
                    <a:pt x="436" y="288"/>
                    <a:pt x="435" y="288"/>
                  </a:cubicBezTo>
                  <a:cubicBezTo>
                    <a:pt x="435" y="226"/>
                    <a:pt x="435" y="226"/>
                    <a:pt x="435" y="226"/>
                  </a:cubicBezTo>
                  <a:cubicBezTo>
                    <a:pt x="436" y="225"/>
                    <a:pt x="438" y="225"/>
                    <a:pt x="439" y="224"/>
                  </a:cubicBezTo>
                  <a:close/>
                  <a:moveTo>
                    <a:pt x="439" y="302"/>
                  </a:moveTo>
                  <a:cubicBezTo>
                    <a:pt x="439" y="321"/>
                    <a:pt x="439" y="321"/>
                    <a:pt x="439" y="321"/>
                  </a:cubicBezTo>
                  <a:cubicBezTo>
                    <a:pt x="438" y="321"/>
                    <a:pt x="436" y="320"/>
                    <a:pt x="435" y="320"/>
                  </a:cubicBezTo>
                  <a:cubicBezTo>
                    <a:pt x="435" y="317"/>
                    <a:pt x="435" y="317"/>
                    <a:pt x="435" y="317"/>
                  </a:cubicBezTo>
                  <a:cubicBezTo>
                    <a:pt x="436" y="317"/>
                    <a:pt x="436" y="318"/>
                    <a:pt x="437" y="318"/>
                  </a:cubicBezTo>
                  <a:cubicBezTo>
                    <a:pt x="438" y="313"/>
                    <a:pt x="438" y="308"/>
                    <a:pt x="435" y="305"/>
                  </a:cubicBezTo>
                  <a:cubicBezTo>
                    <a:pt x="435" y="300"/>
                    <a:pt x="435" y="300"/>
                    <a:pt x="435" y="300"/>
                  </a:cubicBezTo>
                  <a:cubicBezTo>
                    <a:pt x="436" y="301"/>
                    <a:pt x="438" y="301"/>
                    <a:pt x="439" y="302"/>
                  </a:cubicBezTo>
                  <a:close/>
                  <a:moveTo>
                    <a:pt x="439" y="378"/>
                  </a:moveTo>
                  <a:cubicBezTo>
                    <a:pt x="439" y="400"/>
                    <a:pt x="439" y="400"/>
                    <a:pt x="439" y="400"/>
                  </a:cubicBezTo>
                  <a:cubicBezTo>
                    <a:pt x="435" y="403"/>
                    <a:pt x="435" y="403"/>
                    <a:pt x="435" y="403"/>
                  </a:cubicBezTo>
                  <a:cubicBezTo>
                    <a:pt x="435" y="378"/>
                    <a:pt x="435" y="378"/>
                    <a:pt x="435" y="378"/>
                  </a:cubicBezTo>
                  <a:cubicBezTo>
                    <a:pt x="439" y="378"/>
                    <a:pt x="439" y="378"/>
                    <a:pt x="439" y="378"/>
                  </a:cubicBezTo>
                  <a:close/>
                  <a:moveTo>
                    <a:pt x="439" y="459"/>
                  </a:moveTo>
                  <a:cubicBezTo>
                    <a:pt x="439" y="462"/>
                    <a:pt x="439" y="462"/>
                    <a:pt x="439" y="462"/>
                  </a:cubicBezTo>
                  <a:cubicBezTo>
                    <a:pt x="435" y="459"/>
                    <a:pt x="435" y="459"/>
                    <a:pt x="435" y="459"/>
                  </a:cubicBezTo>
                  <a:cubicBezTo>
                    <a:pt x="435" y="445"/>
                    <a:pt x="435" y="445"/>
                    <a:pt x="435" y="445"/>
                  </a:cubicBezTo>
                  <a:cubicBezTo>
                    <a:pt x="437" y="450"/>
                    <a:pt x="438" y="455"/>
                    <a:pt x="439" y="459"/>
                  </a:cubicBezTo>
                  <a:close/>
                  <a:moveTo>
                    <a:pt x="439" y="482"/>
                  </a:moveTo>
                  <a:cubicBezTo>
                    <a:pt x="439" y="486"/>
                    <a:pt x="439" y="486"/>
                    <a:pt x="439" y="486"/>
                  </a:cubicBezTo>
                  <a:cubicBezTo>
                    <a:pt x="438" y="486"/>
                    <a:pt x="437" y="486"/>
                    <a:pt x="436" y="486"/>
                  </a:cubicBezTo>
                  <a:cubicBezTo>
                    <a:pt x="436" y="487"/>
                    <a:pt x="436" y="488"/>
                    <a:pt x="436" y="489"/>
                  </a:cubicBezTo>
                  <a:cubicBezTo>
                    <a:pt x="437" y="489"/>
                    <a:pt x="438" y="489"/>
                    <a:pt x="439" y="490"/>
                  </a:cubicBezTo>
                  <a:cubicBezTo>
                    <a:pt x="439" y="495"/>
                    <a:pt x="439" y="495"/>
                    <a:pt x="439" y="495"/>
                  </a:cubicBezTo>
                  <a:cubicBezTo>
                    <a:pt x="438" y="494"/>
                    <a:pt x="436" y="493"/>
                    <a:pt x="435" y="492"/>
                  </a:cubicBezTo>
                  <a:cubicBezTo>
                    <a:pt x="435" y="484"/>
                    <a:pt x="435" y="484"/>
                    <a:pt x="435" y="484"/>
                  </a:cubicBezTo>
                  <a:cubicBezTo>
                    <a:pt x="436" y="484"/>
                    <a:pt x="438" y="483"/>
                    <a:pt x="439" y="482"/>
                  </a:cubicBezTo>
                  <a:close/>
                  <a:moveTo>
                    <a:pt x="439" y="498"/>
                  </a:moveTo>
                  <a:cubicBezTo>
                    <a:pt x="439" y="501"/>
                    <a:pt x="439" y="501"/>
                    <a:pt x="439" y="501"/>
                  </a:cubicBezTo>
                  <a:cubicBezTo>
                    <a:pt x="438" y="502"/>
                    <a:pt x="436" y="503"/>
                    <a:pt x="435" y="503"/>
                  </a:cubicBezTo>
                  <a:cubicBezTo>
                    <a:pt x="435" y="499"/>
                    <a:pt x="435" y="499"/>
                    <a:pt x="435" y="499"/>
                  </a:cubicBezTo>
                  <a:cubicBezTo>
                    <a:pt x="436" y="499"/>
                    <a:pt x="438" y="499"/>
                    <a:pt x="439" y="498"/>
                  </a:cubicBezTo>
                  <a:close/>
                  <a:moveTo>
                    <a:pt x="439" y="511"/>
                  </a:moveTo>
                  <a:cubicBezTo>
                    <a:pt x="439" y="522"/>
                    <a:pt x="439" y="522"/>
                    <a:pt x="439" y="522"/>
                  </a:cubicBezTo>
                  <a:cubicBezTo>
                    <a:pt x="438" y="523"/>
                    <a:pt x="436" y="523"/>
                    <a:pt x="435" y="524"/>
                  </a:cubicBezTo>
                  <a:cubicBezTo>
                    <a:pt x="435" y="512"/>
                    <a:pt x="435" y="512"/>
                    <a:pt x="435" y="512"/>
                  </a:cubicBezTo>
                  <a:cubicBezTo>
                    <a:pt x="436" y="511"/>
                    <a:pt x="438" y="511"/>
                    <a:pt x="439" y="511"/>
                  </a:cubicBezTo>
                  <a:close/>
                  <a:moveTo>
                    <a:pt x="439" y="546"/>
                  </a:moveTo>
                  <a:cubicBezTo>
                    <a:pt x="439" y="577"/>
                    <a:pt x="439" y="577"/>
                    <a:pt x="439" y="577"/>
                  </a:cubicBezTo>
                  <a:cubicBezTo>
                    <a:pt x="437" y="571"/>
                    <a:pt x="436" y="565"/>
                    <a:pt x="435" y="559"/>
                  </a:cubicBezTo>
                  <a:cubicBezTo>
                    <a:pt x="435" y="549"/>
                    <a:pt x="435" y="549"/>
                    <a:pt x="435" y="549"/>
                  </a:cubicBezTo>
                  <a:cubicBezTo>
                    <a:pt x="436" y="548"/>
                    <a:pt x="438" y="547"/>
                    <a:pt x="439" y="546"/>
                  </a:cubicBezTo>
                  <a:close/>
                  <a:moveTo>
                    <a:pt x="439" y="607"/>
                  </a:moveTo>
                  <a:cubicBezTo>
                    <a:pt x="439" y="613"/>
                    <a:pt x="439" y="613"/>
                    <a:pt x="439" y="613"/>
                  </a:cubicBezTo>
                  <a:cubicBezTo>
                    <a:pt x="438" y="613"/>
                    <a:pt x="438" y="613"/>
                    <a:pt x="437" y="613"/>
                  </a:cubicBezTo>
                  <a:cubicBezTo>
                    <a:pt x="438" y="615"/>
                    <a:pt x="438" y="616"/>
                    <a:pt x="439" y="617"/>
                  </a:cubicBezTo>
                  <a:cubicBezTo>
                    <a:pt x="439" y="626"/>
                    <a:pt x="439" y="626"/>
                    <a:pt x="439" y="626"/>
                  </a:cubicBezTo>
                  <a:cubicBezTo>
                    <a:pt x="438" y="625"/>
                    <a:pt x="436" y="623"/>
                    <a:pt x="435" y="622"/>
                  </a:cubicBezTo>
                  <a:cubicBezTo>
                    <a:pt x="435" y="608"/>
                    <a:pt x="435" y="608"/>
                    <a:pt x="435" y="608"/>
                  </a:cubicBezTo>
                  <a:cubicBezTo>
                    <a:pt x="436" y="608"/>
                    <a:pt x="437" y="607"/>
                    <a:pt x="438" y="607"/>
                  </a:cubicBezTo>
                  <a:cubicBezTo>
                    <a:pt x="439" y="607"/>
                    <a:pt x="439" y="607"/>
                    <a:pt x="439" y="607"/>
                  </a:cubicBezTo>
                  <a:close/>
                  <a:moveTo>
                    <a:pt x="439" y="630"/>
                  </a:moveTo>
                  <a:cubicBezTo>
                    <a:pt x="439" y="635"/>
                    <a:pt x="439" y="635"/>
                    <a:pt x="439" y="635"/>
                  </a:cubicBezTo>
                  <a:cubicBezTo>
                    <a:pt x="438" y="635"/>
                    <a:pt x="436" y="636"/>
                    <a:pt x="435" y="636"/>
                  </a:cubicBezTo>
                  <a:cubicBezTo>
                    <a:pt x="435" y="631"/>
                    <a:pt x="435" y="631"/>
                    <a:pt x="435" y="631"/>
                  </a:cubicBezTo>
                  <a:cubicBezTo>
                    <a:pt x="437" y="630"/>
                    <a:pt x="438" y="630"/>
                    <a:pt x="439" y="630"/>
                  </a:cubicBezTo>
                  <a:close/>
                  <a:moveTo>
                    <a:pt x="439" y="678"/>
                  </a:moveTo>
                  <a:cubicBezTo>
                    <a:pt x="439" y="679"/>
                    <a:pt x="439" y="679"/>
                    <a:pt x="439" y="679"/>
                  </a:cubicBezTo>
                  <a:cubicBezTo>
                    <a:pt x="439" y="679"/>
                    <a:pt x="439" y="679"/>
                    <a:pt x="439" y="679"/>
                  </a:cubicBezTo>
                  <a:cubicBezTo>
                    <a:pt x="439" y="678"/>
                    <a:pt x="439" y="678"/>
                    <a:pt x="439" y="678"/>
                  </a:cubicBezTo>
                  <a:close/>
                  <a:moveTo>
                    <a:pt x="439" y="745"/>
                  </a:moveTo>
                  <a:cubicBezTo>
                    <a:pt x="439" y="754"/>
                    <a:pt x="439" y="754"/>
                    <a:pt x="439" y="754"/>
                  </a:cubicBezTo>
                  <a:cubicBezTo>
                    <a:pt x="437" y="754"/>
                    <a:pt x="436" y="754"/>
                    <a:pt x="435" y="754"/>
                  </a:cubicBezTo>
                  <a:cubicBezTo>
                    <a:pt x="435" y="746"/>
                    <a:pt x="435" y="746"/>
                    <a:pt x="435" y="746"/>
                  </a:cubicBezTo>
                  <a:cubicBezTo>
                    <a:pt x="436" y="746"/>
                    <a:pt x="436" y="746"/>
                    <a:pt x="437" y="745"/>
                  </a:cubicBezTo>
                  <a:cubicBezTo>
                    <a:pt x="439" y="745"/>
                    <a:pt x="439" y="745"/>
                    <a:pt x="439" y="745"/>
                  </a:cubicBezTo>
                  <a:close/>
                  <a:moveTo>
                    <a:pt x="439" y="769"/>
                  </a:moveTo>
                  <a:cubicBezTo>
                    <a:pt x="438" y="768"/>
                    <a:pt x="436" y="766"/>
                    <a:pt x="435" y="764"/>
                  </a:cubicBezTo>
                  <a:cubicBezTo>
                    <a:pt x="435" y="777"/>
                    <a:pt x="435" y="777"/>
                    <a:pt x="435" y="777"/>
                  </a:cubicBezTo>
                  <a:cubicBezTo>
                    <a:pt x="436" y="779"/>
                    <a:pt x="438" y="781"/>
                    <a:pt x="439" y="783"/>
                  </a:cubicBezTo>
                  <a:lnTo>
                    <a:pt x="439" y="769"/>
                  </a:lnTo>
                  <a:close/>
                  <a:moveTo>
                    <a:pt x="427" y="2"/>
                  </a:moveTo>
                  <a:cubicBezTo>
                    <a:pt x="430" y="2"/>
                    <a:pt x="432" y="2"/>
                    <a:pt x="435" y="2"/>
                  </a:cubicBezTo>
                  <a:cubicBezTo>
                    <a:pt x="435" y="10"/>
                    <a:pt x="435" y="10"/>
                    <a:pt x="435" y="10"/>
                  </a:cubicBezTo>
                  <a:cubicBezTo>
                    <a:pt x="433" y="10"/>
                    <a:pt x="430" y="10"/>
                    <a:pt x="427" y="10"/>
                  </a:cubicBezTo>
                  <a:cubicBezTo>
                    <a:pt x="427" y="2"/>
                    <a:pt x="427" y="2"/>
                    <a:pt x="427" y="2"/>
                  </a:cubicBezTo>
                  <a:close/>
                  <a:moveTo>
                    <a:pt x="435" y="791"/>
                  </a:moveTo>
                  <a:cubicBezTo>
                    <a:pt x="432" y="792"/>
                    <a:pt x="430" y="792"/>
                    <a:pt x="427" y="792"/>
                  </a:cubicBezTo>
                  <a:cubicBezTo>
                    <a:pt x="427" y="786"/>
                    <a:pt x="427" y="786"/>
                    <a:pt x="427" y="786"/>
                  </a:cubicBezTo>
                  <a:cubicBezTo>
                    <a:pt x="431" y="785"/>
                    <a:pt x="433" y="785"/>
                    <a:pt x="435" y="785"/>
                  </a:cubicBezTo>
                  <a:cubicBezTo>
                    <a:pt x="435" y="791"/>
                    <a:pt x="435" y="791"/>
                    <a:pt x="435" y="791"/>
                  </a:cubicBezTo>
                  <a:close/>
                  <a:moveTo>
                    <a:pt x="435" y="35"/>
                  </a:moveTo>
                  <a:cubicBezTo>
                    <a:pt x="435" y="47"/>
                    <a:pt x="435" y="47"/>
                    <a:pt x="435" y="47"/>
                  </a:cubicBezTo>
                  <a:cubicBezTo>
                    <a:pt x="434" y="46"/>
                    <a:pt x="433" y="46"/>
                    <a:pt x="433" y="46"/>
                  </a:cubicBezTo>
                  <a:cubicBezTo>
                    <a:pt x="431" y="46"/>
                    <a:pt x="429" y="46"/>
                    <a:pt x="427" y="46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9" y="27"/>
                    <a:pt x="431" y="31"/>
                    <a:pt x="435" y="35"/>
                  </a:cubicBezTo>
                  <a:close/>
                  <a:moveTo>
                    <a:pt x="435" y="75"/>
                  </a:moveTo>
                  <a:cubicBezTo>
                    <a:pt x="435" y="84"/>
                    <a:pt x="435" y="84"/>
                    <a:pt x="435" y="84"/>
                  </a:cubicBezTo>
                  <a:cubicBezTo>
                    <a:pt x="434" y="84"/>
                    <a:pt x="434" y="84"/>
                    <a:pt x="434" y="84"/>
                  </a:cubicBezTo>
                  <a:cubicBezTo>
                    <a:pt x="434" y="81"/>
                    <a:pt x="434" y="78"/>
                    <a:pt x="434" y="75"/>
                  </a:cubicBezTo>
                  <a:cubicBezTo>
                    <a:pt x="434" y="75"/>
                    <a:pt x="435" y="75"/>
                    <a:pt x="435" y="75"/>
                  </a:cubicBezTo>
                  <a:close/>
                  <a:moveTo>
                    <a:pt x="435" y="99"/>
                  </a:moveTo>
                  <a:cubicBezTo>
                    <a:pt x="435" y="124"/>
                    <a:pt x="435" y="124"/>
                    <a:pt x="435" y="124"/>
                  </a:cubicBezTo>
                  <a:cubicBezTo>
                    <a:pt x="432" y="124"/>
                    <a:pt x="430" y="123"/>
                    <a:pt x="427" y="123"/>
                  </a:cubicBezTo>
                  <a:cubicBezTo>
                    <a:pt x="427" y="110"/>
                    <a:pt x="427" y="110"/>
                    <a:pt x="427" y="110"/>
                  </a:cubicBezTo>
                  <a:cubicBezTo>
                    <a:pt x="428" y="110"/>
                    <a:pt x="430" y="110"/>
                    <a:pt x="431" y="110"/>
                  </a:cubicBezTo>
                  <a:cubicBezTo>
                    <a:pt x="427" y="106"/>
                    <a:pt x="426" y="105"/>
                    <a:pt x="429" y="99"/>
                  </a:cubicBezTo>
                  <a:cubicBezTo>
                    <a:pt x="431" y="99"/>
                    <a:pt x="433" y="99"/>
                    <a:pt x="435" y="99"/>
                  </a:cubicBezTo>
                  <a:close/>
                  <a:moveTo>
                    <a:pt x="435" y="126"/>
                  </a:moveTo>
                  <a:cubicBezTo>
                    <a:pt x="435" y="137"/>
                    <a:pt x="435" y="137"/>
                    <a:pt x="435" y="137"/>
                  </a:cubicBezTo>
                  <a:cubicBezTo>
                    <a:pt x="432" y="137"/>
                    <a:pt x="429" y="137"/>
                    <a:pt x="427" y="136"/>
                  </a:cubicBezTo>
                  <a:cubicBezTo>
                    <a:pt x="427" y="126"/>
                    <a:pt x="427" y="126"/>
                    <a:pt x="427" y="126"/>
                  </a:cubicBezTo>
                  <a:cubicBezTo>
                    <a:pt x="429" y="125"/>
                    <a:pt x="432" y="125"/>
                    <a:pt x="435" y="126"/>
                  </a:cubicBezTo>
                  <a:close/>
                  <a:moveTo>
                    <a:pt x="435" y="166"/>
                  </a:moveTo>
                  <a:cubicBezTo>
                    <a:pt x="435" y="173"/>
                    <a:pt x="435" y="173"/>
                    <a:pt x="435" y="173"/>
                  </a:cubicBezTo>
                  <a:cubicBezTo>
                    <a:pt x="434" y="173"/>
                    <a:pt x="433" y="172"/>
                    <a:pt x="432" y="172"/>
                  </a:cubicBezTo>
                  <a:cubicBezTo>
                    <a:pt x="433" y="175"/>
                    <a:pt x="434" y="177"/>
                    <a:pt x="435" y="180"/>
                  </a:cubicBezTo>
                  <a:cubicBezTo>
                    <a:pt x="435" y="195"/>
                    <a:pt x="435" y="195"/>
                    <a:pt x="435" y="195"/>
                  </a:cubicBezTo>
                  <a:cubicBezTo>
                    <a:pt x="432" y="195"/>
                    <a:pt x="429" y="194"/>
                    <a:pt x="427" y="194"/>
                  </a:cubicBezTo>
                  <a:cubicBezTo>
                    <a:pt x="427" y="190"/>
                    <a:pt x="427" y="190"/>
                    <a:pt x="427" y="190"/>
                  </a:cubicBezTo>
                  <a:cubicBezTo>
                    <a:pt x="429" y="189"/>
                    <a:pt x="430" y="189"/>
                    <a:pt x="432" y="189"/>
                  </a:cubicBezTo>
                  <a:cubicBezTo>
                    <a:pt x="430" y="184"/>
                    <a:pt x="429" y="180"/>
                    <a:pt x="427" y="177"/>
                  </a:cubicBezTo>
                  <a:cubicBezTo>
                    <a:pt x="427" y="166"/>
                    <a:pt x="427" y="166"/>
                    <a:pt x="427" y="166"/>
                  </a:cubicBezTo>
                  <a:cubicBezTo>
                    <a:pt x="430" y="166"/>
                    <a:pt x="432" y="166"/>
                    <a:pt x="435" y="166"/>
                  </a:cubicBezTo>
                  <a:close/>
                  <a:moveTo>
                    <a:pt x="435" y="226"/>
                  </a:moveTo>
                  <a:cubicBezTo>
                    <a:pt x="435" y="288"/>
                    <a:pt x="435" y="288"/>
                    <a:pt x="435" y="288"/>
                  </a:cubicBezTo>
                  <a:cubicBezTo>
                    <a:pt x="433" y="288"/>
                    <a:pt x="433" y="288"/>
                    <a:pt x="433" y="288"/>
                  </a:cubicBezTo>
                  <a:cubicBezTo>
                    <a:pt x="429" y="283"/>
                    <a:pt x="428" y="282"/>
                    <a:pt x="427" y="279"/>
                  </a:cubicBezTo>
                  <a:cubicBezTo>
                    <a:pt x="427" y="263"/>
                    <a:pt x="427" y="263"/>
                    <a:pt x="427" y="263"/>
                  </a:cubicBezTo>
                  <a:cubicBezTo>
                    <a:pt x="428" y="257"/>
                    <a:pt x="429" y="247"/>
                    <a:pt x="432" y="230"/>
                  </a:cubicBezTo>
                  <a:cubicBezTo>
                    <a:pt x="433" y="228"/>
                    <a:pt x="433" y="227"/>
                    <a:pt x="435" y="226"/>
                  </a:cubicBezTo>
                  <a:close/>
                  <a:moveTo>
                    <a:pt x="435" y="300"/>
                  </a:moveTo>
                  <a:cubicBezTo>
                    <a:pt x="435" y="305"/>
                    <a:pt x="435" y="305"/>
                    <a:pt x="435" y="305"/>
                  </a:cubicBezTo>
                  <a:cubicBezTo>
                    <a:pt x="433" y="304"/>
                    <a:pt x="432" y="303"/>
                    <a:pt x="429" y="304"/>
                  </a:cubicBezTo>
                  <a:cubicBezTo>
                    <a:pt x="430" y="308"/>
                    <a:pt x="431" y="312"/>
                    <a:pt x="432" y="316"/>
                  </a:cubicBezTo>
                  <a:cubicBezTo>
                    <a:pt x="433" y="316"/>
                    <a:pt x="434" y="317"/>
                    <a:pt x="435" y="317"/>
                  </a:cubicBezTo>
                  <a:cubicBezTo>
                    <a:pt x="435" y="320"/>
                    <a:pt x="435" y="320"/>
                    <a:pt x="435" y="320"/>
                  </a:cubicBezTo>
                  <a:cubicBezTo>
                    <a:pt x="432" y="319"/>
                    <a:pt x="430" y="318"/>
                    <a:pt x="427" y="317"/>
                  </a:cubicBezTo>
                  <a:cubicBezTo>
                    <a:pt x="427" y="298"/>
                    <a:pt x="427" y="298"/>
                    <a:pt x="427" y="298"/>
                  </a:cubicBezTo>
                  <a:cubicBezTo>
                    <a:pt x="430" y="298"/>
                    <a:pt x="432" y="299"/>
                    <a:pt x="435" y="300"/>
                  </a:cubicBezTo>
                  <a:close/>
                  <a:moveTo>
                    <a:pt x="435" y="378"/>
                  </a:moveTo>
                  <a:cubicBezTo>
                    <a:pt x="435" y="403"/>
                    <a:pt x="435" y="403"/>
                    <a:pt x="435" y="403"/>
                  </a:cubicBezTo>
                  <a:cubicBezTo>
                    <a:pt x="427" y="409"/>
                    <a:pt x="427" y="409"/>
                    <a:pt x="427" y="409"/>
                  </a:cubicBezTo>
                  <a:cubicBezTo>
                    <a:pt x="427" y="378"/>
                    <a:pt x="427" y="378"/>
                    <a:pt x="427" y="378"/>
                  </a:cubicBezTo>
                  <a:cubicBezTo>
                    <a:pt x="435" y="378"/>
                    <a:pt x="435" y="378"/>
                    <a:pt x="435" y="378"/>
                  </a:cubicBezTo>
                  <a:close/>
                  <a:moveTo>
                    <a:pt x="435" y="445"/>
                  </a:moveTo>
                  <a:cubicBezTo>
                    <a:pt x="435" y="459"/>
                    <a:pt x="435" y="459"/>
                    <a:pt x="435" y="459"/>
                  </a:cubicBezTo>
                  <a:cubicBezTo>
                    <a:pt x="427" y="454"/>
                    <a:pt x="427" y="454"/>
                    <a:pt x="427" y="454"/>
                  </a:cubicBezTo>
                  <a:cubicBezTo>
                    <a:pt x="427" y="420"/>
                    <a:pt x="427" y="420"/>
                    <a:pt x="427" y="420"/>
                  </a:cubicBezTo>
                  <a:cubicBezTo>
                    <a:pt x="429" y="427"/>
                    <a:pt x="432" y="436"/>
                    <a:pt x="435" y="445"/>
                  </a:cubicBezTo>
                  <a:close/>
                  <a:moveTo>
                    <a:pt x="435" y="484"/>
                  </a:moveTo>
                  <a:cubicBezTo>
                    <a:pt x="435" y="492"/>
                    <a:pt x="435" y="492"/>
                    <a:pt x="435" y="492"/>
                  </a:cubicBezTo>
                  <a:cubicBezTo>
                    <a:pt x="433" y="491"/>
                    <a:pt x="430" y="490"/>
                    <a:pt x="427" y="491"/>
                  </a:cubicBezTo>
                  <a:cubicBezTo>
                    <a:pt x="427" y="487"/>
                    <a:pt x="427" y="487"/>
                    <a:pt x="427" y="487"/>
                  </a:cubicBezTo>
                  <a:cubicBezTo>
                    <a:pt x="430" y="486"/>
                    <a:pt x="432" y="485"/>
                    <a:pt x="435" y="484"/>
                  </a:cubicBezTo>
                  <a:close/>
                  <a:moveTo>
                    <a:pt x="435" y="499"/>
                  </a:moveTo>
                  <a:cubicBezTo>
                    <a:pt x="435" y="503"/>
                    <a:pt x="435" y="503"/>
                    <a:pt x="435" y="503"/>
                  </a:cubicBezTo>
                  <a:cubicBezTo>
                    <a:pt x="432" y="504"/>
                    <a:pt x="430" y="505"/>
                    <a:pt x="427" y="506"/>
                  </a:cubicBezTo>
                  <a:cubicBezTo>
                    <a:pt x="427" y="503"/>
                    <a:pt x="427" y="503"/>
                    <a:pt x="427" y="503"/>
                  </a:cubicBezTo>
                  <a:cubicBezTo>
                    <a:pt x="429" y="503"/>
                    <a:pt x="429" y="503"/>
                    <a:pt x="429" y="503"/>
                  </a:cubicBezTo>
                  <a:cubicBezTo>
                    <a:pt x="428" y="502"/>
                    <a:pt x="428" y="501"/>
                    <a:pt x="427" y="500"/>
                  </a:cubicBezTo>
                  <a:cubicBezTo>
                    <a:pt x="427" y="495"/>
                    <a:pt x="427" y="495"/>
                    <a:pt x="427" y="495"/>
                  </a:cubicBezTo>
                  <a:cubicBezTo>
                    <a:pt x="429" y="496"/>
                    <a:pt x="431" y="498"/>
                    <a:pt x="432" y="499"/>
                  </a:cubicBezTo>
                  <a:cubicBezTo>
                    <a:pt x="435" y="499"/>
                    <a:pt x="435" y="499"/>
                    <a:pt x="435" y="499"/>
                  </a:cubicBezTo>
                  <a:close/>
                  <a:moveTo>
                    <a:pt x="435" y="512"/>
                  </a:moveTo>
                  <a:cubicBezTo>
                    <a:pt x="435" y="524"/>
                    <a:pt x="435" y="524"/>
                    <a:pt x="435" y="524"/>
                  </a:cubicBezTo>
                  <a:cubicBezTo>
                    <a:pt x="432" y="526"/>
                    <a:pt x="430" y="528"/>
                    <a:pt x="427" y="530"/>
                  </a:cubicBezTo>
                  <a:cubicBezTo>
                    <a:pt x="427" y="518"/>
                    <a:pt x="427" y="518"/>
                    <a:pt x="427" y="518"/>
                  </a:cubicBezTo>
                  <a:cubicBezTo>
                    <a:pt x="427" y="518"/>
                    <a:pt x="427" y="518"/>
                    <a:pt x="427" y="518"/>
                  </a:cubicBezTo>
                  <a:cubicBezTo>
                    <a:pt x="429" y="515"/>
                    <a:pt x="431" y="513"/>
                    <a:pt x="435" y="512"/>
                  </a:cubicBezTo>
                  <a:close/>
                  <a:moveTo>
                    <a:pt x="435" y="549"/>
                  </a:moveTo>
                  <a:cubicBezTo>
                    <a:pt x="435" y="559"/>
                    <a:pt x="435" y="559"/>
                    <a:pt x="435" y="559"/>
                  </a:cubicBezTo>
                  <a:cubicBezTo>
                    <a:pt x="434" y="555"/>
                    <a:pt x="434" y="552"/>
                    <a:pt x="434" y="550"/>
                  </a:cubicBezTo>
                  <a:cubicBezTo>
                    <a:pt x="435" y="549"/>
                    <a:pt x="435" y="549"/>
                    <a:pt x="435" y="549"/>
                  </a:cubicBezTo>
                  <a:close/>
                  <a:moveTo>
                    <a:pt x="435" y="608"/>
                  </a:moveTo>
                  <a:cubicBezTo>
                    <a:pt x="435" y="622"/>
                    <a:pt x="435" y="622"/>
                    <a:pt x="435" y="622"/>
                  </a:cubicBezTo>
                  <a:cubicBezTo>
                    <a:pt x="433" y="619"/>
                    <a:pt x="430" y="617"/>
                    <a:pt x="427" y="616"/>
                  </a:cubicBezTo>
                  <a:cubicBezTo>
                    <a:pt x="427" y="610"/>
                    <a:pt x="427" y="610"/>
                    <a:pt x="427" y="610"/>
                  </a:cubicBezTo>
                  <a:cubicBezTo>
                    <a:pt x="430" y="609"/>
                    <a:pt x="432" y="609"/>
                    <a:pt x="435" y="608"/>
                  </a:cubicBezTo>
                  <a:close/>
                  <a:moveTo>
                    <a:pt x="435" y="631"/>
                  </a:moveTo>
                  <a:cubicBezTo>
                    <a:pt x="435" y="636"/>
                    <a:pt x="435" y="636"/>
                    <a:pt x="435" y="636"/>
                  </a:cubicBezTo>
                  <a:cubicBezTo>
                    <a:pt x="432" y="637"/>
                    <a:pt x="430" y="637"/>
                    <a:pt x="427" y="637"/>
                  </a:cubicBezTo>
                  <a:cubicBezTo>
                    <a:pt x="427" y="629"/>
                    <a:pt x="427" y="629"/>
                    <a:pt x="427" y="629"/>
                  </a:cubicBezTo>
                  <a:cubicBezTo>
                    <a:pt x="428" y="630"/>
                    <a:pt x="429" y="630"/>
                    <a:pt x="430" y="631"/>
                  </a:cubicBezTo>
                  <a:cubicBezTo>
                    <a:pt x="432" y="631"/>
                    <a:pt x="434" y="631"/>
                    <a:pt x="435" y="631"/>
                  </a:cubicBezTo>
                  <a:close/>
                  <a:moveTo>
                    <a:pt x="435" y="746"/>
                  </a:moveTo>
                  <a:cubicBezTo>
                    <a:pt x="435" y="754"/>
                    <a:pt x="435" y="754"/>
                    <a:pt x="435" y="754"/>
                  </a:cubicBezTo>
                  <a:cubicBezTo>
                    <a:pt x="433" y="754"/>
                    <a:pt x="433" y="755"/>
                    <a:pt x="431" y="755"/>
                  </a:cubicBezTo>
                  <a:cubicBezTo>
                    <a:pt x="432" y="758"/>
                    <a:pt x="433" y="761"/>
                    <a:pt x="435" y="764"/>
                  </a:cubicBezTo>
                  <a:cubicBezTo>
                    <a:pt x="435" y="777"/>
                    <a:pt x="435" y="777"/>
                    <a:pt x="435" y="777"/>
                  </a:cubicBezTo>
                  <a:cubicBezTo>
                    <a:pt x="432" y="773"/>
                    <a:pt x="430" y="770"/>
                    <a:pt x="427" y="766"/>
                  </a:cubicBezTo>
                  <a:cubicBezTo>
                    <a:pt x="427" y="747"/>
                    <a:pt x="427" y="747"/>
                    <a:pt x="427" y="747"/>
                  </a:cubicBezTo>
                  <a:cubicBezTo>
                    <a:pt x="430" y="747"/>
                    <a:pt x="432" y="747"/>
                    <a:pt x="435" y="746"/>
                  </a:cubicBezTo>
                  <a:close/>
                  <a:moveTo>
                    <a:pt x="427" y="711"/>
                  </a:moveTo>
                  <a:cubicBezTo>
                    <a:pt x="427" y="704"/>
                    <a:pt x="427" y="704"/>
                    <a:pt x="427" y="704"/>
                  </a:cubicBezTo>
                  <a:cubicBezTo>
                    <a:pt x="427" y="711"/>
                    <a:pt x="427" y="711"/>
                    <a:pt x="427" y="711"/>
                  </a:cubicBezTo>
                  <a:cubicBezTo>
                    <a:pt x="427" y="711"/>
                    <a:pt x="427" y="711"/>
                    <a:pt x="427" y="711"/>
                  </a:cubicBezTo>
                  <a:close/>
                  <a:moveTo>
                    <a:pt x="427" y="548"/>
                  </a:moveTo>
                  <a:cubicBezTo>
                    <a:pt x="427" y="535"/>
                    <a:pt x="427" y="535"/>
                    <a:pt x="427" y="535"/>
                  </a:cubicBezTo>
                  <a:cubicBezTo>
                    <a:pt x="429" y="533"/>
                    <a:pt x="431" y="533"/>
                    <a:pt x="434" y="533"/>
                  </a:cubicBezTo>
                  <a:cubicBezTo>
                    <a:pt x="434" y="539"/>
                    <a:pt x="431" y="545"/>
                    <a:pt x="427" y="548"/>
                  </a:cubicBezTo>
                  <a:close/>
                  <a:moveTo>
                    <a:pt x="424" y="3"/>
                  </a:moveTo>
                  <a:cubicBezTo>
                    <a:pt x="425" y="3"/>
                    <a:pt x="426" y="3"/>
                    <a:pt x="427" y="2"/>
                  </a:cubicBezTo>
                  <a:cubicBezTo>
                    <a:pt x="427" y="10"/>
                    <a:pt x="427" y="10"/>
                    <a:pt x="427" y="10"/>
                  </a:cubicBezTo>
                  <a:cubicBezTo>
                    <a:pt x="426" y="10"/>
                    <a:pt x="425" y="10"/>
                    <a:pt x="424" y="10"/>
                  </a:cubicBezTo>
                  <a:cubicBezTo>
                    <a:pt x="424" y="3"/>
                    <a:pt x="424" y="3"/>
                    <a:pt x="424" y="3"/>
                  </a:cubicBezTo>
                  <a:close/>
                  <a:moveTo>
                    <a:pt x="427" y="792"/>
                  </a:moveTo>
                  <a:cubicBezTo>
                    <a:pt x="426" y="792"/>
                    <a:pt x="425" y="792"/>
                    <a:pt x="424" y="792"/>
                  </a:cubicBezTo>
                  <a:cubicBezTo>
                    <a:pt x="424" y="785"/>
                    <a:pt x="424" y="785"/>
                    <a:pt x="424" y="785"/>
                  </a:cubicBezTo>
                  <a:cubicBezTo>
                    <a:pt x="426" y="786"/>
                    <a:pt x="426" y="786"/>
                    <a:pt x="426" y="786"/>
                  </a:cubicBezTo>
                  <a:cubicBezTo>
                    <a:pt x="427" y="786"/>
                    <a:pt x="427" y="786"/>
                    <a:pt x="427" y="786"/>
                  </a:cubicBezTo>
                  <a:cubicBezTo>
                    <a:pt x="427" y="792"/>
                    <a:pt x="427" y="792"/>
                    <a:pt x="427" y="792"/>
                  </a:cubicBezTo>
                  <a:close/>
                  <a:moveTo>
                    <a:pt x="427" y="22"/>
                  </a:moveTo>
                  <a:cubicBezTo>
                    <a:pt x="427" y="46"/>
                    <a:pt x="427" y="46"/>
                    <a:pt x="427" y="46"/>
                  </a:cubicBezTo>
                  <a:cubicBezTo>
                    <a:pt x="426" y="46"/>
                    <a:pt x="425" y="46"/>
                    <a:pt x="424" y="46"/>
                  </a:cubicBezTo>
                  <a:cubicBezTo>
                    <a:pt x="424" y="38"/>
                    <a:pt x="424" y="38"/>
                    <a:pt x="424" y="38"/>
                  </a:cubicBezTo>
                  <a:cubicBezTo>
                    <a:pt x="426" y="38"/>
                    <a:pt x="426" y="38"/>
                    <a:pt x="426" y="38"/>
                  </a:cubicBezTo>
                  <a:cubicBezTo>
                    <a:pt x="425" y="37"/>
                    <a:pt x="425" y="35"/>
                    <a:pt x="424" y="34"/>
                  </a:cubicBezTo>
                  <a:cubicBezTo>
                    <a:pt x="424" y="14"/>
                    <a:pt x="424" y="14"/>
                    <a:pt x="424" y="14"/>
                  </a:cubicBezTo>
                  <a:cubicBezTo>
                    <a:pt x="425" y="17"/>
                    <a:pt x="426" y="20"/>
                    <a:pt x="427" y="22"/>
                  </a:cubicBezTo>
                  <a:close/>
                  <a:moveTo>
                    <a:pt x="427" y="110"/>
                  </a:moveTo>
                  <a:cubicBezTo>
                    <a:pt x="427" y="123"/>
                    <a:pt x="427" y="123"/>
                    <a:pt x="427" y="123"/>
                  </a:cubicBezTo>
                  <a:cubicBezTo>
                    <a:pt x="426" y="123"/>
                    <a:pt x="425" y="123"/>
                    <a:pt x="424" y="122"/>
                  </a:cubicBezTo>
                  <a:cubicBezTo>
                    <a:pt x="424" y="109"/>
                    <a:pt x="424" y="109"/>
                    <a:pt x="424" y="109"/>
                  </a:cubicBezTo>
                  <a:cubicBezTo>
                    <a:pt x="425" y="109"/>
                    <a:pt x="426" y="109"/>
                    <a:pt x="427" y="110"/>
                  </a:cubicBezTo>
                  <a:close/>
                  <a:moveTo>
                    <a:pt x="427" y="126"/>
                  </a:moveTo>
                  <a:cubicBezTo>
                    <a:pt x="427" y="136"/>
                    <a:pt x="427" y="136"/>
                    <a:pt x="427" y="136"/>
                  </a:cubicBezTo>
                  <a:cubicBezTo>
                    <a:pt x="426" y="136"/>
                    <a:pt x="425" y="135"/>
                    <a:pt x="424" y="135"/>
                  </a:cubicBezTo>
                  <a:cubicBezTo>
                    <a:pt x="424" y="126"/>
                    <a:pt x="424" y="126"/>
                    <a:pt x="424" y="126"/>
                  </a:cubicBezTo>
                  <a:cubicBezTo>
                    <a:pt x="425" y="126"/>
                    <a:pt x="426" y="126"/>
                    <a:pt x="427" y="126"/>
                  </a:cubicBezTo>
                  <a:close/>
                  <a:moveTo>
                    <a:pt x="427" y="166"/>
                  </a:moveTo>
                  <a:cubicBezTo>
                    <a:pt x="427" y="177"/>
                    <a:pt x="427" y="177"/>
                    <a:pt x="427" y="177"/>
                  </a:cubicBezTo>
                  <a:cubicBezTo>
                    <a:pt x="426" y="176"/>
                    <a:pt x="425" y="174"/>
                    <a:pt x="424" y="173"/>
                  </a:cubicBezTo>
                  <a:cubicBezTo>
                    <a:pt x="424" y="165"/>
                    <a:pt x="424" y="165"/>
                    <a:pt x="424" y="165"/>
                  </a:cubicBezTo>
                  <a:cubicBezTo>
                    <a:pt x="425" y="165"/>
                    <a:pt x="426" y="166"/>
                    <a:pt x="427" y="166"/>
                  </a:cubicBezTo>
                  <a:close/>
                  <a:moveTo>
                    <a:pt x="427" y="190"/>
                  </a:moveTo>
                  <a:cubicBezTo>
                    <a:pt x="427" y="194"/>
                    <a:pt x="427" y="194"/>
                    <a:pt x="427" y="194"/>
                  </a:cubicBezTo>
                  <a:cubicBezTo>
                    <a:pt x="426" y="194"/>
                    <a:pt x="425" y="194"/>
                    <a:pt x="424" y="194"/>
                  </a:cubicBezTo>
                  <a:cubicBezTo>
                    <a:pt x="424" y="189"/>
                    <a:pt x="424" y="189"/>
                    <a:pt x="424" y="189"/>
                  </a:cubicBezTo>
                  <a:cubicBezTo>
                    <a:pt x="424" y="189"/>
                    <a:pt x="425" y="190"/>
                    <a:pt x="425" y="190"/>
                  </a:cubicBezTo>
                  <a:cubicBezTo>
                    <a:pt x="427" y="190"/>
                    <a:pt x="427" y="190"/>
                    <a:pt x="427" y="190"/>
                  </a:cubicBezTo>
                  <a:close/>
                  <a:moveTo>
                    <a:pt x="427" y="263"/>
                  </a:moveTo>
                  <a:cubicBezTo>
                    <a:pt x="427" y="279"/>
                    <a:pt x="427" y="279"/>
                    <a:pt x="427" y="279"/>
                  </a:cubicBezTo>
                  <a:cubicBezTo>
                    <a:pt x="427" y="279"/>
                    <a:pt x="426" y="278"/>
                    <a:pt x="426" y="277"/>
                  </a:cubicBezTo>
                  <a:cubicBezTo>
                    <a:pt x="426" y="272"/>
                    <a:pt x="426" y="270"/>
                    <a:pt x="427" y="263"/>
                  </a:cubicBezTo>
                  <a:close/>
                  <a:moveTo>
                    <a:pt x="427" y="298"/>
                  </a:moveTo>
                  <a:cubicBezTo>
                    <a:pt x="427" y="317"/>
                    <a:pt x="427" y="317"/>
                    <a:pt x="427" y="317"/>
                  </a:cubicBezTo>
                  <a:cubicBezTo>
                    <a:pt x="426" y="317"/>
                    <a:pt x="425" y="317"/>
                    <a:pt x="424" y="317"/>
                  </a:cubicBezTo>
                  <a:cubicBezTo>
                    <a:pt x="424" y="313"/>
                    <a:pt x="424" y="313"/>
                    <a:pt x="424" y="313"/>
                  </a:cubicBezTo>
                  <a:cubicBezTo>
                    <a:pt x="424" y="313"/>
                    <a:pt x="424" y="313"/>
                    <a:pt x="424" y="313"/>
                  </a:cubicBezTo>
                  <a:cubicBezTo>
                    <a:pt x="425" y="313"/>
                    <a:pt x="425" y="313"/>
                    <a:pt x="426" y="313"/>
                  </a:cubicBezTo>
                  <a:cubicBezTo>
                    <a:pt x="426" y="309"/>
                    <a:pt x="426" y="305"/>
                    <a:pt x="424" y="303"/>
                  </a:cubicBezTo>
                  <a:cubicBezTo>
                    <a:pt x="424" y="297"/>
                    <a:pt x="424" y="297"/>
                    <a:pt x="424" y="297"/>
                  </a:cubicBezTo>
                  <a:cubicBezTo>
                    <a:pt x="425" y="297"/>
                    <a:pt x="426" y="298"/>
                    <a:pt x="427" y="298"/>
                  </a:cubicBezTo>
                  <a:close/>
                  <a:moveTo>
                    <a:pt x="427" y="378"/>
                  </a:moveTo>
                  <a:cubicBezTo>
                    <a:pt x="427" y="409"/>
                    <a:pt x="427" y="409"/>
                    <a:pt x="427" y="409"/>
                  </a:cubicBezTo>
                  <a:cubicBezTo>
                    <a:pt x="425" y="411"/>
                    <a:pt x="425" y="411"/>
                    <a:pt x="425" y="411"/>
                  </a:cubicBezTo>
                  <a:cubicBezTo>
                    <a:pt x="425" y="411"/>
                    <a:pt x="426" y="415"/>
                    <a:pt x="427" y="420"/>
                  </a:cubicBezTo>
                  <a:cubicBezTo>
                    <a:pt x="427" y="454"/>
                    <a:pt x="427" y="454"/>
                    <a:pt x="427" y="454"/>
                  </a:cubicBezTo>
                  <a:cubicBezTo>
                    <a:pt x="424" y="451"/>
                    <a:pt x="424" y="451"/>
                    <a:pt x="424" y="451"/>
                  </a:cubicBezTo>
                  <a:cubicBezTo>
                    <a:pt x="424" y="378"/>
                    <a:pt x="424" y="378"/>
                    <a:pt x="424" y="378"/>
                  </a:cubicBezTo>
                  <a:cubicBezTo>
                    <a:pt x="427" y="378"/>
                    <a:pt x="427" y="378"/>
                    <a:pt x="427" y="378"/>
                  </a:cubicBezTo>
                  <a:close/>
                  <a:moveTo>
                    <a:pt x="427" y="487"/>
                  </a:moveTo>
                  <a:cubicBezTo>
                    <a:pt x="427" y="491"/>
                    <a:pt x="427" y="491"/>
                    <a:pt x="427" y="491"/>
                  </a:cubicBezTo>
                  <a:cubicBezTo>
                    <a:pt x="426" y="491"/>
                    <a:pt x="425" y="491"/>
                    <a:pt x="424" y="492"/>
                  </a:cubicBezTo>
                  <a:cubicBezTo>
                    <a:pt x="425" y="493"/>
                    <a:pt x="426" y="494"/>
                    <a:pt x="427" y="495"/>
                  </a:cubicBezTo>
                  <a:cubicBezTo>
                    <a:pt x="427" y="500"/>
                    <a:pt x="427" y="500"/>
                    <a:pt x="427" y="500"/>
                  </a:cubicBezTo>
                  <a:cubicBezTo>
                    <a:pt x="426" y="499"/>
                    <a:pt x="425" y="497"/>
                    <a:pt x="424" y="497"/>
                  </a:cubicBezTo>
                  <a:cubicBezTo>
                    <a:pt x="424" y="488"/>
                    <a:pt x="424" y="488"/>
                    <a:pt x="424" y="488"/>
                  </a:cubicBezTo>
                  <a:cubicBezTo>
                    <a:pt x="425" y="488"/>
                    <a:pt x="426" y="487"/>
                    <a:pt x="427" y="487"/>
                  </a:cubicBezTo>
                  <a:close/>
                  <a:moveTo>
                    <a:pt x="427" y="503"/>
                  </a:moveTo>
                  <a:cubicBezTo>
                    <a:pt x="427" y="506"/>
                    <a:pt x="427" y="506"/>
                    <a:pt x="427" y="506"/>
                  </a:cubicBezTo>
                  <a:cubicBezTo>
                    <a:pt x="426" y="506"/>
                    <a:pt x="425" y="507"/>
                    <a:pt x="424" y="507"/>
                  </a:cubicBezTo>
                  <a:cubicBezTo>
                    <a:pt x="424" y="503"/>
                    <a:pt x="424" y="503"/>
                    <a:pt x="424" y="503"/>
                  </a:cubicBezTo>
                  <a:cubicBezTo>
                    <a:pt x="427" y="503"/>
                    <a:pt x="427" y="503"/>
                    <a:pt x="427" y="503"/>
                  </a:cubicBezTo>
                  <a:close/>
                  <a:moveTo>
                    <a:pt x="427" y="518"/>
                  </a:moveTo>
                  <a:cubicBezTo>
                    <a:pt x="427" y="530"/>
                    <a:pt x="427" y="530"/>
                    <a:pt x="427" y="530"/>
                  </a:cubicBezTo>
                  <a:cubicBezTo>
                    <a:pt x="426" y="531"/>
                    <a:pt x="426" y="531"/>
                    <a:pt x="426" y="531"/>
                  </a:cubicBezTo>
                  <a:cubicBezTo>
                    <a:pt x="425" y="531"/>
                    <a:pt x="425" y="531"/>
                    <a:pt x="424" y="531"/>
                  </a:cubicBezTo>
                  <a:cubicBezTo>
                    <a:pt x="424" y="520"/>
                    <a:pt x="424" y="520"/>
                    <a:pt x="424" y="520"/>
                  </a:cubicBezTo>
                  <a:cubicBezTo>
                    <a:pt x="425" y="519"/>
                    <a:pt x="426" y="519"/>
                    <a:pt x="427" y="518"/>
                  </a:cubicBezTo>
                  <a:close/>
                  <a:moveTo>
                    <a:pt x="427" y="535"/>
                  </a:moveTo>
                  <a:cubicBezTo>
                    <a:pt x="427" y="548"/>
                    <a:pt x="427" y="548"/>
                    <a:pt x="427" y="548"/>
                  </a:cubicBezTo>
                  <a:cubicBezTo>
                    <a:pt x="426" y="549"/>
                    <a:pt x="425" y="550"/>
                    <a:pt x="424" y="550"/>
                  </a:cubicBezTo>
                  <a:cubicBezTo>
                    <a:pt x="424" y="538"/>
                    <a:pt x="424" y="538"/>
                    <a:pt x="424" y="538"/>
                  </a:cubicBezTo>
                  <a:cubicBezTo>
                    <a:pt x="425" y="537"/>
                    <a:pt x="426" y="535"/>
                    <a:pt x="427" y="535"/>
                  </a:cubicBezTo>
                  <a:close/>
                  <a:moveTo>
                    <a:pt x="427" y="610"/>
                  </a:moveTo>
                  <a:cubicBezTo>
                    <a:pt x="427" y="616"/>
                    <a:pt x="427" y="616"/>
                    <a:pt x="427" y="616"/>
                  </a:cubicBezTo>
                  <a:cubicBezTo>
                    <a:pt x="426" y="615"/>
                    <a:pt x="425" y="615"/>
                    <a:pt x="424" y="615"/>
                  </a:cubicBezTo>
                  <a:cubicBezTo>
                    <a:pt x="424" y="610"/>
                    <a:pt x="424" y="610"/>
                    <a:pt x="424" y="610"/>
                  </a:cubicBezTo>
                  <a:cubicBezTo>
                    <a:pt x="425" y="610"/>
                    <a:pt x="426" y="610"/>
                    <a:pt x="427" y="610"/>
                  </a:cubicBezTo>
                  <a:close/>
                  <a:moveTo>
                    <a:pt x="427" y="629"/>
                  </a:moveTo>
                  <a:cubicBezTo>
                    <a:pt x="427" y="637"/>
                    <a:pt x="427" y="637"/>
                    <a:pt x="427" y="637"/>
                  </a:cubicBezTo>
                  <a:cubicBezTo>
                    <a:pt x="426" y="637"/>
                    <a:pt x="425" y="638"/>
                    <a:pt x="424" y="638"/>
                  </a:cubicBezTo>
                  <a:cubicBezTo>
                    <a:pt x="424" y="626"/>
                    <a:pt x="424" y="626"/>
                    <a:pt x="424" y="626"/>
                  </a:cubicBezTo>
                  <a:cubicBezTo>
                    <a:pt x="425" y="627"/>
                    <a:pt x="426" y="628"/>
                    <a:pt x="427" y="629"/>
                  </a:cubicBezTo>
                  <a:close/>
                  <a:moveTo>
                    <a:pt x="427" y="704"/>
                  </a:moveTo>
                  <a:cubicBezTo>
                    <a:pt x="427" y="711"/>
                    <a:pt x="427" y="711"/>
                    <a:pt x="427" y="711"/>
                  </a:cubicBezTo>
                  <a:cubicBezTo>
                    <a:pt x="426" y="711"/>
                    <a:pt x="425" y="711"/>
                    <a:pt x="424" y="711"/>
                  </a:cubicBezTo>
                  <a:cubicBezTo>
                    <a:pt x="424" y="670"/>
                    <a:pt x="424" y="670"/>
                    <a:pt x="424" y="670"/>
                  </a:cubicBezTo>
                  <a:cubicBezTo>
                    <a:pt x="424" y="670"/>
                    <a:pt x="425" y="670"/>
                    <a:pt x="425" y="670"/>
                  </a:cubicBezTo>
                  <a:cubicBezTo>
                    <a:pt x="426" y="681"/>
                    <a:pt x="427" y="693"/>
                    <a:pt x="427" y="704"/>
                  </a:cubicBezTo>
                  <a:close/>
                  <a:moveTo>
                    <a:pt x="427" y="747"/>
                  </a:moveTo>
                  <a:cubicBezTo>
                    <a:pt x="427" y="766"/>
                    <a:pt x="427" y="766"/>
                    <a:pt x="427" y="766"/>
                  </a:cubicBezTo>
                  <a:cubicBezTo>
                    <a:pt x="426" y="765"/>
                    <a:pt x="425" y="764"/>
                    <a:pt x="424" y="763"/>
                  </a:cubicBezTo>
                  <a:cubicBezTo>
                    <a:pt x="424" y="748"/>
                    <a:pt x="424" y="748"/>
                    <a:pt x="424" y="748"/>
                  </a:cubicBezTo>
                  <a:cubicBezTo>
                    <a:pt x="425" y="748"/>
                    <a:pt x="426" y="748"/>
                    <a:pt x="427" y="747"/>
                  </a:cubicBezTo>
                  <a:close/>
                  <a:moveTo>
                    <a:pt x="419" y="3"/>
                  </a:moveTo>
                  <a:cubicBezTo>
                    <a:pt x="421" y="3"/>
                    <a:pt x="422" y="3"/>
                    <a:pt x="424" y="3"/>
                  </a:cubicBezTo>
                  <a:cubicBezTo>
                    <a:pt x="424" y="10"/>
                    <a:pt x="424" y="10"/>
                    <a:pt x="424" y="10"/>
                  </a:cubicBezTo>
                  <a:cubicBezTo>
                    <a:pt x="423" y="10"/>
                    <a:pt x="423" y="10"/>
                    <a:pt x="422" y="10"/>
                  </a:cubicBezTo>
                  <a:cubicBezTo>
                    <a:pt x="423" y="12"/>
                    <a:pt x="423" y="13"/>
                    <a:pt x="424" y="14"/>
                  </a:cubicBezTo>
                  <a:cubicBezTo>
                    <a:pt x="424" y="34"/>
                    <a:pt x="424" y="34"/>
                    <a:pt x="424" y="34"/>
                  </a:cubicBezTo>
                  <a:cubicBezTo>
                    <a:pt x="422" y="30"/>
                    <a:pt x="420" y="27"/>
                    <a:pt x="419" y="24"/>
                  </a:cubicBezTo>
                  <a:cubicBezTo>
                    <a:pt x="419" y="3"/>
                    <a:pt x="419" y="3"/>
                    <a:pt x="419" y="3"/>
                  </a:cubicBezTo>
                  <a:close/>
                  <a:moveTo>
                    <a:pt x="424" y="792"/>
                  </a:moveTo>
                  <a:cubicBezTo>
                    <a:pt x="422" y="793"/>
                    <a:pt x="421" y="793"/>
                    <a:pt x="419" y="793"/>
                  </a:cubicBezTo>
                  <a:cubicBezTo>
                    <a:pt x="419" y="783"/>
                    <a:pt x="419" y="783"/>
                    <a:pt x="419" y="783"/>
                  </a:cubicBezTo>
                  <a:cubicBezTo>
                    <a:pt x="421" y="784"/>
                    <a:pt x="422" y="785"/>
                    <a:pt x="424" y="785"/>
                  </a:cubicBezTo>
                  <a:cubicBezTo>
                    <a:pt x="424" y="792"/>
                    <a:pt x="424" y="792"/>
                    <a:pt x="424" y="792"/>
                  </a:cubicBezTo>
                  <a:close/>
                  <a:moveTo>
                    <a:pt x="424" y="38"/>
                  </a:moveTo>
                  <a:cubicBezTo>
                    <a:pt x="424" y="46"/>
                    <a:pt x="424" y="46"/>
                    <a:pt x="424" y="46"/>
                  </a:cubicBezTo>
                  <a:cubicBezTo>
                    <a:pt x="422" y="47"/>
                    <a:pt x="421" y="46"/>
                    <a:pt x="419" y="46"/>
                  </a:cubicBezTo>
                  <a:cubicBezTo>
                    <a:pt x="419" y="39"/>
                    <a:pt x="419" y="39"/>
                    <a:pt x="419" y="39"/>
                  </a:cubicBezTo>
                  <a:cubicBezTo>
                    <a:pt x="421" y="39"/>
                    <a:pt x="422" y="38"/>
                    <a:pt x="424" y="38"/>
                  </a:cubicBezTo>
                  <a:close/>
                  <a:moveTo>
                    <a:pt x="424" y="109"/>
                  </a:moveTo>
                  <a:cubicBezTo>
                    <a:pt x="424" y="122"/>
                    <a:pt x="424" y="122"/>
                    <a:pt x="424" y="122"/>
                  </a:cubicBezTo>
                  <a:cubicBezTo>
                    <a:pt x="422" y="122"/>
                    <a:pt x="420" y="122"/>
                    <a:pt x="419" y="121"/>
                  </a:cubicBezTo>
                  <a:cubicBezTo>
                    <a:pt x="419" y="109"/>
                    <a:pt x="419" y="109"/>
                    <a:pt x="419" y="109"/>
                  </a:cubicBezTo>
                  <a:cubicBezTo>
                    <a:pt x="420" y="109"/>
                    <a:pt x="422" y="109"/>
                    <a:pt x="424" y="109"/>
                  </a:cubicBezTo>
                  <a:close/>
                  <a:moveTo>
                    <a:pt x="424" y="126"/>
                  </a:moveTo>
                  <a:cubicBezTo>
                    <a:pt x="424" y="135"/>
                    <a:pt x="424" y="135"/>
                    <a:pt x="424" y="135"/>
                  </a:cubicBezTo>
                  <a:cubicBezTo>
                    <a:pt x="423" y="134"/>
                    <a:pt x="421" y="133"/>
                    <a:pt x="420" y="133"/>
                  </a:cubicBezTo>
                  <a:cubicBezTo>
                    <a:pt x="420" y="131"/>
                    <a:pt x="420" y="130"/>
                    <a:pt x="420" y="128"/>
                  </a:cubicBezTo>
                  <a:cubicBezTo>
                    <a:pt x="421" y="128"/>
                    <a:pt x="422" y="127"/>
                    <a:pt x="424" y="126"/>
                  </a:cubicBezTo>
                  <a:close/>
                  <a:moveTo>
                    <a:pt x="424" y="165"/>
                  </a:moveTo>
                  <a:cubicBezTo>
                    <a:pt x="424" y="173"/>
                    <a:pt x="424" y="173"/>
                    <a:pt x="424" y="173"/>
                  </a:cubicBezTo>
                  <a:cubicBezTo>
                    <a:pt x="423" y="172"/>
                    <a:pt x="421" y="171"/>
                    <a:pt x="419" y="171"/>
                  </a:cubicBezTo>
                  <a:cubicBezTo>
                    <a:pt x="419" y="165"/>
                    <a:pt x="419" y="165"/>
                    <a:pt x="419" y="165"/>
                  </a:cubicBezTo>
                  <a:cubicBezTo>
                    <a:pt x="421" y="165"/>
                    <a:pt x="422" y="165"/>
                    <a:pt x="424" y="165"/>
                  </a:cubicBezTo>
                  <a:close/>
                  <a:moveTo>
                    <a:pt x="424" y="189"/>
                  </a:moveTo>
                  <a:cubicBezTo>
                    <a:pt x="424" y="194"/>
                    <a:pt x="424" y="194"/>
                    <a:pt x="424" y="194"/>
                  </a:cubicBezTo>
                  <a:cubicBezTo>
                    <a:pt x="423" y="194"/>
                    <a:pt x="423" y="194"/>
                    <a:pt x="423" y="194"/>
                  </a:cubicBezTo>
                  <a:cubicBezTo>
                    <a:pt x="421" y="193"/>
                    <a:pt x="420" y="193"/>
                    <a:pt x="419" y="193"/>
                  </a:cubicBezTo>
                  <a:cubicBezTo>
                    <a:pt x="419" y="183"/>
                    <a:pt x="419" y="183"/>
                    <a:pt x="419" y="183"/>
                  </a:cubicBezTo>
                  <a:cubicBezTo>
                    <a:pt x="420" y="186"/>
                    <a:pt x="422" y="188"/>
                    <a:pt x="424" y="189"/>
                  </a:cubicBezTo>
                  <a:close/>
                  <a:moveTo>
                    <a:pt x="424" y="297"/>
                  </a:moveTo>
                  <a:cubicBezTo>
                    <a:pt x="424" y="303"/>
                    <a:pt x="424" y="303"/>
                    <a:pt x="424" y="303"/>
                  </a:cubicBezTo>
                  <a:cubicBezTo>
                    <a:pt x="423" y="301"/>
                    <a:pt x="421" y="300"/>
                    <a:pt x="419" y="300"/>
                  </a:cubicBezTo>
                  <a:cubicBezTo>
                    <a:pt x="419" y="296"/>
                    <a:pt x="419" y="296"/>
                    <a:pt x="419" y="296"/>
                  </a:cubicBezTo>
                  <a:cubicBezTo>
                    <a:pt x="420" y="296"/>
                    <a:pt x="422" y="297"/>
                    <a:pt x="424" y="297"/>
                  </a:cubicBezTo>
                  <a:close/>
                  <a:moveTo>
                    <a:pt x="424" y="313"/>
                  </a:moveTo>
                  <a:cubicBezTo>
                    <a:pt x="424" y="317"/>
                    <a:pt x="424" y="317"/>
                    <a:pt x="424" y="317"/>
                  </a:cubicBezTo>
                  <a:cubicBezTo>
                    <a:pt x="423" y="317"/>
                    <a:pt x="423" y="316"/>
                    <a:pt x="423" y="316"/>
                  </a:cubicBezTo>
                  <a:cubicBezTo>
                    <a:pt x="422" y="315"/>
                    <a:pt x="420" y="315"/>
                    <a:pt x="419" y="314"/>
                  </a:cubicBezTo>
                  <a:cubicBezTo>
                    <a:pt x="419" y="305"/>
                    <a:pt x="419" y="305"/>
                    <a:pt x="419" y="305"/>
                  </a:cubicBezTo>
                  <a:cubicBezTo>
                    <a:pt x="422" y="311"/>
                    <a:pt x="422" y="312"/>
                    <a:pt x="424" y="313"/>
                  </a:cubicBezTo>
                  <a:close/>
                  <a:moveTo>
                    <a:pt x="424" y="378"/>
                  </a:moveTo>
                  <a:cubicBezTo>
                    <a:pt x="424" y="451"/>
                    <a:pt x="424" y="451"/>
                    <a:pt x="424" y="451"/>
                  </a:cubicBezTo>
                  <a:cubicBezTo>
                    <a:pt x="419" y="448"/>
                    <a:pt x="419" y="448"/>
                    <a:pt x="419" y="448"/>
                  </a:cubicBezTo>
                  <a:cubicBezTo>
                    <a:pt x="419" y="378"/>
                    <a:pt x="419" y="378"/>
                    <a:pt x="419" y="378"/>
                  </a:cubicBezTo>
                  <a:cubicBezTo>
                    <a:pt x="424" y="378"/>
                    <a:pt x="424" y="378"/>
                    <a:pt x="424" y="378"/>
                  </a:cubicBezTo>
                  <a:close/>
                  <a:moveTo>
                    <a:pt x="424" y="488"/>
                  </a:moveTo>
                  <a:cubicBezTo>
                    <a:pt x="424" y="497"/>
                    <a:pt x="424" y="497"/>
                    <a:pt x="424" y="497"/>
                  </a:cubicBezTo>
                  <a:cubicBezTo>
                    <a:pt x="423" y="495"/>
                    <a:pt x="421" y="495"/>
                    <a:pt x="419" y="495"/>
                  </a:cubicBezTo>
                  <a:cubicBezTo>
                    <a:pt x="419" y="489"/>
                    <a:pt x="419" y="489"/>
                    <a:pt x="419" y="489"/>
                  </a:cubicBezTo>
                  <a:cubicBezTo>
                    <a:pt x="420" y="489"/>
                    <a:pt x="422" y="488"/>
                    <a:pt x="424" y="488"/>
                  </a:cubicBezTo>
                  <a:close/>
                  <a:moveTo>
                    <a:pt x="424" y="503"/>
                  </a:moveTo>
                  <a:cubicBezTo>
                    <a:pt x="424" y="507"/>
                    <a:pt x="424" y="507"/>
                    <a:pt x="424" y="507"/>
                  </a:cubicBezTo>
                  <a:cubicBezTo>
                    <a:pt x="422" y="507"/>
                    <a:pt x="421" y="508"/>
                    <a:pt x="419" y="508"/>
                  </a:cubicBezTo>
                  <a:cubicBezTo>
                    <a:pt x="419" y="502"/>
                    <a:pt x="419" y="502"/>
                    <a:pt x="419" y="502"/>
                  </a:cubicBezTo>
                  <a:cubicBezTo>
                    <a:pt x="419" y="503"/>
                    <a:pt x="419" y="503"/>
                    <a:pt x="419" y="503"/>
                  </a:cubicBezTo>
                  <a:cubicBezTo>
                    <a:pt x="424" y="503"/>
                    <a:pt x="424" y="503"/>
                    <a:pt x="424" y="503"/>
                  </a:cubicBezTo>
                  <a:close/>
                  <a:moveTo>
                    <a:pt x="424" y="520"/>
                  </a:moveTo>
                  <a:cubicBezTo>
                    <a:pt x="424" y="531"/>
                    <a:pt x="424" y="531"/>
                    <a:pt x="424" y="531"/>
                  </a:cubicBezTo>
                  <a:cubicBezTo>
                    <a:pt x="423" y="531"/>
                    <a:pt x="423" y="531"/>
                    <a:pt x="422" y="531"/>
                  </a:cubicBezTo>
                  <a:cubicBezTo>
                    <a:pt x="421" y="527"/>
                    <a:pt x="421" y="523"/>
                    <a:pt x="424" y="520"/>
                  </a:cubicBezTo>
                  <a:close/>
                  <a:moveTo>
                    <a:pt x="424" y="538"/>
                  </a:moveTo>
                  <a:cubicBezTo>
                    <a:pt x="424" y="550"/>
                    <a:pt x="424" y="550"/>
                    <a:pt x="424" y="550"/>
                  </a:cubicBezTo>
                  <a:cubicBezTo>
                    <a:pt x="423" y="550"/>
                    <a:pt x="422" y="551"/>
                    <a:pt x="421" y="551"/>
                  </a:cubicBezTo>
                  <a:cubicBezTo>
                    <a:pt x="420" y="547"/>
                    <a:pt x="421" y="541"/>
                    <a:pt x="424" y="538"/>
                  </a:cubicBezTo>
                  <a:close/>
                  <a:moveTo>
                    <a:pt x="424" y="610"/>
                  </a:moveTo>
                  <a:cubicBezTo>
                    <a:pt x="424" y="615"/>
                    <a:pt x="424" y="615"/>
                    <a:pt x="424" y="615"/>
                  </a:cubicBezTo>
                  <a:cubicBezTo>
                    <a:pt x="422" y="615"/>
                    <a:pt x="421" y="615"/>
                    <a:pt x="419" y="616"/>
                  </a:cubicBezTo>
                  <a:cubicBezTo>
                    <a:pt x="419" y="611"/>
                    <a:pt x="419" y="611"/>
                    <a:pt x="419" y="611"/>
                  </a:cubicBezTo>
                  <a:cubicBezTo>
                    <a:pt x="421" y="611"/>
                    <a:pt x="422" y="610"/>
                    <a:pt x="424" y="610"/>
                  </a:cubicBezTo>
                  <a:close/>
                  <a:moveTo>
                    <a:pt x="424" y="626"/>
                  </a:moveTo>
                  <a:cubicBezTo>
                    <a:pt x="424" y="638"/>
                    <a:pt x="424" y="638"/>
                    <a:pt x="424" y="638"/>
                  </a:cubicBezTo>
                  <a:cubicBezTo>
                    <a:pt x="422" y="638"/>
                    <a:pt x="421" y="638"/>
                    <a:pt x="419" y="638"/>
                  </a:cubicBezTo>
                  <a:cubicBezTo>
                    <a:pt x="419" y="633"/>
                    <a:pt x="419" y="633"/>
                    <a:pt x="419" y="633"/>
                  </a:cubicBezTo>
                  <a:cubicBezTo>
                    <a:pt x="419" y="632"/>
                    <a:pt x="420" y="632"/>
                    <a:pt x="421" y="632"/>
                  </a:cubicBezTo>
                  <a:cubicBezTo>
                    <a:pt x="420" y="631"/>
                    <a:pt x="419" y="629"/>
                    <a:pt x="419" y="628"/>
                  </a:cubicBezTo>
                  <a:cubicBezTo>
                    <a:pt x="419" y="619"/>
                    <a:pt x="419" y="619"/>
                    <a:pt x="419" y="619"/>
                  </a:cubicBezTo>
                  <a:cubicBezTo>
                    <a:pt x="421" y="622"/>
                    <a:pt x="422" y="624"/>
                    <a:pt x="424" y="626"/>
                  </a:cubicBezTo>
                  <a:close/>
                  <a:moveTo>
                    <a:pt x="424" y="670"/>
                  </a:moveTo>
                  <a:cubicBezTo>
                    <a:pt x="424" y="711"/>
                    <a:pt x="424" y="711"/>
                    <a:pt x="424" y="711"/>
                  </a:cubicBezTo>
                  <a:cubicBezTo>
                    <a:pt x="422" y="712"/>
                    <a:pt x="421" y="712"/>
                    <a:pt x="419" y="712"/>
                  </a:cubicBezTo>
                  <a:cubicBezTo>
                    <a:pt x="419" y="671"/>
                    <a:pt x="419" y="671"/>
                    <a:pt x="419" y="671"/>
                  </a:cubicBezTo>
                  <a:cubicBezTo>
                    <a:pt x="420" y="671"/>
                    <a:pt x="422" y="670"/>
                    <a:pt x="424" y="670"/>
                  </a:cubicBezTo>
                  <a:close/>
                  <a:moveTo>
                    <a:pt x="424" y="748"/>
                  </a:moveTo>
                  <a:cubicBezTo>
                    <a:pt x="424" y="763"/>
                    <a:pt x="424" y="763"/>
                    <a:pt x="424" y="763"/>
                  </a:cubicBezTo>
                  <a:cubicBezTo>
                    <a:pt x="422" y="761"/>
                    <a:pt x="421" y="760"/>
                    <a:pt x="419" y="759"/>
                  </a:cubicBezTo>
                  <a:cubicBezTo>
                    <a:pt x="419" y="748"/>
                    <a:pt x="419" y="748"/>
                    <a:pt x="419" y="748"/>
                  </a:cubicBezTo>
                  <a:cubicBezTo>
                    <a:pt x="421" y="748"/>
                    <a:pt x="422" y="748"/>
                    <a:pt x="424" y="748"/>
                  </a:cubicBezTo>
                  <a:close/>
                  <a:moveTo>
                    <a:pt x="415" y="2"/>
                  </a:moveTo>
                  <a:cubicBezTo>
                    <a:pt x="416" y="2"/>
                    <a:pt x="417" y="3"/>
                    <a:pt x="419" y="3"/>
                  </a:cubicBezTo>
                  <a:cubicBezTo>
                    <a:pt x="419" y="24"/>
                    <a:pt x="419" y="24"/>
                    <a:pt x="419" y="24"/>
                  </a:cubicBezTo>
                  <a:cubicBezTo>
                    <a:pt x="417" y="21"/>
                    <a:pt x="416" y="19"/>
                    <a:pt x="415" y="17"/>
                  </a:cubicBezTo>
                  <a:cubicBezTo>
                    <a:pt x="415" y="2"/>
                    <a:pt x="415" y="2"/>
                    <a:pt x="415" y="2"/>
                  </a:cubicBezTo>
                  <a:close/>
                  <a:moveTo>
                    <a:pt x="419" y="793"/>
                  </a:moveTo>
                  <a:cubicBezTo>
                    <a:pt x="417" y="793"/>
                    <a:pt x="416" y="793"/>
                    <a:pt x="415" y="793"/>
                  </a:cubicBezTo>
                  <a:cubicBezTo>
                    <a:pt x="415" y="782"/>
                    <a:pt x="415" y="782"/>
                    <a:pt x="415" y="782"/>
                  </a:cubicBezTo>
                  <a:cubicBezTo>
                    <a:pt x="419" y="783"/>
                    <a:pt x="419" y="783"/>
                    <a:pt x="419" y="783"/>
                  </a:cubicBezTo>
                  <a:cubicBezTo>
                    <a:pt x="419" y="793"/>
                    <a:pt x="419" y="793"/>
                    <a:pt x="419" y="793"/>
                  </a:cubicBezTo>
                  <a:close/>
                  <a:moveTo>
                    <a:pt x="419" y="39"/>
                  </a:moveTo>
                  <a:cubicBezTo>
                    <a:pt x="419" y="46"/>
                    <a:pt x="419" y="46"/>
                    <a:pt x="419" y="46"/>
                  </a:cubicBezTo>
                  <a:cubicBezTo>
                    <a:pt x="417" y="46"/>
                    <a:pt x="416" y="46"/>
                    <a:pt x="415" y="46"/>
                  </a:cubicBezTo>
                  <a:cubicBezTo>
                    <a:pt x="415" y="39"/>
                    <a:pt x="415" y="39"/>
                    <a:pt x="415" y="39"/>
                  </a:cubicBezTo>
                  <a:cubicBezTo>
                    <a:pt x="419" y="39"/>
                    <a:pt x="419" y="39"/>
                    <a:pt x="419" y="39"/>
                  </a:cubicBezTo>
                  <a:close/>
                  <a:moveTo>
                    <a:pt x="419" y="109"/>
                  </a:moveTo>
                  <a:cubicBezTo>
                    <a:pt x="419" y="121"/>
                    <a:pt x="419" y="121"/>
                    <a:pt x="419" y="121"/>
                  </a:cubicBezTo>
                  <a:cubicBezTo>
                    <a:pt x="417" y="120"/>
                    <a:pt x="416" y="120"/>
                    <a:pt x="415" y="119"/>
                  </a:cubicBezTo>
                  <a:cubicBezTo>
                    <a:pt x="415" y="110"/>
                    <a:pt x="415" y="110"/>
                    <a:pt x="415" y="110"/>
                  </a:cubicBezTo>
                  <a:cubicBezTo>
                    <a:pt x="416" y="109"/>
                    <a:pt x="417" y="109"/>
                    <a:pt x="419" y="109"/>
                  </a:cubicBezTo>
                  <a:close/>
                  <a:moveTo>
                    <a:pt x="419" y="165"/>
                  </a:moveTo>
                  <a:cubicBezTo>
                    <a:pt x="419" y="171"/>
                    <a:pt x="419" y="171"/>
                    <a:pt x="419" y="171"/>
                  </a:cubicBezTo>
                  <a:cubicBezTo>
                    <a:pt x="418" y="171"/>
                    <a:pt x="416" y="171"/>
                    <a:pt x="415" y="171"/>
                  </a:cubicBezTo>
                  <a:cubicBezTo>
                    <a:pt x="415" y="165"/>
                    <a:pt x="415" y="165"/>
                    <a:pt x="415" y="165"/>
                  </a:cubicBezTo>
                  <a:cubicBezTo>
                    <a:pt x="416" y="165"/>
                    <a:pt x="417" y="165"/>
                    <a:pt x="419" y="165"/>
                  </a:cubicBezTo>
                  <a:close/>
                  <a:moveTo>
                    <a:pt x="419" y="183"/>
                  </a:moveTo>
                  <a:cubicBezTo>
                    <a:pt x="419" y="193"/>
                    <a:pt x="419" y="193"/>
                    <a:pt x="419" y="193"/>
                  </a:cubicBezTo>
                  <a:cubicBezTo>
                    <a:pt x="418" y="193"/>
                    <a:pt x="416" y="193"/>
                    <a:pt x="415" y="193"/>
                  </a:cubicBezTo>
                  <a:cubicBezTo>
                    <a:pt x="415" y="177"/>
                    <a:pt x="415" y="177"/>
                    <a:pt x="415" y="177"/>
                  </a:cubicBezTo>
                  <a:cubicBezTo>
                    <a:pt x="416" y="179"/>
                    <a:pt x="417" y="181"/>
                    <a:pt x="419" y="183"/>
                  </a:cubicBezTo>
                  <a:close/>
                  <a:moveTo>
                    <a:pt x="419" y="296"/>
                  </a:moveTo>
                  <a:cubicBezTo>
                    <a:pt x="419" y="300"/>
                    <a:pt x="419" y="300"/>
                    <a:pt x="419" y="300"/>
                  </a:cubicBezTo>
                  <a:cubicBezTo>
                    <a:pt x="418" y="300"/>
                    <a:pt x="417" y="300"/>
                    <a:pt x="416" y="300"/>
                  </a:cubicBezTo>
                  <a:cubicBezTo>
                    <a:pt x="417" y="302"/>
                    <a:pt x="418" y="304"/>
                    <a:pt x="419" y="305"/>
                  </a:cubicBezTo>
                  <a:cubicBezTo>
                    <a:pt x="419" y="314"/>
                    <a:pt x="419" y="314"/>
                    <a:pt x="419" y="314"/>
                  </a:cubicBezTo>
                  <a:cubicBezTo>
                    <a:pt x="417" y="314"/>
                    <a:pt x="416" y="313"/>
                    <a:pt x="415" y="313"/>
                  </a:cubicBezTo>
                  <a:cubicBezTo>
                    <a:pt x="415" y="309"/>
                    <a:pt x="415" y="309"/>
                    <a:pt x="415" y="309"/>
                  </a:cubicBezTo>
                  <a:cubicBezTo>
                    <a:pt x="415" y="309"/>
                    <a:pt x="415" y="309"/>
                    <a:pt x="415" y="309"/>
                  </a:cubicBezTo>
                  <a:cubicBezTo>
                    <a:pt x="415" y="307"/>
                    <a:pt x="415" y="307"/>
                    <a:pt x="415" y="307"/>
                  </a:cubicBezTo>
                  <a:cubicBezTo>
                    <a:pt x="415" y="295"/>
                    <a:pt x="415" y="295"/>
                    <a:pt x="415" y="295"/>
                  </a:cubicBezTo>
                  <a:cubicBezTo>
                    <a:pt x="416" y="296"/>
                    <a:pt x="417" y="296"/>
                    <a:pt x="419" y="296"/>
                  </a:cubicBezTo>
                  <a:close/>
                  <a:moveTo>
                    <a:pt x="419" y="378"/>
                  </a:moveTo>
                  <a:cubicBezTo>
                    <a:pt x="419" y="448"/>
                    <a:pt x="419" y="448"/>
                    <a:pt x="419" y="448"/>
                  </a:cubicBezTo>
                  <a:cubicBezTo>
                    <a:pt x="415" y="445"/>
                    <a:pt x="415" y="445"/>
                    <a:pt x="415" y="445"/>
                  </a:cubicBezTo>
                  <a:cubicBezTo>
                    <a:pt x="415" y="378"/>
                    <a:pt x="415" y="378"/>
                    <a:pt x="415" y="378"/>
                  </a:cubicBezTo>
                  <a:cubicBezTo>
                    <a:pt x="419" y="378"/>
                    <a:pt x="419" y="378"/>
                    <a:pt x="419" y="378"/>
                  </a:cubicBezTo>
                  <a:close/>
                  <a:moveTo>
                    <a:pt x="419" y="489"/>
                  </a:moveTo>
                  <a:cubicBezTo>
                    <a:pt x="419" y="495"/>
                    <a:pt x="419" y="495"/>
                    <a:pt x="419" y="495"/>
                  </a:cubicBezTo>
                  <a:cubicBezTo>
                    <a:pt x="418" y="494"/>
                    <a:pt x="416" y="494"/>
                    <a:pt x="415" y="494"/>
                  </a:cubicBezTo>
                  <a:cubicBezTo>
                    <a:pt x="415" y="490"/>
                    <a:pt x="415" y="490"/>
                    <a:pt x="415" y="490"/>
                  </a:cubicBezTo>
                  <a:cubicBezTo>
                    <a:pt x="416" y="490"/>
                    <a:pt x="417" y="490"/>
                    <a:pt x="419" y="489"/>
                  </a:cubicBezTo>
                  <a:close/>
                  <a:moveTo>
                    <a:pt x="419" y="502"/>
                  </a:moveTo>
                  <a:cubicBezTo>
                    <a:pt x="419" y="508"/>
                    <a:pt x="419" y="508"/>
                    <a:pt x="419" y="508"/>
                  </a:cubicBezTo>
                  <a:cubicBezTo>
                    <a:pt x="417" y="509"/>
                    <a:pt x="416" y="509"/>
                    <a:pt x="415" y="510"/>
                  </a:cubicBezTo>
                  <a:cubicBezTo>
                    <a:pt x="415" y="505"/>
                    <a:pt x="415" y="505"/>
                    <a:pt x="415" y="505"/>
                  </a:cubicBezTo>
                  <a:cubicBezTo>
                    <a:pt x="415" y="504"/>
                    <a:pt x="415" y="504"/>
                    <a:pt x="415" y="504"/>
                  </a:cubicBezTo>
                  <a:cubicBezTo>
                    <a:pt x="415" y="503"/>
                    <a:pt x="415" y="503"/>
                    <a:pt x="415" y="503"/>
                  </a:cubicBezTo>
                  <a:cubicBezTo>
                    <a:pt x="415" y="495"/>
                    <a:pt x="415" y="495"/>
                    <a:pt x="415" y="495"/>
                  </a:cubicBezTo>
                  <a:cubicBezTo>
                    <a:pt x="416" y="497"/>
                    <a:pt x="417" y="499"/>
                    <a:pt x="419" y="502"/>
                  </a:cubicBezTo>
                  <a:close/>
                  <a:moveTo>
                    <a:pt x="419" y="611"/>
                  </a:moveTo>
                  <a:cubicBezTo>
                    <a:pt x="419" y="616"/>
                    <a:pt x="419" y="616"/>
                    <a:pt x="419" y="616"/>
                  </a:cubicBezTo>
                  <a:cubicBezTo>
                    <a:pt x="418" y="616"/>
                    <a:pt x="418" y="616"/>
                    <a:pt x="417" y="617"/>
                  </a:cubicBezTo>
                  <a:cubicBezTo>
                    <a:pt x="418" y="617"/>
                    <a:pt x="418" y="618"/>
                    <a:pt x="419" y="619"/>
                  </a:cubicBezTo>
                  <a:cubicBezTo>
                    <a:pt x="419" y="628"/>
                    <a:pt x="419" y="628"/>
                    <a:pt x="419" y="628"/>
                  </a:cubicBezTo>
                  <a:cubicBezTo>
                    <a:pt x="418" y="626"/>
                    <a:pt x="416" y="624"/>
                    <a:pt x="415" y="622"/>
                  </a:cubicBezTo>
                  <a:cubicBezTo>
                    <a:pt x="415" y="611"/>
                    <a:pt x="415" y="611"/>
                    <a:pt x="415" y="611"/>
                  </a:cubicBezTo>
                  <a:cubicBezTo>
                    <a:pt x="416" y="611"/>
                    <a:pt x="417" y="611"/>
                    <a:pt x="419" y="611"/>
                  </a:cubicBezTo>
                  <a:close/>
                  <a:moveTo>
                    <a:pt x="419" y="633"/>
                  </a:moveTo>
                  <a:cubicBezTo>
                    <a:pt x="419" y="638"/>
                    <a:pt x="419" y="638"/>
                    <a:pt x="419" y="638"/>
                  </a:cubicBezTo>
                  <a:cubicBezTo>
                    <a:pt x="417" y="638"/>
                    <a:pt x="416" y="638"/>
                    <a:pt x="415" y="639"/>
                  </a:cubicBezTo>
                  <a:cubicBezTo>
                    <a:pt x="415" y="633"/>
                    <a:pt x="415" y="633"/>
                    <a:pt x="415" y="633"/>
                  </a:cubicBezTo>
                  <a:cubicBezTo>
                    <a:pt x="416" y="633"/>
                    <a:pt x="417" y="633"/>
                    <a:pt x="419" y="633"/>
                  </a:cubicBezTo>
                  <a:close/>
                  <a:moveTo>
                    <a:pt x="419" y="671"/>
                  </a:moveTo>
                  <a:cubicBezTo>
                    <a:pt x="419" y="712"/>
                    <a:pt x="419" y="712"/>
                    <a:pt x="419" y="712"/>
                  </a:cubicBezTo>
                  <a:cubicBezTo>
                    <a:pt x="417" y="712"/>
                    <a:pt x="417" y="712"/>
                    <a:pt x="417" y="712"/>
                  </a:cubicBezTo>
                  <a:cubicBezTo>
                    <a:pt x="416" y="704"/>
                    <a:pt x="416" y="696"/>
                    <a:pt x="415" y="687"/>
                  </a:cubicBezTo>
                  <a:cubicBezTo>
                    <a:pt x="415" y="673"/>
                    <a:pt x="415" y="673"/>
                    <a:pt x="415" y="673"/>
                  </a:cubicBezTo>
                  <a:cubicBezTo>
                    <a:pt x="416" y="672"/>
                    <a:pt x="417" y="672"/>
                    <a:pt x="419" y="671"/>
                  </a:cubicBezTo>
                  <a:close/>
                  <a:moveTo>
                    <a:pt x="419" y="748"/>
                  </a:moveTo>
                  <a:cubicBezTo>
                    <a:pt x="419" y="759"/>
                    <a:pt x="419" y="759"/>
                    <a:pt x="419" y="759"/>
                  </a:cubicBezTo>
                  <a:cubicBezTo>
                    <a:pt x="417" y="758"/>
                    <a:pt x="416" y="757"/>
                    <a:pt x="415" y="757"/>
                  </a:cubicBezTo>
                  <a:cubicBezTo>
                    <a:pt x="415" y="749"/>
                    <a:pt x="415" y="749"/>
                    <a:pt x="415" y="749"/>
                  </a:cubicBezTo>
                  <a:cubicBezTo>
                    <a:pt x="416" y="748"/>
                    <a:pt x="417" y="748"/>
                    <a:pt x="419" y="748"/>
                  </a:cubicBezTo>
                  <a:close/>
                  <a:moveTo>
                    <a:pt x="412" y="2"/>
                  </a:moveTo>
                  <a:cubicBezTo>
                    <a:pt x="413" y="2"/>
                    <a:pt x="414" y="2"/>
                    <a:pt x="415" y="2"/>
                  </a:cubicBezTo>
                  <a:cubicBezTo>
                    <a:pt x="415" y="17"/>
                    <a:pt x="415" y="17"/>
                    <a:pt x="415" y="17"/>
                  </a:cubicBezTo>
                  <a:cubicBezTo>
                    <a:pt x="414" y="16"/>
                    <a:pt x="413" y="15"/>
                    <a:pt x="412" y="14"/>
                  </a:cubicBezTo>
                  <a:cubicBezTo>
                    <a:pt x="412" y="2"/>
                    <a:pt x="412" y="2"/>
                    <a:pt x="412" y="2"/>
                  </a:cubicBezTo>
                  <a:close/>
                  <a:moveTo>
                    <a:pt x="415" y="793"/>
                  </a:moveTo>
                  <a:cubicBezTo>
                    <a:pt x="414" y="793"/>
                    <a:pt x="413" y="793"/>
                    <a:pt x="412" y="793"/>
                  </a:cubicBezTo>
                  <a:cubicBezTo>
                    <a:pt x="412" y="779"/>
                    <a:pt x="412" y="779"/>
                    <a:pt x="412" y="779"/>
                  </a:cubicBezTo>
                  <a:cubicBezTo>
                    <a:pt x="413" y="780"/>
                    <a:pt x="414" y="781"/>
                    <a:pt x="414" y="782"/>
                  </a:cubicBezTo>
                  <a:cubicBezTo>
                    <a:pt x="415" y="782"/>
                    <a:pt x="415" y="782"/>
                    <a:pt x="415" y="782"/>
                  </a:cubicBezTo>
                  <a:cubicBezTo>
                    <a:pt x="415" y="793"/>
                    <a:pt x="415" y="793"/>
                    <a:pt x="415" y="793"/>
                  </a:cubicBezTo>
                  <a:close/>
                  <a:moveTo>
                    <a:pt x="415" y="39"/>
                  </a:moveTo>
                  <a:cubicBezTo>
                    <a:pt x="415" y="46"/>
                    <a:pt x="415" y="46"/>
                    <a:pt x="415" y="46"/>
                  </a:cubicBezTo>
                  <a:cubicBezTo>
                    <a:pt x="412" y="46"/>
                    <a:pt x="412" y="46"/>
                    <a:pt x="412" y="46"/>
                  </a:cubicBezTo>
                  <a:cubicBezTo>
                    <a:pt x="412" y="39"/>
                    <a:pt x="412" y="39"/>
                    <a:pt x="412" y="39"/>
                  </a:cubicBezTo>
                  <a:cubicBezTo>
                    <a:pt x="415" y="39"/>
                    <a:pt x="415" y="39"/>
                    <a:pt x="415" y="39"/>
                  </a:cubicBezTo>
                  <a:close/>
                  <a:moveTo>
                    <a:pt x="415" y="110"/>
                  </a:moveTo>
                  <a:cubicBezTo>
                    <a:pt x="415" y="119"/>
                    <a:pt x="415" y="119"/>
                    <a:pt x="415" y="119"/>
                  </a:cubicBezTo>
                  <a:cubicBezTo>
                    <a:pt x="414" y="118"/>
                    <a:pt x="413" y="118"/>
                    <a:pt x="412" y="117"/>
                  </a:cubicBezTo>
                  <a:cubicBezTo>
                    <a:pt x="412" y="113"/>
                    <a:pt x="412" y="113"/>
                    <a:pt x="412" y="113"/>
                  </a:cubicBezTo>
                  <a:cubicBezTo>
                    <a:pt x="413" y="112"/>
                    <a:pt x="414" y="111"/>
                    <a:pt x="415" y="110"/>
                  </a:cubicBezTo>
                  <a:close/>
                  <a:moveTo>
                    <a:pt x="415" y="165"/>
                  </a:moveTo>
                  <a:cubicBezTo>
                    <a:pt x="415" y="171"/>
                    <a:pt x="415" y="171"/>
                    <a:pt x="415" y="171"/>
                  </a:cubicBezTo>
                  <a:cubicBezTo>
                    <a:pt x="414" y="171"/>
                    <a:pt x="413" y="171"/>
                    <a:pt x="412" y="171"/>
                  </a:cubicBezTo>
                  <a:cubicBezTo>
                    <a:pt x="412" y="165"/>
                    <a:pt x="412" y="165"/>
                    <a:pt x="412" y="165"/>
                  </a:cubicBezTo>
                  <a:cubicBezTo>
                    <a:pt x="413" y="165"/>
                    <a:pt x="414" y="165"/>
                    <a:pt x="415" y="165"/>
                  </a:cubicBezTo>
                  <a:close/>
                  <a:moveTo>
                    <a:pt x="415" y="177"/>
                  </a:moveTo>
                  <a:cubicBezTo>
                    <a:pt x="415" y="193"/>
                    <a:pt x="415" y="193"/>
                    <a:pt x="415" y="193"/>
                  </a:cubicBezTo>
                  <a:cubicBezTo>
                    <a:pt x="414" y="193"/>
                    <a:pt x="413" y="193"/>
                    <a:pt x="412" y="193"/>
                  </a:cubicBezTo>
                  <a:cubicBezTo>
                    <a:pt x="412" y="187"/>
                    <a:pt x="412" y="187"/>
                    <a:pt x="412" y="187"/>
                  </a:cubicBezTo>
                  <a:cubicBezTo>
                    <a:pt x="413" y="187"/>
                    <a:pt x="413" y="187"/>
                    <a:pt x="413" y="187"/>
                  </a:cubicBezTo>
                  <a:cubicBezTo>
                    <a:pt x="412" y="185"/>
                    <a:pt x="412" y="185"/>
                    <a:pt x="412" y="185"/>
                  </a:cubicBezTo>
                  <a:cubicBezTo>
                    <a:pt x="412" y="173"/>
                    <a:pt x="412" y="173"/>
                    <a:pt x="412" y="173"/>
                  </a:cubicBezTo>
                  <a:cubicBezTo>
                    <a:pt x="413" y="174"/>
                    <a:pt x="414" y="175"/>
                    <a:pt x="415" y="177"/>
                  </a:cubicBezTo>
                  <a:close/>
                  <a:moveTo>
                    <a:pt x="415" y="295"/>
                  </a:moveTo>
                  <a:cubicBezTo>
                    <a:pt x="415" y="307"/>
                    <a:pt x="415" y="307"/>
                    <a:pt x="415" y="307"/>
                  </a:cubicBezTo>
                  <a:cubicBezTo>
                    <a:pt x="414" y="305"/>
                    <a:pt x="413" y="302"/>
                    <a:pt x="412" y="300"/>
                  </a:cubicBezTo>
                  <a:cubicBezTo>
                    <a:pt x="412" y="295"/>
                    <a:pt x="412" y="295"/>
                    <a:pt x="412" y="295"/>
                  </a:cubicBezTo>
                  <a:cubicBezTo>
                    <a:pt x="413" y="295"/>
                    <a:pt x="414" y="295"/>
                    <a:pt x="415" y="295"/>
                  </a:cubicBezTo>
                  <a:close/>
                  <a:moveTo>
                    <a:pt x="415" y="309"/>
                  </a:moveTo>
                  <a:cubicBezTo>
                    <a:pt x="415" y="313"/>
                    <a:pt x="415" y="313"/>
                    <a:pt x="415" y="313"/>
                  </a:cubicBezTo>
                  <a:cubicBezTo>
                    <a:pt x="414" y="313"/>
                    <a:pt x="413" y="313"/>
                    <a:pt x="412" y="312"/>
                  </a:cubicBezTo>
                  <a:cubicBezTo>
                    <a:pt x="412" y="309"/>
                    <a:pt x="412" y="309"/>
                    <a:pt x="412" y="309"/>
                  </a:cubicBezTo>
                  <a:cubicBezTo>
                    <a:pt x="413" y="309"/>
                    <a:pt x="414" y="309"/>
                    <a:pt x="415" y="309"/>
                  </a:cubicBezTo>
                  <a:close/>
                  <a:moveTo>
                    <a:pt x="415" y="378"/>
                  </a:moveTo>
                  <a:cubicBezTo>
                    <a:pt x="415" y="445"/>
                    <a:pt x="415" y="445"/>
                    <a:pt x="415" y="445"/>
                  </a:cubicBezTo>
                  <a:cubicBezTo>
                    <a:pt x="412" y="443"/>
                    <a:pt x="412" y="443"/>
                    <a:pt x="412" y="443"/>
                  </a:cubicBezTo>
                  <a:cubicBezTo>
                    <a:pt x="412" y="375"/>
                    <a:pt x="412" y="375"/>
                    <a:pt x="412" y="375"/>
                  </a:cubicBezTo>
                  <a:cubicBezTo>
                    <a:pt x="413" y="378"/>
                    <a:pt x="413" y="378"/>
                    <a:pt x="413" y="378"/>
                  </a:cubicBezTo>
                  <a:cubicBezTo>
                    <a:pt x="415" y="378"/>
                    <a:pt x="415" y="378"/>
                    <a:pt x="415" y="378"/>
                  </a:cubicBezTo>
                  <a:close/>
                  <a:moveTo>
                    <a:pt x="415" y="490"/>
                  </a:moveTo>
                  <a:cubicBezTo>
                    <a:pt x="415" y="494"/>
                    <a:pt x="415" y="494"/>
                    <a:pt x="415" y="494"/>
                  </a:cubicBezTo>
                  <a:cubicBezTo>
                    <a:pt x="414" y="494"/>
                    <a:pt x="414" y="494"/>
                    <a:pt x="414" y="494"/>
                  </a:cubicBezTo>
                  <a:cubicBezTo>
                    <a:pt x="415" y="495"/>
                    <a:pt x="415" y="495"/>
                    <a:pt x="415" y="495"/>
                  </a:cubicBezTo>
                  <a:cubicBezTo>
                    <a:pt x="415" y="503"/>
                    <a:pt x="415" y="503"/>
                    <a:pt x="415" y="503"/>
                  </a:cubicBezTo>
                  <a:cubicBezTo>
                    <a:pt x="414" y="503"/>
                    <a:pt x="413" y="502"/>
                    <a:pt x="412" y="501"/>
                  </a:cubicBezTo>
                  <a:cubicBezTo>
                    <a:pt x="412" y="491"/>
                    <a:pt x="412" y="491"/>
                    <a:pt x="412" y="491"/>
                  </a:cubicBezTo>
                  <a:cubicBezTo>
                    <a:pt x="413" y="491"/>
                    <a:pt x="414" y="491"/>
                    <a:pt x="415" y="490"/>
                  </a:cubicBezTo>
                  <a:close/>
                  <a:moveTo>
                    <a:pt x="415" y="505"/>
                  </a:moveTo>
                  <a:cubicBezTo>
                    <a:pt x="415" y="510"/>
                    <a:pt x="415" y="510"/>
                    <a:pt x="415" y="510"/>
                  </a:cubicBezTo>
                  <a:cubicBezTo>
                    <a:pt x="414" y="510"/>
                    <a:pt x="413" y="510"/>
                    <a:pt x="412" y="510"/>
                  </a:cubicBezTo>
                  <a:cubicBezTo>
                    <a:pt x="412" y="506"/>
                    <a:pt x="412" y="506"/>
                    <a:pt x="412" y="506"/>
                  </a:cubicBezTo>
                  <a:cubicBezTo>
                    <a:pt x="413" y="506"/>
                    <a:pt x="414" y="505"/>
                    <a:pt x="415" y="505"/>
                  </a:cubicBezTo>
                  <a:close/>
                  <a:moveTo>
                    <a:pt x="415" y="611"/>
                  </a:moveTo>
                  <a:cubicBezTo>
                    <a:pt x="415" y="622"/>
                    <a:pt x="415" y="622"/>
                    <a:pt x="415" y="622"/>
                  </a:cubicBezTo>
                  <a:cubicBezTo>
                    <a:pt x="414" y="621"/>
                    <a:pt x="413" y="620"/>
                    <a:pt x="412" y="620"/>
                  </a:cubicBezTo>
                  <a:cubicBezTo>
                    <a:pt x="412" y="612"/>
                    <a:pt x="412" y="612"/>
                    <a:pt x="412" y="612"/>
                  </a:cubicBezTo>
                  <a:cubicBezTo>
                    <a:pt x="413" y="611"/>
                    <a:pt x="414" y="611"/>
                    <a:pt x="415" y="611"/>
                  </a:cubicBezTo>
                  <a:close/>
                  <a:moveTo>
                    <a:pt x="415" y="633"/>
                  </a:moveTo>
                  <a:cubicBezTo>
                    <a:pt x="415" y="639"/>
                    <a:pt x="415" y="639"/>
                    <a:pt x="415" y="639"/>
                  </a:cubicBezTo>
                  <a:cubicBezTo>
                    <a:pt x="414" y="639"/>
                    <a:pt x="413" y="639"/>
                    <a:pt x="412" y="639"/>
                  </a:cubicBezTo>
                  <a:cubicBezTo>
                    <a:pt x="412" y="633"/>
                    <a:pt x="412" y="633"/>
                    <a:pt x="412" y="633"/>
                  </a:cubicBezTo>
                  <a:cubicBezTo>
                    <a:pt x="415" y="633"/>
                    <a:pt x="415" y="633"/>
                    <a:pt x="415" y="633"/>
                  </a:cubicBezTo>
                  <a:close/>
                  <a:moveTo>
                    <a:pt x="415" y="673"/>
                  </a:moveTo>
                  <a:cubicBezTo>
                    <a:pt x="415" y="687"/>
                    <a:pt x="415" y="687"/>
                    <a:pt x="415" y="687"/>
                  </a:cubicBezTo>
                  <a:cubicBezTo>
                    <a:pt x="414" y="684"/>
                    <a:pt x="414" y="684"/>
                    <a:pt x="414" y="684"/>
                  </a:cubicBezTo>
                  <a:cubicBezTo>
                    <a:pt x="414" y="685"/>
                    <a:pt x="413" y="685"/>
                    <a:pt x="412" y="685"/>
                  </a:cubicBezTo>
                  <a:cubicBezTo>
                    <a:pt x="412" y="674"/>
                    <a:pt x="412" y="674"/>
                    <a:pt x="412" y="674"/>
                  </a:cubicBezTo>
                  <a:cubicBezTo>
                    <a:pt x="413" y="673"/>
                    <a:pt x="414" y="673"/>
                    <a:pt x="415" y="673"/>
                  </a:cubicBezTo>
                  <a:close/>
                  <a:moveTo>
                    <a:pt x="415" y="749"/>
                  </a:moveTo>
                  <a:cubicBezTo>
                    <a:pt x="415" y="757"/>
                    <a:pt x="415" y="757"/>
                    <a:pt x="415" y="757"/>
                  </a:cubicBezTo>
                  <a:cubicBezTo>
                    <a:pt x="414" y="757"/>
                    <a:pt x="413" y="756"/>
                    <a:pt x="412" y="756"/>
                  </a:cubicBezTo>
                  <a:cubicBezTo>
                    <a:pt x="412" y="749"/>
                    <a:pt x="412" y="749"/>
                    <a:pt x="412" y="749"/>
                  </a:cubicBezTo>
                  <a:lnTo>
                    <a:pt x="415" y="749"/>
                  </a:lnTo>
                  <a:close/>
                  <a:moveTo>
                    <a:pt x="403" y="0"/>
                  </a:moveTo>
                  <a:cubicBezTo>
                    <a:pt x="408" y="0"/>
                    <a:pt x="408" y="0"/>
                    <a:pt x="408" y="0"/>
                  </a:cubicBezTo>
                  <a:cubicBezTo>
                    <a:pt x="409" y="1"/>
                    <a:pt x="411" y="1"/>
                    <a:pt x="412" y="2"/>
                  </a:cubicBezTo>
                  <a:cubicBezTo>
                    <a:pt x="412" y="14"/>
                    <a:pt x="412" y="14"/>
                    <a:pt x="412" y="14"/>
                  </a:cubicBezTo>
                  <a:cubicBezTo>
                    <a:pt x="410" y="12"/>
                    <a:pt x="407" y="10"/>
                    <a:pt x="403" y="9"/>
                  </a:cubicBezTo>
                  <a:cubicBezTo>
                    <a:pt x="403" y="0"/>
                    <a:pt x="403" y="0"/>
                    <a:pt x="403" y="0"/>
                  </a:cubicBezTo>
                  <a:close/>
                  <a:moveTo>
                    <a:pt x="412" y="793"/>
                  </a:moveTo>
                  <a:cubicBezTo>
                    <a:pt x="411" y="793"/>
                    <a:pt x="409" y="793"/>
                    <a:pt x="408" y="794"/>
                  </a:cubicBezTo>
                  <a:cubicBezTo>
                    <a:pt x="406" y="794"/>
                    <a:pt x="405" y="794"/>
                    <a:pt x="403" y="794"/>
                  </a:cubicBezTo>
                  <a:cubicBezTo>
                    <a:pt x="403" y="786"/>
                    <a:pt x="403" y="786"/>
                    <a:pt x="403" y="786"/>
                  </a:cubicBezTo>
                  <a:cubicBezTo>
                    <a:pt x="406" y="785"/>
                    <a:pt x="406" y="785"/>
                    <a:pt x="406" y="785"/>
                  </a:cubicBezTo>
                  <a:cubicBezTo>
                    <a:pt x="405" y="784"/>
                    <a:pt x="404" y="782"/>
                    <a:pt x="403" y="781"/>
                  </a:cubicBezTo>
                  <a:cubicBezTo>
                    <a:pt x="403" y="766"/>
                    <a:pt x="403" y="766"/>
                    <a:pt x="403" y="766"/>
                  </a:cubicBezTo>
                  <a:cubicBezTo>
                    <a:pt x="408" y="774"/>
                    <a:pt x="410" y="776"/>
                    <a:pt x="412" y="779"/>
                  </a:cubicBezTo>
                  <a:cubicBezTo>
                    <a:pt x="412" y="793"/>
                    <a:pt x="412" y="793"/>
                    <a:pt x="412" y="793"/>
                  </a:cubicBezTo>
                  <a:close/>
                  <a:moveTo>
                    <a:pt x="412" y="39"/>
                  </a:moveTo>
                  <a:cubicBezTo>
                    <a:pt x="412" y="46"/>
                    <a:pt x="412" y="46"/>
                    <a:pt x="412" y="46"/>
                  </a:cubicBezTo>
                  <a:cubicBezTo>
                    <a:pt x="409" y="46"/>
                    <a:pt x="406" y="46"/>
                    <a:pt x="403" y="46"/>
                  </a:cubicBezTo>
                  <a:cubicBezTo>
                    <a:pt x="403" y="34"/>
                    <a:pt x="403" y="34"/>
                    <a:pt x="403" y="34"/>
                  </a:cubicBezTo>
                  <a:cubicBezTo>
                    <a:pt x="404" y="35"/>
                    <a:pt x="404" y="35"/>
                    <a:pt x="404" y="35"/>
                  </a:cubicBezTo>
                  <a:cubicBezTo>
                    <a:pt x="406" y="36"/>
                    <a:pt x="408" y="38"/>
                    <a:pt x="411" y="39"/>
                  </a:cubicBezTo>
                  <a:cubicBezTo>
                    <a:pt x="412" y="39"/>
                    <a:pt x="412" y="39"/>
                    <a:pt x="412" y="39"/>
                  </a:cubicBezTo>
                  <a:close/>
                  <a:moveTo>
                    <a:pt x="412" y="113"/>
                  </a:moveTo>
                  <a:cubicBezTo>
                    <a:pt x="412" y="117"/>
                    <a:pt x="412" y="117"/>
                    <a:pt x="412" y="117"/>
                  </a:cubicBezTo>
                  <a:cubicBezTo>
                    <a:pt x="412" y="116"/>
                    <a:pt x="412" y="116"/>
                    <a:pt x="412" y="116"/>
                  </a:cubicBezTo>
                  <a:cubicBezTo>
                    <a:pt x="412" y="115"/>
                    <a:pt x="412" y="114"/>
                    <a:pt x="412" y="113"/>
                  </a:cubicBezTo>
                  <a:close/>
                  <a:moveTo>
                    <a:pt x="412" y="165"/>
                  </a:moveTo>
                  <a:cubicBezTo>
                    <a:pt x="412" y="171"/>
                    <a:pt x="412" y="171"/>
                    <a:pt x="412" y="171"/>
                  </a:cubicBezTo>
                  <a:cubicBezTo>
                    <a:pt x="412" y="171"/>
                    <a:pt x="412" y="171"/>
                    <a:pt x="411" y="171"/>
                  </a:cubicBezTo>
                  <a:cubicBezTo>
                    <a:pt x="412" y="171"/>
                    <a:pt x="412" y="172"/>
                    <a:pt x="412" y="173"/>
                  </a:cubicBezTo>
                  <a:cubicBezTo>
                    <a:pt x="412" y="185"/>
                    <a:pt x="412" y="185"/>
                    <a:pt x="412" y="185"/>
                  </a:cubicBezTo>
                  <a:cubicBezTo>
                    <a:pt x="410" y="178"/>
                    <a:pt x="407" y="173"/>
                    <a:pt x="403" y="171"/>
                  </a:cubicBezTo>
                  <a:cubicBezTo>
                    <a:pt x="403" y="165"/>
                    <a:pt x="403" y="165"/>
                    <a:pt x="403" y="165"/>
                  </a:cubicBezTo>
                  <a:cubicBezTo>
                    <a:pt x="406" y="165"/>
                    <a:pt x="410" y="165"/>
                    <a:pt x="412" y="165"/>
                  </a:cubicBezTo>
                  <a:close/>
                  <a:moveTo>
                    <a:pt x="412" y="187"/>
                  </a:moveTo>
                  <a:cubicBezTo>
                    <a:pt x="412" y="193"/>
                    <a:pt x="412" y="193"/>
                    <a:pt x="412" y="193"/>
                  </a:cubicBezTo>
                  <a:cubicBezTo>
                    <a:pt x="409" y="193"/>
                    <a:pt x="409" y="193"/>
                    <a:pt x="409" y="193"/>
                  </a:cubicBezTo>
                  <a:cubicBezTo>
                    <a:pt x="409" y="227"/>
                    <a:pt x="409" y="261"/>
                    <a:pt x="409" y="295"/>
                  </a:cubicBezTo>
                  <a:cubicBezTo>
                    <a:pt x="410" y="295"/>
                    <a:pt x="411" y="295"/>
                    <a:pt x="412" y="295"/>
                  </a:cubicBezTo>
                  <a:cubicBezTo>
                    <a:pt x="412" y="300"/>
                    <a:pt x="412" y="300"/>
                    <a:pt x="412" y="300"/>
                  </a:cubicBezTo>
                  <a:cubicBezTo>
                    <a:pt x="412" y="299"/>
                    <a:pt x="412" y="299"/>
                    <a:pt x="412" y="299"/>
                  </a:cubicBezTo>
                  <a:cubicBezTo>
                    <a:pt x="406" y="298"/>
                    <a:pt x="406" y="298"/>
                    <a:pt x="403" y="298"/>
                  </a:cubicBezTo>
                  <a:cubicBezTo>
                    <a:pt x="403" y="293"/>
                    <a:pt x="403" y="293"/>
                    <a:pt x="403" y="293"/>
                  </a:cubicBezTo>
                  <a:cubicBezTo>
                    <a:pt x="405" y="293"/>
                    <a:pt x="405" y="293"/>
                    <a:pt x="405" y="293"/>
                  </a:cubicBezTo>
                  <a:cubicBezTo>
                    <a:pt x="405" y="291"/>
                    <a:pt x="404" y="289"/>
                    <a:pt x="404" y="287"/>
                  </a:cubicBezTo>
                  <a:cubicBezTo>
                    <a:pt x="404" y="287"/>
                    <a:pt x="404" y="287"/>
                    <a:pt x="403" y="287"/>
                  </a:cubicBezTo>
                  <a:cubicBezTo>
                    <a:pt x="403" y="282"/>
                    <a:pt x="403" y="282"/>
                    <a:pt x="403" y="282"/>
                  </a:cubicBezTo>
                  <a:cubicBezTo>
                    <a:pt x="404" y="282"/>
                    <a:pt x="404" y="282"/>
                    <a:pt x="404" y="282"/>
                  </a:cubicBezTo>
                  <a:cubicBezTo>
                    <a:pt x="404" y="279"/>
                    <a:pt x="405" y="277"/>
                    <a:pt x="405" y="274"/>
                  </a:cubicBezTo>
                  <a:cubicBezTo>
                    <a:pt x="404" y="274"/>
                    <a:pt x="404" y="275"/>
                    <a:pt x="403" y="275"/>
                  </a:cubicBezTo>
                  <a:cubicBezTo>
                    <a:pt x="403" y="269"/>
                    <a:pt x="403" y="269"/>
                    <a:pt x="403" y="269"/>
                  </a:cubicBezTo>
                  <a:cubicBezTo>
                    <a:pt x="404" y="267"/>
                    <a:pt x="405" y="265"/>
                    <a:pt x="405" y="262"/>
                  </a:cubicBezTo>
                  <a:cubicBezTo>
                    <a:pt x="405" y="262"/>
                    <a:pt x="404" y="262"/>
                    <a:pt x="403" y="262"/>
                  </a:cubicBezTo>
                  <a:cubicBezTo>
                    <a:pt x="403" y="257"/>
                    <a:pt x="403" y="257"/>
                    <a:pt x="403" y="257"/>
                  </a:cubicBezTo>
                  <a:cubicBezTo>
                    <a:pt x="404" y="257"/>
                    <a:pt x="404" y="257"/>
                    <a:pt x="404" y="257"/>
                  </a:cubicBezTo>
                  <a:cubicBezTo>
                    <a:pt x="404" y="254"/>
                    <a:pt x="404" y="251"/>
                    <a:pt x="404" y="249"/>
                  </a:cubicBezTo>
                  <a:cubicBezTo>
                    <a:pt x="404" y="249"/>
                    <a:pt x="404" y="249"/>
                    <a:pt x="403" y="249"/>
                  </a:cubicBezTo>
                  <a:cubicBezTo>
                    <a:pt x="403" y="244"/>
                    <a:pt x="403" y="244"/>
                    <a:pt x="403" y="244"/>
                  </a:cubicBezTo>
                  <a:cubicBezTo>
                    <a:pt x="404" y="243"/>
                    <a:pt x="405" y="240"/>
                    <a:pt x="405" y="237"/>
                  </a:cubicBezTo>
                  <a:cubicBezTo>
                    <a:pt x="403" y="237"/>
                    <a:pt x="403" y="237"/>
                    <a:pt x="403" y="237"/>
                  </a:cubicBezTo>
                  <a:cubicBezTo>
                    <a:pt x="403" y="233"/>
                    <a:pt x="403" y="233"/>
                    <a:pt x="403" y="233"/>
                  </a:cubicBezTo>
                  <a:cubicBezTo>
                    <a:pt x="404" y="232"/>
                    <a:pt x="404" y="232"/>
                    <a:pt x="404" y="232"/>
                  </a:cubicBezTo>
                  <a:cubicBezTo>
                    <a:pt x="404" y="230"/>
                    <a:pt x="404" y="227"/>
                    <a:pt x="404" y="224"/>
                  </a:cubicBezTo>
                  <a:cubicBezTo>
                    <a:pt x="403" y="224"/>
                    <a:pt x="403" y="224"/>
                    <a:pt x="403" y="224"/>
                  </a:cubicBezTo>
                  <a:cubicBezTo>
                    <a:pt x="403" y="220"/>
                    <a:pt x="403" y="220"/>
                    <a:pt x="403" y="220"/>
                  </a:cubicBezTo>
                  <a:cubicBezTo>
                    <a:pt x="404" y="220"/>
                    <a:pt x="404" y="220"/>
                    <a:pt x="404" y="219"/>
                  </a:cubicBezTo>
                  <a:cubicBezTo>
                    <a:pt x="404" y="217"/>
                    <a:pt x="405" y="215"/>
                    <a:pt x="405" y="212"/>
                  </a:cubicBezTo>
                  <a:cubicBezTo>
                    <a:pt x="403" y="213"/>
                    <a:pt x="403" y="213"/>
                    <a:pt x="403" y="213"/>
                  </a:cubicBezTo>
                  <a:cubicBezTo>
                    <a:pt x="403" y="208"/>
                    <a:pt x="403" y="208"/>
                    <a:pt x="403" y="208"/>
                  </a:cubicBezTo>
                  <a:cubicBezTo>
                    <a:pt x="405" y="207"/>
                    <a:pt x="405" y="207"/>
                    <a:pt x="405" y="207"/>
                  </a:cubicBezTo>
                  <a:cubicBezTo>
                    <a:pt x="405" y="205"/>
                    <a:pt x="404" y="202"/>
                    <a:pt x="404" y="200"/>
                  </a:cubicBezTo>
                  <a:cubicBezTo>
                    <a:pt x="403" y="200"/>
                    <a:pt x="403" y="200"/>
                    <a:pt x="403" y="200"/>
                  </a:cubicBezTo>
                  <a:cubicBezTo>
                    <a:pt x="403" y="195"/>
                    <a:pt x="403" y="195"/>
                    <a:pt x="403" y="195"/>
                  </a:cubicBezTo>
                  <a:cubicBezTo>
                    <a:pt x="404" y="194"/>
                    <a:pt x="405" y="193"/>
                    <a:pt x="405" y="192"/>
                  </a:cubicBezTo>
                  <a:cubicBezTo>
                    <a:pt x="404" y="192"/>
                    <a:pt x="404" y="192"/>
                    <a:pt x="403" y="192"/>
                  </a:cubicBezTo>
                  <a:cubicBezTo>
                    <a:pt x="403" y="187"/>
                    <a:pt x="403" y="187"/>
                    <a:pt x="403" y="187"/>
                  </a:cubicBezTo>
                  <a:cubicBezTo>
                    <a:pt x="404" y="188"/>
                    <a:pt x="404" y="188"/>
                    <a:pt x="404" y="188"/>
                  </a:cubicBezTo>
                  <a:cubicBezTo>
                    <a:pt x="407" y="187"/>
                    <a:pt x="410" y="187"/>
                    <a:pt x="412" y="187"/>
                  </a:cubicBezTo>
                  <a:close/>
                  <a:moveTo>
                    <a:pt x="412" y="309"/>
                  </a:moveTo>
                  <a:cubicBezTo>
                    <a:pt x="412" y="309"/>
                    <a:pt x="411" y="310"/>
                    <a:pt x="410" y="310"/>
                  </a:cubicBezTo>
                  <a:cubicBezTo>
                    <a:pt x="408" y="306"/>
                    <a:pt x="406" y="302"/>
                    <a:pt x="403" y="298"/>
                  </a:cubicBezTo>
                  <a:cubicBezTo>
                    <a:pt x="403" y="307"/>
                    <a:pt x="403" y="307"/>
                    <a:pt x="403" y="307"/>
                  </a:cubicBezTo>
                  <a:cubicBezTo>
                    <a:pt x="404" y="308"/>
                    <a:pt x="404" y="308"/>
                    <a:pt x="404" y="308"/>
                  </a:cubicBezTo>
                  <a:cubicBezTo>
                    <a:pt x="403" y="308"/>
                    <a:pt x="403" y="308"/>
                    <a:pt x="403" y="308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07" y="311"/>
                    <a:pt x="410" y="312"/>
                    <a:pt x="412" y="312"/>
                  </a:cubicBezTo>
                  <a:cubicBezTo>
                    <a:pt x="412" y="309"/>
                    <a:pt x="412" y="309"/>
                    <a:pt x="412" y="309"/>
                  </a:cubicBezTo>
                  <a:close/>
                  <a:moveTo>
                    <a:pt x="412" y="375"/>
                  </a:moveTo>
                  <a:cubicBezTo>
                    <a:pt x="412" y="443"/>
                    <a:pt x="412" y="443"/>
                    <a:pt x="412" y="443"/>
                  </a:cubicBezTo>
                  <a:cubicBezTo>
                    <a:pt x="403" y="437"/>
                    <a:pt x="403" y="437"/>
                    <a:pt x="403" y="437"/>
                  </a:cubicBezTo>
                  <a:cubicBezTo>
                    <a:pt x="403" y="347"/>
                    <a:pt x="403" y="347"/>
                    <a:pt x="403" y="347"/>
                  </a:cubicBezTo>
                  <a:cubicBezTo>
                    <a:pt x="406" y="353"/>
                    <a:pt x="408" y="362"/>
                    <a:pt x="412" y="375"/>
                  </a:cubicBezTo>
                  <a:close/>
                  <a:moveTo>
                    <a:pt x="412" y="491"/>
                  </a:moveTo>
                  <a:cubicBezTo>
                    <a:pt x="412" y="501"/>
                    <a:pt x="412" y="501"/>
                    <a:pt x="412" y="501"/>
                  </a:cubicBezTo>
                  <a:cubicBezTo>
                    <a:pt x="410" y="498"/>
                    <a:pt x="408" y="497"/>
                    <a:pt x="403" y="496"/>
                  </a:cubicBezTo>
                  <a:cubicBezTo>
                    <a:pt x="403" y="492"/>
                    <a:pt x="403" y="492"/>
                    <a:pt x="403" y="492"/>
                  </a:cubicBezTo>
                  <a:cubicBezTo>
                    <a:pt x="405" y="492"/>
                    <a:pt x="407" y="492"/>
                    <a:pt x="410" y="492"/>
                  </a:cubicBezTo>
                  <a:cubicBezTo>
                    <a:pt x="411" y="491"/>
                    <a:pt x="412" y="491"/>
                    <a:pt x="412" y="491"/>
                  </a:cubicBezTo>
                  <a:close/>
                  <a:moveTo>
                    <a:pt x="412" y="506"/>
                  </a:moveTo>
                  <a:cubicBezTo>
                    <a:pt x="412" y="506"/>
                    <a:pt x="411" y="506"/>
                    <a:pt x="410" y="506"/>
                  </a:cubicBezTo>
                  <a:cubicBezTo>
                    <a:pt x="408" y="504"/>
                    <a:pt x="405" y="502"/>
                    <a:pt x="403" y="500"/>
                  </a:cubicBezTo>
                  <a:cubicBezTo>
                    <a:pt x="403" y="510"/>
                    <a:pt x="403" y="510"/>
                    <a:pt x="403" y="510"/>
                  </a:cubicBezTo>
                  <a:cubicBezTo>
                    <a:pt x="404" y="510"/>
                    <a:pt x="404" y="510"/>
                    <a:pt x="404" y="510"/>
                  </a:cubicBezTo>
                  <a:cubicBezTo>
                    <a:pt x="404" y="511"/>
                    <a:pt x="404" y="512"/>
                    <a:pt x="403" y="513"/>
                  </a:cubicBezTo>
                  <a:cubicBezTo>
                    <a:pt x="403" y="518"/>
                    <a:pt x="403" y="518"/>
                    <a:pt x="403" y="518"/>
                  </a:cubicBezTo>
                  <a:cubicBezTo>
                    <a:pt x="404" y="517"/>
                    <a:pt x="404" y="517"/>
                    <a:pt x="404" y="517"/>
                  </a:cubicBezTo>
                  <a:cubicBezTo>
                    <a:pt x="404" y="520"/>
                    <a:pt x="404" y="523"/>
                    <a:pt x="404" y="525"/>
                  </a:cubicBezTo>
                  <a:cubicBezTo>
                    <a:pt x="403" y="526"/>
                    <a:pt x="403" y="526"/>
                    <a:pt x="403" y="526"/>
                  </a:cubicBezTo>
                  <a:cubicBezTo>
                    <a:pt x="403" y="530"/>
                    <a:pt x="403" y="530"/>
                    <a:pt x="403" y="530"/>
                  </a:cubicBezTo>
                  <a:cubicBezTo>
                    <a:pt x="405" y="530"/>
                    <a:pt x="405" y="530"/>
                    <a:pt x="405" y="530"/>
                  </a:cubicBezTo>
                  <a:cubicBezTo>
                    <a:pt x="405" y="533"/>
                    <a:pt x="404" y="535"/>
                    <a:pt x="403" y="537"/>
                  </a:cubicBezTo>
                  <a:cubicBezTo>
                    <a:pt x="403" y="543"/>
                    <a:pt x="403" y="543"/>
                    <a:pt x="403" y="543"/>
                  </a:cubicBezTo>
                  <a:cubicBezTo>
                    <a:pt x="405" y="543"/>
                    <a:pt x="405" y="543"/>
                    <a:pt x="405" y="543"/>
                  </a:cubicBezTo>
                  <a:cubicBezTo>
                    <a:pt x="405" y="545"/>
                    <a:pt x="404" y="548"/>
                    <a:pt x="404" y="550"/>
                  </a:cubicBezTo>
                  <a:cubicBezTo>
                    <a:pt x="403" y="550"/>
                    <a:pt x="403" y="550"/>
                    <a:pt x="403" y="550"/>
                  </a:cubicBezTo>
                  <a:cubicBezTo>
                    <a:pt x="403" y="555"/>
                    <a:pt x="403" y="555"/>
                    <a:pt x="403" y="555"/>
                  </a:cubicBezTo>
                  <a:cubicBezTo>
                    <a:pt x="404" y="555"/>
                    <a:pt x="405" y="555"/>
                    <a:pt x="405" y="554"/>
                  </a:cubicBezTo>
                  <a:cubicBezTo>
                    <a:pt x="405" y="557"/>
                    <a:pt x="405" y="560"/>
                    <a:pt x="405" y="563"/>
                  </a:cubicBezTo>
                  <a:cubicBezTo>
                    <a:pt x="403" y="563"/>
                    <a:pt x="403" y="563"/>
                    <a:pt x="403" y="563"/>
                  </a:cubicBezTo>
                  <a:cubicBezTo>
                    <a:pt x="403" y="568"/>
                    <a:pt x="403" y="568"/>
                    <a:pt x="403" y="568"/>
                  </a:cubicBezTo>
                  <a:cubicBezTo>
                    <a:pt x="404" y="568"/>
                    <a:pt x="404" y="568"/>
                    <a:pt x="405" y="567"/>
                  </a:cubicBezTo>
                  <a:cubicBezTo>
                    <a:pt x="405" y="570"/>
                    <a:pt x="404" y="572"/>
                    <a:pt x="404" y="575"/>
                  </a:cubicBezTo>
                  <a:cubicBezTo>
                    <a:pt x="404" y="575"/>
                    <a:pt x="404" y="575"/>
                    <a:pt x="403" y="575"/>
                  </a:cubicBezTo>
                  <a:cubicBezTo>
                    <a:pt x="403" y="580"/>
                    <a:pt x="403" y="580"/>
                    <a:pt x="403" y="580"/>
                  </a:cubicBezTo>
                  <a:cubicBezTo>
                    <a:pt x="404" y="579"/>
                    <a:pt x="404" y="579"/>
                    <a:pt x="404" y="579"/>
                  </a:cubicBezTo>
                  <a:cubicBezTo>
                    <a:pt x="404" y="582"/>
                    <a:pt x="404" y="585"/>
                    <a:pt x="404" y="588"/>
                  </a:cubicBezTo>
                  <a:cubicBezTo>
                    <a:pt x="403" y="588"/>
                    <a:pt x="403" y="588"/>
                    <a:pt x="403" y="588"/>
                  </a:cubicBezTo>
                  <a:cubicBezTo>
                    <a:pt x="403" y="593"/>
                    <a:pt x="403" y="593"/>
                    <a:pt x="403" y="593"/>
                  </a:cubicBezTo>
                  <a:cubicBezTo>
                    <a:pt x="405" y="592"/>
                    <a:pt x="405" y="592"/>
                    <a:pt x="405" y="592"/>
                  </a:cubicBezTo>
                  <a:cubicBezTo>
                    <a:pt x="405" y="596"/>
                    <a:pt x="404" y="598"/>
                    <a:pt x="403" y="599"/>
                  </a:cubicBezTo>
                  <a:cubicBezTo>
                    <a:pt x="403" y="605"/>
                    <a:pt x="403" y="605"/>
                    <a:pt x="403" y="605"/>
                  </a:cubicBezTo>
                  <a:cubicBezTo>
                    <a:pt x="404" y="605"/>
                    <a:pt x="404" y="604"/>
                    <a:pt x="404" y="604"/>
                  </a:cubicBezTo>
                  <a:cubicBezTo>
                    <a:pt x="404" y="607"/>
                    <a:pt x="405" y="609"/>
                    <a:pt x="405" y="611"/>
                  </a:cubicBezTo>
                  <a:cubicBezTo>
                    <a:pt x="403" y="611"/>
                    <a:pt x="403" y="611"/>
                    <a:pt x="403" y="611"/>
                  </a:cubicBezTo>
                  <a:cubicBezTo>
                    <a:pt x="403" y="617"/>
                    <a:pt x="403" y="617"/>
                    <a:pt x="403" y="617"/>
                  </a:cubicBezTo>
                  <a:cubicBezTo>
                    <a:pt x="407" y="617"/>
                    <a:pt x="410" y="618"/>
                    <a:pt x="412" y="620"/>
                  </a:cubicBezTo>
                  <a:cubicBezTo>
                    <a:pt x="412" y="612"/>
                    <a:pt x="412" y="612"/>
                    <a:pt x="412" y="612"/>
                  </a:cubicBezTo>
                  <a:cubicBezTo>
                    <a:pt x="412" y="612"/>
                    <a:pt x="411" y="612"/>
                    <a:pt x="410" y="612"/>
                  </a:cubicBezTo>
                  <a:cubicBezTo>
                    <a:pt x="410" y="578"/>
                    <a:pt x="410" y="544"/>
                    <a:pt x="410" y="511"/>
                  </a:cubicBezTo>
                  <a:cubicBezTo>
                    <a:pt x="410" y="510"/>
                    <a:pt x="412" y="510"/>
                    <a:pt x="412" y="510"/>
                  </a:cubicBezTo>
                  <a:cubicBezTo>
                    <a:pt x="412" y="506"/>
                    <a:pt x="412" y="506"/>
                    <a:pt x="412" y="506"/>
                  </a:cubicBezTo>
                  <a:close/>
                  <a:moveTo>
                    <a:pt x="412" y="633"/>
                  </a:moveTo>
                  <a:cubicBezTo>
                    <a:pt x="412" y="639"/>
                    <a:pt x="412" y="639"/>
                    <a:pt x="412" y="639"/>
                  </a:cubicBezTo>
                  <a:cubicBezTo>
                    <a:pt x="410" y="639"/>
                    <a:pt x="406" y="639"/>
                    <a:pt x="403" y="639"/>
                  </a:cubicBezTo>
                  <a:cubicBezTo>
                    <a:pt x="403" y="626"/>
                    <a:pt x="403" y="626"/>
                    <a:pt x="403" y="626"/>
                  </a:cubicBezTo>
                  <a:cubicBezTo>
                    <a:pt x="405" y="629"/>
                    <a:pt x="407" y="631"/>
                    <a:pt x="410" y="633"/>
                  </a:cubicBezTo>
                  <a:cubicBezTo>
                    <a:pt x="412" y="633"/>
                    <a:pt x="412" y="633"/>
                    <a:pt x="412" y="633"/>
                  </a:cubicBezTo>
                  <a:close/>
                  <a:moveTo>
                    <a:pt x="412" y="674"/>
                  </a:moveTo>
                  <a:cubicBezTo>
                    <a:pt x="412" y="685"/>
                    <a:pt x="412" y="685"/>
                    <a:pt x="412" y="685"/>
                  </a:cubicBezTo>
                  <a:cubicBezTo>
                    <a:pt x="411" y="686"/>
                    <a:pt x="410" y="687"/>
                    <a:pt x="408" y="688"/>
                  </a:cubicBezTo>
                  <a:cubicBezTo>
                    <a:pt x="406" y="686"/>
                    <a:pt x="403" y="684"/>
                    <a:pt x="403" y="681"/>
                  </a:cubicBezTo>
                  <a:cubicBezTo>
                    <a:pt x="407" y="678"/>
                    <a:pt x="410" y="675"/>
                    <a:pt x="412" y="674"/>
                  </a:cubicBezTo>
                  <a:close/>
                  <a:moveTo>
                    <a:pt x="412" y="749"/>
                  </a:moveTo>
                  <a:cubicBezTo>
                    <a:pt x="412" y="756"/>
                    <a:pt x="412" y="756"/>
                    <a:pt x="412" y="756"/>
                  </a:cubicBezTo>
                  <a:cubicBezTo>
                    <a:pt x="410" y="756"/>
                    <a:pt x="407" y="756"/>
                    <a:pt x="403" y="756"/>
                  </a:cubicBezTo>
                  <a:cubicBezTo>
                    <a:pt x="403" y="749"/>
                    <a:pt x="403" y="749"/>
                    <a:pt x="403" y="749"/>
                  </a:cubicBezTo>
                  <a:cubicBezTo>
                    <a:pt x="406" y="749"/>
                    <a:pt x="410" y="749"/>
                    <a:pt x="412" y="749"/>
                  </a:cubicBezTo>
                  <a:close/>
                  <a:moveTo>
                    <a:pt x="402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403" y="9"/>
                    <a:pt x="403" y="9"/>
                    <a:pt x="403" y="9"/>
                  </a:cubicBezTo>
                  <a:cubicBezTo>
                    <a:pt x="403" y="9"/>
                    <a:pt x="403" y="9"/>
                    <a:pt x="402" y="9"/>
                  </a:cubicBezTo>
                  <a:cubicBezTo>
                    <a:pt x="402" y="0"/>
                    <a:pt x="402" y="0"/>
                    <a:pt x="402" y="0"/>
                  </a:cubicBezTo>
                  <a:close/>
                  <a:moveTo>
                    <a:pt x="403" y="794"/>
                  </a:moveTo>
                  <a:cubicBezTo>
                    <a:pt x="402" y="794"/>
                    <a:pt x="402" y="794"/>
                    <a:pt x="402" y="794"/>
                  </a:cubicBezTo>
                  <a:cubicBezTo>
                    <a:pt x="402" y="786"/>
                    <a:pt x="402" y="786"/>
                    <a:pt x="402" y="786"/>
                  </a:cubicBezTo>
                  <a:cubicBezTo>
                    <a:pt x="403" y="786"/>
                    <a:pt x="403" y="786"/>
                    <a:pt x="403" y="786"/>
                  </a:cubicBezTo>
                  <a:cubicBezTo>
                    <a:pt x="403" y="794"/>
                    <a:pt x="403" y="794"/>
                    <a:pt x="403" y="794"/>
                  </a:cubicBezTo>
                  <a:close/>
                  <a:moveTo>
                    <a:pt x="403" y="34"/>
                  </a:moveTo>
                  <a:cubicBezTo>
                    <a:pt x="403" y="46"/>
                    <a:pt x="403" y="46"/>
                    <a:pt x="403" y="46"/>
                  </a:cubicBezTo>
                  <a:cubicBezTo>
                    <a:pt x="402" y="46"/>
                    <a:pt x="402" y="46"/>
                    <a:pt x="402" y="46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403" y="34"/>
                    <a:pt x="403" y="34"/>
                    <a:pt x="403" y="34"/>
                  </a:cubicBezTo>
                  <a:close/>
                  <a:moveTo>
                    <a:pt x="403" y="165"/>
                  </a:moveTo>
                  <a:cubicBezTo>
                    <a:pt x="403" y="171"/>
                    <a:pt x="403" y="171"/>
                    <a:pt x="403" y="171"/>
                  </a:cubicBezTo>
                  <a:cubicBezTo>
                    <a:pt x="403" y="171"/>
                    <a:pt x="403" y="171"/>
                    <a:pt x="402" y="171"/>
                  </a:cubicBezTo>
                  <a:cubicBezTo>
                    <a:pt x="402" y="165"/>
                    <a:pt x="402" y="165"/>
                    <a:pt x="402" y="165"/>
                  </a:cubicBezTo>
                  <a:cubicBezTo>
                    <a:pt x="403" y="165"/>
                    <a:pt x="403" y="165"/>
                    <a:pt x="403" y="165"/>
                  </a:cubicBezTo>
                  <a:close/>
                  <a:moveTo>
                    <a:pt x="403" y="187"/>
                  </a:moveTo>
                  <a:cubicBezTo>
                    <a:pt x="403" y="192"/>
                    <a:pt x="403" y="192"/>
                    <a:pt x="403" y="192"/>
                  </a:cubicBezTo>
                  <a:cubicBezTo>
                    <a:pt x="403" y="192"/>
                    <a:pt x="403" y="192"/>
                    <a:pt x="402" y="192"/>
                  </a:cubicBezTo>
                  <a:cubicBezTo>
                    <a:pt x="402" y="185"/>
                    <a:pt x="402" y="185"/>
                    <a:pt x="402" y="185"/>
                  </a:cubicBezTo>
                  <a:cubicBezTo>
                    <a:pt x="403" y="186"/>
                    <a:pt x="403" y="186"/>
                    <a:pt x="403" y="187"/>
                  </a:cubicBezTo>
                  <a:close/>
                  <a:moveTo>
                    <a:pt x="403" y="195"/>
                  </a:moveTo>
                  <a:cubicBezTo>
                    <a:pt x="403" y="200"/>
                    <a:pt x="403" y="200"/>
                    <a:pt x="403" y="200"/>
                  </a:cubicBezTo>
                  <a:cubicBezTo>
                    <a:pt x="402" y="200"/>
                    <a:pt x="402" y="200"/>
                    <a:pt x="402" y="200"/>
                  </a:cubicBezTo>
                  <a:cubicBezTo>
                    <a:pt x="402" y="196"/>
                    <a:pt x="402" y="196"/>
                    <a:pt x="402" y="196"/>
                  </a:cubicBezTo>
                  <a:cubicBezTo>
                    <a:pt x="403" y="195"/>
                    <a:pt x="403" y="195"/>
                    <a:pt x="403" y="195"/>
                  </a:cubicBezTo>
                  <a:close/>
                  <a:moveTo>
                    <a:pt x="403" y="208"/>
                  </a:moveTo>
                  <a:cubicBezTo>
                    <a:pt x="403" y="213"/>
                    <a:pt x="403" y="213"/>
                    <a:pt x="403" y="213"/>
                  </a:cubicBezTo>
                  <a:cubicBezTo>
                    <a:pt x="402" y="213"/>
                    <a:pt x="402" y="213"/>
                    <a:pt x="402" y="213"/>
                  </a:cubicBezTo>
                  <a:cubicBezTo>
                    <a:pt x="402" y="208"/>
                    <a:pt x="402" y="208"/>
                    <a:pt x="402" y="208"/>
                  </a:cubicBezTo>
                  <a:cubicBezTo>
                    <a:pt x="403" y="208"/>
                    <a:pt x="403" y="208"/>
                    <a:pt x="403" y="208"/>
                  </a:cubicBezTo>
                  <a:close/>
                  <a:moveTo>
                    <a:pt x="403" y="220"/>
                  </a:moveTo>
                  <a:cubicBezTo>
                    <a:pt x="403" y="224"/>
                    <a:pt x="403" y="224"/>
                    <a:pt x="403" y="224"/>
                  </a:cubicBezTo>
                  <a:cubicBezTo>
                    <a:pt x="402" y="225"/>
                    <a:pt x="402" y="225"/>
                    <a:pt x="402" y="225"/>
                  </a:cubicBezTo>
                  <a:cubicBezTo>
                    <a:pt x="402" y="221"/>
                    <a:pt x="402" y="221"/>
                    <a:pt x="402" y="221"/>
                  </a:cubicBezTo>
                  <a:cubicBezTo>
                    <a:pt x="403" y="220"/>
                    <a:pt x="403" y="220"/>
                    <a:pt x="403" y="220"/>
                  </a:cubicBezTo>
                  <a:close/>
                  <a:moveTo>
                    <a:pt x="403" y="233"/>
                  </a:moveTo>
                  <a:cubicBezTo>
                    <a:pt x="403" y="237"/>
                    <a:pt x="403" y="237"/>
                    <a:pt x="403" y="237"/>
                  </a:cubicBezTo>
                  <a:cubicBezTo>
                    <a:pt x="402" y="237"/>
                    <a:pt x="402" y="237"/>
                    <a:pt x="402" y="237"/>
                  </a:cubicBezTo>
                  <a:cubicBezTo>
                    <a:pt x="402" y="233"/>
                    <a:pt x="402" y="233"/>
                    <a:pt x="402" y="233"/>
                  </a:cubicBezTo>
                  <a:cubicBezTo>
                    <a:pt x="403" y="233"/>
                    <a:pt x="403" y="233"/>
                    <a:pt x="403" y="233"/>
                  </a:cubicBezTo>
                  <a:close/>
                  <a:moveTo>
                    <a:pt x="403" y="244"/>
                  </a:moveTo>
                  <a:cubicBezTo>
                    <a:pt x="403" y="249"/>
                    <a:pt x="403" y="249"/>
                    <a:pt x="403" y="249"/>
                  </a:cubicBezTo>
                  <a:cubicBezTo>
                    <a:pt x="403" y="249"/>
                    <a:pt x="403" y="249"/>
                    <a:pt x="402" y="250"/>
                  </a:cubicBezTo>
                  <a:cubicBezTo>
                    <a:pt x="402" y="245"/>
                    <a:pt x="402" y="245"/>
                    <a:pt x="402" y="245"/>
                  </a:cubicBezTo>
                  <a:cubicBezTo>
                    <a:pt x="403" y="245"/>
                    <a:pt x="403" y="244"/>
                    <a:pt x="403" y="244"/>
                  </a:cubicBezTo>
                  <a:close/>
                  <a:moveTo>
                    <a:pt x="403" y="257"/>
                  </a:moveTo>
                  <a:cubicBezTo>
                    <a:pt x="403" y="262"/>
                    <a:pt x="403" y="262"/>
                    <a:pt x="403" y="262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2" y="258"/>
                    <a:pt x="402" y="258"/>
                    <a:pt x="402" y="258"/>
                  </a:cubicBezTo>
                  <a:cubicBezTo>
                    <a:pt x="403" y="257"/>
                    <a:pt x="403" y="257"/>
                    <a:pt x="403" y="257"/>
                  </a:cubicBezTo>
                  <a:close/>
                  <a:moveTo>
                    <a:pt x="403" y="269"/>
                  </a:moveTo>
                  <a:cubicBezTo>
                    <a:pt x="403" y="275"/>
                    <a:pt x="403" y="275"/>
                    <a:pt x="403" y="275"/>
                  </a:cubicBezTo>
                  <a:cubicBezTo>
                    <a:pt x="402" y="275"/>
                    <a:pt x="402" y="275"/>
                    <a:pt x="402" y="275"/>
                  </a:cubicBezTo>
                  <a:cubicBezTo>
                    <a:pt x="402" y="270"/>
                    <a:pt x="402" y="270"/>
                    <a:pt x="402" y="270"/>
                  </a:cubicBezTo>
                  <a:cubicBezTo>
                    <a:pt x="403" y="270"/>
                    <a:pt x="403" y="269"/>
                    <a:pt x="403" y="269"/>
                  </a:cubicBezTo>
                  <a:close/>
                  <a:moveTo>
                    <a:pt x="403" y="282"/>
                  </a:moveTo>
                  <a:cubicBezTo>
                    <a:pt x="403" y="287"/>
                    <a:pt x="403" y="287"/>
                    <a:pt x="403" y="287"/>
                  </a:cubicBezTo>
                  <a:cubicBezTo>
                    <a:pt x="403" y="287"/>
                    <a:pt x="403" y="287"/>
                    <a:pt x="402" y="287"/>
                  </a:cubicBezTo>
                  <a:cubicBezTo>
                    <a:pt x="402" y="283"/>
                    <a:pt x="402" y="283"/>
                    <a:pt x="402" y="283"/>
                  </a:cubicBezTo>
                  <a:cubicBezTo>
                    <a:pt x="403" y="283"/>
                    <a:pt x="403" y="283"/>
                    <a:pt x="403" y="282"/>
                  </a:cubicBezTo>
                  <a:close/>
                  <a:moveTo>
                    <a:pt x="403" y="293"/>
                  </a:moveTo>
                  <a:cubicBezTo>
                    <a:pt x="403" y="298"/>
                    <a:pt x="403" y="298"/>
                    <a:pt x="403" y="298"/>
                  </a:cubicBezTo>
                  <a:cubicBezTo>
                    <a:pt x="403" y="298"/>
                    <a:pt x="403" y="298"/>
                    <a:pt x="403" y="298"/>
                  </a:cubicBezTo>
                  <a:cubicBezTo>
                    <a:pt x="403" y="298"/>
                    <a:pt x="403" y="298"/>
                    <a:pt x="403" y="298"/>
                  </a:cubicBezTo>
                  <a:cubicBezTo>
                    <a:pt x="403" y="307"/>
                    <a:pt x="403" y="307"/>
                    <a:pt x="403" y="307"/>
                  </a:cubicBezTo>
                  <a:cubicBezTo>
                    <a:pt x="403" y="306"/>
                    <a:pt x="403" y="306"/>
                    <a:pt x="402" y="305"/>
                  </a:cubicBezTo>
                  <a:cubicBezTo>
                    <a:pt x="402" y="293"/>
                    <a:pt x="402" y="293"/>
                    <a:pt x="402" y="293"/>
                  </a:cubicBezTo>
                  <a:cubicBezTo>
                    <a:pt x="403" y="293"/>
                    <a:pt x="403" y="293"/>
                    <a:pt x="403" y="293"/>
                  </a:cubicBezTo>
                  <a:close/>
                  <a:moveTo>
                    <a:pt x="403" y="308"/>
                  </a:moveTo>
                  <a:cubicBezTo>
                    <a:pt x="403" y="311"/>
                    <a:pt x="403" y="311"/>
                    <a:pt x="403" y="311"/>
                  </a:cubicBezTo>
                  <a:cubicBezTo>
                    <a:pt x="402" y="311"/>
                    <a:pt x="402" y="311"/>
                    <a:pt x="402" y="311"/>
                  </a:cubicBezTo>
                  <a:cubicBezTo>
                    <a:pt x="402" y="308"/>
                    <a:pt x="402" y="308"/>
                    <a:pt x="402" y="308"/>
                  </a:cubicBezTo>
                  <a:cubicBezTo>
                    <a:pt x="403" y="308"/>
                    <a:pt x="403" y="308"/>
                    <a:pt x="403" y="308"/>
                  </a:cubicBezTo>
                  <a:close/>
                  <a:moveTo>
                    <a:pt x="403" y="347"/>
                  </a:moveTo>
                  <a:cubicBezTo>
                    <a:pt x="403" y="437"/>
                    <a:pt x="403" y="437"/>
                    <a:pt x="403" y="437"/>
                  </a:cubicBezTo>
                  <a:cubicBezTo>
                    <a:pt x="402" y="436"/>
                    <a:pt x="402" y="436"/>
                    <a:pt x="402" y="436"/>
                  </a:cubicBezTo>
                  <a:cubicBezTo>
                    <a:pt x="402" y="343"/>
                    <a:pt x="402" y="343"/>
                    <a:pt x="402" y="343"/>
                  </a:cubicBezTo>
                  <a:cubicBezTo>
                    <a:pt x="403" y="347"/>
                    <a:pt x="403" y="347"/>
                    <a:pt x="403" y="347"/>
                  </a:cubicBezTo>
                  <a:close/>
                  <a:moveTo>
                    <a:pt x="403" y="492"/>
                  </a:moveTo>
                  <a:cubicBezTo>
                    <a:pt x="403" y="496"/>
                    <a:pt x="403" y="496"/>
                    <a:pt x="403" y="496"/>
                  </a:cubicBezTo>
                  <a:cubicBezTo>
                    <a:pt x="403" y="496"/>
                    <a:pt x="403" y="496"/>
                    <a:pt x="402" y="496"/>
                  </a:cubicBezTo>
                  <a:cubicBezTo>
                    <a:pt x="402" y="492"/>
                    <a:pt x="402" y="492"/>
                    <a:pt x="402" y="492"/>
                  </a:cubicBezTo>
                  <a:cubicBezTo>
                    <a:pt x="403" y="492"/>
                    <a:pt x="403" y="492"/>
                    <a:pt x="403" y="492"/>
                  </a:cubicBezTo>
                  <a:close/>
                  <a:moveTo>
                    <a:pt x="403" y="500"/>
                  </a:moveTo>
                  <a:cubicBezTo>
                    <a:pt x="403" y="510"/>
                    <a:pt x="403" y="510"/>
                    <a:pt x="403" y="510"/>
                  </a:cubicBezTo>
                  <a:cubicBezTo>
                    <a:pt x="402" y="510"/>
                    <a:pt x="402" y="510"/>
                    <a:pt x="402" y="510"/>
                  </a:cubicBezTo>
                  <a:cubicBezTo>
                    <a:pt x="402" y="497"/>
                    <a:pt x="402" y="497"/>
                    <a:pt x="402" y="497"/>
                  </a:cubicBezTo>
                  <a:cubicBezTo>
                    <a:pt x="402" y="498"/>
                    <a:pt x="403" y="499"/>
                    <a:pt x="403" y="500"/>
                  </a:cubicBezTo>
                  <a:close/>
                  <a:moveTo>
                    <a:pt x="403" y="513"/>
                  </a:moveTo>
                  <a:cubicBezTo>
                    <a:pt x="403" y="518"/>
                    <a:pt x="403" y="518"/>
                    <a:pt x="403" y="518"/>
                  </a:cubicBezTo>
                  <a:cubicBezTo>
                    <a:pt x="403" y="518"/>
                    <a:pt x="403" y="518"/>
                    <a:pt x="402" y="518"/>
                  </a:cubicBezTo>
                  <a:cubicBezTo>
                    <a:pt x="402" y="514"/>
                    <a:pt x="402" y="514"/>
                    <a:pt x="402" y="514"/>
                  </a:cubicBezTo>
                  <a:cubicBezTo>
                    <a:pt x="403" y="514"/>
                    <a:pt x="403" y="513"/>
                    <a:pt x="403" y="513"/>
                  </a:cubicBezTo>
                  <a:close/>
                  <a:moveTo>
                    <a:pt x="403" y="526"/>
                  </a:moveTo>
                  <a:cubicBezTo>
                    <a:pt x="403" y="530"/>
                    <a:pt x="403" y="530"/>
                    <a:pt x="403" y="530"/>
                  </a:cubicBezTo>
                  <a:cubicBezTo>
                    <a:pt x="402" y="531"/>
                    <a:pt x="402" y="531"/>
                    <a:pt x="402" y="531"/>
                  </a:cubicBezTo>
                  <a:cubicBezTo>
                    <a:pt x="402" y="526"/>
                    <a:pt x="402" y="526"/>
                    <a:pt x="402" y="526"/>
                  </a:cubicBezTo>
                  <a:cubicBezTo>
                    <a:pt x="403" y="526"/>
                    <a:pt x="403" y="526"/>
                    <a:pt x="403" y="526"/>
                  </a:cubicBezTo>
                  <a:close/>
                  <a:moveTo>
                    <a:pt x="403" y="537"/>
                  </a:moveTo>
                  <a:cubicBezTo>
                    <a:pt x="403" y="543"/>
                    <a:pt x="403" y="543"/>
                    <a:pt x="403" y="543"/>
                  </a:cubicBezTo>
                  <a:cubicBezTo>
                    <a:pt x="402" y="543"/>
                    <a:pt x="402" y="543"/>
                    <a:pt x="402" y="543"/>
                  </a:cubicBezTo>
                  <a:cubicBezTo>
                    <a:pt x="402" y="538"/>
                    <a:pt x="402" y="538"/>
                    <a:pt x="402" y="538"/>
                  </a:cubicBezTo>
                  <a:cubicBezTo>
                    <a:pt x="403" y="538"/>
                    <a:pt x="403" y="537"/>
                    <a:pt x="403" y="537"/>
                  </a:cubicBezTo>
                  <a:close/>
                  <a:moveTo>
                    <a:pt x="403" y="550"/>
                  </a:moveTo>
                  <a:cubicBezTo>
                    <a:pt x="403" y="555"/>
                    <a:pt x="403" y="555"/>
                    <a:pt x="403" y="555"/>
                  </a:cubicBezTo>
                  <a:cubicBezTo>
                    <a:pt x="403" y="555"/>
                    <a:pt x="403" y="555"/>
                    <a:pt x="402" y="555"/>
                  </a:cubicBezTo>
                  <a:cubicBezTo>
                    <a:pt x="402" y="551"/>
                    <a:pt x="402" y="551"/>
                    <a:pt x="402" y="551"/>
                  </a:cubicBezTo>
                  <a:cubicBezTo>
                    <a:pt x="403" y="550"/>
                    <a:pt x="403" y="550"/>
                    <a:pt x="403" y="550"/>
                  </a:cubicBezTo>
                  <a:close/>
                  <a:moveTo>
                    <a:pt x="403" y="563"/>
                  </a:moveTo>
                  <a:cubicBezTo>
                    <a:pt x="403" y="568"/>
                    <a:pt x="403" y="568"/>
                    <a:pt x="403" y="568"/>
                  </a:cubicBezTo>
                  <a:cubicBezTo>
                    <a:pt x="402" y="568"/>
                    <a:pt x="402" y="568"/>
                    <a:pt x="402" y="568"/>
                  </a:cubicBezTo>
                  <a:cubicBezTo>
                    <a:pt x="402" y="563"/>
                    <a:pt x="402" y="563"/>
                    <a:pt x="402" y="563"/>
                  </a:cubicBezTo>
                  <a:cubicBezTo>
                    <a:pt x="403" y="563"/>
                    <a:pt x="403" y="563"/>
                    <a:pt x="403" y="563"/>
                  </a:cubicBezTo>
                  <a:close/>
                  <a:moveTo>
                    <a:pt x="403" y="575"/>
                  </a:moveTo>
                  <a:cubicBezTo>
                    <a:pt x="403" y="580"/>
                    <a:pt x="403" y="580"/>
                    <a:pt x="403" y="580"/>
                  </a:cubicBezTo>
                  <a:cubicBezTo>
                    <a:pt x="402" y="580"/>
                    <a:pt x="402" y="580"/>
                    <a:pt x="402" y="580"/>
                  </a:cubicBezTo>
                  <a:cubicBezTo>
                    <a:pt x="402" y="576"/>
                    <a:pt x="402" y="576"/>
                    <a:pt x="402" y="576"/>
                  </a:cubicBezTo>
                  <a:cubicBezTo>
                    <a:pt x="403" y="576"/>
                    <a:pt x="403" y="575"/>
                    <a:pt x="403" y="575"/>
                  </a:cubicBezTo>
                  <a:close/>
                  <a:moveTo>
                    <a:pt x="403" y="588"/>
                  </a:moveTo>
                  <a:cubicBezTo>
                    <a:pt x="403" y="593"/>
                    <a:pt x="403" y="593"/>
                    <a:pt x="403" y="593"/>
                  </a:cubicBezTo>
                  <a:cubicBezTo>
                    <a:pt x="402" y="593"/>
                    <a:pt x="402" y="593"/>
                    <a:pt x="402" y="593"/>
                  </a:cubicBezTo>
                  <a:cubicBezTo>
                    <a:pt x="402" y="588"/>
                    <a:pt x="402" y="588"/>
                    <a:pt x="402" y="588"/>
                  </a:cubicBezTo>
                  <a:cubicBezTo>
                    <a:pt x="403" y="588"/>
                    <a:pt x="403" y="588"/>
                    <a:pt x="403" y="588"/>
                  </a:cubicBezTo>
                  <a:close/>
                  <a:moveTo>
                    <a:pt x="403" y="599"/>
                  </a:moveTo>
                  <a:cubicBezTo>
                    <a:pt x="403" y="605"/>
                    <a:pt x="403" y="605"/>
                    <a:pt x="403" y="605"/>
                  </a:cubicBezTo>
                  <a:cubicBezTo>
                    <a:pt x="403" y="605"/>
                    <a:pt x="403" y="605"/>
                    <a:pt x="402" y="605"/>
                  </a:cubicBezTo>
                  <a:cubicBezTo>
                    <a:pt x="402" y="601"/>
                    <a:pt x="402" y="601"/>
                    <a:pt x="402" y="601"/>
                  </a:cubicBezTo>
                  <a:cubicBezTo>
                    <a:pt x="403" y="600"/>
                    <a:pt x="403" y="600"/>
                    <a:pt x="403" y="599"/>
                  </a:cubicBezTo>
                  <a:close/>
                  <a:moveTo>
                    <a:pt x="403" y="611"/>
                  </a:moveTo>
                  <a:cubicBezTo>
                    <a:pt x="403" y="617"/>
                    <a:pt x="403" y="617"/>
                    <a:pt x="403" y="617"/>
                  </a:cubicBezTo>
                  <a:cubicBezTo>
                    <a:pt x="403" y="617"/>
                    <a:pt x="403" y="617"/>
                    <a:pt x="402" y="617"/>
                  </a:cubicBezTo>
                  <a:cubicBezTo>
                    <a:pt x="402" y="611"/>
                    <a:pt x="402" y="611"/>
                    <a:pt x="402" y="611"/>
                  </a:cubicBezTo>
                  <a:cubicBezTo>
                    <a:pt x="403" y="611"/>
                    <a:pt x="403" y="611"/>
                    <a:pt x="403" y="611"/>
                  </a:cubicBezTo>
                  <a:close/>
                  <a:moveTo>
                    <a:pt x="403" y="626"/>
                  </a:moveTo>
                  <a:cubicBezTo>
                    <a:pt x="403" y="639"/>
                    <a:pt x="403" y="639"/>
                    <a:pt x="403" y="639"/>
                  </a:cubicBezTo>
                  <a:cubicBezTo>
                    <a:pt x="402" y="639"/>
                    <a:pt x="402" y="639"/>
                    <a:pt x="402" y="639"/>
                  </a:cubicBezTo>
                  <a:cubicBezTo>
                    <a:pt x="402" y="624"/>
                    <a:pt x="402" y="624"/>
                    <a:pt x="402" y="624"/>
                  </a:cubicBezTo>
                  <a:cubicBezTo>
                    <a:pt x="403" y="625"/>
                    <a:pt x="403" y="625"/>
                    <a:pt x="403" y="626"/>
                  </a:cubicBezTo>
                  <a:close/>
                  <a:moveTo>
                    <a:pt x="403" y="749"/>
                  </a:moveTo>
                  <a:cubicBezTo>
                    <a:pt x="403" y="756"/>
                    <a:pt x="403" y="756"/>
                    <a:pt x="403" y="756"/>
                  </a:cubicBezTo>
                  <a:cubicBezTo>
                    <a:pt x="403" y="756"/>
                    <a:pt x="403" y="756"/>
                    <a:pt x="402" y="757"/>
                  </a:cubicBezTo>
                  <a:cubicBezTo>
                    <a:pt x="402" y="749"/>
                    <a:pt x="402" y="749"/>
                    <a:pt x="402" y="749"/>
                  </a:cubicBezTo>
                  <a:cubicBezTo>
                    <a:pt x="403" y="749"/>
                    <a:pt x="403" y="749"/>
                    <a:pt x="403" y="749"/>
                  </a:cubicBezTo>
                  <a:close/>
                  <a:moveTo>
                    <a:pt x="403" y="766"/>
                  </a:moveTo>
                  <a:cubicBezTo>
                    <a:pt x="403" y="781"/>
                    <a:pt x="403" y="781"/>
                    <a:pt x="403" y="781"/>
                  </a:cubicBezTo>
                  <a:cubicBezTo>
                    <a:pt x="402" y="779"/>
                    <a:pt x="402" y="779"/>
                    <a:pt x="402" y="779"/>
                  </a:cubicBezTo>
                  <a:cubicBezTo>
                    <a:pt x="402" y="764"/>
                    <a:pt x="402" y="764"/>
                    <a:pt x="402" y="764"/>
                  </a:cubicBezTo>
                  <a:lnTo>
                    <a:pt x="403" y="766"/>
                  </a:lnTo>
                  <a:close/>
                  <a:moveTo>
                    <a:pt x="402" y="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402" y="9"/>
                    <a:pt x="402" y="9"/>
                    <a:pt x="402" y="9"/>
                  </a:cubicBezTo>
                  <a:cubicBezTo>
                    <a:pt x="402" y="9"/>
                    <a:pt x="402" y="9"/>
                    <a:pt x="402" y="9"/>
                  </a:cubicBezTo>
                  <a:cubicBezTo>
                    <a:pt x="402" y="0"/>
                    <a:pt x="402" y="0"/>
                    <a:pt x="402" y="0"/>
                  </a:cubicBezTo>
                  <a:close/>
                  <a:moveTo>
                    <a:pt x="402" y="794"/>
                  </a:moveTo>
                  <a:cubicBezTo>
                    <a:pt x="402" y="794"/>
                    <a:pt x="402" y="794"/>
                    <a:pt x="402" y="794"/>
                  </a:cubicBezTo>
                  <a:cubicBezTo>
                    <a:pt x="402" y="786"/>
                    <a:pt x="402" y="786"/>
                    <a:pt x="402" y="786"/>
                  </a:cubicBezTo>
                  <a:cubicBezTo>
                    <a:pt x="402" y="786"/>
                    <a:pt x="402" y="786"/>
                    <a:pt x="402" y="786"/>
                  </a:cubicBezTo>
                  <a:cubicBezTo>
                    <a:pt x="402" y="794"/>
                    <a:pt x="402" y="794"/>
                    <a:pt x="402" y="794"/>
                  </a:cubicBezTo>
                  <a:close/>
                  <a:moveTo>
                    <a:pt x="402" y="32"/>
                  </a:moveTo>
                  <a:cubicBezTo>
                    <a:pt x="402" y="46"/>
                    <a:pt x="402" y="46"/>
                    <a:pt x="402" y="46"/>
                  </a:cubicBezTo>
                  <a:cubicBezTo>
                    <a:pt x="402" y="46"/>
                    <a:pt x="402" y="46"/>
                    <a:pt x="402" y="46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402" y="32"/>
                    <a:pt x="402" y="32"/>
                    <a:pt x="402" y="32"/>
                  </a:cubicBezTo>
                  <a:close/>
                  <a:moveTo>
                    <a:pt x="402" y="165"/>
                  </a:moveTo>
                  <a:cubicBezTo>
                    <a:pt x="402" y="171"/>
                    <a:pt x="402" y="171"/>
                    <a:pt x="402" y="171"/>
                  </a:cubicBezTo>
                  <a:cubicBezTo>
                    <a:pt x="402" y="171"/>
                    <a:pt x="402" y="171"/>
                    <a:pt x="402" y="171"/>
                  </a:cubicBezTo>
                  <a:cubicBezTo>
                    <a:pt x="402" y="165"/>
                    <a:pt x="402" y="165"/>
                    <a:pt x="402" y="165"/>
                  </a:cubicBezTo>
                  <a:cubicBezTo>
                    <a:pt x="402" y="165"/>
                    <a:pt x="402" y="165"/>
                    <a:pt x="402" y="165"/>
                  </a:cubicBezTo>
                  <a:close/>
                  <a:moveTo>
                    <a:pt x="402" y="185"/>
                  </a:moveTo>
                  <a:cubicBezTo>
                    <a:pt x="402" y="192"/>
                    <a:pt x="402" y="192"/>
                    <a:pt x="402" y="192"/>
                  </a:cubicBezTo>
                  <a:cubicBezTo>
                    <a:pt x="402" y="192"/>
                    <a:pt x="402" y="192"/>
                    <a:pt x="402" y="192"/>
                  </a:cubicBezTo>
                  <a:cubicBezTo>
                    <a:pt x="402" y="185"/>
                    <a:pt x="402" y="185"/>
                    <a:pt x="402" y="185"/>
                  </a:cubicBezTo>
                  <a:cubicBezTo>
                    <a:pt x="402" y="185"/>
                    <a:pt x="402" y="185"/>
                    <a:pt x="402" y="185"/>
                  </a:cubicBezTo>
                  <a:close/>
                  <a:moveTo>
                    <a:pt x="402" y="196"/>
                  </a:moveTo>
                  <a:cubicBezTo>
                    <a:pt x="402" y="200"/>
                    <a:pt x="402" y="200"/>
                    <a:pt x="402" y="200"/>
                  </a:cubicBezTo>
                  <a:cubicBezTo>
                    <a:pt x="402" y="200"/>
                    <a:pt x="402" y="200"/>
                    <a:pt x="402" y="200"/>
                  </a:cubicBezTo>
                  <a:cubicBezTo>
                    <a:pt x="402" y="196"/>
                    <a:pt x="402" y="196"/>
                    <a:pt x="402" y="196"/>
                  </a:cubicBezTo>
                  <a:cubicBezTo>
                    <a:pt x="402" y="196"/>
                    <a:pt x="402" y="196"/>
                    <a:pt x="402" y="196"/>
                  </a:cubicBezTo>
                  <a:close/>
                  <a:moveTo>
                    <a:pt x="402" y="208"/>
                  </a:moveTo>
                  <a:cubicBezTo>
                    <a:pt x="402" y="213"/>
                    <a:pt x="402" y="213"/>
                    <a:pt x="402" y="213"/>
                  </a:cubicBezTo>
                  <a:cubicBezTo>
                    <a:pt x="402" y="213"/>
                    <a:pt x="402" y="213"/>
                    <a:pt x="402" y="213"/>
                  </a:cubicBezTo>
                  <a:cubicBezTo>
                    <a:pt x="402" y="208"/>
                    <a:pt x="402" y="208"/>
                    <a:pt x="402" y="208"/>
                  </a:cubicBezTo>
                  <a:cubicBezTo>
                    <a:pt x="402" y="208"/>
                    <a:pt x="402" y="208"/>
                    <a:pt x="402" y="208"/>
                  </a:cubicBezTo>
                  <a:close/>
                  <a:moveTo>
                    <a:pt x="402" y="221"/>
                  </a:moveTo>
                  <a:cubicBezTo>
                    <a:pt x="402" y="225"/>
                    <a:pt x="402" y="225"/>
                    <a:pt x="402" y="225"/>
                  </a:cubicBezTo>
                  <a:cubicBezTo>
                    <a:pt x="402" y="225"/>
                    <a:pt x="402" y="225"/>
                    <a:pt x="402" y="225"/>
                  </a:cubicBezTo>
                  <a:cubicBezTo>
                    <a:pt x="402" y="221"/>
                    <a:pt x="402" y="221"/>
                    <a:pt x="402" y="221"/>
                  </a:cubicBezTo>
                  <a:cubicBezTo>
                    <a:pt x="402" y="221"/>
                    <a:pt x="402" y="221"/>
                    <a:pt x="402" y="221"/>
                  </a:cubicBezTo>
                  <a:close/>
                  <a:moveTo>
                    <a:pt x="402" y="233"/>
                  </a:moveTo>
                  <a:cubicBezTo>
                    <a:pt x="402" y="237"/>
                    <a:pt x="402" y="237"/>
                    <a:pt x="402" y="237"/>
                  </a:cubicBezTo>
                  <a:cubicBezTo>
                    <a:pt x="402" y="238"/>
                    <a:pt x="402" y="238"/>
                    <a:pt x="402" y="238"/>
                  </a:cubicBezTo>
                  <a:cubicBezTo>
                    <a:pt x="402" y="233"/>
                    <a:pt x="402" y="233"/>
                    <a:pt x="402" y="233"/>
                  </a:cubicBezTo>
                  <a:cubicBezTo>
                    <a:pt x="402" y="233"/>
                    <a:pt x="402" y="233"/>
                    <a:pt x="402" y="233"/>
                  </a:cubicBezTo>
                  <a:close/>
                  <a:moveTo>
                    <a:pt x="402" y="245"/>
                  </a:moveTo>
                  <a:cubicBezTo>
                    <a:pt x="402" y="250"/>
                    <a:pt x="402" y="250"/>
                    <a:pt x="402" y="250"/>
                  </a:cubicBezTo>
                  <a:cubicBezTo>
                    <a:pt x="402" y="250"/>
                    <a:pt x="402" y="250"/>
                    <a:pt x="402" y="250"/>
                  </a:cubicBezTo>
                  <a:cubicBezTo>
                    <a:pt x="402" y="245"/>
                    <a:pt x="402" y="245"/>
                    <a:pt x="402" y="245"/>
                  </a:cubicBezTo>
                  <a:cubicBezTo>
                    <a:pt x="402" y="245"/>
                    <a:pt x="402" y="245"/>
                    <a:pt x="402" y="245"/>
                  </a:cubicBezTo>
                  <a:close/>
                  <a:moveTo>
                    <a:pt x="402" y="258"/>
                  </a:moveTo>
                  <a:cubicBezTo>
                    <a:pt x="402" y="262"/>
                    <a:pt x="402" y="262"/>
                    <a:pt x="402" y="262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2" y="258"/>
                    <a:pt x="402" y="258"/>
                    <a:pt x="402" y="258"/>
                  </a:cubicBezTo>
                  <a:cubicBezTo>
                    <a:pt x="402" y="258"/>
                    <a:pt x="402" y="258"/>
                    <a:pt x="402" y="258"/>
                  </a:cubicBezTo>
                  <a:close/>
                  <a:moveTo>
                    <a:pt x="402" y="270"/>
                  </a:moveTo>
                  <a:cubicBezTo>
                    <a:pt x="402" y="275"/>
                    <a:pt x="402" y="275"/>
                    <a:pt x="402" y="275"/>
                  </a:cubicBezTo>
                  <a:cubicBezTo>
                    <a:pt x="402" y="275"/>
                    <a:pt x="402" y="275"/>
                    <a:pt x="402" y="275"/>
                  </a:cubicBezTo>
                  <a:cubicBezTo>
                    <a:pt x="402" y="270"/>
                    <a:pt x="402" y="270"/>
                    <a:pt x="402" y="270"/>
                  </a:cubicBezTo>
                  <a:cubicBezTo>
                    <a:pt x="402" y="270"/>
                    <a:pt x="402" y="270"/>
                    <a:pt x="402" y="270"/>
                  </a:cubicBezTo>
                  <a:close/>
                  <a:moveTo>
                    <a:pt x="402" y="283"/>
                  </a:moveTo>
                  <a:cubicBezTo>
                    <a:pt x="402" y="287"/>
                    <a:pt x="402" y="287"/>
                    <a:pt x="402" y="287"/>
                  </a:cubicBezTo>
                  <a:cubicBezTo>
                    <a:pt x="402" y="287"/>
                    <a:pt x="402" y="287"/>
                    <a:pt x="402" y="287"/>
                  </a:cubicBezTo>
                  <a:cubicBezTo>
                    <a:pt x="402" y="283"/>
                    <a:pt x="402" y="283"/>
                    <a:pt x="402" y="283"/>
                  </a:cubicBezTo>
                  <a:cubicBezTo>
                    <a:pt x="402" y="283"/>
                    <a:pt x="402" y="283"/>
                    <a:pt x="402" y="283"/>
                  </a:cubicBezTo>
                  <a:close/>
                  <a:moveTo>
                    <a:pt x="402" y="293"/>
                  </a:moveTo>
                  <a:cubicBezTo>
                    <a:pt x="402" y="305"/>
                    <a:pt x="402" y="305"/>
                    <a:pt x="402" y="305"/>
                  </a:cubicBezTo>
                  <a:cubicBezTo>
                    <a:pt x="402" y="304"/>
                    <a:pt x="402" y="304"/>
                    <a:pt x="402" y="304"/>
                  </a:cubicBezTo>
                  <a:cubicBezTo>
                    <a:pt x="402" y="293"/>
                    <a:pt x="402" y="293"/>
                    <a:pt x="402" y="293"/>
                  </a:cubicBezTo>
                  <a:cubicBezTo>
                    <a:pt x="402" y="293"/>
                    <a:pt x="402" y="293"/>
                    <a:pt x="402" y="293"/>
                  </a:cubicBezTo>
                  <a:close/>
                  <a:moveTo>
                    <a:pt x="402" y="308"/>
                  </a:moveTo>
                  <a:cubicBezTo>
                    <a:pt x="402" y="311"/>
                    <a:pt x="402" y="311"/>
                    <a:pt x="402" y="311"/>
                  </a:cubicBezTo>
                  <a:cubicBezTo>
                    <a:pt x="402" y="311"/>
                    <a:pt x="402" y="311"/>
                    <a:pt x="402" y="311"/>
                  </a:cubicBezTo>
                  <a:cubicBezTo>
                    <a:pt x="402" y="308"/>
                    <a:pt x="402" y="308"/>
                    <a:pt x="402" y="308"/>
                  </a:cubicBezTo>
                  <a:cubicBezTo>
                    <a:pt x="402" y="308"/>
                    <a:pt x="402" y="308"/>
                    <a:pt x="402" y="308"/>
                  </a:cubicBezTo>
                  <a:close/>
                  <a:moveTo>
                    <a:pt x="402" y="343"/>
                  </a:moveTo>
                  <a:cubicBezTo>
                    <a:pt x="402" y="436"/>
                    <a:pt x="402" y="436"/>
                    <a:pt x="402" y="436"/>
                  </a:cubicBezTo>
                  <a:cubicBezTo>
                    <a:pt x="402" y="435"/>
                    <a:pt x="402" y="435"/>
                    <a:pt x="402" y="435"/>
                  </a:cubicBezTo>
                  <a:cubicBezTo>
                    <a:pt x="402" y="342"/>
                    <a:pt x="402" y="342"/>
                    <a:pt x="402" y="342"/>
                  </a:cubicBezTo>
                  <a:cubicBezTo>
                    <a:pt x="402" y="343"/>
                    <a:pt x="402" y="343"/>
                    <a:pt x="402" y="343"/>
                  </a:cubicBezTo>
                  <a:close/>
                  <a:moveTo>
                    <a:pt x="402" y="492"/>
                  </a:moveTo>
                  <a:cubicBezTo>
                    <a:pt x="402" y="496"/>
                    <a:pt x="402" y="496"/>
                    <a:pt x="402" y="496"/>
                  </a:cubicBezTo>
                  <a:cubicBezTo>
                    <a:pt x="402" y="496"/>
                    <a:pt x="402" y="496"/>
                    <a:pt x="402" y="496"/>
                  </a:cubicBezTo>
                  <a:cubicBezTo>
                    <a:pt x="402" y="492"/>
                    <a:pt x="402" y="492"/>
                    <a:pt x="402" y="492"/>
                  </a:cubicBezTo>
                  <a:cubicBezTo>
                    <a:pt x="402" y="492"/>
                    <a:pt x="402" y="492"/>
                    <a:pt x="402" y="492"/>
                  </a:cubicBezTo>
                  <a:close/>
                  <a:moveTo>
                    <a:pt x="402" y="497"/>
                  </a:moveTo>
                  <a:cubicBezTo>
                    <a:pt x="402" y="510"/>
                    <a:pt x="402" y="510"/>
                    <a:pt x="402" y="510"/>
                  </a:cubicBezTo>
                  <a:cubicBezTo>
                    <a:pt x="402" y="510"/>
                    <a:pt x="402" y="510"/>
                    <a:pt x="402" y="510"/>
                  </a:cubicBezTo>
                  <a:cubicBezTo>
                    <a:pt x="402" y="507"/>
                    <a:pt x="402" y="507"/>
                    <a:pt x="402" y="507"/>
                  </a:cubicBezTo>
                  <a:cubicBezTo>
                    <a:pt x="402" y="507"/>
                    <a:pt x="402" y="507"/>
                    <a:pt x="402" y="507"/>
                  </a:cubicBezTo>
                  <a:cubicBezTo>
                    <a:pt x="402" y="506"/>
                    <a:pt x="402" y="506"/>
                    <a:pt x="402" y="506"/>
                  </a:cubicBezTo>
                  <a:cubicBezTo>
                    <a:pt x="402" y="496"/>
                    <a:pt x="402" y="496"/>
                    <a:pt x="402" y="496"/>
                  </a:cubicBezTo>
                  <a:cubicBezTo>
                    <a:pt x="402" y="497"/>
                    <a:pt x="402" y="497"/>
                    <a:pt x="402" y="497"/>
                  </a:cubicBezTo>
                  <a:close/>
                  <a:moveTo>
                    <a:pt x="402" y="514"/>
                  </a:moveTo>
                  <a:cubicBezTo>
                    <a:pt x="402" y="518"/>
                    <a:pt x="402" y="518"/>
                    <a:pt x="402" y="518"/>
                  </a:cubicBezTo>
                  <a:cubicBezTo>
                    <a:pt x="402" y="518"/>
                    <a:pt x="402" y="518"/>
                    <a:pt x="402" y="518"/>
                  </a:cubicBezTo>
                  <a:cubicBezTo>
                    <a:pt x="402" y="514"/>
                    <a:pt x="402" y="514"/>
                    <a:pt x="402" y="514"/>
                  </a:cubicBezTo>
                  <a:cubicBezTo>
                    <a:pt x="402" y="514"/>
                    <a:pt x="402" y="514"/>
                    <a:pt x="402" y="514"/>
                  </a:cubicBezTo>
                  <a:close/>
                  <a:moveTo>
                    <a:pt x="402" y="526"/>
                  </a:moveTo>
                  <a:cubicBezTo>
                    <a:pt x="402" y="531"/>
                    <a:pt x="402" y="531"/>
                    <a:pt x="402" y="531"/>
                  </a:cubicBezTo>
                  <a:cubicBezTo>
                    <a:pt x="402" y="531"/>
                    <a:pt x="402" y="531"/>
                    <a:pt x="402" y="531"/>
                  </a:cubicBezTo>
                  <a:cubicBezTo>
                    <a:pt x="402" y="526"/>
                    <a:pt x="402" y="526"/>
                    <a:pt x="402" y="526"/>
                  </a:cubicBezTo>
                  <a:cubicBezTo>
                    <a:pt x="402" y="526"/>
                    <a:pt x="402" y="526"/>
                    <a:pt x="402" y="526"/>
                  </a:cubicBezTo>
                  <a:close/>
                  <a:moveTo>
                    <a:pt x="402" y="538"/>
                  </a:moveTo>
                  <a:cubicBezTo>
                    <a:pt x="402" y="543"/>
                    <a:pt x="402" y="543"/>
                    <a:pt x="402" y="543"/>
                  </a:cubicBezTo>
                  <a:cubicBezTo>
                    <a:pt x="402" y="543"/>
                    <a:pt x="402" y="543"/>
                    <a:pt x="402" y="543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538"/>
                    <a:pt x="402" y="538"/>
                    <a:pt x="402" y="538"/>
                  </a:cubicBezTo>
                  <a:close/>
                  <a:moveTo>
                    <a:pt x="402" y="551"/>
                  </a:moveTo>
                  <a:cubicBezTo>
                    <a:pt x="402" y="555"/>
                    <a:pt x="402" y="555"/>
                    <a:pt x="402" y="555"/>
                  </a:cubicBezTo>
                  <a:cubicBezTo>
                    <a:pt x="402" y="555"/>
                    <a:pt x="402" y="555"/>
                    <a:pt x="402" y="555"/>
                  </a:cubicBezTo>
                  <a:cubicBezTo>
                    <a:pt x="402" y="551"/>
                    <a:pt x="402" y="551"/>
                    <a:pt x="402" y="551"/>
                  </a:cubicBezTo>
                  <a:cubicBezTo>
                    <a:pt x="402" y="551"/>
                    <a:pt x="402" y="551"/>
                    <a:pt x="402" y="551"/>
                  </a:cubicBezTo>
                  <a:close/>
                  <a:moveTo>
                    <a:pt x="402" y="563"/>
                  </a:moveTo>
                  <a:cubicBezTo>
                    <a:pt x="402" y="568"/>
                    <a:pt x="402" y="568"/>
                    <a:pt x="402" y="568"/>
                  </a:cubicBezTo>
                  <a:cubicBezTo>
                    <a:pt x="402" y="568"/>
                    <a:pt x="402" y="568"/>
                    <a:pt x="402" y="568"/>
                  </a:cubicBezTo>
                  <a:cubicBezTo>
                    <a:pt x="402" y="563"/>
                    <a:pt x="402" y="563"/>
                    <a:pt x="402" y="563"/>
                  </a:cubicBezTo>
                  <a:cubicBezTo>
                    <a:pt x="402" y="563"/>
                    <a:pt x="402" y="563"/>
                    <a:pt x="402" y="563"/>
                  </a:cubicBezTo>
                  <a:close/>
                  <a:moveTo>
                    <a:pt x="402" y="576"/>
                  </a:moveTo>
                  <a:cubicBezTo>
                    <a:pt x="402" y="580"/>
                    <a:pt x="402" y="580"/>
                    <a:pt x="402" y="580"/>
                  </a:cubicBezTo>
                  <a:cubicBezTo>
                    <a:pt x="402" y="580"/>
                    <a:pt x="402" y="580"/>
                    <a:pt x="402" y="580"/>
                  </a:cubicBezTo>
                  <a:cubicBezTo>
                    <a:pt x="402" y="576"/>
                    <a:pt x="402" y="576"/>
                    <a:pt x="402" y="576"/>
                  </a:cubicBezTo>
                  <a:cubicBezTo>
                    <a:pt x="402" y="576"/>
                    <a:pt x="402" y="576"/>
                    <a:pt x="402" y="576"/>
                  </a:cubicBezTo>
                  <a:close/>
                  <a:moveTo>
                    <a:pt x="402" y="588"/>
                  </a:moveTo>
                  <a:cubicBezTo>
                    <a:pt x="402" y="593"/>
                    <a:pt x="402" y="593"/>
                    <a:pt x="402" y="593"/>
                  </a:cubicBezTo>
                  <a:cubicBezTo>
                    <a:pt x="402" y="593"/>
                    <a:pt x="402" y="593"/>
                    <a:pt x="402" y="593"/>
                  </a:cubicBezTo>
                  <a:cubicBezTo>
                    <a:pt x="402" y="588"/>
                    <a:pt x="402" y="588"/>
                    <a:pt x="402" y="588"/>
                  </a:cubicBezTo>
                  <a:cubicBezTo>
                    <a:pt x="402" y="588"/>
                    <a:pt x="402" y="588"/>
                    <a:pt x="402" y="588"/>
                  </a:cubicBezTo>
                  <a:close/>
                  <a:moveTo>
                    <a:pt x="402" y="601"/>
                  </a:moveTo>
                  <a:cubicBezTo>
                    <a:pt x="402" y="605"/>
                    <a:pt x="402" y="605"/>
                    <a:pt x="402" y="605"/>
                  </a:cubicBezTo>
                  <a:cubicBezTo>
                    <a:pt x="402" y="605"/>
                    <a:pt x="402" y="605"/>
                    <a:pt x="402" y="605"/>
                  </a:cubicBezTo>
                  <a:cubicBezTo>
                    <a:pt x="402" y="601"/>
                    <a:pt x="402" y="601"/>
                    <a:pt x="402" y="601"/>
                  </a:cubicBezTo>
                  <a:cubicBezTo>
                    <a:pt x="402" y="601"/>
                    <a:pt x="402" y="601"/>
                    <a:pt x="402" y="601"/>
                  </a:cubicBezTo>
                  <a:close/>
                  <a:moveTo>
                    <a:pt x="402" y="611"/>
                  </a:moveTo>
                  <a:cubicBezTo>
                    <a:pt x="402" y="617"/>
                    <a:pt x="402" y="617"/>
                    <a:pt x="402" y="617"/>
                  </a:cubicBezTo>
                  <a:cubicBezTo>
                    <a:pt x="402" y="617"/>
                    <a:pt x="402" y="617"/>
                    <a:pt x="402" y="617"/>
                  </a:cubicBezTo>
                  <a:cubicBezTo>
                    <a:pt x="402" y="611"/>
                    <a:pt x="402" y="611"/>
                    <a:pt x="402" y="611"/>
                  </a:cubicBezTo>
                  <a:cubicBezTo>
                    <a:pt x="402" y="611"/>
                    <a:pt x="402" y="611"/>
                    <a:pt x="402" y="611"/>
                  </a:cubicBezTo>
                  <a:close/>
                  <a:moveTo>
                    <a:pt x="402" y="624"/>
                  </a:moveTo>
                  <a:cubicBezTo>
                    <a:pt x="402" y="639"/>
                    <a:pt x="402" y="639"/>
                    <a:pt x="402" y="639"/>
                  </a:cubicBezTo>
                  <a:cubicBezTo>
                    <a:pt x="402" y="639"/>
                    <a:pt x="402" y="639"/>
                    <a:pt x="402" y="639"/>
                  </a:cubicBezTo>
                  <a:cubicBezTo>
                    <a:pt x="402" y="624"/>
                    <a:pt x="402" y="624"/>
                    <a:pt x="402" y="624"/>
                  </a:cubicBezTo>
                  <a:cubicBezTo>
                    <a:pt x="402" y="624"/>
                    <a:pt x="402" y="624"/>
                    <a:pt x="402" y="624"/>
                  </a:cubicBezTo>
                  <a:close/>
                  <a:moveTo>
                    <a:pt x="402" y="749"/>
                  </a:moveTo>
                  <a:cubicBezTo>
                    <a:pt x="402" y="757"/>
                    <a:pt x="402" y="757"/>
                    <a:pt x="402" y="757"/>
                  </a:cubicBezTo>
                  <a:cubicBezTo>
                    <a:pt x="402" y="757"/>
                    <a:pt x="402" y="757"/>
                    <a:pt x="402" y="757"/>
                  </a:cubicBezTo>
                  <a:cubicBezTo>
                    <a:pt x="402" y="749"/>
                    <a:pt x="402" y="749"/>
                    <a:pt x="402" y="749"/>
                  </a:cubicBezTo>
                  <a:cubicBezTo>
                    <a:pt x="402" y="749"/>
                    <a:pt x="402" y="749"/>
                    <a:pt x="402" y="749"/>
                  </a:cubicBezTo>
                  <a:close/>
                  <a:moveTo>
                    <a:pt x="402" y="764"/>
                  </a:moveTo>
                  <a:cubicBezTo>
                    <a:pt x="402" y="779"/>
                    <a:pt x="402" y="779"/>
                    <a:pt x="402" y="779"/>
                  </a:cubicBezTo>
                  <a:cubicBezTo>
                    <a:pt x="402" y="778"/>
                    <a:pt x="402" y="778"/>
                    <a:pt x="402" y="778"/>
                  </a:cubicBezTo>
                  <a:cubicBezTo>
                    <a:pt x="402" y="763"/>
                    <a:pt x="402" y="763"/>
                    <a:pt x="402" y="763"/>
                  </a:cubicBezTo>
                  <a:lnTo>
                    <a:pt x="402" y="764"/>
                  </a:lnTo>
                  <a:close/>
                  <a:moveTo>
                    <a:pt x="400" y="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402" y="9"/>
                    <a:pt x="402" y="9"/>
                    <a:pt x="402" y="9"/>
                  </a:cubicBezTo>
                  <a:cubicBezTo>
                    <a:pt x="401" y="9"/>
                    <a:pt x="401" y="9"/>
                    <a:pt x="400" y="9"/>
                  </a:cubicBezTo>
                  <a:cubicBezTo>
                    <a:pt x="400" y="0"/>
                    <a:pt x="400" y="0"/>
                    <a:pt x="400" y="0"/>
                  </a:cubicBezTo>
                  <a:close/>
                  <a:moveTo>
                    <a:pt x="402" y="794"/>
                  </a:moveTo>
                  <a:cubicBezTo>
                    <a:pt x="400" y="794"/>
                    <a:pt x="400" y="794"/>
                    <a:pt x="400" y="794"/>
                  </a:cubicBezTo>
                  <a:cubicBezTo>
                    <a:pt x="400" y="786"/>
                    <a:pt x="400" y="786"/>
                    <a:pt x="400" y="786"/>
                  </a:cubicBezTo>
                  <a:cubicBezTo>
                    <a:pt x="402" y="786"/>
                    <a:pt x="402" y="786"/>
                    <a:pt x="402" y="786"/>
                  </a:cubicBezTo>
                  <a:cubicBezTo>
                    <a:pt x="402" y="794"/>
                    <a:pt x="402" y="794"/>
                    <a:pt x="402" y="794"/>
                  </a:cubicBezTo>
                  <a:close/>
                  <a:moveTo>
                    <a:pt x="402" y="32"/>
                  </a:moveTo>
                  <a:cubicBezTo>
                    <a:pt x="402" y="46"/>
                    <a:pt x="402" y="46"/>
                    <a:pt x="402" y="46"/>
                  </a:cubicBezTo>
                  <a:cubicBezTo>
                    <a:pt x="401" y="46"/>
                    <a:pt x="401" y="46"/>
                    <a:pt x="400" y="46"/>
                  </a:cubicBezTo>
                  <a:cubicBezTo>
                    <a:pt x="400" y="29"/>
                    <a:pt x="400" y="29"/>
                    <a:pt x="400" y="29"/>
                  </a:cubicBezTo>
                  <a:cubicBezTo>
                    <a:pt x="400" y="30"/>
                    <a:pt x="401" y="31"/>
                    <a:pt x="402" y="32"/>
                  </a:cubicBezTo>
                  <a:close/>
                  <a:moveTo>
                    <a:pt x="402" y="165"/>
                  </a:moveTo>
                  <a:cubicBezTo>
                    <a:pt x="402" y="171"/>
                    <a:pt x="402" y="171"/>
                    <a:pt x="402" y="171"/>
                  </a:cubicBezTo>
                  <a:cubicBezTo>
                    <a:pt x="401" y="171"/>
                    <a:pt x="401" y="170"/>
                    <a:pt x="400" y="170"/>
                  </a:cubicBezTo>
                  <a:cubicBezTo>
                    <a:pt x="400" y="165"/>
                    <a:pt x="400" y="165"/>
                    <a:pt x="400" y="165"/>
                  </a:cubicBezTo>
                  <a:cubicBezTo>
                    <a:pt x="402" y="165"/>
                    <a:pt x="402" y="165"/>
                    <a:pt x="402" y="165"/>
                  </a:cubicBezTo>
                  <a:close/>
                  <a:moveTo>
                    <a:pt x="402" y="185"/>
                  </a:moveTo>
                  <a:cubicBezTo>
                    <a:pt x="402" y="192"/>
                    <a:pt x="402" y="192"/>
                    <a:pt x="402" y="192"/>
                  </a:cubicBezTo>
                  <a:cubicBezTo>
                    <a:pt x="401" y="192"/>
                    <a:pt x="401" y="192"/>
                    <a:pt x="400" y="192"/>
                  </a:cubicBezTo>
                  <a:cubicBezTo>
                    <a:pt x="400" y="182"/>
                    <a:pt x="400" y="182"/>
                    <a:pt x="400" y="182"/>
                  </a:cubicBezTo>
                  <a:cubicBezTo>
                    <a:pt x="400" y="183"/>
                    <a:pt x="401" y="184"/>
                    <a:pt x="402" y="185"/>
                  </a:cubicBezTo>
                  <a:close/>
                  <a:moveTo>
                    <a:pt x="402" y="196"/>
                  </a:moveTo>
                  <a:cubicBezTo>
                    <a:pt x="402" y="200"/>
                    <a:pt x="402" y="200"/>
                    <a:pt x="402" y="200"/>
                  </a:cubicBezTo>
                  <a:cubicBezTo>
                    <a:pt x="401" y="200"/>
                    <a:pt x="400" y="200"/>
                    <a:pt x="400" y="200"/>
                  </a:cubicBezTo>
                  <a:cubicBezTo>
                    <a:pt x="400" y="197"/>
                    <a:pt x="400" y="197"/>
                    <a:pt x="400" y="197"/>
                  </a:cubicBezTo>
                  <a:cubicBezTo>
                    <a:pt x="401" y="196"/>
                    <a:pt x="401" y="196"/>
                    <a:pt x="402" y="196"/>
                  </a:cubicBezTo>
                  <a:close/>
                  <a:moveTo>
                    <a:pt x="402" y="208"/>
                  </a:moveTo>
                  <a:cubicBezTo>
                    <a:pt x="402" y="213"/>
                    <a:pt x="402" y="213"/>
                    <a:pt x="402" y="213"/>
                  </a:cubicBezTo>
                  <a:cubicBezTo>
                    <a:pt x="400" y="213"/>
                    <a:pt x="400" y="213"/>
                    <a:pt x="400" y="213"/>
                  </a:cubicBezTo>
                  <a:cubicBezTo>
                    <a:pt x="400" y="209"/>
                    <a:pt x="400" y="209"/>
                    <a:pt x="400" y="209"/>
                  </a:cubicBezTo>
                  <a:cubicBezTo>
                    <a:pt x="402" y="208"/>
                    <a:pt x="402" y="208"/>
                    <a:pt x="402" y="208"/>
                  </a:cubicBezTo>
                  <a:close/>
                  <a:moveTo>
                    <a:pt x="402" y="221"/>
                  </a:moveTo>
                  <a:cubicBezTo>
                    <a:pt x="402" y="225"/>
                    <a:pt x="402" y="225"/>
                    <a:pt x="402" y="225"/>
                  </a:cubicBezTo>
                  <a:cubicBezTo>
                    <a:pt x="401" y="225"/>
                    <a:pt x="400" y="225"/>
                    <a:pt x="400" y="225"/>
                  </a:cubicBezTo>
                  <a:cubicBezTo>
                    <a:pt x="400" y="221"/>
                    <a:pt x="400" y="221"/>
                    <a:pt x="400" y="221"/>
                  </a:cubicBezTo>
                  <a:cubicBezTo>
                    <a:pt x="401" y="221"/>
                    <a:pt x="401" y="221"/>
                    <a:pt x="402" y="221"/>
                  </a:cubicBezTo>
                  <a:close/>
                  <a:moveTo>
                    <a:pt x="402" y="233"/>
                  </a:moveTo>
                  <a:cubicBezTo>
                    <a:pt x="402" y="238"/>
                    <a:pt x="402" y="238"/>
                    <a:pt x="402" y="238"/>
                  </a:cubicBezTo>
                  <a:cubicBezTo>
                    <a:pt x="400" y="238"/>
                    <a:pt x="400" y="238"/>
                    <a:pt x="400" y="238"/>
                  </a:cubicBezTo>
                  <a:cubicBezTo>
                    <a:pt x="400" y="234"/>
                    <a:pt x="400" y="234"/>
                    <a:pt x="400" y="234"/>
                  </a:cubicBezTo>
                  <a:cubicBezTo>
                    <a:pt x="402" y="233"/>
                    <a:pt x="402" y="233"/>
                    <a:pt x="402" y="233"/>
                  </a:cubicBezTo>
                  <a:close/>
                  <a:moveTo>
                    <a:pt x="402" y="245"/>
                  </a:moveTo>
                  <a:cubicBezTo>
                    <a:pt x="402" y="250"/>
                    <a:pt x="402" y="250"/>
                    <a:pt x="402" y="250"/>
                  </a:cubicBezTo>
                  <a:cubicBezTo>
                    <a:pt x="401" y="250"/>
                    <a:pt x="400" y="250"/>
                    <a:pt x="400" y="250"/>
                  </a:cubicBezTo>
                  <a:cubicBezTo>
                    <a:pt x="400" y="246"/>
                    <a:pt x="400" y="246"/>
                    <a:pt x="400" y="246"/>
                  </a:cubicBezTo>
                  <a:cubicBezTo>
                    <a:pt x="401" y="246"/>
                    <a:pt x="401" y="246"/>
                    <a:pt x="402" y="245"/>
                  </a:cubicBezTo>
                  <a:close/>
                  <a:moveTo>
                    <a:pt x="402" y="258"/>
                  </a:moveTo>
                  <a:cubicBezTo>
                    <a:pt x="402" y="262"/>
                    <a:pt x="402" y="262"/>
                    <a:pt x="402" y="262"/>
                  </a:cubicBezTo>
                  <a:cubicBezTo>
                    <a:pt x="401" y="262"/>
                    <a:pt x="400" y="262"/>
                    <a:pt x="400" y="262"/>
                  </a:cubicBezTo>
                  <a:cubicBezTo>
                    <a:pt x="400" y="258"/>
                    <a:pt x="400" y="258"/>
                    <a:pt x="400" y="258"/>
                  </a:cubicBezTo>
                  <a:cubicBezTo>
                    <a:pt x="402" y="258"/>
                    <a:pt x="402" y="258"/>
                    <a:pt x="402" y="258"/>
                  </a:cubicBezTo>
                  <a:close/>
                  <a:moveTo>
                    <a:pt x="402" y="270"/>
                  </a:moveTo>
                  <a:cubicBezTo>
                    <a:pt x="402" y="275"/>
                    <a:pt x="402" y="275"/>
                    <a:pt x="402" y="275"/>
                  </a:cubicBezTo>
                  <a:cubicBezTo>
                    <a:pt x="400" y="275"/>
                    <a:pt x="400" y="275"/>
                    <a:pt x="400" y="275"/>
                  </a:cubicBezTo>
                  <a:cubicBezTo>
                    <a:pt x="400" y="271"/>
                    <a:pt x="400" y="271"/>
                    <a:pt x="400" y="271"/>
                  </a:cubicBezTo>
                  <a:cubicBezTo>
                    <a:pt x="401" y="271"/>
                    <a:pt x="401" y="270"/>
                    <a:pt x="402" y="270"/>
                  </a:cubicBezTo>
                  <a:close/>
                  <a:moveTo>
                    <a:pt x="402" y="283"/>
                  </a:moveTo>
                  <a:cubicBezTo>
                    <a:pt x="402" y="287"/>
                    <a:pt x="402" y="287"/>
                    <a:pt x="402" y="287"/>
                  </a:cubicBezTo>
                  <a:cubicBezTo>
                    <a:pt x="401" y="287"/>
                    <a:pt x="401" y="287"/>
                    <a:pt x="400" y="287"/>
                  </a:cubicBezTo>
                  <a:cubicBezTo>
                    <a:pt x="400" y="284"/>
                    <a:pt x="400" y="284"/>
                    <a:pt x="400" y="284"/>
                  </a:cubicBezTo>
                  <a:cubicBezTo>
                    <a:pt x="401" y="283"/>
                    <a:pt x="401" y="283"/>
                    <a:pt x="402" y="283"/>
                  </a:cubicBezTo>
                  <a:close/>
                  <a:moveTo>
                    <a:pt x="402" y="293"/>
                  </a:moveTo>
                  <a:cubicBezTo>
                    <a:pt x="402" y="304"/>
                    <a:pt x="402" y="304"/>
                    <a:pt x="402" y="304"/>
                  </a:cubicBezTo>
                  <a:cubicBezTo>
                    <a:pt x="401" y="303"/>
                    <a:pt x="401" y="302"/>
                    <a:pt x="400" y="301"/>
                  </a:cubicBezTo>
                  <a:cubicBezTo>
                    <a:pt x="400" y="293"/>
                    <a:pt x="400" y="293"/>
                    <a:pt x="400" y="293"/>
                  </a:cubicBezTo>
                  <a:cubicBezTo>
                    <a:pt x="402" y="293"/>
                    <a:pt x="402" y="293"/>
                    <a:pt x="402" y="293"/>
                  </a:cubicBezTo>
                  <a:close/>
                  <a:moveTo>
                    <a:pt x="402" y="308"/>
                  </a:moveTo>
                  <a:cubicBezTo>
                    <a:pt x="402" y="311"/>
                    <a:pt x="402" y="311"/>
                    <a:pt x="402" y="311"/>
                  </a:cubicBezTo>
                  <a:cubicBezTo>
                    <a:pt x="401" y="311"/>
                    <a:pt x="401" y="311"/>
                    <a:pt x="400" y="311"/>
                  </a:cubicBezTo>
                  <a:cubicBezTo>
                    <a:pt x="400" y="308"/>
                    <a:pt x="400" y="308"/>
                    <a:pt x="400" y="308"/>
                  </a:cubicBezTo>
                  <a:cubicBezTo>
                    <a:pt x="401" y="308"/>
                    <a:pt x="401" y="308"/>
                    <a:pt x="402" y="308"/>
                  </a:cubicBezTo>
                  <a:close/>
                  <a:moveTo>
                    <a:pt x="402" y="342"/>
                  </a:moveTo>
                  <a:cubicBezTo>
                    <a:pt x="402" y="435"/>
                    <a:pt x="402" y="435"/>
                    <a:pt x="402" y="435"/>
                  </a:cubicBezTo>
                  <a:cubicBezTo>
                    <a:pt x="400" y="434"/>
                    <a:pt x="400" y="434"/>
                    <a:pt x="400" y="434"/>
                  </a:cubicBezTo>
                  <a:cubicBezTo>
                    <a:pt x="400" y="336"/>
                    <a:pt x="400" y="336"/>
                    <a:pt x="400" y="336"/>
                  </a:cubicBezTo>
                  <a:cubicBezTo>
                    <a:pt x="400" y="338"/>
                    <a:pt x="401" y="340"/>
                    <a:pt x="402" y="342"/>
                  </a:cubicBezTo>
                  <a:close/>
                  <a:moveTo>
                    <a:pt x="402" y="492"/>
                  </a:moveTo>
                  <a:cubicBezTo>
                    <a:pt x="402" y="496"/>
                    <a:pt x="402" y="496"/>
                    <a:pt x="402" y="496"/>
                  </a:cubicBezTo>
                  <a:cubicBezTo>
                    <a:pt x="402" y="496"/>
                    <a:pt x="402" y="496"/>
                    <a:pt x="402" y="496"/>
                  </a:cubicBezTo>
                  <a:cubicBezTo>
                    <a:pt x="402" y="496"/>
                    <a:pt x="402" y="496"/>
                    <a:pt x="402" y="496"/>
                  </a:cubicBezTo>
                  <a:cubicBezTo>
                    <a:pt x="402" y="506"/>
                    <a:pt x="402" y="506"/>
                    <a:pt x="402" y="506"/>
                  </a:cubicBezTo>
                  <a:cubicBezTo>
                    <a:pt x="401" y="504"/>
                    <a:pt x="401" y="503"/>
                    <a:pt x="400" y="501"/>
                  </a:cubicBezTo>
                  <a:cubicBezTo>
                    <a:pt x="400" y="493"/>
                    <a:pt x="400" y="493"/>
                    <a:pt x="400" y="493"/>
                  </a:cubicBezTo>
                  <a:cubicBezTo>
                    <a:pt x="401" y="492"/>
                    <a:pt x="401" y="492"/>
                    <a:pt x="402" y="492"/>
                  </a:cubicBezTo>
                  <a:close/>
                  <a:moveTo>
                    <a:pt x="402" y="507"/>
                  </a:moveTo>
                  <a:cubicBezTo>
                    <a:pt x="402" y="510"/>
                    <a:pt x="402" y="510"/>
                    <a:pt x="402" y="510"/>
                  </a:cubicBezTo>
                  <a:cubicBezTo>
                    <a:pt x="400" y="510"/>
                    <a:pt x="400" y="510"/>
                    <a:pt x="400" y="510"/>
                  </a:cubicBezTo>
                  <a:cubicBezTo>
                    <a:pt x="400" y="507"/>
                    <a:pt x="400" y="507"/>
                    <a:pt x="400" y="507"/>
                  </a:cubicBezTo>
                  <a:cubicBezTo>
                    <a:pt x="401" y="507"/>
                    <a:pt x="401" y="507"/>
                    <a:pt x="402" y="507"/>
                  </a:cubicBezTo>
                  <a:close/>
                  <a:moveTo>
                    <a:pt x="402" y="514"/>
                  </a:moveTo>
                  <a:cubicBezTo>
                    <a:pt x="402" y="518"/>
                    <a:pt x="402" y="518"/>
                    <a:pt x="402" y="518"/>
                  </a:cubicBezTo>
                  <a:cubicBezTo>
                    <a:pt x="401" y="518"/>
                    <a:pt x="400" y="518"/>
                    <a:pt x="400" y="518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1" y="515"/>
                    <a:pt x="401" y="514"/>
                    <a:pt x="402" y="514"/>
                  </a:cubicBezTo>
                  <a:close/>
                  <a:moveTo>
                    <a:pt x="402" y="526"/>
                  </a:moveTo>
                  <a:cubicBezTo>
                    <a:pt x="402" y="531"/>
                    <a:pt x="402" y="531"/>
                    <a:pt x="402" y="531"/>
                  </a:cubicBezTo>
                  <a:cubicBezTo>
                    <a:pt x="400" y="531"/>
                    <a:pt x="400" y="531"/>
                    <a:pt x="400" y="531"/>
                  </a:cubicBezTo>
                  <a:cubicBezTo>
                    <a:pt x="400" y="526"/>
                    <a:pt x="400" y="526"/>
                    <a:pt x="400" y="526"/>
                  </a:cubicBezTo>
                  <a:cubicBezTo>
                    <a:pt x="402" y="526"/>
                    <a:pt x="402" y="526"/>
                    <a:pt x="402" y="526"/>
                  </a:cubicBezTo>
                  <a:close/>
                  <a:moveTo>
                    <a:pt x="402" y="539"/>
                  </a:moveTo>
                  <a:cubicBezTo>
                    <a:pt x="402" y="543"/>
                    <a:pt x="402" y="543"/>
                    <a:pt x="402" y="543"/>
                  </a:cubicBezTo>
                  <a:cubicBezTo>
                    <a:pt x="400" y="544"/>
                    <a:pt x="400" y="544"/>
                    <a:pt x="400" y="544"/>
                  </a:cubicBezTo>
                  <a:cubicBezTo>
                    <a:pt x="400" y="539"/>
                    <a:pt x="400" y="539"/>
                    <a:pt x="400" y="539"/>
                  </a:cubicBezTo>
                  <a:cubicBezTo>
                    <a:pt x="401" y="539"/>
                    <a:pt x="401" y="539"/>
                    <a:pt x="402" y="539"/>
                  </a:cubicBezTo>
                  <a:close/>
                  <a:moveTo>
                    <a:pt x="402" y="551"/>
                  </a:moveTo>
                  <a:cubicBezTo>
                    <a:pt x="402" y="555"/>
                    <a:pt x="402" y="555"/>
                    <a:pt x="402" y="555"/>
                  </a:cubicBezTo>
                  <a:cubicBezTo>
                    <a:pt x="401" y="555"/>
                    <a:pt x="400" y="555"/>
                    <a:pt x="400" y="556"/>
                  </a:cubicBezTo>
                  <a:cubicBezTo>
                    <a:pt x="400" y="551"/>
                    <a:pt x="400" y="551"/>
                    <a:pt x="400" y="551"/>
                  </a:cubicBezTo>
                  <a:cubicBezTo>
                    <a:pt x="402" y="551"/>
                    <a:pt x="402" y="551"/>
                    <a:pt x="402" y="551"/>
                  </a:cubicBezTo>
                  <a:close/>
                  <a:moveTo>
                    <a:pt x="402" y="563"/>
                  </a:moveTo>
                  <a:cubicBezTo>
                    <a:pt x="402" y="568"/>
                    <a:pt x="402" y="568"/>
                    <a:pt x="402" y="568"/>
                  </a:cubicBezTo>
                  <a:cubicBezTo>
                    <a:pt x="400" y="568"/>
                    <a:pt x="400" y="568"/>
                    <a:pt x="400" y="568"/>
                  </a:cubicBezTo>
                  <a:cubicBezTo>
                    <a:pt x="400" y="564"/>
                    <a:pt x="400" y="564"/>
                    <a:pt x="400" y="564"/>
                  </a:cubicBezTo>
                  <a:cubicBezTo>
                    <a:pt x="402" y="563"/>
                    <a:pt x="402" y="563"/>
                    <a:pt x="402" y="563"/>
                  </a:cubicBezTo>
                  <a:close/>
                  <a:moveTo>
                    <a:pt x="402" y="576"/>
                  </a:moveTo>
                  <a:cubicBezTo>
                    <a:pt x="402" y="580"/>
                    <a:pt x="402" y="580"/>
                    <a:pt x="402" y="580"/>
                  </a:cubicBezTo>
                  <a:cubicBezTo>
                    <a:pt x="401" y="580"/>
                    <a:pt x="400" y="580"/>
                    <a:pt x="400" y="580"/>
                  </a:cubicBezTo>
                  <a:cubicBezTo>
                    <a:pt x="400" y="577"/>
                    <a:pt x="400" y="577"/>
                    <a:pt x="400" y="577"/>
                  </a:cubicBezTo>
                  <a:cubicBezTo>
                    <a:pt x="401" y="576"/>
                    <a:pt x="401" y="576"/>
                    <a:pt x="402" y="576"/>
                  </a:cubicBezTo>
                  <a:close/>
                  <a:moveTo>
                    <a:pt x="402" y="588"/>
                  </a:moveTo>
                  <a:cubicBezTo>
                    <a:pt x="402" y="593"/>
                    <a:pt x="402" y="593"/>
                    <a:pt x="402" y="593"/>
                  </a:cubicBezTo>
                  <a:cubicBezTo>
                    <a:pt x="400" y="593"/>
                    <a:pt x="400" y="593"/>
                    <a:pt x="400" y="593"/>
                  </a:cubicBezTo>
                  <a:cubicBezTo>
                    <a:pt x="400" y="589"/>
                    <a:pt x="400" y="589"/>
                    <a:pt x="400" y="589"/>
                  </a:cubicBezTo>
                  <a:cubicBezTo>
                    <a:pt x="402" y="588"/>
                    <a:pt x="402" y="588"/>
                    <a:pt x="402" y="588"/>
                  </a:cubicBezTo>
                  <a:close/>
                  <a:moveTo>
                    <a:pt x="402" y="601"/>
                  </a:moveTo>
                  <a:cubicBezTo>
                    <a:pt x="402" y="605"/>
                    <a:pt x="402" y="605"/>
                    <a:pt x="402" y="605"/>
                  </a:cubicBezTo>
                  <a:cubicBezTo>
                    <a:pt x="401" y="605"/>
                    <a:pt x="401" y="605"/>
                    <a:pt x="400" y="605"/>
                  </a:cubicBezTo>
                  <a:cubicBezTo>
                    <a:pt x="400" y="602"/>
                    <a:pt x="400" y="602"/>
                    <a:pt x="400" y="602"/>
                  </a:cubicBezTo>
                  <a:cubicBezTo>
                    <a:pt x="401" y="601"/>
                    <a:pt x="401" y="601"/>
                    <a:pt x="402" y="601"/>
                  </a:cubicBezTo>
                  <a:close/>
                  <a:moveTo>
                    <a:pt x="402" y="611"/>
                  </a:moveTo>
                  <a:cubicBezTo>
                    <a:pt x="402" y="617"/>
                    <a:pt x="402" y="617"/>
                    <a:pt x="402" y="617"/>
                  </a:cubicBezTo>
                  <a:cubicBezTo>
                    <a:pt x="401" y="617"/>
                    <a:pt x="401" y="617"/>
                    <a:pt x="400" y="617"/>
                  </a:cubicBezTo>
                  <a:cubicBezTo>
                    <a:pt x="400" y="611"/>
                    <a:pt x="400" y="611"/>
                    <a:pt x="400" y="611"/>
                  </a:cubicBezTo>
                  <a:cubicBezTo>
                    <a:pt x="402" y="611"/>
                    <a:pt x="402" y="611"/>
                    <a:pt x="402" y="611"/>
                  </a:cubicBezTo>
                  <a:close/>
                  <a:moveTo>
                    <a:pt x="402" y="624"/>
                  </a:moveTo>
                  <a:cubicBezTo>
                    <a:pt x="402" y="639"/>
                    <a:pt x="402" y="639"/>
                    <a:pt x="402" y="639"/>
                  </a:cubicBezTo>
                  <a:cubicBezTo>
                    <a:pt x="400" y="639"/>
                    <a:pt x="400" y="639"/>
                    <a:pt x="400" y="639"/>
                  </a:cubicBezTo>
                  <a:cubicBezTo>
                    <a:pt x="400" y="634"/>
                    <a:pt x="400" y="634"/>
                    <a:pt x="400" y="634"/>
                  </a:cubicBezTo>
                  <a:cubicBezTo>
                    <a:pt x="400" y="634"/>
                    <a:pt x="401" y="634"/>
                    <a:pt x="401" y="634"/>
                  </a:cubicBezTo>
                  <a:cubicBezTo>
                    <a:pt x="401" y="633"/>
                    <a:pt x="400" y="632"/>
                    <a:pt x="400" y="631"/>
                  </a:cubicBezTo>
                  <a:cubicBezTo>
                    <a:pt x="400" y="620"/>
                    <a:pt x="400" y="620"/>
                    <a:pt x="400" y="620"/>
                  </a:cubicBezTo>
                  <a:cubicBezTo>
                    <a:pt x="401" y="622"/>
                    <a:pt x="401" y="622"/>
                    <a:pt x="402" y="624"/>
                  </a:cubicBezTo>
                  <a:close/>
                  <a:moveTo>
                    <a:pt x="402" y="749"/>
                  </a:moveTo>
                  <a:cubicBezTo>
                    <a:pt x="402" y="757"/>
                    <a:pt x="402" y="757"/>
                    <a:pt x="402" y="757"/>
                  </a:cubicBezTo>
                  <a:cubicBezTo>
                    <a:pt x="401" y="757"/>
                    <a:pt x="401" y="757"/>
                    <a:pt x="400" y="757"/>
                  </a:cubicBezTo>
                  <a:cubicBezTo>
                    <a:pt x="400" y="749"/>
                    <a:pt x="400" y="749"/>
                    <a:pt x="400" y="749"/>
                  </a:cubicBezTo>
                  <a:cubicBezTo>
                    <a:pt x="401" y="749"/>
                    <a:pt x="401" y="749"/>
                    <a:pt x="402" y="749"/>
                  </a:cubicBezTo>
                  <a:close/>
                  <a:moveTo>
                    <a:pt x="402" y="763"/>
                  </a:moveTo>
                  <a:cubicBezTo>
                    <a:pt x="402" y="778"/>
                    <a:pt x="402" y="778"/>
                    <a:pt x="402" y="778"/>
                  </a:cubicBezTo>
                  <a:cubicBezTo>
                    <a:pt x="401" y="777"/>
                    <a:pt x="400" y="776"/>
                    <a:pt x="400" y="775"/>
                  </a:cubicBezTo>
                  <a:cubicBezTo>
                    <a:pt x="400" y="760"/>
                    <a:pt x="400" y="760"/>
                    <a:pt x="400" y="760"/>
                  </a:cubicBezTo>
                  <a:lnTo>
                    <a:pt x="402" y="763"/>
                  </a:lnTo>
                  <a:close/>
                  <a:moveTo>
                    <a:pt x="393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9"/>
                    <a:pt x="400" y="9"/>
                    <a:pt x="400" y="9"/>
                  </a:cubicBezTo>
                  <a:cubicBezTo>
                    <a:pt x="398" y="9"/>
                    <a:pt x="395" y="8"/>
                    <a:pt x="393" y="8"/>
                  </a:cubicBezTo>
                  <a:cubicBezTo>
                    <a:pt x="393" y="0"/>
                    <a:pt x="393" y="0"/>
                    <a:pt x="393" y="0"/>
                  </a:cubicBezTo>
                  <a:close/>
                  <a:moveTo>
                    <a:pt x="400" y="794"/>
                  </a:moveTo>
                  <a:cubicBezTo>
                    <a:pt x="397" y="794"/>
                    <a:pt x="395" y="793"/>
                    <a:pt x="393" y="793"/>
                  </a:cubicBezTo>
                  <a:cubicBezTo>
                    <a:pt x="393" y="787"/>
                    <a:pt x="393" y="787"/>
                    <a:pt x="393" y="787"/>
                  </a:cubicBezTo>
                  <a:cubicBezTo>
                    <a:pt x="393" y="787"/>
                    <a:pt x="393" y="787"/>
                    <a:pt x="393" y="787"/>
                  </a:cubicBezTo>
                  <a:cubicBezTo>
                    <a:pt x="395" y="787"/>
                    <a:pt x="398" y="787"/>
                    <a:pt x="400" y="786"/>
                  </a:cubicBezTo>
                  <a:cubicBezTo>
                    <a:pt x="400" y="794"/>
                    <a:pt x="400" y="794"/>
                    <a:pt x="400" y="794"/>
                  </a:cubicBezTo>
                  <a:close/>
                  <a:moveTo>
                    <a:pt x="400" y="29"/>
                  </a:moveTo>
                  <a:cubicBezTo>
                    <a:pt x="400" y="46"/>
                    <a:pt x="400" y="46"/>
                    <a:pt x="400" y="46"/>
                  </a:cubicBezTo>
                  <a:cubicBezTo>
                    <a:pt x="397" y="46"/>
                    <a:pt x="395" y="46"/>
                    <a:pt x="393" y="46"/>
                  </a:cubicBezTo>
                  <a:cubicBezTo>
                    <a:pt x="393" y="37"/>
                    <a:pt x="393" y="37"/>
                    <a:pt x="393" y="37"/>
                  </a:cubicBezTo>
                  <a:cubicBezTo>
                    <a:pt x="393" y="37"/>
                    <a:pt x="394" y="37"/>
                    <a:pt x="394" y="37"/>
                  </a:cubicBezTo>
                  <a:cubicBezTo>
                    <a:pt x="394" y="36"/>
                    <a:pt x="393" y="36"/>
                    <a:pt x="393" y="35"/>
                  </a:cubicBezTo>
                  <a:cubicBezTo>
                    <a:pt x="393" y="18"/>
                    <a:pt x="393" y="18"/>
                    <a:pt x="393" y="18"/>
                  </a:cubicBezTo>
                  <a:cubicBezTo>
                    <a:pt x="395" y="20"/>
                    <a:pt x="397" y="24"/>
                    <a:pt x="400" y="29"/>
                  </a:cubicBezTo>
                  <a:close/>
                  <a:moveTo>
                    <a:pt x="400" y="165"/>
                  </a:moveTo>
                  <a:cubicBezTo>
                    <a:pt x="400" y="170"/>
                    <a:pt x="400" y="170"/>
                    <a:pt x="400" y="170"/>
                  </a:cubicBezTo>
                  <a:cubicBezTo>
                    <a:pt x="398" y="170"/>
                    <a:pt x="396" y="170"/>
                    <a:pt x="393" y="170"/>
                  </a:cubicBezTo>
                  <a:cubicBezTo>
                    <a:pt x="393" y="165"/>
                    <a:pt x="393" y="165"/>
                    <a:pt x="393" y="165"/>
                  </a:cubicBezTo>
                  <a:cubicBezTo>
                    <a:pt x="395" y="165"/>
                    <a:pt x="397" y="165"/>
                    <a:pt x="400" y="165"/>
                  </a:cubicBezTo>
                  <a:close/>
                  <a:moveTo>
                    <a:pt x="400" y="182"/>
                  </a:moveTo>
                  <a:cubicBezTo>
                    <a:pt x="400" y="192"/>
                    <a:pt x="400" y="192"/>
                    <a:pt x="400" y="192"/>
                  </a:cubicBezTo>
                  <a:cubicBezTo>
                    <a:pt x="398" y="192"/>
                    <a:pt x="396" y="192"/>
                    <a:pt x="393" y="192"/>
                  </a:cubicBezTo>
                  <a:cubicBezTo>
                    <a:pt x="393" y="188"/>
                    <a:pt x="393" y="188"/>
                    <a:pt x="393" y="188"/>
                  </a:cubicBezTo>
                  <a:cubicBezTo>
                    <a:pt x="395" y="188"/>
                    <a:pt x="395" y="188"/>
                    <a:pt x="395" y="188"/>
                  </a:cubicBezTo>
                  <a:cubicBezTo>
                    <a:pt x="394" y="186"/>
                    <a:pt x="393" y="186"/>
                    <a:pt x="393" y="184"/>
                  </a:cubicBezTo>
                  <a:cubicBezTo>
                    <a:pt x="393" y="173"/>
                    <a:pt x="393" y="173"/>
                    <a:pt x="393" y="173"/>
                  </a:cubicBezTo>
                  <a:cubicBezTo>
                    <a:pt x="395" y="175"/>
                    <a:pt x="397" y="179"/>
                    <a:pt x="400" y="182"/>
                  </a:cubicBezTo>
                  <a:close/>
                  <a:moveTo>
                    <a:pt x="400" y="197"/>
                  </a:moveTo>
                  <a:cubicBezTo>
                    <a:pt x="400" y="200"/>
                    <a:pt x="400" y="200"/>
                    <a:pt x="400" y="200"/>
                  </a:cubicBezTo>
                  <a:cubicBezTo>
                    <a:pt x="397" y="201"/>
                    <a:pt x="395" y="201"/>
                    <a:pt x="393" y="202"/>
                  </a:cubicBezTo>
                  <a:cubicBezTo>
                    <a:pt x="393" y="198"/>
                    <a:pt x="393" y="198"/>
                    <a:pt x="393" y="198"/>
                  </a:cubicBezTo>
                  <a:cubicBezTo>
                    <a:pt x="395" y="198"/>
                    <a:pt x="398" y="198"/>
                    <a:pt x="400" y="197"/>
                  </a:cubicBezTo>
                  <a:close/>
                  <a:moveTo>
                    <a:pt x="400" y="209"/>
                  </a:moveTo>
                  <a:cubicBezTo>
                    <a:pt x="400" y="213"/>
                    <a:pt x="400" y="213"/>
                    <a:pt x="400" y="213"/>
                  </a:cubicBezTo>
                  <a:cubicBezTo>
                    <a:pt x="393" y="215"/>
                    <a:pt x="393" y="215"/>
                    <a:pt x="393" y="215"/>
                  </a:cubicBezTo>
                  <a:cubicBezTo>
                    <a:pt x="393" y="211"/>
                    <a:pt x="393" y="211"/>
                    <a:pt x="393" y="211"/>
                  </a:cubicBezTo>
                  <a:cubicBezTo>
                    <a:pt x="395" y="210"/>
                    <a:pt x="397" y="209"/>
                    <a:pt x="400" y="209"/>
                  </a:cubicBezTo>
                  <a:close/>
                  <a:moveTo>
                    <a:pt x="400" y="221"/>
                  </a:moveTo>
                  <a:cubicBezTo>
                    <a:pt x="400" y="225"/>
                    <a:pt x="400" y="225"/>
                    <a:pt x="400" y="225"/>
                  </a:cubicBezTo>
                  <a:cubicBezTo>
                    <a:pt x="397" y="226"/>
                    <a:pt x="395" y="226"/>
                    <a:pt x="393" y="227"/>
                  </a:cubicBezTo>
                  <a:cubicBezTo>
                    <a:pt x="393" y="223"/>
                    <a:pt x="393" y="223"/>
                    <a:pt x="393" y="223"/>
                  </a:cubicBezTo>
                  <a:cubicBezTo>
                    <a:pt x="396" y="222"/>
                    <a:pt x="398" y="222"/>
                    <a:pt x="400" y="221"/>
                  </a:cubicBezTo>
                  <a:close/>
                  <a:moveTo>
                    <a:pt x="400" y="234"/>
                  </a:moveTo>
                  <a:cubicBezTo>
                    <a:pt x="400" y="238"/>
                    <a:pt x="400" y="238"/>
                    <a:pt x="400" y="238"/>
                  </a:cubicBezTo>
                  <a:cubicBezTo>
                    <a:pt x="393" y="239"/>
                    <a:pt x="393" y="239"/>
                    <a:pt x="393" y="239"/>
                  </a:cubicBezTo>
                  <a:cubicBezTo>
                    <a:pt x="393" y="235"/>
                    <a:pt x="393" y="235"/>
                    <a:pt x="393" y="235"/>
                  </a:cubicBezTo>
                  <a:cubicBezTo>
                    <a:pt x="395" y="235"/>
                    <a:pt x="397" y="234"/>
                    <a:pt x="400" y="234"/>
                  </a:cubicBezTo>
                  <a:close/>
                  <a:moveTo>
                    <a:pt x="400" y="246"/>
                  </a:moveTo>
                  <a:cubicBezTo>
                    <a:pt x="400" y="250"/>
                    <a:pt x="400" y="250"/>
                    <a:pt x="400" y="250"/>
                  </a:cubicBezTo>
                  <a:cubicBezTo>
                    <a:pt x="397" y="251"/>
                    <a:pt x="395" y="251"/>
                    <a:pt x="393" y="252"/>
                  </a:cubicBezTo>
                  <a:cubicBezTo>
                    <a:pt x="393" y="248"/>
                    <a:pt x="393" y="248"/>
                    <a:pt x="393" y="248"/>
                  </a:cubicBezTo>
                  <a:cubicBezTo>
                    <a:pt x="396" y="247"/>
                    <a:pt x="398" y="247"/>
                    <a:pt x="400" y="246"/>
                  </a:cubicBezTo>
                  <a:close/>
                  <a:moveTo>
                    <a:pt x="400" y="258"/>
                  </a:moveTo>
                  <a:cubicBezTo>
                    <a:pt x="400" y="262"/>
                    <a:pt x="400" y="262"/>
                    <a:pt x="400" y="262"/>
                  </a:cubicBezTo>
                  <a:cubicBezTo>
                    <a:pt x="397" y="263"/>
                    <a:pt x="395" y="263"/>
                    <a:pt x="393" y="264"/>
                  </a:cubicBezTo>
                  <a:cubicBezTo>
                    <a:pt x="393" y="260"/>
                    <a:pt x="393" y="260"/>
                    <a:pt x="393" y="260"/>
                  </a:cubicBezTo>
                  <a:cubicBezTo>
                    <a:pt x="395" y="260"/>
                    <a:pt x="397" y="259"/>
                    <a:pt x="400" y="258"/>
                  </a:cubicBezTo>
                  <a:close/>
                  <a:moveTo>
                    <a:pt x="400" y="271"/>
                  </a:moveTo>
                  <a:cubicBezTo>
                    <a:pt x="400" y="275"/>
                    <a:pt x="400" y="275"/>
                    <a:pt x="400" y="275"/>
                  </a:cubicBezTo>
                  <a:cubicBezTo>
                    <a:pt x="397" y="275"/>
                    <a:pt x="395" y="276"/>
                    <a:pt x="393" y="277"/>
                  </a:cubicBezTo>
                  <a:cubicBezTo>
                    <a:pt x="393" y="272"/>
                    <a:pt x="393" y="272"/>
                    <a:pt x="393" y="272"/>
                  </a:cubicBezTo>
                  <a:cubicBezTo>
                    <a:pt x="396" y="272"/>
                    <a:pt x="398" y="272"/>
                    <a:pt x="400" y="271"/>
                  </a:cubicBezTo>
                  <a:close/>
                  <a:moveTo>
                    <a:pt x="400" y="284"/>
                  </a:moveTo>
                  <a:cubicBezTo>
                    <a:pt x="400" y="287"/>
                    <a:pt x="400" y="287"/>
                    <a:pt x="400" y="287"/>
                  </a:cubicBezTo>
                  <a:cubicBezTo>
                    <a:pt x="397" y="288"/>
                    <a:pt x="395" y="288"/>
                    <a:pt x="393" y="289"/>
                  </a:cubicBezTo>
                  <a:cubicBezTo>
                    <a:pt x="393" y="285"/>
                    <a:pt x="393" y="285"/>
                    <a:pt x="393" y="285"/>
                  </a:cubicBezTo>
                  <a:cubicBezTo>
                    <a:pt x="396" y="285"/>
                    <a:pt x="398" y="284"/>
                    <a:pt x="400" y="284"/>
                  </a:cubicBezTo>
                  <a:close/>
                  <a:moveTo>
                    <a:pt x="400" y="293"/>
                  </a:moveTo>
                  <a:cubicBezTo>
                    <a:pt x="400" y="301"/>
                    <a:pt x="400" y="301"/>
                    <a:pt x="400" y="301"/>
                  </a:cubicBezTo>
                  <a:cubicBezTo>
                    <a:pt x="398" y="299"/>
                    <a:pt x="397" y="298"/>
                    <a:pt x="393" y="298"/>
                  </a:cubicBezTo>
                  <a:cubicBezTo>
                    <a:pt x="393" y="293"/>
                    <a:pt x="393" y="293"/>
                    <a:pt x="393" y="293"/>
                  </a:cubicBezTo>
                  <a:cubicBezTo>
                    <a:pt x="400" y="293"/>
                    <a:pt x="400" y="293"/>
                    <a:pt x="400" y="293"/>
                  </a:cubicBezTo>
                  <a:close/>
                  <a:moveTo>
                    <a:pt x="400" y="308"/>
                  </a:moveTo>
                  <a:cubicBezTo>
                    <a:pt x="400" y="311"/>
                    <a:pt x="400" y="311"/>
                    <a:pt x="400" y="311"/>
                  </a:cubicBezTo>
                  <a:cubicBezTo>
                    <a:pt x="397" y="311"/>
                    <a:pt x="395" y="311"/>
                    <a:pt x="393" y="311"/>
                  </a:cubicBezTo>
                  <a:cubicBezTo>
                    <a:pt x="393" y="303"/>
                    <a:pt x="393" y="303"/>
                    <a:pt x="393" y="303"/>
                  </a:cubicBezTo>
                  <a:cubicBezTo>
                    <a:pt x="394" y="305"/>
                    <a:pt x="396" y="308"/>
                    <a:pt x="398" y="308"/>
                  </a:cubicBezTo>
                  <a:cubicBezTo>
                    <a:pt x="400" y="308"/>
                    <a:pt x="400" y="308"/>
                    <a:pt x="400" y="308"/>
                  </a:cubicBezTo>
                  <a:close/>
                  <a:moveTo>
                    <a:pt x="400" y="336"/>
                  </a:moveTo>
                  <a:cubicBezTo>
                    <a:pt x="400" y="434"/>
                    <a:pt x="400" y="434"/>
                    <a:pt x="400" y="434"/>
                  </a:cubicBezTo>
                  <a:cubicBezTo>
                    <a:pt x="396" y="432"/>
                    <a:pt x="396" y="432"/>
                    <a:pt x="396" y="432"/>
                  </a:cubicBezTo>
                  <a:cubicBezTo>
                    <a:pt x="393" y="434"/>
                    <a:pt x="393" y="434"/>
                    <a:pt x="393" y="434"/>
                  </a:cubicBezTo>
                  <a:cubicBezTo>
                    <a:pt x="393" y="338"/>
                    <a:pt x="393" y="338"/>
                    <a:pt x="393" y="338"/>
                  </a:cubicBezTo>
                  <a:cubicBezTo>
                    <a:pt x="396" y="327"/>
                    <a:pt x="396" y="327"/>
                    <a:pt x="396" y="327"/>
                  </a:cubicBezTo>
                  <a:cubicBezTo>
                    <a:pt x="397" y="330"/>
                    <a:pt x="398" y="331"/>
                    <a:pt x="400" y="336"/>
                  </a:cubicBezTo>
                  <a:close/>
                  <a:moveTo>
                    <a:pt x="400" y="493"/>
                  </a:moveTo>
                  <a:cubicBezTo>
                    <a:pt x="400" y="501"/>
                    <a:pt x="400" y="501"/>
                    <a:pt x="400" y="501"/>
                  </a:cubicBezTo>
                  <a:cubicBezTo>
                    <a:pt x="398" y="499"/>
                    <a:pt x="396" y="497"/>
                    <a:pt x="393" y="496"/>
                  </a:cubicBezTo>
                  <a:cubicBezTo>
                    <a:pt x="393" y="493"/>
                    <a:pt x="393" y="493"/>
                    <a:pt x="393" y="493"/>
                  </a:cubicBezTo>
                  <a:cubicBezTo>
                    <a:pt x="397" y="493"/>
                    <a:pt x="397" y="493"/>
                    <a:pt x="397" y="493"/>
                  </a:cubicBezTo>
                  <a:cubicBezTo>
                    <a:pt x="398" y="493"/>
                    <a:pt x="399" y="493"/>
                    <a:pt x="400" y="493"/>
                  </a:cubicBezTo>
                  <a:close/>
                  <a:moveTo>
                    <a:pt x="400" y="507"/>
                  </a:moveTo>
                  <a:cubicBezTo>
                    <a:pt x="400" y="510"/>
                    <a:pt x="400" y="510"/>
                    <a:pt x="400" y="510"/>
                  </a:cubicBezTo>
                  <a:cubicBezTo>
                    <a:pt x="397" y="510"/>
                    <a:pt x="395" y="511"/>
                    <a:pt x="393" y="511"/>
                  </a:cubicBezTo>
                  <a:cubicBezTo>
                    <a:pt x="393" y="503"/>
                    <a:pt x="393" y="503"/>
                    <a:pt x="393" y="503"/>
                  </a:cubicBezTo>
                  <a:cubicBezTo>
                    <a:pt x="394" y="505"/>
                    <a:pt x="395" y="506"/>
                    <a:pt x="398" y="507"/>
                  </a:cubicBezTo>
                  <a:cubicBezTo>
                    <a:pt x="399" y="507"/>
                    <a:pt x="399" y="507"/>
                    <a:pt x="400" y="507"/>
                  </a:cubicBezTo>
                  <a:close/>
                  <a:moveTo>
                    <a:pt x="400" y="515"/>
                  </a:moveTo>
                  <a:cubicBezTo>
                    <a:pt x="400" y="518"/>
                    <a:pt x="400" y="518"/>
                    <a:pt x="400" y="518"/>
                  </a:cubicBezTo>
                  <a:cubicBezTo>
                    <a:pt x="397" y="519"/>
                    <a:pt x="395" y="520"/>
                    <a:pt x="393" y="520"/>
                  </a:cubicBezTo>
                  <a:cubicBezTo>
                    <a:pt x="393" y="516"/>
                    <a:pt x="393" y="516"/>
                    <a:pt x="393" y="516"/>
                  </a:cubicBezTo>
                  <a:cubicBezTo>
                    <a:pt x="395" y="516"/>
                    <a:pt x="398" y="516"/>
                    <a:pt x="400" y="515"/>
                  </a:cubicBezTo>
                  <a:close/>
                  <a:moveTo>
                    <a:pt x="400" y="526"/>
                  </a:moveTo>
                  <a:cubicBezTo>
                    <a:pt x="400" y="531"/>
                    <a:pt x="400" y="531"/>
                    <a:pt x="400" y="531"/>
                  </a:cubicBezTo>
                  <a:cubicBezTo>
                    <a:pt x="393" y="533"/>
                    <a:pt x="393" y="533"/>
                    <a:pt x="393" y="533"/>
                  </a:cubicBezTo>
                  <a:cubicBezTo>
                    <a:pt x="393" y="528"/>
                    <a:pt x="393" y="528"/>
                    <a:pt x="393" y="528"/>
                  </a:cubicBezTo>
                  <a:cubicBezTo>
                    <a:pt x="395" y="528"/>
                    <a:pt x="397" y="527"/>
                    <a:pt x="400" y="526"/>
                  </a:cubicBezTo>
                  <a:close/>
                  <a:moveTo>
                    <a:pt x="400" y="539"/>
                  </a:moveTo>
                  <a:cubicBezTo>
                    <a:pt x="400" y="544"/>
                    <a:pt x="400" y="544"/>
                    <a:pt x="400" y="544"/>
                  </a:cubicBezTo>
                  <a:cubicBezTo>
                    <a:pt x="397" y="544"/>
                    <a:pt x="395" y="545"/>
                    <a:pt x="393" y="545"/>
                  </a:cubicBezTo>
                  <a:cubicBezTo>
                    <a:pt x="393" y="541"/>
                    <a:pt x="393" y="541"/>
                    <a:pt x="393" y="541"/>
                  </a:cubicBezTo>
                  <a:cubicBezTo>
                    <a:pt x="396" y="540"/>
                    <a:pt x="398" y="540"/>
                    <a:pt x="400" y="539"/>
                  </a:cubicBezTo>
                  <a:close/>
                  <a:moveTo>
                    <a:pt x="400" y="551"/>
                  </a:moveTo>
                  <a:cubicBezTo>
                    <a:pt x="400" y="556"/>
                    <a:pt x="400" y="556"/>
                    <a:pt x="400" y="556"/>
                  </a:cubicBezTo>
                  <a:cubicBezTo>
                    <a:pt x="397" y="556"/>
                    <a:pt x="395" y="556"/>
                    <a:pt x="393" y="557"/>
                  </a:cubicBezTo>
                  <a:cubicBezTo>
                    <a:pt x="393" y="553"/>
                    <a:pt x="393" y="553"/>
                    <a:pt x="393" y="553"/>
                  </a:cubicBezTo>
                  <a:cubicBezTo>
                    <a:pt x="395" y="552"/>
                    <a:pt x="397" y="552"/>
                    <a:pt x="400" y="551"/>
                  </a:cubicBezTo>
                  <a:close/>
                  <a:moveTo>
                    <a:pt x="400" y="564"/>
                  </a:moveTo>
                  <a:cubicBezTo>
                    <a:pt x="400" y="568"/>
                    <a:pt x="400" y="568"/>
                    <a:pt x="400" y="568"/>
                  </a:cubicBezTo>
                  <a:cubicBezTo>
                    <a:pt x="397" y="569"/>
                    <a:pt x="395" y="569"/>
                    <a:pt x="393" y="569"/>
                  </a:cubicBezTo>
                  <a:cubicBezTo>
                    <a:pt x="393" y="565"/>
                    <a:pt x="393" y="565"/>
                    <a:pt x="393" y="565"/>
                  </a:cubicBezTo>
                  <a:cubicBezTo>
                    <a:pt x="400" y="564"/>
                    <a:pt x="400" y="564"/>
                    <a:pt x="400" y="564"/>
                  </a:cubicBezTo>
                  <a:close/>
                  <a:moveTo>
                    <a:pt x="400" y="577"/>
                  </a:moveTo>
                  <a:cubicBezTo>
                    <a:pt x="400" y="580"/>
                    <a:pt x="400" y="580"/>
                    <a:pt x="400" y="580"/>
                  </a:cubicBezTo>
                  <a:cubicBezTo>
                    <a:pt x="397" y="581"/>
                    <a:pt x="395" y="581"/>
                    <a:pt x="393" y="582"/>
                  </a:cubicBezTo>
                  <a:cubicBezTo>
                    <a:pt x="393" y="578"/>
                    <a:pt x="393" y="578"/>
                    <a:pt x="393" y="578"/>
                  </a:cubicBezTo>
                  <a:cubicBezTo>
                    <a:pt x="396" y="577"/>
                    <a:pt x="398" y="577"/>
                    <a:pt x="400" y="577"/>
                  </a:cubicBezTo>
                  <a:close/>
                  <a:moveTo>
                    <a:pt x="400" y="589"/>
                  </a:moveTo>
                  <a:cubicBezTo>
                    <a:pt x="400" y="593"/>
                    <a:pt x="400" y="593"/>
                    <a:pt x="400" y="593"/>
                  </a:cubicBezTo>
                  <a:cubicBezTo>
                    <a:pt x="397" y="594"/>
                    <a:pt x="395" y="594"/>
                    <a:pt x="393" y="595"/>
                  </a:cubicBezTo>
                  <a:cubicBezTo>
                    <a:pt x="393" y="591"/>
                    <a:pt x="393" y="591"/>
                    <a:pt x="393" y="591"/>
                  </a:cubicBezTo>
                  <a:cubicBezTo>
                    <a:pt x="395" y="590"/>
                    <a:pt x="397" y="590"/>
                    <a:pt x="400" y="589"/>
                  </a:cubicBezTo>
                  <a:close/>
                  <a:moveTo>
                    <a:pt x="400" y="602"/>
                  </a:moveTo>
                  <a:cubicBezTo>
                    <a:pt x="400" y="605"/>
                    <a:pt x="400" y="605"/>
                    <a:pt x="400" y="605"/>
                  </a:cubicBezTo>
                  <a:cubicBezTo>
                    <a:pt x="397" y="606"/>
                    <a:pt x="395" y="607"/>
                    <a:pt x="393" y="607"/>
                  </a:cubicBezTo>
                  <a:cubicBezTo>
                    <a:pt x="393" y="603"/>
                    <a:pt x="393" y="603"/>
                    <a:pt x="393" y="603"/>
                  </a:cubicBezTo>
                  <a:cubicBezTo>
                    <a:pt x="396" y="603"/>
                    <a:pt x="398" y="602"/>
                    <a:pt x="400" y="602"/>
                  </a:cubicBezTo>
                  <a:close/>
                  <a:moveTo>
                    <a:pt x="400" y="611"/>
                  </a:moveTo>
                  <a:cubicBezTo>
                    <a:pt x="400" y="617"/>
                    <a:pt x="400" y="617"/>
                    <a:pt x="400" y="617"/>
                  </a:cubicBezTo>
                  <a:cubicBezTo>
                    <a:pt x="400" y="618"/>
                    <a:pt x="399" y="618"/>
                    <a:pt x="398" y="618"/>
                  </a:cubicBezTo>
                  <a:cubicBezTo>
                    <a:pt x="399" y="619"/>
                    <a:pt x="400" y="620"/>
                    <a:pt x="400" y="620"/>
                  </a:cubicBezTo>
                  <a:cubicBezTo>
                    <a:pt x="400" y="631"/>
                    <a:pt x="400" y="631"/>
                    <a:pt x="400" y="631"/>
                  </a:cubicBezTo>
                  <a:cubicBezTo>
                    <a:pt x="397" y="626"/>
                    <a:pt x="395" y="623"/>
                    <a:pt x="393" y="620"/>
                  </a:cubicBezTo>
                  <a:cubicBezTo>
                    <a:pt x="393" y="612"/>
                    <a:pt x="393" y="612"/>
                    <a:pt x="393" y="612"/>
                  </a:cubicBezTo>
                  <a:cubicBezTo>
                    <a:pt x="395" y="612"/>
                    <a:pt x="397" y="612"/>
                    <a:pt x="400" y="611"/>
                  </a:cubicBezTo>
                  <a:close/>
                  <a:moveTo>
                    <a:pt x="400" y="634"/>
                  </a:moveTo>
                  <a:cubicBezTo>
                    <a:pt x="400" y="639"/>
                    <a:pt x="400" y="639"/>
                    <a:pt x="400" y="639"/>
                  </a:cubicBezTo>
                  <a:cubicBezTo>
                    <a:pt x="397" y="639"/>
                    <a:pt x="395" y="639"/>
                    <a:pt x="393" y="639"/>
                  </a:cubicBezTo>
                  <a:cubicBezTo>
                    <a:pt x="393" y="634"/>
                    <a:pt x="393" y="634"/>
                    <a:pt x="393" y="634"/>
                  </a:cubicBezTo>
                  <a:cubicBezTo>
                    <a:pt x="395" y="634"/>
                    <a:pt x="397" y="634"/>
                    <a:pt x="400" y="634"/>
                  </a:cubicBezTo>
                  <a:close/>
                  <a:moveTo>
                    <a:pt x="400" y="749"/>
                  </a:moveTo>
                  <a:cubicBezTo>
                    <a:pt x="400" y="757"/>
                    <a:pt x="400" y="757"/>
                    <a:pt x="400" y="757"/>
                  </a:cubicBezTo>
                  <a:cubicBezTo>
                    <a:pt x="400" y="757"/>
                    <a:pt x="399" y="757"/>
                    <a:pt x="398" y="757"/>
                  </a:cubicBezTo>
                  <a:cubicBezTo>
                    <a:pt x="400" y="760"/>
                    <a:pt x="400" y="760"/>
                    <a:pt x="400" y="760"/>
                  </a:cubicBezTo>
                  <a:cubicBezTo>
                    <a:pt x="400" y="775"/>
                    <a:pt x="400" y="775"/>
                    <a:pt x="400" y="775"/>
                  </a:cubicBezTo>
                  <a:cubicBezTo>
                    <a:pt x="397" y="771"/>
                    <a:pt x="395" y="768"/>
                    <a:pt x="393" y="765"/>
                  </a:cubicBezTo>
                  <a:cubicBezTo>
                    <a:pt x="393" y="750"/>
                    <a:pt x="393" y="750"/>
                    <a:pt x="393" y="750"/>
                  </a:cubicBezTo>
                  <a:cubicBezTo>
                    <a:pt x="395" y="750"/>
                    <a:pt x="397" y="749"/>
                    <a:pt x="400" y="749"/>
                  </a:cubicBezTo>
                  <a:close/>
                  <a:moveTo>
                    <a:pt x="391" y="0"/>
                  </a:moveTo>
                  <a:cubicBezTo>
                    <a:pt x="393" y="0"/>
                    <a:pt x="393" y="0"/>
                    <a:pt x="393" y="0"/>
                  </a:cubicBezTo>
                  <a:cubicBezTo>
                    <a:pt x="393" y="8"/>
                    <a:pt x="393" y="8"/>
                    <a:pt x="393" y="8"/>
                  </a:cubicBezTo>
                  <a:cubicBezTo>
                    <a:pt x="392" y="8"/>
                    <a:pt x="392" y="8"/>
                    <a:pt x="391" y="8"/>
                  </a:cubicBezTo>
                  <a:cubicBezTo>
                    <a:pt x="391" y="0"/>
                    <a:pt x="391" y="0"/>
                    <a:pt x="391" y="0"/>
                  </a:cubicBezTo>
                  <a:close/>
                  <a:moveTo>
                    <a:pt x="393" y="793"/>
                  </a:moveTo>
                  <a:cubicBezTo>
                    <a:pt x="391" y="793"/>
                    <a:pt x="391" y="793"/>
                    <a:pt x="391" y="793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392" y="787"/>
                    <a:pt x="392" y="787"/>
                    <a:pt x="393" y="787"/>
                  </a:cubicBezTo>
                  <a:cubicBezTo>
                    <a:pt x="393" y="793"/>
                    <a:pt x="393" y="793"/>
                    <a:pt x="393" y="793"/>
                  </a:cubicBezTo>
                  <a:close/>
                  <a:moveTo>
                    <a:pt x="393" y="18"/>
                  </a:moveTo>
                  <a:cubicBezTo>
                    <a:pt x="393" y="35"/>
                    <a:pt x="393" y="35"/>
                    <a:pt x="393" y="35"/>
                  </a:cubicBezTo>
                  <a:cubicBezTo>
                    <a:pt x="392" y="34"/>
                    <a:pt x="392" y="33"/>
                    <a:pt x="391" y="32"/>
                  </a:cubicBezTo>
                  <a:cubicBezTo>
                    <a:pt x="391" y="15"/>
                    <a:pt x="391" y="15"/>
                    <a:pt x="391" y="15"/>
                  </a:cubicBezTo>
                  <a:cubicBezTo>
                    <a:pt x="393" y="18"/>
                    <a:pt x="393" y="18"/>
                    <a:pt x="393" y="18"/>
                  </a:cubicBezTo>
                  <a:close/>
                  <a:moveTo>
                    <a:pt x="393" y="37"/>
                  </a:moveTo>
                  <a:cubicBezTo>
                    <a:pt x="393" y="46"/>
                    <a:pt x="393" y="46"/>
                    <a:pt x="393" y="46"/>
                  </a:cubicBezTo>
                  <a:cubicBezTo>
                    <a:pt x="392" y="46"/>
                    <a:pt x="392" y="46"/>
                    <a:pt x="391" y="46"/>
                  </a:cubicBezTo>
                  <a:cubicBezTo>
                    <a:pt x="391" y="38"/>
                    <a:pt x="391" y="38"/>
                    <a:pt x="391" y="38"/>
                  </a:cubicBezTo>
                  <a:cubicBezTo>
                    <a:pt x="392" y="38"/>
                    <a:pt x="392" y="38"/>
                    <a:pt x="393" y="37"/>
                  </a:cubicBezTo>
                  <a:close/>
                  <a:moveTo>
                    <a:pt x="393" y="165"/>
                  </a:moveTo>
                  <a:cubicBezTo>
                    <a:pt x="393" y="170"/>
                    <a:pt x="393" y="170"/>
                    <a:pt x="393" y="170"/>
                  </a:cubicBezTo>
                  <a:cubicBezTo>
                    <a:pt x="392" y="171"/>
                    <a:pt x="392" y="171"/>
                    <a:pt x="391" y="171"/>
                  </a:cubicBezTo>
                  <a:cubicBezTo>
                    <a:pt x="392" y="171"/>
                    <a:pt x="392" y="172"/>
                    <a:pt x="393" y="173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92" y="183"/>
                    <a:pt x="392" y="182"/>
                    <a:pt x="391" y="181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3" y="165"/>
                    <a:pt x="393" y="165"/>
                    <a:pt x="393" y="165"/>
                  </a:cubicBezTo>
                  <a:close/>
                  <a:moveTo>
                    <a:pt x="393" y="188"/>
                  </a:moveTo>
                  <a:cubicBezTo>
                    <a:pt x="393" y="192"/>
                    <a:pt x="393" y="192"/>
                    <a:pt x="393" y="192"/>
                  </a:cubicBezTo>
                  <a:cubicBezTo>
                    <a:pt x="391" y="193"/>
                    <a:pt x="391" y="193"/>
                    <a:pt x="391" y="193"/>
                  </a:cubicBezTo>
                  <a:cubicBezTo>
                    <a:pt x="391" y="188"/>
                    <a:pt x="391" y="188"/>
                    <a:pt x="391" y="188"/>
                  </a:cubicBezTo>
                  <a:cubicBezTo>
                    <a:pt x="393" y="188"/>
                    <a:pt x="393" y="188"/>
                    <a:pt x="393" y="188"/>
                  </a:cubicBezTo>
                  <a:close/>
                  <a:moveTo>
                    <a:pt x="393" y="198"/>
                  </a:moveTo>
                  <a:cubicBezTo>
                    <a:pt x="393" y="202"/>
                    <a:pt x="393" y="202"/>
                    <a:pt x="393" y="202"/>
                  </a:cubicBezTo>
                  <a:cubicBezTo>
                    <a:pt x="392" y="202"/>
                    <a:pt x="392" y="202"/>
                    <a:pt x="391" y="203"/>
                  </a:cubicBezTo>
                  <a:cubicBezTo>
                    <a:pt x="391" y="199"/>
                    <a:pt x="391" y="199"/>
                    <a:pt x="391" y="199"/>
                  </a:cubicBezTo>
                  <a:cubicBezTo>
                    <a:pt x="393" y="198"/>
                    <a:pt x="393" y="198"/>
                    <a:pt x="393" y="198"/>
                  </a:cubicBezTo>
                  <a:close/>
                  <a:moveTo>
                    <a:pt x="393" y="211"/>
                  </a:moveTo>
                  <a:cubicBezTo>
                    <a:pt x="393" y="215"/>
                    <a:pt x="393" y="215"/>
                    <a:pt x="393" y="215"/>
                  </a:cubicBezTo>
                  <a:cubicBezTo>
                    <a:pt x="391" y="215"/>
                    <a:pt x="391" y="215"/>
                    <a:pt x="391" y="215"/>
                  </a:cubicBezTo>
                  <a:cubicBezTo>
                    <a:pt x="391" y="211"/>
                    <a:pt x="391" y="211"/>
                    <a:pt x="391" y="211"/>
                  </a:cubicBezTo>
                  <a:cubicBezTo>
                    <a:pt x="393" y="211"/>
                    <a:pt x="393" y="211"/>
                    <a:pt x="393" y="211"/>
                  </a:cubicBezTo>
                  <a:close/>
                  <a:moveTo>
                    <a:pt x="393" y="223"/>
                  </a:moveTo>
                  <a:cubicBezTo>
                    <a:pt x="393" y="227"/>
                    <a:pt x="393" y="227"/>
                    <a:pt x="393" y="227"/>
                  </a:cubicBezTo>
                  <a:cubicBezTo>
                    <a:pt x="392" y="227"/>
                    <a:pt x="391" y="227"/>
                    <a:pt x="391" y="228"/>
                  </a:cubicBezTo>
                  <a:cubicBezTo>
                    <a:pt x="391" y="223"/>
                    <a:pt x="391" y="223"/>
                    <a:pt x="391" y="223"/>
                  </a:cubicBezTo>
                  <a:cubicBezTo>
                    <a:pt x="393" y="223"/>
                    <a:pt x="393" y="223"/>
                    <a:pt x="393" y="223"/>
                  </a:cubicBezTo>
                  <a:close/>
                  <a:moveTo>
                    <a:pt x="393" y="235"/>
                  </a:moveTo>
                  <a:cubicBezTo>
                    <a:pt x="393" y="239"/>
                    <a:pt x="393" y="239"/>
                    <a:pt x="393" y="239"/>
                  </a:cubicBezTo>
                  <a:cubicBezTo>
                    <a:pt x="391" y="240"/>
                    <a:pt x="391" y="240"/>
                    <a:pt x="391" y="240"/>
                  </a:cubicBezTo>
                  <a:cubicBezTo>
                    <a:pt x="391" y="236"/>
                    <a:pt x="391" y="236"/>
                    <a:pt x="391" y="236"/>
                  </a:cubicBezTo>
                  <a:cubicBezTo>
                    <a:pt x="393" y="235"/>
                    <a:pt x="393" y="235"/>
                    <a:pt x="393" y="235"/>
                  </a:cubicBezTo>
                  <a:close/>
                  <a:moveTo>
                    <a:pt x="393" y="248"/>
                  </a:moveTo>
                  <a:cubicBezTo>
                    <a:pt x="393" y="252"/>
                    <a:pt x="393" y="252"/>
                    <a:pt x="393" y="252"/>
                  </a:cubicBezTo>
                  <a:cubicBezTo>
                    <a:pt x="392" y="252"/>
                    <a:pt x="392" y="253"/>
                    <a:pt x="391" y="253"/>
                  </a:cubicBezTo>
                  <a:cubicBezTo>
                    <a:pt x="391" y="248"/>
                    <a:pt x="391" y="248"/>
                    <a:pt x="391" y="248"/>
                  </a:cubicBezTo>
                  <a:cubicBezTo>
                    <a:pt x="392" y="248"/>
                    <a:pt x="392" y="248"/>
                    <a:pt x="393" y="248"/>
                  </a:cubicBezTo>
                  <a:close/>
                  <a:moveTo>
                    <a:pt x="393" y="260"/>
                  </a:moveTo>
                  <a:cubicBezTo>
                    <a:pt x="393" y="264"/>
                    <a:pt x="393" y="264"/>
                    <a:pt x="393" y="264"/>
                  </a:cubicBezTo>
                  <a:cubicBezTo>
                    <a:pt x="392" y="264"/>
                    <a:pt x="392" y="265"/>
                    <a:pt x="391" y="265"/>
                  </a:cubicBezTo>
                  <a:cubicBezTo>
                    <a:pt x="391" y="261"/>
                    <a:pt x="391" y="261"/>
                    <a:pt x="391" y="261"/>
                  </a:cubicBezTo>
                  <a:cubicBezTo>
                    <a:pt x="393" y="260"/>
                    <a:pt x="393" y="260"/>
                    <a:pt x="393" y="260"/>
                  </a:cubicBezTo>
                  <a:close/>
                  <a:moveTo>
                    <a:pt x="393" y="272"/>
                  </a:moveTo>
                  <a:cubicBezTo>
                    <a:pt x="393" y="277"/>
                    <a:pt x="393" y="277"/>
                    <a:pt x="393" y="277"/>
                  </a:cubicBezTo>
                  <a:cubicBezTo>
                    <a:pt x="392" y="277"/>
                    <a:pt x="392" y="277"/>
                    <a:pt x="391" y="277"/>
                  </a:cubicBezTo>
                  <a:cubicBezTo>
                    <a:pt x="391" y="273"/>
                    <a:pt x="391" y="273"/>
                    <a:pt x="391" y="273"/>
                  </a:cubicBezTo>
                  <a:cubicBezTo>
                    <a:pt x="392" y="272"/>
                    <a:pt x="392" y="272"/>
                    <a:pt x="393" y="272"/>
                  </a:cubicBezTo>
                  <a:close/>
                  <a:moveTo>
                    <a:pt x="393" y="285"/>
                  </a:moveTo>
                  <a:cubicBezTo>
                    <a:pt x="393" y="289"/>
                    <a:pt x="393" y="289"/>
                    <a:pt x="393" y="289"/>
                  </a:cubicBezTo>
                  <a:cubicBezTo>
                    <a:pt x="392" y="289"/>
                    <a:pt x="392" y="290"/>
                    <a:pt x="391" y="290"/>
                  </a:cubicBezTo>
                  <a:cubicBezTo>
                    <a:pt x="391" y="285"/>
                    <a:pt x="391" y="285"/>
                    <a:pt x="391" y="285"/>
                  </a:cubicBezTo>
                  <a:cubicBezTo>
                    <a:pt x="393" y="285"/>
                    <a:pt x="393" y="285"/>
                    <a:pt x="393" y="285"/>
                  </a:cubicBezTo>
                  <a:close/>
                  <a:moveTo>
                    <a:pt x="393" y="293"/>
                  </a:moveTo>
                  <a:cubicBezTo>
                    <a:pt x="393" y="298"/>
                    <a:pt x="393" y="298"/>
                    <a:pt x="393" y="298"/>
                  </a:cubicBezTo>
                  <a:cubicBezTo>
                    <a:pt x="392" y="298"/>
                    <a:pt x="392" y="298"/>
                    <a:pt x="391" y="298"/>
                  </a:cubicBezTo>
                  <a:cubicBezTo>
                    <a:pt x="391" y="293"/>
                    <a:pt x="391" y="293"/>
                    <a:pt x="391" y="293"/>
                  </a:cubicBezTo>
                  <a:cubicBezTo>
                    <a:pt x="393" y="293"/>
                    <a:pt x="393" y="293"/>
                    <a:pt x="393" y="293"/>
                  </a:cubicBezTo>
                  <a:close/>
                  <a:moveTo>
                    <a:pt x="393" y="303"/>
                  </a:moveTo>
                  <a:cubicBezTo>
                    <a:pt x="393" y="311"/>
                    <a:pt x="393" y="311"/>
                    <a:pt x="393" y="311"/>
                  </a:cubicBezTo>
                  <a:cubicBezTo>
                    <a:pt x="392" y="312"/>
                    <a:pt x="392" y="312"/>
                    <a:pt x="391" y="312"/>
                  </a:cubicBezTo>
                  <a:cubicBezTo>
                    <a:pt x="391" y="308"/>
                    <a:pt x="391" y="308"/>
                    <a:pt x="391" y="308"/>
                  </a:cubicBezTo>
                  <a:cubicBezTo>
                    <a:pt x="392" y="308"/>
                    <a:pt x="392" y="308"/>
                    <a:pt x="392" y="308"/>
                  </a:cubicBezTo>
                  <a:cubicBezTo>
                    <a:pt x="391" y="306"/>
                    <a:pt x="391" y="306"/>
                    <a:pt x="391" y="306"/>
                  </a:cubicBezTo>
                  <a:cubicBezTo>
                    <a:pt x="391" y="299"/>
                    <a:pt x="391" y="299"/>
                    <a:pt x="391" y="299"/>
                  </a:cubicBezTo>
                  <a:cubicBezTo>
                    <a:pt x="392" y="300"/>
                    <a:pt x="392" y="302"/>
                    <a:pt x="393" y="303"/>
                  </a:cubicBezTo>
                  <a:close/>
                  <a:moveTo>
                    <a:pt x="393" y="338"/>
                  </a:moveTo>
                  <a:cubicBezTo>
                    <a:pt x="393" y="434"/>
                    <a:pt x="393" y="434"/>
                    <a:pt x="393" y="434"/>
                  </a:cubicBezTo>
                  <a:cubicBezTo>
                    <a:pt x="391" y="435"/>
                    <a:pt x="391" y="435"/>
                    <a:pt x="391" y="435"/>
                  </a:cubicBezTo>
                  <a:cubicBezTo>
                    <a:pt x="391" y="343"/>
                    <a:pt x="391" y="343"/>
                    <a:pt x="391" y="343"/>
                  </a:cubicBezTo>
                  <a:cubicBezTo>
                    <a:pt x="393" y="338"/>
                    <a:pt x="393" y="338"/>
                    <a:pt x="393" y="338"/>
                  </a:cubicBezTo>
                  <a:close/>
                  <a:moveTo>
                    <a:pt x="393" y="493"/>
                  </a:moveTo>
                  <a:cubicBezTo>
                    <a:pt x="393" y="496"/>
                    <a:pt x="393" y="496"/>
                    <a:pt x="393" y="496"/>
                  </a:cubicBezTo>
                  <a:cubicBezTo>
                    <a:pt x="392" y="496"/>
                    <a:pt x="392" y="496"/>
                    <a:pt x="391" y="496"/>
                  </a:cubicBezTo>
                  <a:cubicBezTo>
                    <a:pt x="391" y="492"/>
                    <a:pt x="391" y="492"/>
                    <a:pt x="391" y="492"/>
                  </a:cubicBezTo>
                  <a:cubicBezTo>
                    <a:pt x="393" y="493"/>
                    <a:pt x="393" y="493"/>
                    <a:pt x="393" y="493"/>
                  </a:cubicBezTo>
                  <a:close/>
                  <a:moveTo>
                    <a:pt x="393" y="503"/>
                  </a:moveTo>
                  <a:cubicBezTo>
                    <a:pt x="393" y="511"/>
                    <a:pt x="393" y="511"/>
                    <a:pt x="393" y="511"/>
                  </a:cubicBezTo>
                  <a:cubicBezTo>
                    <a:pt x="391" y="511"/>
                    <a:pt x="391" y="511"/>
                    <a:pt x="391" y="511"/>
                  </a:cubicBezTo>
                  <a:cubicBezTo>
                    <a:pt x="391" y="498"/>
                    <a:pt x="391" y="498"/>
                    <a:pt x="391" y="498"/>
                  </a:cubicBezTo>
                  <a:cubicBezTo>
                    <a:pt x="392" y="500"/>
                    <a:pt x="392" y="501"/>
                    <a:pt x="393" y="503"/>
                  </a:cubicBezTo>
                  <a:close/>
                  <a:moveTo>
                    <a:pt x="393" y="516"/>
                  </a:moveTo>
                  <a:cubicBezTo>
                    <a:pt x="393" y="520"/>
                    <a:pt x="393" y="520"/>
                    <a:pt x="393" y="520"/>
                  </a:cubicBezTo>
                  <a:cubicBezTo>
                    <a:pt x="392" y="520"/>
                    <a:pt x="392" y="521"/>
                    <a:pt x="391" y="521"/>
                  </a:cubicBezTo>
                  <a:cubicBezTo>
                    <a:pt x="391" y="516"/>
                    <a:pt x="391" y="516"/>
                    <a:pt x="391" y="516"/>
                  </a:cubicBezTo>
                  <a:cubicBezTo>
                    <a:pt x="392" y="516"/>
                    <a:pt x="392" y="516"/>
                    <a:pt x="393" y="516"/>
                  </a:cubicBezTo>
                  <a:close/>
                  <a:moveTo>
                    <a:pt x="393" y="528"/>
                  </a:moveTo>
                  <a:cubicBezTo>
                    <a:pt x="393" y="533"/>
                    <a:pt x="393" y="533"/>
                    <a:pt x="393" y="533"/>
                  </a:cubicBezTo>
                  <a:cubicBezTo>
                    <a:pt x="391" y="533"/>
                    <a:pt x="391" y="533"/>
                    <a:pt x="391" y="533"/>
                  </a:cubicBezTo>
                  <a:cubicBezTo>
                    <a:pt x="391" y="529"/>
                    <a:pt x="391" y="529"/>
                    <a:pt x="391" y="529"/>
                  </a:cubicBezTo>
                  <a:cubicBezTo>
                    <a:pt x="393" y="528"/>
                    <a:pt x="393" y="528"/>
                    <a:pt x="393" y="528"/>
                  </a:cubicBezTo>
                  <a:close/>
                  <a:moveTo>
                    <a:pt x="393" y="541"/>
                  </a:moveTo>
                  <a:cubicBezTo>
                    <a:pt x="393" y="545"/>
                    <a:pt x="393" y="545"/>
                    <a:pt x="393" y="545"/>
                  </a:cubicBezTo>
                  <a:cubicBezTo>
                    <a:pt x="391" y="546"/>
                    <a:pt x="391" y="546"/>
                    <a:pt x="391" y="546"/>
                  </a:cubicBezTo>
                  <a:cubicBezTo>
                    <a:pt x="391" y="541"/>
                    <a:pt x="391" y="541"/>
                    <a:pt x="391" y="541"/>
                  </a:cubicBezTo>
                  <a:cubicBezTo>
                    <a:pt x="392" y="541"/>
                    <a:pt x="392" y="541"/>
                    <a:pt x="393" y="541"/>
                  </a:cubicBezTo>
                  <a:close/>
                  <a:moveTo>
                    <a:pt x="393" y="553"/>
                  </a:moveTo>
                  <a:cubicBezTo>
                    <a:pt x="393" y="557"/>
                    <a:pt x="393" y="557"/>
                    <a:pt x="393" y="557"/>
                  </a:cubicBezTo>
                  <a:cubicBezTo>
                    <a:pt x="392" y="557"/>
                    <a:pt x="392" y="558"/>
                    <a:pt x="391" y="558"/>
                  </a:cubicBezTo>
                  <a:cubicBezTo>
                    <a:pt x="391" y="554"/>
                    <a:pt x="391" y="554"/>
                    <a:pt x="391" y="554"/>
                  </a:cubicBezTo>
                  <a:cubicBezTo>
                    <a:pt x="393" y="553"/>
                    <a:pt x="393" y="553"/>
                    <a:pt x="393" y="553"/>
                  </a:cubicBezTo>
                  <a:close/>
                  <a:moveTo>
                    <a:pt x="393" y="565"/>
                  </a:moveTo>
                  <a:cubicBezTo>
                    <a:pt x="393" y="569"/>
                    <a:pt x="393" y="569"/>
                    <a:pt x="393" y="569"/>
                  </a:cubicBezTo>
                  <a:cubicBezTo>
                    <a:pt x="392" y="570"/>
                    <a:pt x="392" y="570"/>
                    <a:pt x="391" y="571"/>
                  </a:cubicBezTo>
                  <a:cubicBezTo>
                    <a:pt x="391" y="566"/>
                    <a:pt x="391" y="566"/>
                    <a:pt x="391" y="566"/>
                  </a:cubicBezTo>
                  <a:cubicBezTo>
                    <a:pt x="393" y="565"/>
                    <a:pt x="393" y="565"/>
                    <a:pt x="393" y="565"/>
                  </a:cubicBezTo>
                  <a:close/>
                  <a:moveTo>
                    <a:pt x="393" y="578"/>
                  </a:moveTo>
                  <a:cubicBezTo>
                    <a:pt x="393" y="582"/>
                    <a:pt x="393" y="582"/>
                    <a:pt x="393" y="582"/>
                  </a:cubicBezTo>
                  <a:cubicBezTo>
                    <a:pt x="392" y="582"/>
                    <a:pt x="391" y="583"/>
                    <a:pt x="391" y="583"/>
                  </a:cubicBezTo>
                  <a:cubicBezTo>
                    <a:pt x="391" y="579"/>
                    <a:pt x="391" y="579"/>
                    <a:pt x="391" y="579"/>
                  </a:cubicBezTo>
                  <a:cubicBezTo>
                    <a:pt x="393" y="578"/>
                    <a:pt x="393" y="578"/>
                    <a:pt x="393" y="578"/>
                  </a:cubicBezTo>
                  <a:close/>
                  <a:moveTo>
                    <a:pt x="393" y="591"/>
                  </a:moveTo>
                  <a:cubicBezTo>
                    <a:pt x="393" y="595"/>
                    <a:pt x="393" y="595"/>
                    <a:pt x="393" y="595"/>
                  </a:cubicBezTo>
                  <a:cubicBezTo>
                    <a:pt x="391" y="595"/>
                    <a:pt x="391" y="595"/>
                    <a:pt x="391" y="595"/>
                  </a:cubicBezTo>
                  <a:cubicBezTo>
                    <a:pt x="391" y="591"/>
                    <a:pt x="391" y="591"/>
                    <a:pt x="391" y="591"/>
                  </a:cubicBezTo>
                  <a:cubicBezTo>
                    <a:pt x="393" y="591"/>
                    <a:pt x="393" y="591"/>
                    <a:pt x="393" y="591"/>
                  </a:cubicBezTo>
                  <a:close/>
                  <a:moveTo>
                    <a:pt x="393" y="603"/>
                  </a:moveTo>
                  <a:cubicBezTo>
                    <a:pt x="393" y="607"/>
                    <a:pt x="393" y="607"/>
                    <a:pt x="393" y="607"/>
                  </a:cubicBezTo>
                  <a:cubicBezTo>
                    <a:pt x="392" y="607"/>
                    <a:pt x="392" y="607"/>
                    <a:pt x="391" y="608"/>
                  </a:cubicBezTo>
                  <a:cubicBezTo>
                    <a:pt x="391" y="603"/>
                    <a:pt x="391" y="603"/>
                    <a:pt x="391" y="603"/>
                  </a:cubicBezTo>
                  <a:cubicBezTo>
                    <a:pt x="392" y="603"/>
                    <a:pt x="392" y="603"/>
                    <a:pt x="393" y="603"/>
                  </a:cubicBezTo>
                  <a:close/>
                  <a:moveTo>
                    <a:pt x="393" y="612"/>
                  </a:moveTo>
                  <a:cubicBezTo>
                    <a:pt x="393" y="620"/>
                    <a:pt x="393" y="620"/>
                    <a:pt x="393" y="620"/>
                  </a:cubicBezTo>
                  <a:cubicBezTo>
                    <a:pt x="392" y="620"/>
                    <a:pt x="392" y="619"/>
                    <a:pt x="391" y="619"/>
                  </a:cubicBezTo>
                  <a:cubicBezTo>
                    <a:pt x="391" y="612"/>
                    <a:pt x="391" y="612"/>
                    <a:pt x="391" y="612"/>
                  </a:cubicBezTo>
                  <a:cubicBezTo>
                    <a:pt x="393" y="612"/>
                    <a:pt x="393" y="612"/>
                    <a:pt x="393" y="612"/>
                  </a:cubicBezTo>
                  <a:close/>
                  <a:moveTo>
                    <a:pt x="393" y="634"/>
                  </a:moveTo>
                  <a:cubicBezTo>
                    <a:pt x="393" y="639"/>
                    <a:pt x="393" y="639"/>
                    <a:pt x="393" y="639"/>
                  </a:cubicBezTo>
                  <a:cubicBezTo>
                    <a:pt x="391" y="639"/>
                    <a:pt x="391" y="639"/>
                    <a:pt x="391" y="639"/>
                  </a:cubicBezTo>
                  <a:cubicBezTo>
                    <a:pt x="391" y="634"/>
                    <a:pt x="391" y="634"/>
                    <a:pt x="391" y="634"/>
                  </a:cubicBezTo>
                  <a:cubicBezTo>
                    <a:pt x="391" y="634"/>
                    <a:pt x="392" y="634"/>
                    <a:pt x="392" y="634"/>
                  </a:cubicBezTo>
                  <a:cubicBezTo>
                    <a:pt x="393" y="634"/>
                    <a:pt x="393" y="634"/>
                    <a:pt x="393" y="634"/>
                  </a:cubicBezTo>
                  <a:close/>
                  <a:moveTo>
                    <a:pt x="393" y="750"/>
                  </a:moveTo>
                  <a:cubicBezTo>
                    <a:pt x="393" y="765"/>
                    <a:pt x="393" y="765"/>
                    <a:pt x="393" y="765"/>
                  </a:cubicBezTo>
                  <a:cubicBezTo>
                    <a:pt x="392" y="764"/>
                    <a:pt x="392" y="763"/>
                    <a:pt x="391" y="763"/>
                  </a:cubicBezTo>
                  <a:cubicBezTo>
                    <a:pt x="391" y="751"/>
                    <a:pt x="391" y="751"/>
                    <a:pt x="391" y="751"/>
                  </a:cubicBezTo>
                  <a:cubicBezTo>
                    <a:pt x="392" y="751"/>
                    <a:pt x="392" y="750"/>
                    <a:pt x="393" y="750"/>
                  </a:cubicBezTo>
                  <a:close/>
                  <a:moveTo>
                    <a:pt x="391" y="694"/>
                  </a:moveTo>
                  <a:cubicBezTo>
                    <a:pt x="391" y="685"/>
                    <a:pt x="391" y="685"/>
                    <a:pt x="391" y="685"/>
                  </a:cubicBezTo>
                  <a:cubicBezTo>
                    <a:pt x="391" y="688"/>
                    <a:pt x="391" y="691"/>
                    <a:pt x="391" y="694"/>
                  </a:cubicBezTo>
                  <a:close/>
                  <a:moveTo>
                    <a:pt x="387" y="0"/>
                  </a:moveTo>
                  <a:cubicBezTo>
                    <a:pt x="391" y="0"/>
                    <a:pt x="391" y="0"/>
                    <a:pt x="391" y="0"/>
                  </a:cubicBezTo>
                  <a:cubicBezTo>
                    <a:pt x="391" y="8"/>
                    <a:pt x="391" y="8"/>
                    <a:pt x="391" y="8"/>
                  </a:cubicBezTo>
                  <a:cubicBezTo>
                    <a:pt x="390" y="8"/>
                    <a:pt x="389" y="9"/>
                    <a:pt x="387" y="9"/>
                  </a:cubicBezTo>
                  <a:cubicBezTo>
                    <a:pt x="388" y="10"/>
                    <a:pt x="389" y="11"/>
                    <a:pt x="391" y="15"/>
                  </a:cubicBezTo>
                  <a:cubicBezTo>
                    <a:pt x="391" y="32"/>
                    <a:pt x="391" y="32"/>
                    <a:pt x="391" y="32"/>
                  </a:cubicBezTo>
                  <a:cubicBezTo>
                    <a:pt x="390" y="29"/>
                    <a:pt x="388" y="27"/>
                    <a:pt x="387" y="25"/>
                  </a:cubicBezTo>
                  <a:cubicBezTo>
                    <a:pt x="387" y="0"/>
                    <a:pt x="387" y="0"/>
                    <a:pt x="387" y="0"/>
                  </a:cubicBezTo>
                  <a:close/>
                  <a:moveTo>
                    <a:pt x="391" y="793"/>
                  </a:moveTo>
                  <a:cubicBezTo>
                    <a:pt x="390" y="793"/>
                    <a:pt x="388" y="793"/>
                    <a:pt x="387" y="793"/>
                  </a:cubicBezTo>
                  <a:cubicBezTo>
                    <a:pt x="387" y="784"/>
                    <a:pt x="387" y="784"/>
                    <a:pt x="387" y="784"/>
                  </a:cubicBezTo>
                  <a:cubicBezTo>
                    <a:pt x="388" y="785"/>
                    <a:pt x="389" y="786"/>
                    <a:pt x="391" y="786"/>
                  </a:cubicBezTo>
                  <a:cubicBezTo>
                    <a:pt x="391" y="793"/>
                    <a:pt x="391" y="793"/>
                    <a:pt x="391" y="793"/>
                  </a:cubicBezTo>
                  <a:close/>
                  <a:moveTo>
                    <a:pt x="391" y="38"/>
                  </a:moveTo>
                  <a:cubicBezTo>
                    <a:pt x="391" y="46"/>
                    <a:pt x="391" y="46"/>
                    <a:pt x="391" y="46"/>
                  </a:cubicBezTo>
                  <a:cubicBezTo>
                    <a:pt x="390" y="46"/>
                    <a:pt x="389" y="47"/>
                    <a:pt x="389" y="47"/>
                  </a:cubicBezTo>
                  <a:cubicBezTo>
                    <a:pt x="387" y="47"/>
                    <a:pt x="387" y="47"/>
                    <a:pt x="387" y="47"/>
                  </a:cubicBezTo>
                  <a:cubicBezTo>
                    <a:pt x="387" y="39"/>
                    <a:pt x="387" y="39"/>
                    <a:pt x="387" y="39"/>
                  </a:cubicBezTo>
                  <a:cubicBezTo>
                    <a:pt x="388" y="39"/>
                    <a:pt x="390" y="39"/>
                    <a:pt x="391" y="38"/>
                  </a:cubicBezTo>
                  <a:close/>
                  <a:moveTo>
                    <a:pt x="391" y="165"/>
                  </a:moveTo>
                  <a:cubicBezTo>
                    <a:pt x="391" y="181"/>
                    <a:pt x="391" y="181"/>
                    <a:pt x="391" y="181"/>
                  </a:cubicBezTo>
                  <a:cubicBezTo>
                    <a:pt x="390" y="178"/>
                    <a:pt x="388" y="176"/>
                    <a:pt x="387" y="174"/>
                  </a:cubicBezTo>
                  <a:cubicBezTo>
                    <a:pt x="387" y="165"/>
                    <a:pt x="387" y="165"/>
                    <a:pt x="387" y="165"/>
                  </a:cubicBezTo>
                  <a:cubicBezTo>
                    <a:pt x="388" y="165"/>
                    <a:pt x="390" y="165"/>
                    <a:pt x="391" y="165"/>
                  </a:cubicBezTo>
                  <a:close/>
                  <a:moveTo>
                    <a:pt x="391" y="188"/>
                  </a:moveTo>
                  <a:cubicBezTo>
                    <a:pt x="391" y="193"/>
                    <a:pt x="391" y="193"/>
                    <a:pt x="391" y="193"/>
                  </a:cubicBezTo>
                  <a:cubicBezTo>
                    <a:pt x="388" y="193"/>
                    <a:pt x="388" y="193"/>
                    <a:pt x="388" y="193"/>
                  </a:cubicBezTo>
                  <a:cubicBezTo>
                    <a:pt x="388" y="195"/>
                    <a:pt x="388" y="197"/>
                    <a:pt x="387" y="199"/>
                  </a:cubicBezTo>
                  <a:cubicBezTo>
                    <a:pt x="389" y="199"/>
                    <a:pt x="390" y="199"/>
                    <a:pt x="391" y="199"/>
                  </a:cubicBezTo>
                  <a:cubicBezTo>
                    <a:pt x="391" y="203"/>
                    <a:pt x="391" y="203"/>
                    <a:pt x="391" y="203"/>
                  </a:cubicBezTo>
                  <a:cubicBezTo>
                    <a:pt x="389" y="205"/>
                    <a:pt x="388" y="207"/>
                    <a:pt x="387" y="212"/>
                  </a:cubicBezTo>
                  <a:cubicBezTo>
                    <a:pt x="389" y="212"/>
                    <a:pt x="390" y="211"/>
                    <a:pt x="391" y="211"/>
                  </a:cubicBezTo>
                  <a:cubicBezTo>
                    <a:pt x="391" y="215"/>
                    <a:pt x="391" y="215"/>
                    <a:pt x="391" y="215"/>
                  </a:cubicBezTo>
                  <a:cubicBezTo>
                    <a:pt x="389" y="216"/>
                    <a:pt x="389" y="216"/>
                    <a:pt x="389" y="216"/>
                  </a:cubicBezTo>
                  <a:cubicBezTo>
                    <a:pt x="388" y="218"/>
                    <a:pt x="388" y="221"/>
                    <a:pt x="387" y="224"/>
                  </a:cubicBezTo>
                  <a:cubicBezTo>
                    <a:pt x="391" y="223"/>
                    <a:pt x="391" y="223"/>
                    <a:pt x="391" y="223"/>
                  </a:cubicBezTo>
                  <a:cubicBezTo>
                    <a:pt x="391" y="228"/>
                    <a:pt x="391" y="228"/>
                    <a:pt x="391" y="228"/>
                  </a:cubicBezTo>
                  <a:cubicBezTo>
                    <a:pt x="389" y="229"/>
                    <a:pt x="388" y="232"/>
                    <a:pt x="387" y="237"/>
                  </a:cubicBezTo>
                  <a:cubicBezTo>
                    <a:pt x="389" y="236"/>
                    <a:pt x="390" y="236"/>
                    <a:pt x="391" y="236"/>
                  </a:cubicBezTo>
                  <a:cubicBezTo>
                    <a:pt x="391" y="240"/>
                    <a:pt x="391" y="240"/>
                    <a:pt x="391" y="240"/>
                  </a:cubicBezTo>
                  <a:cubicBezTo>
                    <a:pt x="389" y="241"/>
                    <a:pt x="389" y="241"/>
                    <a:pt x="389" y="241"/>
                  </a:cubicBezTo>
                  <a:cubicBezTo>
                    <a:pt x="388" y="243"/>
                    <a:pt x="388" y="246"/>
                    <a:pt x="387" y="249"/>
                  </a:cubicBezTo>
                  <a:cubicBezTo>
                    <a:pt x="389" y="248"/>
                    <a:pt x="390" y="248"/>
                    <a:pt x="391" y="248"/>
                  </a:cubicBezTo>
                  <a:cubicBezTo>
                    <a:pt x="391" y="253"/>
                    <a:pt x="391" y="253"/>
                    <a:pt x="391" y="253"/>
                  </a:cubicBezTo>
                  <a:cubicBezTo>
                    <a:pt x="389" y="254"/>
                    <a:pt x="388" y="257"/>
                    <a:pt x="387" y="262"/>
                  </a:cubicBezTo>
                  <a:cubicBezTo>
                    <a:pt x="391" y="261"/>
                    <a:pt x="391" y="261"/>
                    <a:pt x="391" y="261"/>
                  </a:cubicBezTo>
                  <a:cubicBezTo>
                    <a:pt x="391" y="265"/>
                    <a:pt x="391" y="265"/>
                    <a:pt x="391" y="265"/>
                  </a:cubicBezTo>
                  <a:cubicBezTo>
                    <a:pt x="389" y="266"/>
                    <a:pt x="388" y="269"/>
                    <a:pt x="387" y="273"/>
                  </a:cubicBezTo>
                  <a:cubicBezTo>
                    <a:pt x="389" y="273"/>
                    <a:pt x="390" y="273"/>
                    <a:pt x="391" y="273"/>
                  </a:cubicBezTo>
                  <a:cubicBezTo>
                    <a:pt x="391" y="277"/>
                    <a:pt x="391" y="277"/>
                    <a:pt x="391" y="277"/>
                  </a:cubicBezTo>
                  <a:cubicBezTo>
                    <a:pt x="389" y="279"/>
                    <a:pt x="388" y="281"/>
                    <a:pt x="387" y="286"/>
                  </a:cubicBezTo>
                  <a:cubicBezTo>
                    <a:pt x="391" y="285"/>
                    <a:pt x="391" y="285"/>
                    <a:pt x="391" y="285"/>
                  </a:cubicBezTo>
                  <a:cubicBezTo>
                    <a:pt x="391" y="290"/>
                    <a:pt x="391" y="290"/>
                    <a:pt x="391" y="290"/>
                  </a:cubicBezTo>
                  <a:cubicBezTo>
                    <a:pt x="390" y="291"/>
                    <a:pt x="389" y="292"/>
                    <a:pt x="389" y="293"/>
                  </a:cubicBezTo>
                  <a:cubicBezTo>
                    <a:pt x="391" y="293"/>
                    <a:pt x="391" y="293"/>
                    <a:pt x="391" y="293"/>
                  </a:cubicBezTo>
                  <a:cubicBezTo>
                    <a:pt x="391" y="298"/>
                    <a:pt x="391" y="298"/>
                    <a:pt x="391" y="298"/>
                  </a:cubicBezTo>
                  <a:cubicBezTo>
                    <a:pt x="391" y="298"/>
                    <a:pt x="391" y="298"/>
                    <a:pt x="390" y="298"/>
                  </a:cubicBezTo>
                  <a:cubicBezTo>
                    <a:pt x="391" y="298"/>
                    <a:pt x="391" y="299"/>
                    <a:pt x="391" y="299"/>
                  </a:cubicBezTo>
                  <a:cubicBezTo>
                    <a:pt x="391" y="306"/>
                    <a:pt x="391" y="306"/>
                    <a:pt x="391" y="306"/>
                  </a:cubicBezTo>
                  <a:cubicBezTo>
                    <a:pt x="389" y="304"/>
                    <a:pt x="388" y="302"/>
                    <a:pt x="387" y="301"/>
                  </a:cubicBezTo>
                  <a:cubicBezTo>
                    <a:pt x="387" y="188"/>
                    <a:pt x="387" y="188"/>
                    <a:pt x="387" y="188"/>
                  </a:cubicBezTo>
                  <a:cubicBezTo>
                    <a:pt x="391" y="188"/>
                    <a:pt x="391" y="188"/>
                    <a:pt x="391" y="188"/>
                  </a:cubicBezTo>
                  <a:close/>
                  <a:moveTo>
                    <a:pt x="391" y="308"/>
                  </a:moveTo>
                  <a:cubicBezTo>
                    <a:pt x="391" y="312"/>
                    <a:pt x="391" y="312"/>
                    <a:pt x="391" y="312"/>
                  </a:cubicBezTo>
                  <a:cubicBezTo>
                    <a:pt x="390" y="312"/>
                    <a:pt x="388" y="312"/>
                    <a:pt x="387" y="312"/>
                  </a:cubicBezTo>
                  <a:cubicBezTo>
                    <a:pt x="387" y="308"/>
                    <a:pt x="387" y="308"/>
                    <a:pt x="387" y="308"/>
                  </a:cubicBezTo>
                  <a:cubicBezTo>
                    <a:pt x="388" y="308"/>
                    <a:pt x="390" y="308"/>
                    <a:pt x="391" y="308"/>
                  </a:cubicBezTo>
                  <a:close/>
                  <a:moveTo>
                    <a:pt x="391" y="343"/>
                  </a:moveTo>
                  <a:cubicBezTo>
                    <a:pt x="391" y="435"/>
                    <a:pt x="391" y="435"/>
                    <a:pt x="391" y="435"/>
                  </a:cubicBezTo>
                  <a:cubicBezTo>
                    <a:pt x="387" y="438"/>
                    <a:pt x="387" y="438"/>
                    <a:pt x="387" y="438"/>
                  </a:cubicBezTo>
                  <a:cubicBezTo>
                    <a:pt x="387" y="356"/>
                    <a:pt x="387" y="356"/>
                    <a:pt x="387" y="356"/>
                  </a:cubicBezTo>
                  <a:cubicBezTo>
                    <a:pt x="391" y="343"/>
                    <a:pt x="391" y="343"/>
                    <a:pt x="391" y="343"/>
                  </a:cubicBezTo>
                  <a:close/>
                  <a:moveTo>
                    <a:pt x="391" y="492"/>
                  </a:moveTo>
                  <a:cubicBezTo>
                    <a:pt x="391" y="496"/>
                    <a:pt x="391" y="496"/>
                    <a:pt x="391" y="496"/>
                  </a:cubicBezTo>
                  <a:cubicBezTo>
                    <a:pt x="391" y="496"/>
                    <a:pt x="390" y="496"/>
                    <a:pt x="390" y="496"/>
                  </a:cubicBezTo>
                  <a:cubicBezTo>
                    <a:pt x="390" y="497"/>
                    <a:pt x="391" y="498"/>
                    <a:pt x="391" y="498"/>
                  </a:cubicBezTo>
                  <a:cubicBezTo>
                    <a:pt x="391" y="511"/>
                    <a:pt x="391" y="511"/>
                    <a:pt x="391" y="511"/>
                  </a:cubicBezTo>
                  <a:cubicBezTo>
                    <a:pt x="387" y="511"/>
                    <a:pt x="387" y="511"/>
                    <a:pt x="387" y="511"/>
                  </a:cubicBezTo>
                  <a:cubicBezTo>
                    <a:pt x="387" y="513"/>
                    <a:pt x="387" y="515"/>
                    <a:pt x="387" y="517"/>
                  </a:cubicBezTo>
                  <a:cubicBezTo>
                    <a:pt x="388" y="517"/>
                    <a:pt x="390" y="517"/>
                    <a:pt x="391" y="516"/>
                  </a:cubicBezTo>
                  <a:cubicBezTo>
                    <a:pt x="391" y="521"/>
                    <a:pt x="391" y="521"/>
                    <a:pt x="391" y="521"/>
                  </a:cubicBezTo>
                  <a:cubicBezTo>
                    <a:pt x="389" y="522"/>
                    <a:pt x="388" y="525"/>
                    <a:pt x="387" y="530"/>
                  </a:cubicBezTo>
                  <a:cubicBezTo>
                    <a:pt x="389" y="529"/>
                    <a:pt x="390" y="529"/>
                    <a:pt x="391" y="529"/>
                  </a:cubicBezTo>
                  <a:cubicBezTo>
                    <a:pt x="391" y="533"/>
                    <a:pt x="391" y="533"/>
                    <a:pt x="391" y="533"/>
                  </a:cubicBezTo>
                  <a:cubicBezTo>
                    <a:pt x="389" y="533"/>
                    <a:pt x="389" y="533"/>
                    <a:pt x="389" y="533"/>
                  </a:cubicBezTo>
                  <a:cubicBezTo>
                    <a:pt x="388" y="536"/>
                    <a:pt x="388" y="539"/>
                    <a:pt x="387" y="541"/>
                  </a:cubicBezTo>
                  <a:cubicBezTo>
                    <a:pt x="389" y="541"/>
                    <a:pt x="390" y="541"/>
                    <a:pt x="391" y="541"/>
                  </a:cubicBezTo>
                  <a:cubicBezTo>
                    <a:pt x="391" y="546"/>
                    <a:pt x="391" y="546"/>
                    <a:pt x="391" y="546"/>
                  </a:cubicBezTo>
                  <a:cubicBezTo>
                    <a:pt x="390" y="546"/>
                    <a:pt x="390" y="546"/>
                    <a:pt x="390" y="546"/>
                  </a:cubicBezTo>
                  <a:cubicBezTo>
                    <a:pt x="388" y="549"/>
                    <a:pt x="388" y="549"/>
                    <a:pt x="387" y="554"/>
                  </a:cubicBezTo>
                  <a:cubicBezTo>
                    <a:pt x="389" y="554"/>
                    <a:pt x="390" y="554"/>
                    <a:pt x="391" y="554"/>
                  </a:cubicBezTo>
                  <a:cubicBezTo>
                    <a:pt x="391" y="558"/>
                    <a:pt x="391" y="558"/>
                    <a:pt x="391" y="558"/>
                  </a:cubicBezTo>
                  <a:cubicBezTo>
                    <a:pt x="389" y="560"/>
                    <a:pt x="388" y="562"/>
                    <a:pt x="387" y="566"/>
                  </a:cubicBezTo>
                  <a:cubicBezTo>
                    <a:pt x="391" y="566"/>
                    <a:pt x="391" y="566"/>
                    <a:pt x="391" y="566"/>
                  </a:cubicBezTo>
                  <a:cubicBezTo>
                    <a:pt x="391" y="571"/>
                    <a:pt x="391" y="571"/>
                    <a:pt x="391" y="571"/>
                  </a:cubicBezTo>
                  <a:cubicBezTo>
                    <a:pt x="389" y="572"/>
                    <a:pt x="388" y="575"/>
                    <a:pt x="387" y="579"/>
                  </a:cubicBezTo>
                  <a:cubicBezTo>
                    <a:pt x="391" y="579"/>
                    <a:pt x="391" y="579"/>
                    <a:pt x="391" y="579"/>
                  </a:cubicBezTo>
                  <a:cubicBezTo>
                    <a:pt x="391" y="583"/>
                    <a:pt x="391" y="583"/>
                    <a:pt x="391" y="583"/>
                  </a:cubicBezTo>
                  <a:cubicBezTo>
                    <a:pt x="389" y="585"/>
                    <a:pt x="388" y="587"/>
                    <a:pt x="387" y="592"/>
                  </a:cubicBezTo>
                  <a:cubicBezTo>
                    <a:pt x="391" y="591"/>
                    <a:pt x="391" y="591"/>
                    <a:pt x="391" y="591"/>
                  </a:cubicBezTo>
                  <a:cubicBezTo>
                    <a:pt x="391" y="595"/>
                    <a:pt x="391" y="595"/>
                    <a:pt x="391" y="595"/>
                  </a:cubicBezTo>
                  <a:cubicBezTo>
                    <a:pt x="389" y="596"/>
                    <a:pt x="389" y="596"/>
                    <a:pt x="389" y="596"/>
                  </a:cubicBezTo>
                  <a:cubicBezTo>
                    <a:pt x="388" y="598"/>
                    <a:pt x="388" y="601"/>
                    <a:pt x="387" y="604"/>
                  </a:cubicBezTo>
                  <a:cubicBezTo>
                    <a:pt x="389" y="604"/>
                    <a:pt x="390" y="603"/>
                    <a:pt x="391" y="603"/>
                  </a:cubicBezTo>
                  <a:cubicBezTo>
                    <a:pt x="391" y="608"/>
                    <a:pt x="391" y="608"/>
                    <a:pt x="391" y="608"/>
                  </a:cubicBezTo>
                  <a:cubicBezTo>
                    <a:pt x="391" y="608"/>
                    <a:pt x="390" y="608"/>
                    <a:pt x="390" y="608"/>
                  </a:cubicBezTo>
                  <a:cubicBezTo>
                    <a:pt x="390" y="610"/>
                    <a:pt x="390" y="611"/>
                    <a:pt x="390" y="612"/>
                  </a:cubicBezTo>
                  <a:cubicBezTo>
                    <a:pt x="391" y="612"/>
                    <a:pt x="391" y="612"/>
                    <a:pt x="391" y="612"/>
                  </a:cubicBezTo>
                  <a:cubicBezTo>
                    <a:pt x="391" y="619"/>
                    <a:pt x="391" y="619"/>
                    <a:pt x="391" y="619"/>
                  </a:cubicBezTo>
                  <a:cubicBezTo>
                    <a:pt x="390" y="618"/>
                    <a:pt x="389" y="617"/>
                    <a:pt x="387" y="617"/>
                  </a:cubicBezTo>
                  <a:cubicBezTo>
                    <a:pt x="387" y="506"/>
                    <a:pt x="387" y="506"/>
                    <a:pt x="387" y="506"/>
                  </a:cubicBezTo>
                  <a:cubicBezTo>
                    <a:pt x="388" y="506"/>
                    <a:pt x="389" y="505"/>
                    <a:pt x="390" y="505"/>
                  </a:cubicBezTo>
                  <a:cubicBezTo>
                    <a:pt x="389" y="504"/>
                    <a:pt x="388" y="502"/>
                    <a:pt x="387" y="500"/>
                  </a:cubicBezTo>
                  <a:cubicBezTo>
                    <a:pt x="387" y="491"/>
                    <a:pt x="387" y="491"/>
                    <a:pt x="387" y="491"/>
                  </a:cubicBezTo>
                  <a:cubicBezTo>
                    <a:pt x="391" y="492"/>
                    <a:pt x="391" y="492"/>
                    <a:pt x="391" y="492"/>
                  </a:cubicBezTo>
                  <a:close/>
                  <a:moveTo>
                    <a:pt x="391" y="634"/>
                  </a:moveTo>
                  <a:cubicBezTo>
                    <a:pt x="391" y="639"/>
                    <a:pt x="391" y="639"/>
                    <a:pt x="391" y="639"/>
                  </a:cubicBezTo>
                  <a:cubicBezTo>
                    <a:pt x="387" y="639"/>
                    <a:pt x="387" y="639"/>
                    <a:pt x="387" y="639"/>
                  </a:cubicBezTo>
                  <a:cubicBezTo>
                    <a:pt x="387" y="630"/>
                    <a:pt x="387" y="630"/>
                    <a:pt x="387" y="630"/>
                  </a:cubicBezTo>
                  <a:cubicBezTo>
                    <a:pt x="388" y="631"/>
                    <a:pt x="389" y="632"/>
                    <a:pt x="391" y="634"/>
                  </a:cubicBezTo>
                  <a:close/>
                  <a:moveTo>
                    <a:pt x="391" y="685"/>
                  </a:moveTo>
                  <a:cubicBezTo>
                    <a:pt x="391" y="694"/>
                    <a:pt x="391" y="694"/>
                    <a:pt x="391" y="694"/>
                  </a:cubicBezTo>
                  <a:cubicBezTo>
                    <a:pt x="390" y="698"/>
                    <a:pt x="389" y="701"/>
                    <a:pt x="387" y="704"/>
                  </a:cubicBezTo>
                  <a:cubicBezTo>
                    <a:pt x="387" y="675"/>
                    <a:pt x="387" y="675"/>
                    <a:pt x="387" y="675"/>
                  </a:cubicBezTo>
                  <a:cubicBezTo>
                    <a:pt x="389" y="678"/>
                    <a:pt x="390" y="681"/>
                    <a:pt x="391" y="685"/>
                  </a:cubicBezTo>
                  <a:close/>
                  <a:moveTo>
                    <a:pt x="391" y="751"/>
                  </a:moveTo>
                  <a:cubicBezTo>
                    <a:pt x="391" y="763"/>
                    <a:pt x="391" y="763"/>
                    <a:pt x="391" y="763"/>
                  </a:cubicBezTo>
                  <a:cubicBezTo>
                    <a:pt x="390" y="761"/>
                    <a:pt x="388" y="760"/>
                    <a:pt x="387" y="759"/>
                  </a:cubicBezTo>
                  <a:cubicBezTo>
                    <a:pt x="387" y="749"/>
                    <a:pt x="387" y="749"/>
                    <a:pt x="387" y="749"/>
                  </a:cubicBezTo>
                  <a:cubicBezTo>
                    <a:pt x="388" y="749"/>
                    <a:pt x="389" y="750"/>
                    <a:pt x="390" y="751"/>
                  </a:cubicBezTo>
                  <a:lnTo>
                    <a:pt x="391" y="751"/>
                  </a:lnTo>
                  <a:close/>
                  <a:moveTo>
                    <a:pt x="380" y="2"/>
                  </a:moveTo>
                  <a:cubicBezTo>
                    <a:pt x="382" y="1"/>
                    <a:pt x="384" y="1"/>
                    <a:pt x="386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25"/>
                    <a:pt x="387" y="25"/>
                    <a:pt x="387" y="25"/>
                  </a:cubicBezTo>
                  <a:cubicBezTo>
                    <a:pt x="385" y="22"/>
                    <a:pt x="383" y="19"/>
                    <a:pt x="380" y="16"/>
                  </a:cubicBezTo>
                  <a:cubicBezTo>
                    <a:pt x="380" y="2"/>
                    <a:pt x="380" y="2"/>
                    <a:pt x="380" y="2"/>
                  </a:cubicBezTo>
                  <a:close/>
                  <a:moveTo>
                    <a:pt x="387" y="793"/>
                  </a:moveTo>
                  <a:cubicBezTo>
                    <a:pt x="385" y="793"/>
                    <a:pt x="383" y="793"/>
                    <a:pt x="380" y="793"/>
                  </a:cubicBezTo>
                  <a:cubicBezTo>
                    <a:pt x="380" y="780"/>
                    <a:pt x="380" y="780"/>
                    <a:pt x="380" y="780"/>
                  </a:cubicBezTo>
                  <a:cubicBezTo>
                    <a:pt x="382" y="781"/>
                    <a:pt x="384" y="783"/>
                    <a:pt x="387" y="784"/>
                  </a:cubicBezTo>
                  <a:cubicBezTo>
                    <a:pt x="387" y="793"/>
                    <a:pt x="387" y="793"/>
                    <a:pt x="387" y="793"/>
                  </a:cubicBezTo>
                  <a:close/>
                  <a:moveTo>
                    <a:pt x="387" y="39"/>
                  </a:moveTo>
                  <a:cubicBezTo>
                    <a:pt x="387" y="47"/>
                    <a:pt x="387" y="47"/>
                    <a:pt x="387" y="47"/>
                  </a:cubicBezTo>
                  <a:cubicBezTo>
                    <a:pt x="380" y="46"/>
                    <a:pt x="380" y="46"/>
                    <a:pt x="380" y="46"/>
                  </a:cubicBezTo>
                  <a:cubicBezTo>
                    <a:pt x="380" y="39"/>
                    <a:pt x="380" y="39"/>
                    <a:pt x="380" y="39"/>
                  </a:cubicBezTo>
                  <a:cubicBezTo>
                    <a:pt x="383" y="39"/>
                    <a:pt x="385" y="39"/>
                    <a:pt x="387" y="39"/>
                  </a:cubicBezTo>
                  <a:close/>
                  <a:moveTo>
                    <a:pt x="387" y="165"/>
                  </a:moveTo>
                  <a:cubicBezTo>
                    <a:pt x="387" y="174"/>
                    <a:pt x="387" y="174"/>
                    <a:pt x="387" y="174"/>
                  </a:cubicBezTo>
                  <a:cubicBezTo>
                    <a:pt x="385" y="172"/>
                    <a:pt x="383" y="171"/>
                    <a:pt x="380" y="170"/>
                  </a:cubicBezTo>
                  <a:cubicBezTo>
                    <a:pt x="380" y="165"/>
                    <a:pt x="380" y="165"/>
                    <a:pt x="380" y="165"/>
                  </a:cubicBezTo>
                  <a:cubicBezTo>
                    <a:pt x="383" y="165"/>
                    <a:pt x="385" y="165"/>
                    <a:pt x="387" y="165"/>
                  </a:cubicBezTo>
                  <a:close/>
                  <a:moveTo>
                    <a:pt x="387" y="188"/>
                  </a:moveTo>
                  <a:cubicBezTo>
                    <a:pt x="387" y="301"/>
                    <a:pt x="387" y="301"/>
                    <a:pt x="387" y="301"/>
                  </a:cubicBezTo>
                  <a:cubicBezTo>
                    <a:pt x="385" y="300"/>
                    <a:pt x="383" y="299"/>
                    <a:pt x="380" y="299"/>
                  </a:cubicBezTo>
                  <a:cubicBezTo>
                    <a:pt x="380" y="295"/>
                    <a:pt x="380" y="295"/>
                    <a:pt x="380" y="295"/>
                  </a:cubicBezTo>
                  <a:cubicBezTo>
                    <a:pt x="381" y="295"/>
                    <a:pt x="383" y="295"/>
                    <a:pt x="384" y="295"/>
                  </a:cubicBezTo>
                  <a:cubicBezTo>
                    <a:pt x="384" y="260"/>
                    <a:pt x="384" y="226"/>
                    <a:pt x="384" y="192"/>
                  </a:cubicBezTo>
                  <a:cubicBezTo>
                    <a:pt x="383" y="192"/>
                    <a:pt x="382" y="192"/>
                    <a:pt x="380" y="192"/>
                  </a:cubicBezTo>
                  <a:cubicBezTo>
                    <a:pt x="380" y="182"/>
                    <a:pt x="380" y="182"/>
                    <a:pt x="380" y="182"/>
                  </a:cubicBezTo>
                  <a:cubicBezTo>
                    <a:pt x="385" y="188"/>
                    <a:pt x="385" y="188"/>
                    <a:pt x="385" y="188"/>
                  </a:cubicBezTo>
                  <a:cubicBezTo>
                    <a:pt x="387" y="188"/>
                    <a:pt x="387" y="188"/>
                    <a:pt x="387" y="188"/>
                  </a:cubicBezTo>
                  <a:close/>
                  <a:moveTo>
                    <a:pt x="387" y="308"/>
                  </a:moveTo>
                  <a:cubicBezTo>
                    <a:pt x="387" y="312"/>
                    <a:pt x="387" y="312"/>
                    <a:pt x="387" y="312"/>
                  </a:cubicBezTo>
                  <a:cubicBezTo>
                    <a:pt x="385" y="312"/>
                    <a:pt x="383" y="313"/>
                    <a:pt x="380" y="313"/>
                  </a:cubicBezTo>
                  <a:cubicBezTo>
                    <a:pt x="380" y="303"/>
                    <a:pt x="380" y="303"/>
                    <a:pt x="380" y="303"/>
                  </a:cubicBezTo>
                  <a:cubicBezTo>
                    <a:pt x="381" y="304"/>
                    <a:pt x="383" y="306"/>
                    <a:pt x="385" y="308"/>
                  </a:cubicBezTo>
                  <a:cubicBezTo>
                    <a:pt x="387" y="308"/>
                    <a:pt x="387" y="308"/>
                    <a:pt x="387" y="308"/>
                  </a:cubicBezTo>
                  <a:close/>
                  <a:moveTo>
                    <a:pt x="387" y="356"/>
                  </a:moveTo>
                  <a:cubicBezTo>
                    <a:pt x="387" y="438"/>
                    <a:pt x="387" y="438"/>
                    <a:pt x="387" y="438"/>
                  </a:cubicBezTo>
                  <a:cubicBezTo>
                    <a:pt x="380" y="443"/>
                    <a:pt x="380" y="443"/>
                    <a:pt x="380" y="443"/>
                  </a:cubicBezTo>
                  <a:cubicBezTo>
                    <a:pt x="380" y="375"/>
                    <a:pt x="380" y="375"/>
                    <a:pt x="380" y="375"/>
                  </a:cubicBezTo>
                  <a:cubicBezTo>
                    <a:pt x="387" y="356"/>
                    <a:pt x="387" y="356"/>
                    <a:pt x="387" y="356"/>
                  </a:cubicBezTo>
                  <a:close/>
                  <a:moveTo>
                    <a:pt x="387" y="491"/>
                  </a:moveTo>
                  <a:cubicBezTo>
                    <a:pt x="387" y="500"/>
                    <a:pt x="387" y="500"/>
                    <a:pt x="387" y="500"/>
                  </a:cubicBezTo>
                  <a:cubicBezTo>
                    <a:pt x="384" y="495"/>
                    <a:pt x="384" y="495"/>
                    <a:pt x="384" y="495"/>
                  </a:cubicBezTo>
                  <a:cubicBezTo>
                    <a:pt x="383" y="495"/>
                    <a:pt x="382" y="495"/>
                    <a:pt x="380" y="495"/>
                  </a:cubicBezTo>
                  <a:cubicBezTo>
                    <a:pt x="380" y="490"/>
                    <a:pt x="380" y="490"/>
                    <a:pt x="380" y="490"/>
                  </a:cubicBezTo>
                  <a:cubicBezTo>
                    <a:pt x="387" y="491"/>
                    <a:pt x="387" y="491"/>
                    <a:pt x="387" y="491"/>
                  </a:cubicBezTo>
                  <a:close/>
                  <a:moveTo>
                    <a:pt x="387" y="506"/>
                  </a:moveTo>
                  <a:cubicBezTo>
                    <a:pt x="387" y="617"/>
                    <a:pt x="387" y="617"/>
                    <a:pt x="387" y="617"/>
                  </a:cubicBezTo>
                  <a:cubicBezTo>
                    <a:pt x="385" y="616"/>
                    <a:pt x="383" y="616"/>
                    <a:pt x="380" y="616"/>
                  </a:cubicBezTo>
                  <a:cubicBezTo>
                    <a:pt x="380" y="611"/>
                    <a:pt x="380" y="611"/>
                    <a:pt x="380" y="611"/>
                  </a:cubicBezTo>
                  <a:cubicBezTo>
                    <a:pt x="382" y="611"/>
                    <a:pt x="383" y="611"/>
                    <a:pt x="384" y="611"/>
                  </a:cubicBezTo>
                  <a:cubicBezTo>
                    <a:pt x="384" y="577"/>
                    <a:pt x="384" y="543"/>
                    <a:pt x="384" y="510"/>
                  </a:cubicBezTo>
                  <a:cubicBezTo>
                    <a:pt x="380" y="509"/>
                    <a:pt x="380" y="509"/>
                    <a:pt x="380" y="509"/>
                  </a:cubicBezTo>
                  <a:cubicBezTo>
                    <a:pt x="380" y="501"/>
                    <a:pt x="380" y="501"/>
                    <a:pt x="380" y="501"/>
                  </a:cubicBezTo>
                  <a:cubicBezTo>
                    <a:pt x="381" y="503"/>
                    <a:pt x="382" y="505"/>
                    <a:pt x="384" y="506"/>
                  </a:cubicBezTo>
                  <a:cubicBezTo>
                    <a:pt x="385" y="506"/>
                    <a:pt x="386" y="506"/>
                    <a:pt x="387" y="506"/>
                  </a:cubicBezTo>
                  <a:close/>
                  <a:moveTo>
                    <a:pt x="387" y="630"/>
                  </a:moveTo>
                  <a:cubicBezTo>
                    <a:pt x="387" y="639"/>
                    <a:pt x="387" y="639"/>
                    <a:pt x="387" y="639"/>
                  </a:cubicBezTo>
                  <a:cubicBezTo>
                    <a:pt x="380" y="639"/>
                    <a:pt x="380" y="639"/>
                    <a:pt x="380" y="639"/>
                  </a:cubicBezTo>
                  <a:cubicBezTo>
                    <a:pt x="380" y="632"/>
                    <a:pt x="380" y="632"/>
                    <a:pt x="380" y="632"/>
                  </a:cubicBezTo>
                  <a:cubicBezTo>
                    <a:pt x="381" y="632"/>
                    <a:pt x="381" y="632"/>
                    <a:pt x="381" y="632"/>
                  </a:cubicBezTo>
                  <a:cubicBezTo>
                    <a:pt x="381" y="632"/>
                    <a:pt x="380" y="631"/>
                    <a:pt x="380" y="631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383" y="623"/>
                    <a:pt x="384" y="626"/>
                    <a:pt x="387" y="630"/>
                  </a:cubicBezTo>
                  <a:close/>
                  <a:moveTo>
                    <a:pt x="387" y="675"/>
                  </a:moveTo>
                  <a:cubicBezTo>
                    <a:pt x="387" y="704"/>
                    <a:pt x="387" y="704"/>
                    <a:pt x="387" y="704"/>
                  </a:cubicBezTo>
                  <a:cubicBezTo>
                    <a:pt x="385" y="707"/>
                    <a:pt x="383" y="709"/>
                    <a:pt x="380" y="711"/>
                  </a:cubicBezTo>
                  <a:cubicBezTo>
                    <a:pt x="380" y="672"/>
                    <a:pt x="380" y="672"/>
                    <a:pt x="380" y="672"/>
                  </a:cubicBezTo>
                  <a:cubicBezTo>
                    <a:pt x="382" y="673"/>
                    <a:pt x="384" y="673"/>
                    <a:pt x="387" y="674"/>
                  </a:cubicBezTo>
                  <a:cubicBezTo>
                    <a:pt x="387" y="675"/>
                    <a:pt x="387" y="675"/>
                    <a:pt x="387" y="675"/>
                  </a:cubicBezTo>
                  <a:close/>
                  <a:moveTo>
                    <a:pt x="387" y="749"/>
                  </a:moveTo>
                  <a:cubicBezTo>
                    <a:pt x="387" y="759"/>
                    <a:pt x="387" y="759"/>
                    <a:pt x="387" y="759"/>
                  </a:cubicBezTo>
                  <a:cubicBezTo>
                    <a:pt x="385" y="758"/>
                    <a:pt x="383" y="757"/>
                    <a:pt x="380" y="757"/>
                  </a:cubicBezTo>
                  <a:cubicBezTo>
                    <a:pt x="380" y="747"/>
                    <a:pt x="380" y="747"/>
                    <a:pt x="380" y="747"/>
                  </a:cubicBezTo>
                  <a:cubicBezTo>
                    <a:pt x="383" y="748"/>
                    <a:pt x="385" y="748"/>
                    <a:pt x="387" y="749"/>
                  </a:cubicBezTo>
                  <a:close/>
                  <a:moveTo>
                    <a:pt x="379" y="2"/>
                  </a:moveTo>
                  <a:cubicBezTo>
                    <a:pt x="379" y="2"/>
                    <a:pt x="380" y="2"/>
                    <a:pt x="380" y="2"/>
                  </a:cubicBezTo>
                  <a:cubicBezTo>
                    <a:pt x="380" y="16"/>
                    <a:pt x="380" y="16"/>
                    <a:pt x="380" y="16"/>
                  </a:cubicBezTo>
                  <a:cubicBezTo>
                    <a:pt x="380" y="16"/>
                    <a:pt x="379" y="15"/>
                    <a:pt x="379" y="15"/>
                  </a:cubicBezTo>
                  <a:cubicBezTo>
                    <a:pt x="379" y="2"/>
                    <a:pt x="379" y="2"/>
                    <a:pt x="379" y="2"/>
                  </a:cubicBezTo>
                  <a:close/>
                  <a:moveTo>
                    <a:pt x="380" y="793"/>
                  </a:moveTo>
                  <a:cubicBezTo>
                    <a:pt x="379" y="793"/>
                    <a:pt x="379" y="793"/>
                    <a:pt x="379" y="793"/>
                  </a:cubicBezTo>
                  <a:cubicBezTo>
                    <a:pt x="379" y="778"/>
                    <a:pt x="379" y="778"/>
                    <a:pt x="379" y="778"/>
                  </a:cubicBezTo>
                  <a:cubicBezTo>
                    <a:pt x="379" y="779"/>
                    <a:pt x="380" y="779"/>
                    <a:pt x="380" y="780"/>
                  </a:cubicBezTo>
                  <a:cubicBezTo>
                    <a:pt x="380" y="793"/>
                    <a:pt x="380" y="793"/>
                    <a:pt x="380" y="793"/>
                  </a:cubicBezTo>
                  <a:close/>
                  <a:moveTo>
                    <a:pt x="380" y="39"/>
                  </a:moveTo>
                  <a:cubicBezTo>
                    <a:pt x="380" y="46"/>
                    <a:pt x="380" y="46"/>
                    <a:pt x="380" y="46"/>
                  </a:cubicBezTo>
                  <a:cubicBezTo>
                    <a:pt x="379" y="46"/>
                    <a:pt x="379" y="46"/>
                    <a:pt x="379" y="46"/>
                  </a:cubicBezTo>
                  <a:cubicBezTo>
                    <a:pt x="379" y="39"/>
                    <a:pt x="379" y="39"/>
                    <a:pt x="379" y="39"/>
                  </a:cubicBezTo>
                  <a:cubicBezTo>
                    <a:pt x="379" y="39"/>
                    <a:pt x="379" y="39"/>
                    <a:pt x="379" y="39"/>
                  </a:cubicBezTo>
                  <a:cubicBezTo>
                    <a:pt x="380" y="39"/>
                    <a:pt x="380" y="39"/>
                    <a:pt x="380" y="39"/>
                  </a:cubicBezTo>
                  <a:close/>
                  <a:moveTo>
                    <a:pt x="380" y="165"/>
                  </a:moveTo>
                  <a:cubicBezTo>
                    <a:pt x="380" y="170"/>
                    <a:pt x="380" y="170"/>
                    <a:pt x="380" y="170"/>
                  </a:cubicBezTo>
                  <a:cubicBezTo>
                    <a:pt x="380" y="170"/>
                    <a:pt x="379" y="170"/>
                    <a:pt x="379" y="170"/>
                  </a:cubicBezTo>
                  <a:cubicBezTo>
                    <a:pt x="379" y="165"/>
                    <a:pt x="379" y="165"/>
                    <a:pt x="379" y="165"/>
                  </a:cubicBezTo>
                  <a:cubicBezTo>
                    <a:pt x="380" y="165"/>
                    <a:pt x="380" y="165"/>
                    <a:pt x="380" y="165"/>
                  </a:cubicBezTo>
                  <a:close/>
                  <a:moveTo>
                    <a:pt x="380" y="182"/>
                  </a:moveTo>
                  <a:cubicBezTo>
                    <a:pt x="380" y="192"/>
                    <a:pt x="380" y="192"/>
                    <a:pt x="380" y="192"/>
                  </a:cubicBezTo>
                  <a:cubicBezTo>
                    <a:pt x="380" y="192"/>
                    <a:pt x="379" y="192"/>
                    <a:pt x="379" y="192"/>
                  </a:cubicBezTo>
                  <a:cubicBezTo>
                    <a:pt x="379" y="181"/>
                    <a:pt x="379" y="181"/>
                    <a:pt x="379" y="181"/>
                  </a:cubicBezTo>
                  <a:cubicBezTo>
                    <a:pt x="380" y="182"/>
                    <a:pt x="380" y="182"/>
                    <a:pt x="380" y="182"/>
                  </a:cubicBezTo>
                  <a:close/>
                  <a:moveTo>
                    <a:pt x="380" y="295"/>
                  </a:moveTo>
                  <a:cubicBezTo>
                    <a:pt x="380" y="299"/>
                    <a:pt x="380" y="299"/>
                    <a:pt x="380" y="299"/>
                  </a:cubicBezTo>
                  <a:cubicBezTo>
                    <a:pt x="380" y="299"/>
                    <a:pt x="379" y="299"/>
                    <a:pt x="379" y="299"/>
                  </a:cubicBezTo>
                  <a:cubicBezTo>
                    <a:pt x="379" y="296"/>
                    <a:pt x="379" y="296"/>
                    <a:pt x="379" y="296"/>
                  </a:cubicBezTo>
                  <a:cubicBezTo>
                    <a:pt x="380" y="295"/>
                    <a:pt x="380" y="295"/>
                    <a:pt x="380" y="295"/>
                  </a:cubicBezTo>
                  <a:close/>
                  <a:moveTo>
                    <a:pt x="380" y="303"/>
                  </a:moveTo>
                  <a:cubicBezTo>
                    <a:pt x="380" y="313"/>
                    <a:pt x="380" y="313"/>
                    <a:pt x="380" y="313"/>
                  </a:cubicBezTo>
                  <a:cubicBezTo>
                    <a:pt x="379" y="313"/>
                    <a:pt x="379" y="313"/>
                    <a:pt x="379" y="313"/>
                  </a:cubicBezTo>
                  <a:cubicBezTo>
                    <a:pt x="379" y="310"/>
                    <a:pt x="379" y="310"/>
                    <a:pt x="379" y="310"/>
                  </a:cubicBezTo>
                  <a:cubicBezTo>
                    <a:pt x="379" y="310"/>
                    <a:pt x="380" y="309"/>
                    <a:pt x="380" y="309"/>
                  </a:cubicBezTo>
                  <a:cubicBezTo>
                    <a:pt x="379" y="307"/>
                    <a:pt x="379" y="307"/>
                    <a:pt x="379" y="307"/>
                  </a:cubicBezTo>
                  <a:cubicBezTo>
                    <a:pt x="379" y="302"/>
                    <a:pt x="379" y="302"/>
                    <a:pt x="379" y="302"/>
                  </a:cubicBezTo>
                  <a:cubicBezTo>
                    <a:pt x="379" y="302"/>
                    <a:pt x="380" y="302"/>
                    <a:pt x="380" y="303"/>
                  </a:cubicBezTo>
                  <a:close/>
                  <a:moveTo>
                    <a:pt x="380" y="375"/>
                  </a:moveTo>
                  <a:cubicBezTo>
                    <a:pt x="380" y="443"/>
                    <a:pt x="380" y="443"/>
                    <a:pt x="380" y="443"/>
                  </a:cubicBezTo>
                  <a:cubicBezTo>
                    <a:pt x="379" y="444"/>
                    <a:pt x="379" y="444"/>
                    <a:pt x="379" y="444"/>
                  </a:cubicBezTo>
                  <a:cubicBezTo>
                    <a:pt x="379" y="377"/>
                    <a:pt x="379" y="377"/>
                    <a:pt x="379" y="377"/>
                  </a:cubicBezTo>
                  <a:cubicBezTo>
                    <a:pt x="380" y="377"/>
                    <a:pt x="380" y="377"/>
                    <a:pt x="380" y="377"/>
                  </a:cubicBezTo>
                  <a:cubicBezTo>
                    <a:pt x="380" y="375"/>
                    <a:pt x="380" y="375"/>
                    <a:pt x="380" y="375"/>
                  </a:cubicBezTo>
                  <a:close/>
                  <a:moveTo>
                    <a:pt x="380" y="490"/>
                  </a:moveTo>
                  <a:cubicBezTo>
                    <a:pt x="380" y="495"/>
                    <a:pt x="380" y="495"/>
                    <a:pt x="380" y="495"/>
                  </a:cubicBezTo>
                  <a:cubicBezTo>
                    <a:pt x="379" y="495"/>
                    <a:pt x="379" y="495"/>
                    <a:pt x="379" y="495"/>
                  </a:cubicBezTo>
                  <a:cubicBezTo>
                    <a:pt x="379" y="490"/>
                    <a:pt x="379" y="490"/>
                    <a:pt x="379" y="490"/>
                  </a:cubicBezTo>
                  <a:cubicBezTo>
                    <a:pt x="380" y="490"/>
                    <a:pt x="380" y="490"/>
                    <a:pt x="380" y="490"/>
                  </a:cubicBezTo>
                  <a:close/>
                  <a:moveTo>
                    <a:pt x="380" y="501"/>
                  </a:moveTo>
                  <a:cubicBezTo>
                    <a:pt x="380" y="509"/>
                    <a:pt x="380" y="509"/>
                    <a:pt x="380" y="509"/>
                  </a:cubicBezTo>
                  <a:cubicBezTo>
                    <a:pt x="379" y="509"/>
                    <a:pt x="379" y="509"/>
                    <a:pt x="379" y="509"/>
                  </a:cubicBezTo>
                  <a:cubicBezTo>
                    <a:pt x="379" y="497"/>
                    <a:pt x="379" y="497"/>
                    <a:pt x="379" y="497"/>
                  </a:cubicBezTo>
                  <a:cubicBezTo>
                    <a:pt x="379" y="499"/>
                    <a:pt x="380" y="500"/>
                    <a:pt x="380" y="501"/>
                  </a:cubicBezTo>
                  <a:close/>
                  <a:moveTo>
                    <a:pt x="380" y="611"/>
                  </a:moveTo>
                  <a:cubicBezTo>
                    <a:pt x="380" y="616"/>
                    <a:pt x="380" y="616"/>
                    <a:pt x="380" y="616"/>
                  </a:cubicBezTo>
                  <a:cubicBezTo>
                    <a:pt x="380" y="616"/>
                    <a:pt x="380" y="616"/>
                    <a:pt x="379" y="616"/>
                  </a:cubicBezTo>
                  <a:cubicBezTo>
                    <a:pt x="380" y="616"/>
                    <a:pt x="380" y="617"/>
                    <a:pt x="380" y="618"/>
                  </a:cubicBezTo>
                  <a:cubicBezTo>
                    <a:pt x="380" y="631"/>
                    <a:pt x="380" y="631"/>
                    <a:pt x="380" y="631"/>
                  </a:cubicBezTo>
                  <a:cubicBezTo>
                    <a:pt x="380" y="630"/>
                    <a:pt x="379" y="629"/>
                    <a:pt x="379" y="628"/>
                  </a:cubicBezTo>
                  <a:cubicBezTo>
                    <a:pt x="379" y="612"/>
                    <a:pt x="379" y="612"/>
                    <a:pt x="379" y="612"/>
                  </a:cubicBezTo>
                  <a:cubicBezTo>
                    <a:pt x="380" y="611"/>
                    <a:pt x="380" y="611"/>
                    <a:pt x="380" y="611"/>
                  </a:cubicBezTo>
                  <a:close/>
                  <a:moveTo>
                    <a:pt x="380" y="632"/>
                  </a:moveTo>
                  <a:cubicBezTo>
                    <a:pt x="380" y="639"/>
                    <a:pt x="380" y="639"/>
                    <a:pt x="380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3"/>
                    <a:pt x="379" y="633"/>
                    <a:pt x="379" y="633"/>
                  </a:cubicBezTo>
                  <a:cubicBezTo>
                    <a:pt x="380" y="632"/>
                    <a:pt x="380" y="632"/>
                    <a:pt x="380" y="632"/>
                  </a:cubicBezTo>
                  <a:close/>
                  <a:moveTo>
                    <a:pt x="380" y="672"/>
                  </a:moveTo>
                  <a:cubicBezTo>
                    <a:pt x="380" y="711"/>
                    <a:pt x="380" y="711"/>
                    <a:pt x="380" y="711"/>
                  </a:cubicBezTo>
                  <a:cubicBezTo>
                    <a:pt x="380" y="711"/>
                    <a:pt x="380" y="711"/>
                    <a:pt x="379" y="712"/>
                  </a:cubicBezTo>
                  <a:cubicBezTo>
                    <a:pt x="379" y="712"/>
                    <a:pt x="379" y="712"/>
                    <a:pt x="379" y="712"/>
                  </a:cubicBezTo>
                  <a:cubicBezTo>
                    <a:pt x="379" y="699"/>
                    <a:pt x="379" y="699"/>
                    <a:pt x="379" y="699"/>
                  </a:cubicBezTo>
                  <a:cubicBezTo>
                    <a:pt x="379" y="699"/>
                    <a:pt x="380" y="698"/>
                    <a:pt x="380" y="698"/>
                  </a:cubicBezTo>
                  <a:cubicBezTo>
                    <a:pt x="380" y="697"/>
                    <a:pt x="380" y="697"/>
                    <a:pt x="380" y="696"/>
                  </a:cubicBezTo>
                  <a:cubicBezTo>
                    <a:pt x="379" y="696"/>
                    <a:pt x="379" y="696"/>
                    <a:pt x="379" y="696"/>
                  </a:cubicBezTo>
                  <a:cubicBezTo>
                    <a:pt x="379" y="688"/>
                    <a:pt x="379" y="688"/>
                    <a:pt x="379" y="688"/>
                  </a:cubicBezTo>
                  <a:cubicBezTo>
                    <a:pt x="379" y="688"/>
                    <a:pt x="380" y="688"/>
                    <a:pt x="380" y="687"/>
                  </a:cubicBezTo>
                  <a:cubicBezTo>
                    <a:pt x="380" y="685"/>
                    <a:pt x="380" y="682"/>
                    <a:pt x="379" y="680"/>
                  </a:cubicBezTo>
                  <a:cubicBezTo>
                    <a:pt x="379" y="672"/>
                    <a:pt x="379" y="672"/>
                    <a:pt x="379" y="672"/>
                  </a:cubicBezTo>
                  <a:cubicBezTo>
                    <a:pt x="379" y="672"/>
                    <a:pt x="380" y="672"/>
                    <a:pt x="380" y="672"/>
                  </a:cubicBezTo>
                  <a:close/>
                  <a:moveTo>
                    <a:pt x="380" y="747"/>
                  </a:moveTo>
                  <a:cubicBezTo>
                    <a:pt x="380" y="757"/>
                    <a:pt x="380" y="757"/>
                    <a:pt x="380" y="757"/>
                  </a:cubicBezTo>
                  <a:cubicBezTo>
                    <a:pt x="380" y="757"/>
                    <a:pt x="379" y="757"/>
                    <a:pt x="379" y="757"/>
                  </a:cubicBezTo>
                  <a:cubicBezTo>
                    <a:pt x="379" y="747"/>
                    <a:pt x="379" y="747"/>
                    <a:pt x="379" y="747"/>
                  </a:cubicBezTo>
                  <a:cubicBezTo>
                    <a:pt x="379" y="747"/>
                    <a:pt x="380" y="747"/>
                    <a:pt x="380" y="747"/>
                  </a:cubicBezTo>
                  <a:close/>
                  <a:moveTo>
                    <a:pt x="376" y="2"/>
                  </a:moveTo>
                  <a:cubicBezTo>
                    <a:pt x="377" y="2"/>
                    <a:pt x="378" y="2"/>
                    <a:pt x="379" y="2"/>
                  </a:cubicBezTo>
                  <a:cubicBezTo>
                    <a:pt x="379" y="15"/>
                    <a:pt x="379" y="15"/>
                    <a:pt x="379" y="15"/>
                  </a:cubicBezTo>
                  <a:cubicBezTo>
                    <a:pt x="378" y="14"/>
                    <a:pt x="377" y="13"/>
                    <a:pt x="376" y="13"/>
                  </a:cubicBezTo>
                  <a:cubicBezTo>
                    <a:pt x="376" y="2"/>
                    <a:pt x="376" y="2"/>
                    <a:pt x="376" y="2"/>
                  </a:cubicBezTo>
                  <a:close/>
                  <a:moveTo>
                    <a:pt x="379" y="793"/>
                  </a:moveTo>
                  <a:cubicBezTo>
                    <a:pt x="376" y="793"/>
                    <a:pt x="376" y="793"/>
                    <a:pt x="376" y="793"/>
                  </a:cubicBezTo>
                  <a:cubicBezTo>
                    <a:pt x="376" y="775"/>
                    <a:pt x="376" y="775"/>
                    <a:pt x="376" y="775"/>
                  </a:cubicBezTo>
                  <a:cubicBezTo>
                    <a:pt x="377" y="776"/>
                    <a:pt x="378" y="777"/>
                    <a:pt x="379" y="778"/>
                  </a:cubicBezTo>
                  <a:cubicBezTo>
                    <a:pt x="379" y="793"/>
                    <a:pt x="379" y="793"/>
                    <a:pt x="379" y="793"/>
                  </a:cubicBezTo>
                  <a:close/>
                  <a:moveTo>
                    <a:pt x="379" y="39"/>
                  </a:moveTo>
                  <a:cubicBezTo>
                    <a:pt x="379" y="46"/>
                    <a:pt x="379" y="46"/>
                    <a:pt x="379" y="46"/>
                  </a:cubicBezTo>
                  <a:cubicBezTo>
                    <a:pt x="376" y="46"/>
                    <a:pt x="376" y="46"/>
                    <a:pt x="376" y="46"/>
                  </a:cubicBezTo>
                  <a:cubicBezTo>
                    <a:pt x="376" y="37"/>
                    <a:pt x="376" y="37"/>
                    <a:pt x="376" y="37"/>
                  </a:cubicBezTo>
                  <a:cubicBezTo>
                    <a:pt x="377" y="38"/>
                    <a:pt x="378" y="38"/>
                    <a:pt x="379" y="39"/>
                  </a:cubicBezTo>
                  <a:close/>
                  <a:moveTo>
                    <a:pt x="379" y="165"/>
                  </a:moveTo>
                  <a:cubicBezTo>
                    <a:pt x="379" y="170"/>
                    <a:pt x="379" y="170"/>
                    <a:pt x="379" y="170"/>
                  </a:cubicBezTo>
                  <a:cubicBezTo>
                    <a:pt x="378" y="170"/>
                    <a:pt x="377" y="170"/>
                    <a:pt x="376" y="170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79" y="165"/>
                    <a:pt x="379" y="165"/>
                    <a:pt x="379" y="165"/>
                  </a:cubicBezTo>
                  <a:close/>
                  <a:moveTo>
                    <a:pt x="379" y="181"/>
                  </a:moveTo>
                  <a:cubicBezTo>
                    <a:pt x="379" y="192"/>
                    <a:pt x="379" y="192"/>
                    <a:pt x="379" y="192"/>
                  </a:cubicBezTo>
                  <a:cubicBezTo>
                    <a:pt x="378" y="192"/>
                    <a:pt x="377" y="192"/>
                    <a:pt x="376" y="193"/>
                  </a:cubicBezTo>
                  <a:cubicBezTo>
                    <a:pt x="376" y="177"/>
                    <a:pt x="376" y="177"/>
                    <a:pt x="376" y="177"/>
                  </a:cubicBezTo>
                  <a:cubicBezTo>
                    <a:pt x="379" y="181"/>
                    <a:pt x="379" y="181"/>
                    <a:pt x="379" y="181"/>
                  </a:cubicBezTo>
                  <a:close/>
                  <a:moveTo>
                    <a:pt x="379" y="296"/>
                  </a:moveTo>
                  <a:cubicBezTo>
                    <a:pt x="379" y="299"/>
                    <a:pt x="379" y="299"/>
                    <a:pt x="379" y="299"/>
                  </a:cubicBezTo>
                  <a:cubicBezTo>
                    <a:pt x="378" y="299"/>
                    <a:pt x="378" y="299"/>
                    <a:pt x="378" y="299"/>
                  </a:cubicBezTo>
                  <a:cubicBezTo>
                    <a:pt x="378" y="300"/>
                    <a:pt x="378" y="301"/>
                    <a:pt x="379" y="302"/>
                  </a:cubicBezTo>
                  <a:cubicBezTo>
                    <a:pt x="379" y="307"/>
                    <a:pt x="379" y="307"/>
                    <a:pt x="379" y="307"/>
                  </a:cubicBezTo>
                  <a:cubicBezTo>
                    <a:pt x="378" y="306"/>
                    <a:pt x="377" y="305"/>
                    <a:pt x="376" y="304"/>
                  </a:cubicBezTo>
                  <a:cubicBezTo>
                    <a:pt x="376" y="296"/>
                    <a:pt x="376" y="296"/>
                    <a:pt x="376" y="296"/>
                  </a:cubicBezTo>
                  <a:cubicBezTo>
                    <a:pt x="377" y="296"/>
                    <a:pt x="378" y="296"/>
                    <a:pt x="379" y="296"/>
                  </a:cubicBezTo>
                  <a:close/>
                  <a:moveTo>
                    <a:pt x="379" y="310"/>
                  </a:moveTo>
                  <a:cubicBezTo>
                    <a:pt x="379" y="313"/>
                    <a:pt x="379" y="313"/>
                    <a:pt x="379" y="313"/>
                  </a:cubicBezTo>
                  <a:cubicBezTo>
                    <a:pt x="378" y="313"/>
                    <a:pt x="377" y="314"/>
                    <a:pt x="376" y="314"/>
                  </a:cubicBezTo>
                  <a:cubicBezTo>
                    <a:pt x="376" y="310"/>
                    <a:pt x="376" y="310"/>
                    <a:pt x="376" y="310"/>
                  </a:cubicBezTo>
                  <a:cubicBezTo>
                    <a:pt x="378" y="310"/>
                    <a:pt x="378" y="310"/>
                    <a:pt x="379" y="310"/>
                  </a:cubicBezTo>
                  <a:close/>
                  <a:moveTo>
                    <a:pt x="379" y="377"/>
                  </a:moveTo>
                  <a:cubicBezTo>
                    <a:pt x="379" y="444"/>
                    <a:pt x="379" y="444"/>
                    <a:pt x="379" y="444"/>
                  </a:cubicBezTo>
                  <a:cubicBezTo>
                    <a:pt x="376" y="446"/>
                    <a:pt x="376" y="446"/>
                    <a:pt x="376" y="446"/>
                  </a:cubicBezTo>
                  <a:cubicBezTo>
                    <a:pt x="376" y="377"/>
                    <a:pt x="376" y="377"/>
                    <a:pt x="376" y="377"/>
                  </a:cubicBezTo>
                  <a:cubicBezTo>
                    <a:pt x="379" y="377"/>
                    <a:pt x="379" y="377"/>
                    <a:pt x="379" y="377"/>
                  </a:cubicBezTo>
                  <a:close/>
                  <a:moveTo>
                    <a:pt x="379" y="490"/>
                  </a:moveTo>
                  <a:cubicBezTo>
                    <a:pt x="379" y="495"/>
                    <a:pt x="379" y="495"/>
                    <a:pt x="379" y="495"/>
                  </a:cubicBezTo>
                  <a:cubicBezTo>
                    <a:pt x="378" y="495"/>
                    <a:pt x="378" y="495"/>
                    <a:pt x="378" y="495"/>
                  </a:cubicBezTo>
                  <a:cubicBezTo>
                    <a:pt x="378" y="496"/>
                    <a:pt x="379" y="497"/>
                    <a:pt x="379" y="497"/>
                  </a:cubicBezTo>
                  <a:cubicBezTo>
                    <a:pt x="379" y="509"/>
                    <a:pt x="379" y="509"/>
                    <a:pt x="379" y="509"/>
                  </a:cubicBezTo>
                  <a:cubicBezTo>
                    <a:pt x="376" y="508"/>
                    <a:pt x="376" y="508"/>
                    <a:pt x="376" y="508"/>
                  </a:cubicBezTo>
                  <a:cubicBezTo>
                    <a:pt x="376" y="505"/>
                    <a:pt x="376" y="505"/>
                    <a:pt x="376" y="505"/>
                  </a:cubicBezTo>
                  <a:cubicBezTo>
                    <a:pt x="377" y="505"/>
                    <a:pt x="377" y="505"/>
                    <a:pt x="377" y="505"/>
                  </a:cubicBezTo>
                  <a:cubicBezTo>
                    <a:pt x="376" y="504"/>
                    <a:pt x="376" y="504"/>
                    <a:pt x="376" y="504"/>
                  </a:cubicBezTo>
                  <a:cubicBezTo>
                    <a:pt x="376" y="489"/>
                    <a:pt x="376" y="489"/>
                    <a:pt x="376" y="489"/>
                  </a:cubicBezTo>
                  <a:cubicBezTo>
                    <a:pt x="379" y="490"/>
                    <a:pt x="379" y="490"/>
                    <a:pt x="379" y="490"/>
                  </a:cubicBezTo>
                  <a:close/>
                  <a:moveTo>
                    <a:pt x="379" y="612"/>
                  </a:moveTo>
                  <a:cubicBezTo>
                    <a:pt x="379" y="628"/>
                    <a:pt x="379" y="628"/>
                    <a:pt x="379" y="628"/>
                  </a:cubicBezTo>
                  <a:cubicBezTo>
                    <a:pt x="378" y="626"/>
                    <a:pt x="377" y="624"/>
                    <a:pt x="376" y="623"/>
                  </a:cubicBezTo>
                  <a:cubicBezTo>
                    <a:pt x="376" y="612"/>
                    <a:pt x="376" y="612"/>
                    <a:pt x="376" y="612"/>
                  </a:cubicBezTo>
                  <a:cubicBezTo>
                    <a:pt x="379" y="612"/>
                    <a:pt x="379" y="612"/>
                    <a:pt x="379" y="612"/>
                  </a:cubicBezTo>
                  <a:close/>
                  <a:moveTo>
                    <a:pt x="379" y="633"/>
                  </a:moveTo>
                  <a:cubicBezTo>
                    <a:pt x="379" y="639"/>
                    <a:pt x="379" y="639"/>
                    <a:pt x="379" y="639"/>
                  </a:cubicBezTo>
                  <a:cubicBezTo>
                    <a:pt x="376" y="639"/>
                    <a:pt x="376" y="639"/>
                    <a:pt x="376" y="639"/>
                  </a:cubicBezTo>
                  <a:cubicBezTo>
                    <a:pt x="376" y="633"/>
                    <a:pt x="376" y="633"/>
                    <a:pt x="376" y="633"/>
                  </a:cubicBezTo>
                  <a:cubicBezTo>
                    <a:pt x="377" y="633"/>
                    <a:pt x="378" y="633"/>
                    <a:pt x="379" y="633"/>
                  </a:cubicBezTo>
                  <a:close/>
                  <a:moveTo>
                    <a:pt x="379" y="672"/>
                  </a:moveTo>
                  <a:cubicBezTo>
                    <a:pt x="379" y="680"/>
                    <a:pt x="379" y="680"/>
                    <a:pt x="379" y="680"/>
                  </a:cubicBezTo>
                  <a:cubicBezTo>
                    <a:pt x="379" y="679"/>
                    <a:pt x="378" y="679"/>
                    <a:pt x="378" y="679"/>
                  </a:cubicBezTo>
                  <a:cubicBezTo>
                    <a:pt x="377" y="679"/>
                    <a:pt x="377" y="679"/>
                    <a:pt x="376" y="679"/>
                  </a:cubicBezTo>
                  <a:cubicBezTo>
                    <a:pt x="376" y="672"/>
                    <a:pt x="376" y="672"/>
                    <a:pt x="376" y="672"/>
                  </a:cubicBezTo>
                  <a:cubicBezTo>
                    <a:pt x="377" y="672"/>
                    <a:pt x="378" y="672"/>
                    <a:pt x="379" y="672"/>
                  </a:cubicBezTo>
                  <a:close/>
                  <a:moveTo>
                    <a:pt x="379" y="688"/>
                  </a:moveTo>
                  <a:cubicBezTo>
                    <a:pt x="379" y="696"/>
                    <a:pt x="379" y="696"/>
                    <a:pt x="379" y="696"/>
                  </a:cubicBezTo>
                  <a:cubicBezTo>
                    <a:pt x="378" y="697"/>
                    <a:pt x="377" y="697"/>
                    <a:pt x="376" y="697"/>
                  </a:cubicBezTo>
                  <a:cubicBezTo>
                    <a:pt x="376" y="690"/>
                    <a:pt x="376" y="690"/>
                    <a:pt x="376" y="690"/>
                  </a:cubicBezTo>
                  <a:cubicBezTo>
                    <a:pt x="378" y="689"/>
                    <a:pt x="378" y="689"/>
                    <a:pt x="379" y="688"/>
                  </a:cubicBezTo>
                  <a:close/>
                  <a:moveTo>
                    <a:pt x="379" y="699"/>
                  </a:moveTo>
                  <a:cubicBezTo>
                    <a:pt x="379" y="712"/>
                    <a:pt x="379" y="712"/>
                    <a:pt x="379" y="712"/>
                  </a:cubicBezTo>
                  <a:cubicBezTo>
                    <a:pt x="376" y="712"/>
                    <a:pt x="376" y="712"/>
                    <a:pt x="376" y="712"/>
                  </a:cubicBezTo>
                  <a:cubicBezTo>
                    <a:pt x="376" y="702"/>
                    <a:pt x="376" y="702"/>
                    <a:pt x="376" y="702"/>
                  </a:cubicBezTo>
                  <a:cubicBezTo>
                    <a:pt x="377" y="702"/>
                    <a:pt x="378" y="700"/>
                    <a:pt x="379" y="699"/>
                  </a:cubicBezTo>
                  <a:close/>
                  <a:moveTo>
                    <a:pt x="379" y="747"/>
                  </a:moveTo>
                  <a:cubicBezTo>
                    <a:pt x="379" y="757"/>
                    <a:pt x="379" y="757"/>
                    <a:pt x="379" y="757"/>
                  </a:cubicBezTo>
                  <a:cubicBezTo>
                    <a:pt x="378" y="756"/>
                    <a:pt x="377" y="756"/>
                    <a:pt x="376" y="756"/>
                  </a:cubicBezTo>
                  <a:cubicBezTo>
                    <a:pt x="376" y="747"/>
                    <a:pt x="376" y="747"/>
                    <a:pt x="376" y="747"/>
                  </a:cubicBezTo>
                  <a:cubicBezTo>
                    <a:pt x="377" y="747"/>
                    <a:pt x="378" y="747"/>
                    <a:pt x="379" y="747"/>
                  </a:cubicBezTo>
                  <a:close/>
                  <a:moveTo>
                    <a:pt x="373" y="2"/>
                  </a:moveTo>
                  <a:cubicBezTo>
                    <a:pt x="374" y="2"/>
                    <a:pt x="375" y="2"/>
                    <a:pt x="376" y="2"/>
                  </a:cubicBezTo>
                  <a:cubicBezTo>
                    <a:pt x="376" y="13"/>
                    <a:pt x="376" y="13"/>
                    <a:pt x="376" y="13"/>
                  </a:cubicBezTo>
                  <a:cubicBezTo>
                    <a:pt x="375" y="12"/>
                    <a:pt x="374" y="11"/>
                    <a:pt x="373" y="10"/>
                  </a:cubicBezTo>
                  <a:cubicBezTo>
                    <a:pt x="373" y="2"/>
                    <a:pt x="373" y="2"/>
                    <a:pt x="373" y="2"/>
                  </a:cubicBezTo>
                  <a:close/>
                  <a:moveTo>
                    <a:pt x="376" y="793"/>
                  </a:moveTo>
                  <a:cubicBezTo>
                    <a:pt x="375" y="793"/>
                    <a:pt x="374" y="793"/>
                    <a:pt x="373" y="793"/>
                  </a:cubicBezTo>
                  <a:cubicBezTo>
                    <a:pt x="373" y="768"/>
                    <a:pt x="373" y="768"/>
                    <a:pt x="373" y="768"/>
                  </a:cubicBezTo>
                  <a:cubicBezTo>
                    <a:pt x="374" y="771"/>
                    <a:pt x="375" y="773"/>
                    <a:pt x="376" y="775"/>
                  </a:cubicBezTo>
                  <a:cubicBezTo>
                    <a:pt x="376" y="793"/>
                    <a:pt x="376" y="793"/>
                    <a:pt x="376" y="793"/>
                  </a:cubicBezTo>
                  <a:close/>
                  <a:moveTo>
                    <a:pt x="376" y="37"/>
                  </a:moveTo>
                  <a:cubicBezTo>
                    <a:pt x="376" y="46"/>
                    <a:pt x="376" y="46"/>
                    <a:pt x="376" y="46"/>
                  </a:cubicBezTo>
                  <a:cubicBezTo>
                    <a:pt x="373" y="46"/>
                    <a:pt x="373" y="46"/>
                    <a:pt x="373" y="46"/>
                  </a:cubicBezTo>
                  <a:cubicBezTo>
                    <a:pt x="373" y="35"/>
                    <a:pt x="373" y="35"/>
                    <a:pt x="373" y="35"/>
                  </a:cubicBezTo>
                  <a:cubicBezTo>
                    <a:pt x="374" y="36"/>
                    <a:pt x="375" y="37"/>
                    <a:pt x="376" y="37"/>
                  </a:cubicBezTo>
                  <a:close/>
                  <a:moveTo>
                    <a:pt x="376" y="166"/>
                  </a:moveTo>
                  <a:cubicBezTo>
                    <a:pt x="376" y="170"/>
                    <a:pt x="376" y="170"/>
                    <a:pt x="376" y="170"/>
                  </a:cubicBezTo>
                  <a:cubicBezTo>
                    <a:pt x="375" y="170"/>
                    <a:pt x="374" y="171"/>
                    <a:pt x="373" y="171"/>
                  </a:cubicBezTo>
                  <a:cubicBezTo>
                    <a:pt x="373" y="166"/>
                    <a:pt x="373" y="166"/>
                    <a:pt x="373" y="166"/>
                  </a:cubicBezTo>
                  <a:cubicBezTo>
                    <a:pt x="376" y="166"/>
                    <a:pt x="376" y="166"/>
                    <a:pt x="376" y="166"/>
                  </a:cubicBezTo>
                  <a:close/>
                  <a:moveTo>
                    <a:pt x="376" y="177"/>
                  </a:moveTo>
                  <a:cubicBezTo>
                    <a:pt x="376" y="193"/>
                    <a:pt x="376" y="193"/>
                    <a:pt x="376" y="193"/>
                  </a:cubicBezTo>
                  <a:cubicBezTo>
                    <a:pt x="375" y="193"/>
                    <a:pt x="374" y="193"/>
                    <a:pt x="373" y="194"/>
                  </a:cubicBezTo>
                  <a:cubicBezTo>
                    <a:pt x="373" y="188"/>
                    <a:pt x="373" y="188"/>
                    <a:pt x="373" y="188"/>
                  </a:cubicBezTo>
                  <a:cubicBezTo>
                    <a:pt x="375" y="188"/>
                    <a:pt x="375" y="188"/>
                    <a:pt x="375" y="188"/>
                  </a:cubicBezTo>
                  <a:cubicBezTo>
                    <a:pt x="375" y="187"/>
                    <a:pt x="375" y="187"/>
                    <a:pt x="373" y="183"/>
                  </a:cubicBezTo>
                  <a:cubicBezTo>
                    <a:pt x="373" y="174"/>
                    <a:pt x="373" y="174"/>
                    <a:pt x="373" y="174"/>
                  </a:cubicBezTo>
                  <a:cubicBezTo>
                    <a:pt x="376" y="177"/>
                    <a:pt x="376" y="177"/>
                    <a:pt x="376" y="177"/>
                  </a:cubicBezTo>
                  <a:close/>
                  <a:moveTo>
                    <a:pt x="376" y="296"/>
                  </a:moveTo>
                  <a:cubicBezTo>
                    <a:pt x="376" y="304"/>
                    <a:pt x="376" y="304"/>
                    <a:pt x="376" y="304"/>
                  </a:cubicBezTo>
                  <a:cubicBezTo>
                    <a:pt x="375" y="303"/>
                    <a:pt x="374" y="302"/>
                    <a:pt x="373" y="302"/>
                  </a:cubicBezTo>
                  <a:cubicBezTo>
                    <a:pt x="373" y="297"/>
                    <a:pt x="373" y="297"/>
                    <a:pt x="373" y="297"/>
                  </a:cubicBezTo>
                  <a:cubicBezTo>
                    <a:pt x="374" y="297"/>
                    <a:pt x="375" y="296"/>
                    <a:pt x="376" y="296"/>
                  </a:cubicBezTo>
                  <a:close/>
                  <a:moveTo>
                    <a:pt x="376" y="310"/>
                  </a:moveTo>
                  <a:cubicBezTo>
                    <a:pt x="376" y="314"/>
                    <a:pt x="376" y="314"/>
                    <a:pt x="376" y="314"/>
                  </a:cubicBezTo>
                  <a:cubicBezTo>
                    <a:pt x="375" y="314"/>
                    <a:pt x="374" y="315"/>
                    <a:pt x="373" y="315"/>
                  </a:cubicBezTo>
                  <a:cubicBezTo>
                    <a:pt x="373" y="311"/>
                    <a:pt x="373" y="311"/>
                    <a:pt x="373" y="311"/>
                  </a:cubicBezTo>
                  <a:cubicBezTo>
                    <a:pt x="373" y="311"/>
                    <a:pt x="373" y="311"/>
                    <a:pt x="373" y="311"/>
                  </a:cubicBezTo>
                  <a:cubicBezTo>
                    <a:pt x="375" y="311"/>
                    <a:pt x="376" y="311"/>
                    <a:pt x="376" y="310"/>
                  </a:cubicBezTo>
                  <a:close/>
                  <a:moveTo>
                    <a:pt x="376" y="377"/>
                  </a:moveTo>
                  <a:cubicBezTo>
                    <a:pt x="376" y="446"/>
                    <a:pt x="376" y="446"/>
                    <a:pt x="376" y="446"/>
                  </a:cubicBezTo>
                  <a:cubicBezTo>
                    <a:pt x="373" y="448"/>
                    <a:pt x="373" y="448"/>
                    <a:pt x="373" y="448"/>
                  </a:cubicBezTo>
                  <a:cubicBezTo>
                    <a:pt x="373" y="377"/>
                    <a:pt x="373" y="377"/>
                    <a:pt x="373" y="377"/>
                  </a:cubicBezTo>
                  <a:cubicBezTo>
                    <a:pt x="376" y="377"/>
                    <a:pt x="376" y="377"/>
                    <a:pt x="376" y="377"/>
                  </a:cubicBezTo>
                  <a:close/>
                  <a:moveTo>
                    <a:pt x="376" y="489"/>
                  </a:moveTo>
                  <a:cubicBezTo>
                    <a:pt x="376" y="504"/>
                    <a:pt x="376" y="504"/>
                    <a:pt x="376" y="504"/>
                  </a:cubicBezTo>
                  <a:cubicBezTo>
                    <a:pt x="375" y="501"/>
                    <a:pt x="374" y="498"/>
                    <a:pt x="373" y="495"/>
                  </a:cubicBezTo>
                  <a:cubicBezTo>
                    <a:pt x="373" y="489"/>
                    <a:pt x="373" y="489"/>
                    <a:pt x="373" y="489"/>
                  </a:cubicBezTo>
                  <a:cubicBezTo>
                    <a:pt x="376" y="489"/>
                    <a:pt x="376" y="489"/>
                    <a:pt x="376" y="489"/>
                  </a:cubicBezTo>
                  <a:close/>
                  <a:moveTo>
                    <a:pt x="376" y="505"/>
                  </a:moveTo>
                  <a:cubicBezTo>
                    <a:pt x="376" y="508"/>
                    <a:pt x="376" y="508"/>
                    <a:pt x="376" y="508"/>
                  </a:cubicBezTo>
                  <a:cubicBezTo>
                    <a:pt x="375" y="508"/>
                    <a:pt x="374" y="507"/>
                    <a:pt x="373" y="507"/>
                  </a:cubicBezTo>
                  <a:cubicBezTo>
                    <a:pt x="373" y="505"/>
                    <a:pt x="373" y="505"/>
                    <a:pt x="373" y="505"/>
                  </a:cubicBezTo>
                  <a:cubicBezTo>
                    <a:pt x="373" y="505"/>
                    <a:pt x="373" y="505"/>
                    <a:pt x="373" y="505"/>
                  </a:cubicBezTo>
                  <a:cubicBezTo>
                    <a:pt x="376" y="505"/>
                    <a:pt x="376" y="505"/>
                    <a:pt x="376" y="505"/>
                  </a:cubicBezTo>
                  <a:close/>
                  <a:moveTo>
                    <a:pt x="376" y="612"/>
                  </a:moveTo>
                  <a:cubicBezTo>
                    <a:pt x="376" y="623"/>
                    <a:pt x="376" y="623"/>
                    <a:pt x="376" y="623"/>
                  </a:cubicBezTo>
                  <a:cubicBezTo>
                    <a:pt x="375" y="621"/>
                    <a:pt x="374" y="620"/>
                    <a:pt x="373" y="618"/>
                  </a:cubicBezTo>
                  <a:cubicBezTo>
                    <a:pt x="373" y="611"/>
                    <a:pt x="373" y="611"/>
                    <a:pt x="373" y="611"/>
                  </a:cubicBezTo>
                  <a:cubicBezTo>
                    <a:pt x="374" y="612"/>
                    <a:pt x="374" y="612"/>
                    <a:pt x="374" y="612"/>
                  </a:cubicBezTo>
                  <a:cubicBezTo>
                    <a:pt x="376" y="612"/>
                    <a:pt x="376" y="612"/>
                    <a:pt x="376" y="612"/>
                  </a:cubicBezTo>
                  <a:close/>
                  <a:moveTo>
                    <a:pt x="376" y="633"/>
                  </a:moveTo>
                  <a:cubicBezTo>
                    <a:pt x="376" y="639"/>
                    <a:pt x="376" y="639"/>
                    <a:pt x="376" y="639"/>
                  </a:cubicBezTo>
                  <a:cubicBezTo>
                    <a:pt x="374" y="639"/>
                    <a:pt x="374" y="639"/>
                    <a:pt x="374" y="639"/>
                  </a:cubicBezTo>
                  <a:cubicBezTo>
                    <a:pt x="374" y="639"/>
                    <a:pt x="374" y="639"/>
                    <a:pt x="373" y="639"/>
                  </a:cubicBezTo>
                  <a:cubicBezTo>
                    <a:pt x="373" y="633"/>
                    <a:pt x="373" y="633"/>
                    <a:pt x="373" y="633"/>
                  </a:cubicBezTo>
                  <a:cubicBezTo>
                    <a:pt x="374" y="633"/>
                    <a:pt x="375" y="633"/>
                    <a:pt x="376" y="633"/>
                  </a:cubicBezTo>
                  <a:close/>
                  <a:moveTo>
                    <a:pt x="376" y="672"/>
                  </a:moveTo>
                  <a:cubicBezTo>
                    <a:pt x="376" y="679"/>
                    <a:pt x="376" y="679"/>
                    <a:pt x="376" y="679"/>
                  </a:cubicBezTo>
                  <a:cubicBezTo>
                    <a:pt x="376" y="679"/>
                    <a:pt x="375" y="679"/>
                    <a:pt x="373" y="680"/>
                  </a:cubicBezTo>
                  <a:cubicBezTo>
                    <a:pt x="373" y="672"/>
                    <a:pt x="373" y="672"/>
                    <a:pt x="373" y="672"/>
                  </a:cubicBezTo>
                  <a:cubicBezTo>
                    <a:pt x="374" y="672"/>
                    <a:pt x="375" y="672"/>
                    <a:pt x="376" y="672"/>
                  </a:cubicBezTo>
                  <a:close/>
                  <a:moveTo>
                    <a:pt x="376" y="690"/>
                  </a:moveTo>
                  <a:cubicBezTo>
                    <a:pt x="376" y="697"/>
                    <a:pt x="376" y="697"/>
                    <a:pt x="376" y="697"/>
                  </a:cubicBezTo>
                  <a:cubicBezTo>
                    <a:pt x="375" y="697"/>
                    <a:pt x="374" y="697"/>
                    <a:pt x="373" y="697"/>
                  </a:cubicBezTo>
                  <a:cubicBezTo>
                    <a:pt x="373" y="687"/>
                    <a:pt x="373" y="687"/>
                    <a:pt x="373" y="687"/>
                  </a:cubicBezTo>
                  <a:cubicBezTo>
                    <a:pt x="373" y="688"/>
                    <a:pt x="374" y="689"/>
                    <a:pt x="374" y="690"/>
                  </a:cubicBezTo>
                  <a:cubicBezTo>
                    <a:pt x="375" y="690"/>
                    <a:pt x="376" y="690"/>
                    <a:pt x="376" y="690"/>
                  </a:cubicBezTo>
                  <a:close/>
                  <a:moveTo>
                    <a:pt x="376" y="702"/>
                  </a:moveTo>
                  <a:cubicBezTo>
                    <a:pt x="376" y="712"/>
                    <a:pt x="376" y="712"/>
                    <a:pt x="376" y="712"/>
                  </a:cubicBezTo>
                  <a:cubicBezTo>
                    <a:pt x="373" y="712"/>
                    <a:pt x="373" y="712"/>
                    <a:pt x="373" y="712"/>
                  </a:cubicBezTo>
                  <a:cubicBezTo>
                    <a:pt x="373" y="703"/>
                    <a:pt x="373" y="703"/>
                    <a:pt x="373" y="703"/>
                  </a:cubicBezTo>
                  <a:cubicBezTo>
                    <a:pt x="374" y="703"/>
                    <a:pt x="375" y="703"/>
                    <a:pt x="376" y="703"/>
                  </a:cubicBezTo>
                  <a:cubicBezTo>
                    <a:pt x="376" y="702"/>
                    <a:pt x="376" y="702"/>
                    <a:pt x="376" y="702"/>
                  </a:cubicBezTo>
                  <a:close/>
                  <a:moveTo>
                    <a:pt x="376" y="747"/>
                  </a:moveTo>
                  <a:cubicBezTo>
                    <a:pt x="376" y="756"/>
                    <a:pt x="376" y="756"/>
                    <a:pt x="376" y="756"/>
                  </a:cubicBezTo>
                  <a:cubicBezTo>
                    <a:pt x="375" y="756"/>
                    <a:pt x="374" y="756"/>
                    <a:pt x="373" y="756"/>
                  </a:cubicBezTo>
                  <a:cubicBezTo>
                    <a:pt x="373" y="747"/>
                    <a:pt x="373" y="747"/>
                    <a:pt x="373" y="747"/>
                  </a:cubicBezTo>
                  <a:cubicBezTo>
                    <a:pt x="374" y="747"/>
                    <a:pt x="375" y="747"/>
                    <a:pt x="376" y="747"/>
                  </a:cubicBezTo>
                  <a:close/>
                  <a:moveTo>
                    <a:pt x="373" y="551"/>
                  </a:moveTo>
                  <a:cubicBezTo>
                    <a:pt x="373" y="544"/>
                    <a:pt x="373" y="544"/>
                    <a:pt x="373" y="544"/>
                  </a:cubicBezTo>
                  <a:cubicBezTo>
                    <a:pt x="374" y="545"/>
                    <a:pt x="376" y="546"/>
                    <a:pt x="376" y="548"/>
                  </a:cubicBezTo>
                  <a:cubicBezTo>
                    <a:pt x="375" y="549"/>
                    <a:pt x="374" y="550"/>
                    <a:pt x="373" y="551"/>
                  </a:cubicBezTo>
                  <a:close/>
                  <a:moveTo>
                    <a:pt x="373" y="264"/>
                  </a:moveTo>
                  <a:cubicBezTo>
                    <a:pt x="373" y="258"/>
                    <a:pt x="373" y="258"/>
                    <a:pt x="373" y="258"/>
                  </a:cubicBezTo>
                  <a:cubicBezTo>
                    <a:pt x="375" y="258"/>
                    <a:pt x="375" y="258"/>
                    <a:pt x="375" y="258"/>
                  </a:cubicBezTo>
                  <a:cubicBezTo>
                    <a:pt x="375" y="260"/>
                    <a:pt x="375" y="261"/>
                    <a:pt x="375" y="263"/>
                  </a:cubicBezTo>
                  <a:cubicBezTo>
                    <a:pt x="374" y="264"/>
                    <a:pt x="374" y="264"/>
                    <a:pt x="373" y="264"/>
                  </a:cubicBezTo>
                  <a:close/>
                  <a:moveTo>
                    <a:pt x="370" y="2"/>
                  </a:moveTo>
                  <a:cubicBezTo>
                    <a:pt x="371" y="2"/>
                    <a:pt x="372" y="2"/>
                    <a:pt x="373" y="2"/>
                  </a:cubicBezTo>
                  <a:cubicBezTo>
                    <a:pt x="373" y="10"/>
                    <a:pt x="373" y="10"/>
                    <a:pt x="373" y="10"/>
                  </a:cubicBezTo>
                  <a:cubicBezTo>
                    <a:pt x="372" y="10"/>
                    <a:pt x="371" y="9"/>
                    <a:pt x="370" y="9"/>
                  </a:cubicBezTo>
                  <a:cubicBezTo>
                    <a:pt x="370" y="2"/>
                    <a:pt x="370" y="2"/>
                    <a:pt x="370" y="2"/>
                  </a:cubicBezTo>
                  <a:close/>
                  <a:moveTo>
                    <a:pt x="373" y="793"/>
                  </a:moveTo>
                  <a:cubicBezTo>
                    <a:pt x="372" y="793"/>
                    <a:pt x="371" y="793"/>
                    <a:pt x="370" y="793"/>
                  </a:cubicBezTo>
                  <a:cubicBezTo>
                    <a:pt x="370" y="785"/>
                    <a:pt x="370" y="785"/>
                    <a:pt x="370" y="785"/>
                  </a:cubicBezTo>
                  <a:cubicBezTo>
                    <a:pt x="370" y="785"/>
                    <a:pt x="371" y="785"/>
                    <a:pt x="372" y="784"/>
                  </a:cubicBezTo>
                  <a:cubicBezTo>
                    <a:pt x="371" y="783"/>
                    <a:pt x="370" y="781"/>
                    <a:pt x="370" y="780"/>
                  </a:cubicBezTo>
                  <a:cubicBezTo>
                    <a:pt x="370" y="760"/>
                    <a:pt x="370" y="760"/>
                    <a:pt x="370" y="760"/>
                  </a:cubicBezTo>
                  <a:cubicBezTo>
                    <a:pt x="371" y="763"/>
                    <a:pt x="372" y="766"/>
                    <a:pt x="373" y="768"/>
                  </a:cubicBezTo>
                  <a:cubicBezTo>
                    <a:pt x="373" y="793"/>
                    <a:pt x="373" y="793"/>
                    <a:pt x="373" y="793"/>
                  </a:cubicBezTo>
                  <a:close/>
                  <a:moveTo>
                    <a:pt x="373" y="35"/>
                  </a:moveTo>
                  <a:cubicBezTo>
                    <a:pt x="373" y="46"/>
                    <a:pt x="373" y="46"/>
                    <a:pt x="373" y="46"/>
                  </a:cubicBezTo>
                  <a:cubicBezTo>
                    <a:pt x="370" y="46"/>
                    <a:pt x="370" y="46"/>
                    <a:pt x="370" y="46"/>
                  </a:cubicBezTo>
                  <a:cubicBezTo>
                    <a:pt x="370" y="32"/>
                    <a:pt x="370" y="32"/>
                    <a:pt x="370" y="32"/>
                  </a:cubicBezTo>
                  <a:cubicBezTo>
                    <a:pt x="371" y="33"/>
                    <a:pt x="372" y="34"/>
                    <a:pt x="373" y="35"/>
                  </a:cubicBezTo>
                  <a:close/>
                  <a:moveTo>
                    <a:pt x="373" y="166"/>
                  </a:moveTo>
                  <a:cubicBezTo>
                    <a:pt x="373" y="171"/>
                    <a:pt x="373" y="171"/>
                    <a:pt x="373" y="171"/>
                  </a:cubicBezTo>
                  <a:cubicBezTo>
                    <a:pt x="372" y="171"/>
                    <a:pt x="372" y="171"/>
                    <a:pt x="371" y="172"/>
                  </a:cubicBezTo>
                  <a:cubicBezTo>
                    <a:pt x="373" y="174"/>
                    <a:pt x="373" y="174"/>
                    <a:pt x="373" y="174"/>
                  </a:cubicBezTo>
                  <a:cubicBezTo>
                    <a:pt x="373" y="183"/>
                    <a:pt x="373" y="183"/>
                    <a:pt x="373" y="183"/>
                  </a:cubicBezTo>
                  <a:cubicBezTo>
                    <a:pt x="372" y="182"/>
                    <a:pt x="371" y="180"/>
                    <a:pt x="370" y="177"/>
                  </a:cubicBezTo>
                  <a:cubicBezTo>
                    <a:pt x="370" y="166"/>
                    <a:pt x="370" y="166"/>
                    <a:pt x="370" y="166"/>
                  </a:cubicBezTo>
                  <a:cubicBezTo>
                    <a:pt x="371" y="166"/>
                    <a:pt x="371" y="166"/>
                    <a:pt x="371" y="166"/>
                  </a:cubicBezTo>
                  <a:cubicBezTo>
                    <a:pt x="373" y="166"/>
                    <a:pt x="373" y="166"/>
                    <a:pt x="373" y="166"/>
                  </a:cubicBezTo>
                  <a:close/>
                  <a:moveTo>
                    <a:pt x="373" y="188"/>
                  </a:moveTo>
                  <a:cubicBezTo>
                    <a:pt x="373" y="194"/>
                    <a:pt x="373" y="194"/>
                    <a:pt x="373" y="194"/>
                  </a:cubicBezTo>
                  <a:cubicBezTo>
                    <a:pt x="372" y="194"/>
                    <a:pt x="372" y="194"/>
                    <a:pt x="372" y="194"/>
                  </a:cubicBezTo>
                  <a:cubicBezTo>
                    <a:pt x="371" y="194"/>
                    <a:pt x="370" y="194"/>
                    <a:pt x="370" y="194"/>
                  </a:cubicBezTo>
                  <a:cubicBezTo>
                    <a:pt x="370" y="188"/>
                    <a:pt x="370" y="188"/>
                    <a:pt x="370" y="188"/>
                  </a:cubicBezTo>
                  <a:cubicBezTo>
                    <a:pt x="371" y="188"/>
                    <a:pt x="372" y="188"/>
                    <a:pt x="373" y="188"/>
                  </a:cubicBezTo>
                  <a:close/>
                  <a:moveTo>
                    <a:pt x="373" y="258"/>
                  </a:moveTo>
                  <a:cubicBezTo>
                    <a:pt x="373" y="264"/>
                    <a:pt x="373" y="264"/>
                    <a:pt x="373" y="264"/>
                  </a:cubicBezTo>
                  <a:cubicBezTo>
                    <a:pt x="372" y="265"/>
                    <a:pt x="371" y="266"/>
                    <a:pt x="370" y="266"/>
                  </a:cubicBezTo>
                  <a:cubicBezTo>
                    <a:pt x="370" y="257"/>
                    <a:pt x="370" y="257"/>
                    <a:pt x="370" y="257"/>
                  </a:cubicBezTo>
                  <a:cubicBezTo>
                    <a:pt x="371" y="258"/>
                    <a:pt x="372" y="258"/>
                    <a:pt x="373" y="258"/>
                  </a:cubicBezTo>
                  <a:close/>
                  <a:moveTo>
                    <a:pt x="373" y="297"/>
                  </a:moveTo>
                  <a:cubicBezTo>
                    <a:pt x="373" y="302"/>
                    <a:pt x="373" y="302"/>
                    <a:pt x="373" y="302"/>
                  </a:cubicBezTo>
                  <a:cubicBezTo>
                    <a:pt x="372" y="302"/>
                    <a:pt x="371" y="302"/>
                    <a:pt x="370" y="302"/>
                  </a:cubicBezTo>
                  <a:cubicBezTo>
                    <a:pt x="370" y="298"/>
                    <a:pt x="370" y="298"/>
                    <a:pt x="370" y="298"/>
                  </a:cubicBezTo>
                  <a:cubicBezTo>
                    <a:pt x="371" y="298"/>
                    <a:pt x="372" y="297"/>
                    <a:pt x="373" y="297"/>
                  </a:cubicBezTo>
                  <a:close/>
                  <a:moveTo>
                    <a:pt x="373" y="311"/>
                  </a:moveTo>
                  <a:cubicBezTo>
                    <a:pt x="373" y="315"/>
                    <a:pt x="373" y="315"/>
                    <a:pt x="373" y="315"/>
                  </a:cubicBezTo>
                  <a:cubicBezTo>
                    <a:pt x="372" y="315"/>
                    <a:pt x="371" y="315"/>
                    <a:pt x="370" y="316"/>
                  </a:cubicBezTo>
                  <a:cubicBezTo>
                    <a:pt x="370" y="308"/>
                    <a:pt x="370" y="308"/>
                    <a:pt x="370" y="308"/>
                  </a:cubicBezTo>
                  <a:cubicBezTo>
                    <a:pt x="373" y="311"/>
                    <a:pt x="373" y="311"/>
                    <a:pt x="373" y="311"/>
                  </a:cubicBezTo>
                  <a:close/>
                  <a:moveTo>
                    <a:pt x="373" y="377"/>
                  </a:moveTo>
                  <a:cubicBezTo>
                    <a:pt x="373" y="448"/>
                    <a:pt x="373" y="448"/>
                    <a:pt x="373" y="448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370" y="377"/>
                    <a:pt x="370" y="377"/>
                    <a:pt x="370" y="377"/>
                  </a:cubicBezTo>
                  <a:cubicBezTo>
                    <a:pt x="373" y="377"/>
                    <a:pt x="373" y="377"/>
                    <a:pt x="373" y="377"/>
                  </a:cubicBezTo>
                  <a:close/>
                  <a:moveTo>
                    <a:pt x="373" y="489"/>
                  </a:moveTo>
                  <a:cubicBezTo>
                    <a:pt x="373" y="495"/>
                    <a:pt x="373" y="495"/>
                    <a:pt x="373" y="495"/>
                  </a:cubicBezTo>
                  <a:cubicBezTo>
                    <a:pt x="372" y="493"/>
                    <a:pt x="372" y="493"/>
                    <a:pt x="372" y="493"/>
                  </a:cubicBezTo>
                  <a:cubicBezTo>
                    <a:pt x="370" y="492"/>
                    <a:pt x="370" y="492"/>
                    <a:pt x="370" y="492"/>
                  </a:cubicBezTo>
                  <a:cubicBezTo>
                    <a:pt x="370" y="488"/>
                    <a:pt x="370" y="488"/>
                    <a:pt x="370" y="488"/>
                  </a:cubicBezTo>
                  <a:cubicBezTo>
                    <a:pt x="373" y="489"/>
                    <a:pt x="373" y="489"/>
                    <a:pt x="373" y="489"/>
                  </a:cubicBezTo>
                  <a:close/>
                  <a:moveTo>
                    <a:pt x="373" y="505"/>
                  </a:moveTo>
                  <a:cubicBezTo>
                    <a:pt x="373" y="507"/>
                    <a:pt x="373" y="507"/>
                    <a:pt x="373" y="507"/>
                  </a:cubicBezTo>
                  <a:cubicBezTo>
                    <a:pt x="372" y="507"/>
                    <a:pt x="371" y="507"/>
                    <a:pt x="370" y="506"/>
                  </a:cubicBezTo>
                  <a:cubicBezTo>
                    <a:pt x="370" y="501"/>
                    <a:pt x="370" y="501"/>
                    <a:pt x="370" y="501"/>
                  </a:cubicBezTo>
                  <a:cubicBezTo>
                    <a:pt x="370" y="502"/>
                    <a:pt x="372" y="503"/>
                    <a:pt x="373" y="505"/>
                  </a:cubicBezTo>
                  <a:close/>
                  <a:moveTo>
                    <a:pt x="373" y="544"/>
                  </a:moveTo>
                  <a:cubicBezTo>
                    <a:pt x="373" y="551"/>
                    <a:pt x="373" y="551"/>
                    <a:pt x="373" y="551"/>
                  </a:cubicBezTo>
                  <a:cubicBezTo>
                    <a:pt x="372" y="551"/>
                    <a:pt x="371" y="552"/>
                    <a:pt x="370" y="552"/>
                  </a:cubicBezTo>
                  <a:cubicBezTo>
                    <a:pt x="370" y="543"/>
                    <a:pt x="370" y="543"/>
                    <a:pt x="370" y="543"/>
                  </a:cubicBezTo>
                  <a:cubicBezTo>
                    <a:pt x="371" y="543"/>
                    <a:pt x="372" y="543"/>
                    <a:pt x="373" y="544"/>
                  </a:cubicBezTo>
                  <a:close/>
                  <a:moveTo>
                    <a:pt x="373" y="611"/>
                  </a:moveTo>
                  <a:cubicBezTo>
                    <a:pt x="373" y="618"/>
                    <a:pt x="373" y="618"/>
                    <a:pt x="373" y="618"/>
                  </a:cubicBezTo>
                  <a:cubicBezTo>
                    <a:pt x="372" y="618"/>
                    <a:pt x="371" y="617"/>
                    <a:pt x="370" y="616"/>
                  </a:cubicBezTo>
                  <a:cubicBezTo>
                    <a:pt x="370" y="610"/>
                    <a:pt x="370" y="610"/>
                    <a:pt x="370" y="610"/>
                  </a:cubicBezTo>
                  <a:cubicBezTo>
                    <a:pt x="371" y="611"/>
                    <a:pt x="372" y="611"/>
                    <a:pt x="373" y="611"/>
                  </a:cubicBezTo>
                  <a:close/>
                  <a:moveTo>
                    <a:pt x="373" y="633"/>
                  </a:moveTo>
                  <a:cubicBezTo>
                    <a:pt x="373" y="639"/>
                    <a:pt x="373" y="639"/>
                    <a:pt x="373" y="639"/>
                  </a:cubicBezTo>
                  <a:cubicBezTo>
                    <a:pt x="372" y="639"/>
                    <a:pt x="371" y="638"/>
                    <a:pt x="370" y="638"/>
                  </a:cubicBezTo>
                  <a:cubicBezTo>
                    <a:pt x="370" y="632"/>
                    <a:pt x="370" y="632"/>
                    <a:pt x="370" y="632"/>
                  </a:cubicBezTo>
                  <a:cubicBezTo>
                    <a:pt x="370" y="632"/>
                    <a:pt x="371" y="633"/>
                    <a:pt x="372" y="633"/>
                  </a:cubicBezTo>
                  <a:cubicBezTo>
                    <a:pt x="373" y="633"/>
                    <a:pt x="373" y="633"/>
                    <a:pt x="373" y="633"/>
                  </a:cubicBezTo>
                  <a:close/>
                  <a:moveTo>
                    <a:pt x="373" y="672"/>
                  </a:moveTo>
                  <a:cubicBezTo>
                    <a:pt x="373" y="680"/>
                    <a:pt x="373" y="680"/>
                    <a:pt x="373" y="680"/>
                  </a:cubicBezTo>
                  <a:cubicBezTo>
                    <a:pt x="373" y="680"/>
                    <a:pt x="373" y="680"/>
                    <a:pt x="373" y="680"/>
                  </a:cubicBezTo>
                  <a:cubicBezTo>
                    <a:pt x="373" y="683"/>
                    <a:pt x="372" y="685"/>
                    <a:pt x="373" y="687"/>
                  </a:cubicBezTo>
                  <a:cubicBezTo>
                    <a:pt x="373" y="697"/>
                    <a:pt x="373" y="697"/>
                    <a:pt x="373" y="697"/>
                  </a:cubicBezTo>
                  <a:cubicBezTo>
                    <a:pt x="372" y="697"/>
                    <a:pt x="371" y="697"/>
                    <a:pt x="370" y="696"/>
                  </a:cubicBezTo>
                  <a:cubicBezTo>
                    <a:pt x="370" y="672"/>
                    <a:pt x="370" y="672"/>
                    <a:pt x="370" y="672"/>
                  </a:cubicBezTo>
                  <a:cubicBezTo>
                    <a:pt x="371" y="672"/>
                    <a:pt x="372" y="672"/>
                    <a:pt x="373" y="672"/>
                  </a:cubicBezTo>
                  <a:close/>
                  <a:moveTo>
                    <a:pt x="373" y="703"/>
                  </a:moveTo>
                  <a:cubicBezTo>
                    <a:pt x="373" y="712"/>
                    <a:pt x="373" y="712"/>
                    <a:pt x="373" y="712"/>
                  </a:cubicBezTo>
                  <a:cubicBezTo>
                    <a:pt x="372" y="712"/>
                    <a:pt x="371" y="712"/>
                    <a:pt x="370" y="712"/>
                  </a:cubicBezTo>
                  <a:cubicBezTo>
                    <a:pt x="370" y="703"/>
                    <a:pt x="370" y="703"/>
                    <a:pt x="370" y="703"/>
                  </a:cubicBezTo>
                  <a:cubicBezTo>
                    <a:pt x="371" y="703"/>
                    <a:pt x="372" y="703"/>
                    <a:pt x="373" y="703"/>
                  </a:cubicBezTo>
                  <a:close/>
                  <a:moveTo>
                    <a:pt x="373" y="747"/>
                  </a:moveTo>
                  <a:cubicBezTo>
                    <a:pt x="373" y="756"/>
                    <a:pt x="373" y="756"/>
                    <a:pt x="373" y="756"/>
                  </a:cubicBezTo>
                  <a:cubicBezTo>
                    <a:pt x="372" y="756"/>
                    <a:pt x="371" y="756"/>
                    <a:pt x="370" y="755"/>
                  </a:cubicBezTo>
                  <a:cubicBezTo>
                    <a:pt x="370" y="747"/>
                    <a:pt x="370" y="747"/>
                    <a:pt x="370" y="747"/>
                  </a:cubicBezTo>
                  <a:cubicBezTo>
                    <a:pt x="371" y="747"/>
                    <a:pt x="372" y="747"/>
                    <a:pt x="373" y="747"/>
                  </a:cubicBezTo>
                  <a:close/>
                  <a:moveTo>
                    <a:pt x="370" y="529"/>
                  </a:moveTo>
                  <a:cubicBezTo>
                    <a:pt x="370" y="522"/>
                    <a:pt x="370" y="522"/>
                    <a:pt x="370" y="522"/>
                  </a:cubicBezTo>
                  <a:cubicBezTo>
                    <a:pt x="371" y="524"/>
                    <a:pt x="371" y="526"/>
                    <a:pt x="370" y="529"/>
                  </a:cubicBezTo>
                  <a:close/>
                  <a:moveTo>
                    <a:pt x="370" y="129"/>
                  </a:moveTo>
                  <a:cubicBezTo>
                    <a:pt x="370" y="121"/>
                    <a:pt x="370" y="121"/>
                    <a:pt x="370" y="121"/>
                  </a:cubicBezTo>
                  <a:cubicBezTo>
                    <a:pt x="370" y="122"/>
                    <a:pt x="371" y="122"/>
                    <a:pt x="372" y="122"/>
                  </a:cubicBezTo>
                  <a:cubicBezTo>
                    <a:pt x="372" y="124"/>
                    <a:pt x="371" y="127"/>
                    <a:pt x="370" y="129"/>
                  </a:cubicBezTo>
                  <a:close/>
                  <a:moveTo>
                    <a:pt x="366" y="2"/>
                  </a:moveTo>
                  <a:cubicBezTo>
                    <a:pt x="368" y="2"/>
                    <a:pt x="369" y="2"/>
                    <a:pt x="370" y="2"/>
                  </a:cubicBezTo>
                  <a:cubicBezTo>
                    <a:pt x="370" y="9"/>
                    <a:pt x="370" y="9"/>
                    <a:pt x="370" y="9"/>
                  </a:cubicBezTo>
                  <a:cubicBezTo>
                    <a:pt x="369" y="9"/>
                    <a:pt x="368" y="8"/>
                    <a:pt x="366" y="8"/>
                  </a:cubicBezTo>
                  <a:cubicBezTo>
                    <a:pt x="366" y="2"/>
                    <a:pt x="366" y="2"/>
                    <a:pt x="366" y="2"/>
                  </a:cubicBezTo>
                  <a:close/>
                  <a:moveTo>
                    <a:pt x="370" y="793"/>
                  </a:moveTo>
                  <a:cubicBezTo>
                    <a:pt x="369" y="792"/>
                    <a:pt x="368" y="792"/>
                    <a:pt x="366" y="792"/>
                  </a:cubicBezTo>
                  <a:cubicBezTo>
                    <a:pt x="366" y="786"/>
                    <a:pt x="366" y="786"/>
                    <a:pt x="366" y="786"/>
                  </a:cubicBezTo>
                  <a:cubicBezTo>
                    <a:pt x="368" y="785"/>
                    <a:pt x="369" y="785"/>
                    <a:pt x="370" y="785"/>
                  </a:cubicBezTo>
                  <a:cubicBezTo>
                    <a:pt x="370" y="793"/>
                    <a:pt x="370" y="793"/>
                    <a:pt x="370" y="793"/>
                  </a:cubicBezTo>
                  <a:close/>
                  <a:moveTo>
                    <a:pt x="370" y="32"/>
                  </a:moveTo>
                  <a:cubicBezTo>
                    <a:pt x="370" y="46"/>
                    <a:pt x="370" y="46"/>
                    <a:pt x="370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8" y="46"/>
                    <a:pt x="367" y="46"/>
                    <a:pt x="366" y="46"/>
                  </a:cubicBezTo>
                  <a:cubicBezTo>
                    <a:pt x="366" y="29"/>
                    <a:pt x="366" y="29"/>
                    <a:pt x="366" y="29"/>
                  </a:cubicBezTo>
                  <a:cubicBezTo>
                    <a:pt x="368" y="30"/>
                    <a:pt x="368" y="31"/>
                    <a:pt x="370" y="32"/>
                  </a:cubicBezTo>
                  <a:close/>
                  <a:moveTo>
                    <a:pt x="370" y="121"/>
                  </a:moveTo>
                  <a:cubicBezTo>
                    <a:pt x="370" y="129"/>
                    <a:pt x="370" y="129"/>
                    <a:pt x="370" y="129"/>
                  </a:cubicBezTo>
                  <a:cubicBezTo>
                    <a:pt x="369" y="131"/>
                    <a:pt x="368" y="133"/>
                    <a:pt x="366" y="134"/>
                  </a:cubicBezTo>
                  <a:cubicBezTo>
                    <a:pt x="366" y="121"/>
                    <a:pt x="366" y="121"/>
                    <a:pt x="366" y="121"/>
                  </a:cubicBezTo>
                  <a:cubicBezTo>
                    <a:pt x="368" y="121"/>
                    <a:pt x="369" y="121"/>
                    <a:pt x="370" y="121"/>
                  </a:cubicBezTo>
                  <a:close/>
                  <a:moveTo>
                    <a:pt x="370" y="166"/>
                  </a:moveTo>
                  <a:cubicBezTo>
                    <a:pt x="370" y="177"/>
                    <a:pt x="370" y="177"/>
                    <a:pt x="370" y="177"/>
                  </a:cubicBezTo>
                  <a:cubicBezTo>
                    <a:pt x="369" y="176"/>
                    <a:pt x="369" y="176"/>
                    <a:pt x="369" y="176"/>
                  </a:cubicBezTo>
                  <a:cubicBezTo>
                    <a:pt x="368" y="175"/>
                    <a:pt x="367" y="175"/>
                    <a:pt x="366" y="175"/>
                  </a:cubicBezTo>
                  <a:cubicBezTo>
                    <a:pt x="366" y="166"/>
                    <a:pt x="366" y="166"/>
                    <a:pt x="366" y="166"/>
                  </a:cubicBezTo>
                  <a:cubicBezTo>
                    <a:pt x="368" y="166"/>
                    <a:pt x="368" y="166"/>
                    <a:pt x="370" y="166"/>
                  </a:cubicBezTo>
                  <a:close/>
                  <a:moveTo>
                    <a:pt x="370" y="188"/>
                  </a:moveTo>
                  <a:cubicBezTo>
                    <a:pt x="370" y="194"/>
                    <a:pt x="370" y="194"/>
                    <a:pt x="370" y="194"/>
                  </a:cubicBezTo>
                  <a:cubicBezTo>
                    <a:pt x="369" y="194"/>
                    <a:pt x="368" y="194"/>
                    <a:pt x="366" y="194"/>
                  </a:cubicBezTo>
                  <a:cubicBezTo>
                    <a:pt x="366" y="188"/>
                    <a:pt x="366" y="188"/>
                    <a:pt x="366" y="188"/>
                  </a:cubicBezTo>
                  <a:cubicBezTo>
                    <a:pt x="368" y="188"/>
                    <a:pt x="369" y="188"/>
                    <a:pt x="370" y="188"/>
                  </a:cubicBezTo>
                  <a:close/>
                  <a:moveTo>
                    <a:pt x="370" y="257"/>
                  </a:moveTo>
                  <a:cubicBezTo>
                    <a:pt x="370" y="266"/>
                    <a:pt x="370" y="266"/>
                    <a:pt x="370" y="266"/>
                  </a:cubicBezTo>
                  <a:cubicBezTo>
                    <a:pt x="369" y="266"/>
                    <a:pt x="368" y="267"/>
                    <a:pt x="366" y="268"/>
                  </a:cubicBezTo>
                  <a:cubicBezTo>
                    <a:pt x="366" y="257"/>
                    <a:pt x="366" y="257"/>
                    <a:pt x="366" y="257"/>
                  </a:cubicBezTo>
                  <a:cubicBezTo>
                    <a:pt x="370" y="257"/>
                    <a:pt x="370" y="257"/>
                    <a:pt x="370" y="257"/>
                  </a:cubicBezTo>
                  <a:close/>
                  <a:moveTo>
                    <a:pt x="370" y="298"/>
                  </a:moveTo>
                  <a:cubicBezTo>
                    <a:pt x="370" y="302"/>
                    <a:pt x="370" y="302"/>
                    <a:pt x="370" y="302"/>
                  </a:cubicBezTo>
                  <a:cubicBezTo>
                    <a:pt x="369" y="302"/>
                    <a:pt x="368" y="302"/>
                    <a:pt x="366" y="302"/>
                  </a:cubicBezTo>
                  <a:cubicBezTo>
                    <a:pt x="366" y="299"/>
                    <a:pt x="366" y="299"/>
                    <a:pt x="366" y="299"/>
                  </a:cubicBezTo>
                  <a:cubicBezTo>
                    <a:pt x="368" y="298"/>
                    <a:pt x="369" y="298"/>
                    <a:pt x="370" y="298"/>
                  </a:cubicBezTo>
                  <a:close/>
                  <a:moveTo>
                    <a:pt x="370" y="308"/>
                  </a:moveTo>
                  <a:cubicBezTo>
                    <a:pt x="370" y="316"/>
                    <a:pt x="370" y="316"/>
                    <a:pt x="370" y="316"/>
                  </a:cubicBezTo>
                  <a:cubicBezTo>
                    <a:pt x="369" y="316"/>
                    <a:pt x="368" y="316"/>
                    <a:pt x="366" y="317"/>
                  </a:cubicBezTo>
                  <a:cubicBezTo>
                    <a:pt x="366" y="314"/>
                    <a:pt x="366" y="314"/>
                    <a:pt x="366" y="314"/>
                  </a:cubicBezTo>
                  <a:cubicBezTo>
                    <a:pt x="367" y="314"/>
                    <a:pt x="368" y="313"/>
                    <a:pt x="369" y="313"/>
                  </a:cubicBezTo>
                  <a:cubicBezTo>
                    <a:pt x="368" y="312"/>
                    <a:pt x="367" y="310"/>
                    <a:pt x="366" y="309"/>
                  </a:cubicBezTo>
                  <a:cubicBezTo>
                    <a:pt x="366" y="304"/>
                    <a:pt x="366" y="304"/>
                    <a:pt x="366" y="304"/>
                  </a:cubicBezTo>
                  <a:cubicBezTo>
                    <a:pt x="370" y="308"/>
                    <a:pt x="370" y="308"/>
                    <a:pt x="370" y="308"/>
                  </a:cubicBezTo>
                  <a:close/>
                  <a:moveTo>
                    <a:pt x="370" y="377"/>
                  </a:moveTo>
                  <a:cubicBezTo>
                    <a:pt x="370" y="450"/>
                    <a:pt x="370" y="450"/>
                    <a:pt x="370" y="450"/>
                  </a:cubicBezTo>
                  <a:cubicBezTo>
                    <a:pt x="366" y="453"/>
                    <a:pt x="366" y="453"/>
                    <a:pt x="366" y="453"/>
                  </a:cubicBezTo>
                  <a:cubicBezTo>
                    <a:pt x="366" y="417"/>
                    <a:pt x="366" y="417"/>
                    <a:pt x="366" y="417"/>
                  </a:cubicBezTo>
                  <a:cubicBezTo>
                    <a:pt x="368" y="411"/>
                    <a:pt x="368" y="411"/>
                    <a:pt x="368" y="411"/>
                  </a:cubicBezTo>
                  <a:cubicBezTo>
                    <a:pt x="366" y="410"/>
                    <a:pt x="366" y="410"/>
                    <a:pt x="366" y="410"/>
                  </a:cubicBezTo>
                  <a:cubicBezTo>
                    <a:pt x="366" y="378"/>
                    <a:pt x="366" y="378"/>
                    <a:pt x="366" y="378"/>
                  </a:cubicBezTo>
                  <a:cubicBezTo>
                    <a:pt x="370" y="377"/>
                    <a:pt x="370" y="377"/>
                    <a:pt x="370" y="377"/>
                  </a:cubicBezTo>
                  <a:close/>
                  <a:moveTo>
                    <a:pt x="370" y="488"/>
                  </a:moveTo>
                  <a:cubicBezTo>
                    <a:pt x="370" y="492"/>
                    <a:pt x="370" y="492"/>
                    <a:pt x="370" y="492"/>
                  </a:cubicBezTo>
                  <a:cubicBezTo>
                    <a:pt x="366" y="491"/>
                    <a:pt x="366" y="491"/>
                    <a:pt x="366" y="491"/>
                  </a:cubicBezTo>
                  <a:cubicBezTo>
                    <a:pt x="366" y="487"/>
                    <a:pt x="366" y="487"/>
                    <a:pt x="366" y="487"/>
                  </a:cubicBezTo>
                  <a:cubicBezTo>
                    <a:pt x="370" y="488"/>
                    <a:pt x="370" y="488"/>
                    <a:pt x="370" y="488"/>
                  </a:cubicBezTo>
                  <a:close/>
                  <a:moveTo>
                    <a:pt x="370" y="501"/>
                  </a:moveTo>
                  <a:cubicBezTo>
                    <a:pt x="368" y="499"/>
                    <a:pt x="367" y="496"/>
                    <a:pt x="366" y="491"/>
                  </a:cubicBezTo>
                  <a:cubicBezTo>
                    <a:pt x="366" y="505"/>
                    <a:pt x="366" y="505"/>
                    <a:pt x="366" y="505"/>
                  </a:cubicBezTo>
                  <a:cubicBezTo>
                    <a:pt x="368" y="506"/>
                    <a:pt x="369" y="506"/>
                    <a:pt x="370" y="506"/>
                  </a:cubicBezTo>
                  <a:cubicBezTo>
                    <a:pt x="370" y="501"/>
                    <a:pt x="370" y="501"/>
                    <a:pt x="370" y="501"/>
                  </a:cubicBezTo>
                  <a:close/>
                  <a:moveTo>
                    <a:pt x="370" y="522"/>
                  </a:moveTo>
                  <a:cubicBezTo>
                    <a:pt x="370" y="529"/>
                    <a:pt x="370" y="529"/>
                    <a:pt x="370" y="529"/>
                  </a:cubicBezTo>
                  <a:cubicBezTo>
                    <a:pt x="369" y="530"/>
                    <a:pt x="368" y="532"/>
                    <a:pt x="366" y="533"/>
                  </a:cubicBezTo>
                  <a:cubicBezTo>
                    <a:pt x="366" y="521"/>
                    <a:pt x="366" y="521"/>
                    <a:pt x="366" y="521"/>
                  </a:cubicBezTo>
                  <a:cubicBezTo>
                    <a:pt x="369" y="521"/>
                    <a:pt x="369" y="521"/>
                    <a:pt x="369" y="521"/>
                  </a:cubicBezTo>
                  <a:cubicBezTo>
                    <a:pt x="369" y="521"/>
                    <a:pt x="370" y="522"/>
                    <a:pt x="370" y="522"/>
                  </a:cubicBezTo>
                  <a:close/>
                  <a:moveTo>
                    <a:pt x="370" y="543"/>
                  </a:moveTo>
                  <a:cubicBezTo>
                    <a:pt x="370" y="552"/>
                    <a:pt x="370" y="552"/>
                    <a:pt x="370" y="552"/>
                  </a:cubicBezTo>
                  <a:cubicBezTo>
                    <a:pt x="369" y="553"/>
                    <a:pt x="368" y="553"/>
                    <a:pt x="366" y="553"/>
                  </a:cubicBezTo>
                  <a:cubicBezTo>
                    <a:pt x="366" y="542"/>
                    <a:pt x="366" y="542"/>
                    <a:pt x="366" y="542"/>
                  </a:cubicBezTo>
                  <a:cubicBezTo>
                    <a:pt x="368" y="542"/>
                    <a:pt x="369" y="543"/>
                    <a:pt x="370" y="543"/>
                  </a:cubicBezTo>
                  <a:close/>
                  <a:moveTo>
                    <a:pt x="370" y="610"/>
                  </a:moveTo>
                  <a:cubicBezTo>
                    <a:pt x="370" y="616"/>
                    <a:pt x="370" y="616"/>
                    <a:pt x="370" y="616"/>
                  </a:cubicBezTo>
                  <a:cubicBezTo>
                    <a:pt x="369" y="616"/>
                    <a:pt x="368" y="615"/>
                    <a:pt x="366" y="615"/>
                  </a:cubicBezTo>
                  <a:cubicBezTo>
                    <a:pt x="366" y="609"/>
                    <a:pt x="366" y="609"/>
                    <a:pt x="366" y="609"/>
                  </a:cubicBezTo>
                  <a:cubicBezTo>
                    <a:pt x="368" y="610"/>
                    <a:pt x="369" y="610"/>
                    <a:pt x="370" y="610"/>
                  </a:cubicBezTo>
                  <a:close/>
                  <a:moveTo>
                    <a:pt x="370" y="632"/>
                  </a:moveTo>
                  <a:cubicBezTo>
                    <a:pt x="370" y="638"/>
                    <a:pt x="370" y="638"/>
                    <a:pt x="370" y="638"/>
                  </a:cubicBezTo>
                  <a:cubicBezTo>
                    <a:pt x="369" y="638"/>
                    <a:pt x="368" y="638"/>
                    <a:pt x="366" y="637"/>
                  </a:cubicBezTo>
                  <a:cubicBezTo>
                    <a:pt x="366" y="628"/>
                    <a:pt x="366" y="628"/>
                    <a:pt x="366" y="628"/>
                  </a:cubicBezTo>
                  <a:cubicBezTo>
                    <a:pt x="367" y="630"/>
                    <a:pt x="368" y="631"/>
                    <a:pt x="370" y="632"/>
                  </a:cubicBezTo>
                  <a:close/>
                  <a:moveTo>
                    <a:pt x="370" y="672"/>
                  </a:moveTo>
                  <a:cubicBezTo>
                    <a:pt x="370" y="696"/>
                    <a:pt x="370" y="696"/>
                    <a:pt x="370" y="696"/>
                  </a:cubicBezTo>
                  <a:cubicBezTo>
                    <a:pt x="368" y="696"/>
                    <a:pt x="367" y="695"/>
                    <a:pt x="366" y="694"/>
                  </a:cubicBezTo>
                  <a:cubicBezTo>
                    <a:pt x="366" y="674"/>
                    <a:pt x="366" y="674"/>
                    <a:pt x="366" y="674"/>
                  </a:cubicBezTo>
                  <a:cubicBezTo>
                    <a:pt x="367" y="673"/>
                    <a:pt x="368" y="673"/>
                    <a:pt x="370" y="672"/>
                  </a:cubicBezTo>
                  <a:close/>
                  <a:moveTo>
                    <a:pt x="370" y="703"/>
                  </a:moveTo>
                  <a:cubicBezTo>
                    <a:pt x="370" y="712"/>
                    <a:pt x="370" y="712"/>
                    <a:pt x="370" y="712"/>
                  </a:cubicBezTo>
                  <a:cubicBezTo>
                    <a:pt x="369" y="712"/>
                    <a:pt x="368" y="712"/>
                    <a:pt x="366" y="712"/>
                  </a:cubicBezTo>
                  <a:cubicBezTo>
                    <a:pt x="366" y="702"/>
                    <a:pt x="366" y="702"/>
                    <a:pt x="366" y="702"/>
                  </a:cubicBezTo>
                  <a:cubicBezTo>
                    <a:pt x="368" y="703"/>
                    <a:pt x="369" y="703"/>
                    <a:pt x="370" y="703"/>
                  </a:cubicBezTo>
                  <a:close/>
                  <a:moveTo>
                    <a:pt x="370" y="747"/>
                  </a:moveTo>
                  <a:cubicBezTo>
                    <a:pt x="370" y="755"/>
                    <a:pt x="370" y="755"/>
                    <a:pt x="370" y="755"/>
                  </a:cubicBezTo>
                  <a:cubicBezTo>
                    <a:pt x="369" y="755"/>
                    <a:pt x="368" y="755"/>
                    <a:pt x="368" y="755"/>
                  </a:cubicBezTo>
                  <a:cubicBezTo>
                    <a:pt x="368" y="757"/>
                    <a:pt x="369" y="759"/>
                    <a:pt x="370" y="760"/>
                  </a:cubicBezTo>
                  <a:cubicBezTo>
                    <a:pt x="370" y="780"/>
                    <a:pt x="370" y="780"/>
                    <a:pt x="370" y="780"/>
                  </a:cubicBezTo>
                  <a:cubicBezTo>
                    <a:pt x="368" y="777"/>
                    <a:pt x="367" y="775"/>
                    <a:pt x="366" y="773"/>
                  </a:cubicBezTo>
                  <a:cubicBezTo>
                    <a:pt x="366" y="747"/>
                    <a:pt x="366" y="747"/>
                    <a:pt x="366" y="747"/>
                  </a:cubicBezTo>
                  <a:cubicBezTo>
                    <a:pt x="368" y="747"/>
                    <a:pt x="369" y="747"/>
                    <a:pt x="370" y="747"/>
                  </a:cubicBezTo>
                  <a:close/>
                  <a:moveTo>
                    <a:pt x="366" y="579"/>
                  </a:moveTo>
                  <a:cubicBezTo>
                    <a:pt x="366" y="572"/>
                    <a:pt x="366" y="572"/>
                    <a:pt x="366" y="572"/>
                  </a:cubicBezTo>
                  <a:cubicBezTo>
                    <a:pt x="369" y="574"/>
                    <a:pt x="368" y="576"/>
                    <a:pt x="366" y="579"/>
                  </a:cubicBezTo>
                  <a:close/>
                  <a:moveTo>
                    <a:pt x="360" y="2"/>
                  </a:moveTo>
                  <a:cubicBezTo>
                    <a:pt x="362" y="2"/>
                    <a:pt x="364" y="2"/>
                    <a:pt x="366" y="2"/>
                  </a:cubicBezTo>
                  <a:cubicBezTo>
                    <a:pt x="366" y="8"/>
                    <a:pt x="366" y="8"/>
                    <a:pt x="366" y="8"/>
                  </a:cubicBezTo>
                  <a:cubicBezTo>
                    <a:pt x="364" y="8"/>
                    <a:pt x="362" y="8"/>
                    <a:pt x="360" y="9"/>
                  </a:cubicBezTo>
                  <a:cubicBezTo>
                    <a:pt x="360" y="2"/>
                    <a:pt x="360" y="2"/>
                    <a:pt x="360" y="2"/>
                  </a:cubicBezTo>
                  <a:close/>
                  <a:moveTo>
                    <a:pt x="366" y="792"/>
                  </a:moveTo>
                  <a:cubicBezTo>
                    <a:pt x="364" y="792"/>
                    <a:pt x="362" y="792"/>
                    <a:pt x="360" y="792"/>
                  </a:cubicBezTo>
                  <a:cubicBezTo>
                    <a:pt x="360" y="785"/>
                    <a:pt x="360" y="785"/>
                    <a:pt x="360" y="785"/>
                  </a:cubicBezTo>
                  <a:cubicBezTo>
                    <a:pt x="361" y="785"/>
                    <a:pt x="363" y="786"/>
                    <a:pt x="364" y="786"/>
                  </a:cubicBezTo>
                  <a:cubicBezTo>
                    <a:pt x="365" y="786"/>
                    <a:pt x="366" y="786"/>
                    <a:pt x="366" y="786"/>
                  </a:cubicBezTo>
                  <a:cubicBezTo>
                    <a:pt x="366" y="792"/>
                    <a:pt x="366" y="792"/>
                    <a:pt x="366" y="792"/>
                  </a:cubicBezTo>
                  <a:close/>
                  <a:moveTo>
                    <a:pt x="366" y="29"/>
                  </a:moveTo>
                  <a:cubicBezTo>
                    <a:pt x="366" y="46"/>
                    <a:pt x="366" y="46"/>
                    <a:pt x="366" y="46"/>
                  </a:cubicBezTo>
                  <a:cubicBezTo>
                    <a:pt x="364" y="47"/>
                    <a:pt x="362" y="47"/>
                    <a:pt x="360" y="48"/>
                  </a:cubicBezTo>
                  <a:cubicBezTo>
                    <a:pt x="360" y="40"/>
                    <a:pt x="360" y="40"/>
                    <a:pt x="360" y="40"/>
                  </a:cubicBezTo>
                  <a:cubicBezTo>
                    <a:pt x="362" y="39"/>
                    <a:pt x="362" y="39"/>
                    <a:pt x="362" y="39"/>
                  </a:cubicBezTo>
                  <a:cubicBezTo>
                    <a:pt x="361" y="38"/>
                    <a:pt x="361" y="37"/>
                    <a:pt x="360" y="35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2" y="23"/>
                    <a:pt x="364" y="26"/>
                    <a:pt x="366" y="29"/>
                  </a:cubicBezTo>
                  <a:close/>
                  <a:moveTo>
                    <a:pt x="366" y="121"/>
                  </a:moveTo>
                  <a:cubicBezTo>
                    <a:pt x="366" y="134"/>
                    <a:pt x="366" y="134"/>
                    <a:pt x="366" y="134"/>
                  </a:cubicBezTo>
                  <a:cubicBezTo>
                    <a:pt x="365" y="136"/>
                    <a:pt x="363" y="137"/>
                    <a:pt x="360" y="138"/>
                  </a:cubicBezTo>
                  <a:cubicBezTo>
                    <a:pt x="360" y="120"/>
                    <a:pt x="360" y="120"/>
                    <a:pt x="360" y="120"/>
                  </a:cubicBezTo>
                  <a:cubicBezTo>
                    <a:pt x="362" y="121"/>
                    <a:pt x="364" y="121"/>
                    <a:pt x="366" y="121"/>
                  </a:cubicBezTo>
                  <a:close/>
                  <a:moveTo>
                    <a:pt x="366" y="166"/>
                  </a:moveTo>
                  <a:cubicBezTo>
                    <a:pt x="366" y="175"/>
                    <a:pt x="366" y="175"/>
                    <a:pt x="366" y="175"/>
                  </a:cubicBezTo>
                  <a:cubicBezTo>
                    <a:pt x="364" y="174"/>
                    <a:pt x="362" y="173"/>
                    <a:pt x="360" y="173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62" y="167"/>
                    <a:pt x="364" y="167"/>
                    <a:pt x="366" y="166"/>
                  </a:cubicBezTo>
                  <a:close/>
                  <a:moveTo>
                    <a:pt x="366" y="188"/>
                  </a:moveTo>
                  <a:cubicBezTo>
                    <a:pt x="366" y="194"/>
                    <a:pt x="366" y="194"/>
                    <a:pt x="366" y="194"/>
                  </a:cubicBezTo>
                  <a:cubicBezTo>
                    <a:pt x="364" y="194"/>
                    <a:pt x="362" y="194"/>
                    <a:pt x="360" y="195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364" y="189"/>
                    <a:pt x="364" y="189"/>
                    <a:pt x="364" y="189"/>
                  </a:cubicBezTo>
                  <a:cubicBezTo>
                    <a:pt x="366" y="188"/>
                    <a:pt x="366" y="188"/>
                    <a:pt x="366" y="188"/>
                  </a:cubicBezTo>
                  <a:close/>
                  <a:moveTo>
                    <a:pt x="366" y="257"/>
                  </a:moveTo>
                  <a:cubicBezTo>
                    <a:pt x="366" y="268"/>
                    <a:pt x="366" y="268"/>
                    <a:pt x="366" y="268"/>
                  </a:cubicBezTo>
                  <a:cubicBezTo>
                    <a:pt x="365" y="268"/>
                    <a:pt x="364" y="269"/>
                    <a:pt x="362" y="270"/>
                  </a:cubicBezTo>
                  <a:cubicBezTo>
                    <a:pt x="362" y="274"/>
                    <a:pt x="361" y="278"/>
                    <a:pt x="360" y="283"/>
                  </a:cubicBezTo>
                  <a:cubicBezTo>
                    <a:pt x="360" y="246"/>
                    <a:pt x="360" y="246"/>
                    <a:pt x="360" y="246"/>
                  </a:cubicBezTo>
                  <a:cubicBezTo>
                    <a:pt x="361" y="246"/>
                    <a:pt x="361" y="246"/>
                    <a:pt x="361" y="246"/>
                  </a:cubicBezTo>
                  <a:cubicBezTo>
                    <a:pt x="361" y="250"/>
                    <a:pt x="361" y="253"/>
                    <a:pt x="361" y="257"/>
                  </a:cubicBezTo>
                  <a:cubicBezTo>
                    <a:pt x="363" y="257"/>
                    <a:pt x="365" y="257"/>
                    <a:pt x="366" y="257"/>
                  </a:cubicBezTo>
                  <a:close/>
                  <a:moveTo>
                    <a:pt x="366" y="299"/>
                  </a:moveTo>
                  <a:cubicBezTo>
                    <a:pt x="366" y="302"/>
                    <a:pt x="366" y="302"/>
                    <a:pt x="366" y="302"/>
                  </a:cubicBezTo>
                  <a:cubicBezTo>
                    <a:pt x="366" y="302"/>
                    <a:pt x="365" y="302"/>
                    <a:pt x="364" y="302"/>
                  </a:cubicBezTo>
                  <a:cubicBezTo>
                    <a:pt x="365" y="303"/>
                    <a:pt x="366" y="304"/>
                    <a:pt x="366" y="304"/>
                  </a:cubicBezTo>
                  <a:cubicBezTo>
                    <a:pt x="366" y="309"/>
                    <a:pt x="366" y="309"/>
                    <a:pt x="366" y="309"/>
                  </a:cubicBezTo>
                  <a:cubicBezTo>
                    <a:pt x="365" y="308"/>
                    <a:pt x="363" y="306"/>
                    <a:pt x="360" y="306"/>
                  </a:cubicBezTo>
                  <a:cubicBezTo>
                    <a:pt x="360" y="301"/>
                    <a:pt x="360" y="301"/>
                    <a:pt x="360" y="301"/>
                  </a:cubicBezTo>
                  <a:cubicBezTo>
                    <a:pt x="362" y="300"/>
                    <a:pt x="364" y="299"/>
                    <a:pt x="366" y="299"/>
                  </a:cubicBezTo>
                  <a:close/>
                  <a:moveTo>
                    <a:pt x="366" y="314"/>
                  </a:moveTo>
                  <a:cubicBezTo>
                    <a:pt x="366" y="317"/>
                    <a:pt x="366" y="317"/>
                    <a:pt x="366" y="317"/>
                  </a:cubicBezTo>
                  <a:cubicBezTo>
                    <a:pt x="364" y="317"/>
                    <a:pt x="362" y="318"/>
                    <a:pt x="360" y="319"/>
                  </a:cubicBezTo>
                  <a:cubicBezTo>
                    <a:pt x="360" y="313"/>
                    <a:pt x="360" y="313"/>
                    <a:pt x="360" y="313"/>
                  </a:cubicBezTo>
                  <a:cubicBezTo>
                    <a:pt x="363" y="315"/>
                    <a:pt x="363" y="315"/>
                    <a:pt x="363" y="315"/>
                  </a:cubicBezTo>
                  <a:cubicBezTo>
                    <a:pt x="364" y="314"/>
                    <a:pt x="365" y="314"/>
                    <a:pt x="366" y="314"/>
                  </a:cubicBezTo>
                  <a:close/>
                  <a:moveTo>
                    <a:pt x="366" y="378"/>
                  </a:moveTo>
                  <a:cubicBezTo>
                    <a:pt x="366" y="410"/>
                    <a:pt x="366" y="410"/>
                    <a:pt x="366" y="410"/>
                  </a:cubicBezTo>
                  <a:cubicBezTo>
                    <a:pt x="360" y="405"/>
                    <a:pt x="360" y="405"/>
                    <a:pt x="360" y="405"/>
                  </a:cubicBezTo>
                  <a:cubicBezTo>
                    <a:pt x="360" y="378"/>
                    <a:pt x="360" y="378"/>
                    <a:pt x="360" y="378"/>
                  </a:cubicBezTo>
                  <a:cubicBezTo>
                    <a:pt x="366" y="378"/>
                    <a:pt x="366" y="378"/>
                    <a:pt x="366" y="378"/>
                  </a:cubicBezTo>
                  <a:close/>
                  <a:moveTo>
                    <a:pt x="366" y="417"/>
                  </a:moveTo>
                  <a:cubicBezTo>
                    <a:pt x="366" y="453"/>
                    <a:pt x="366" y="453"/>
                    <a:pt x="366" y="453"/>
                  </a:cubicBezTo>
                  <a:cubicBezTo>
                    <a:pt x="360" y="457"/>
                    <a:pt x="360" y="457"/>
                    <a:pt x="360" y="457"/>
                  </a:cubicBezTo>
                  <a:cubicBezTo>
                    <a:pt x="360" y="436"/>
                    <a:pt x="360" y="436"/>
                    <a:pt x="360" y="436"/>
                  </a:cubicBezTo>
                  <a:cubicBezTo>
                    <a:pt x="362" y="430"/>
                    <a:pt x="364" y="423"/>
                    <a:pt x="366" y="417"/>
                  </a:cubicBezTo>
                  <a:close/>
                  <a:moveTo>
                    <a:pt x="366" y="487"/>
                  </a:moveTo>
                  <a:cubicBezTo>
                    <a:pt x="366" y="491"/>
                    <a:pt x="366" y="491"/>
                    <a:pt x="366" y="491"/>
                  </a:cubicBezTo>
                  <a:cubicBezTo>
                    <a:pt x="366" y="505"/>
                    <a:pt x="366" y="505"/>
                    <a:pt x="366" y="505"/>
                  </a:cubicBezTo>
                  <a:cubicBezTo>
                    <a:pt x="364" y="505"/>
                    <a:pt x="362" y="504"/>
                    <a:pt x="360" y="504"/>
                  </a:cubicBezTo>
                  <a:cubicBezTo>
                    <a:pt x="360" y="501"/>
                    <a:pt x="360" y="501"/>
                    <a:pt x="360" y="501"/>
                  </a:cubicBezTo>
                  <a:cubicBezTo>
                    <a:pt x="361" y="501"/>
                    <a:pt x="361" y="501"/>
                    <a:pt x="361" y="502"/>
                  </a:cubicBezTo>
                  <a:cubicBezTo>
                    <a:pt x="362" y="502"/>
                    <a:pt x="363" y="502"/>
                    <a:pt x="364" y="502"/>
                  </a:cubicBezTo>
                  <a:cubicBezTo>
                    <a:pt x="364" y="497"/>
                    <a:pt x="363" y="493"/>
                    <a:pt x="360" y="490"/>
                  </a:cubicBezTo>
                  <a:cubicBezTo>
                    <a:pt x="360" y="485"/>
                    <a:pt x="360" y="485"/>
                    <a:pt x="360" y="485"/>
                  </a:cubicBezTo>
                  <a:cubicBezTo>
                    <a:pt x="361" y="486"/>
                    <a:pt x="363" y="486"/>
                    <a:pt x="364" y="487"/>
                  </a:cubicBezTo>
                  <a:cubicBezTo>
                    <a:pt x="366" y="487"/>
                    <a:pt x="366" y="487"/>
                    <a:pt x="366" y="487"/>
                  </a:cubicBezTo>
                  <a:close/>
                  <a:moveTo>
                    <a:pt x="366" y="521"/>
                  </a:moveTo>
                  <a:cubicBezTo>
                    <a:pt x="366" y="533"/>
                    <a:pt x="366" y="533"/>
                    <a:pt x="366" y="533"/>
                  </a:cubicBezTo>
                  <a:cubicBezTo>
                    <a:pt x="364" y="536"/>
                    <a:pt x="362" y="539"/>
                    <a:pt x="362" y="542"/>
                  </a:cubicBezTo>
                  <a:cubicBezTo>
                    <a:pt x="364" y="542"/>
                    <a:pt x="365" y="542"/>
                    <a:pt x="366" y="542"/>
                  </a:cubicBezTo>
                  <a:cubicBezTo>
                    <a:pt x="366" y="553"/>
                    <a:pt x="366" y="553"/>
                    <a:pt x="366" y="553"/>
                  </a:cubicBezTo>
                  <a:cubicBezTo>
                    <a:pt x="365" y="554"/>
                    <a:pt x="363" y="554"/>
                    <a:pt x="360" y="554"/>
                  </a:cubicBezTo>
                  <a:cubicBezTo>
                    <a:pt x="360" y="525"/>
                    <a:pt x="360" y="525"/>
                    <a:pt x="360" y="525"/>
                  </a:cubicBezTo>
                  <a:cubicBezTo>
                    <a:pt x="361" y="524"/>
                    <a:pt x="362" y="522"/>
                    <a:pt x="362" y="521"/>
                  </a:cubicBezTo>
                  <a:cubicBezTo>
                    <a:pt x="366" y="521"/>
                    <a:pt x="366" y="521"/>
                    <a:pt x="366" y="521"/>
                  </a:cubicBezTo>
                  <a:close/>
                  <a:moveTo>
                    <a:pt x="366" y="572"/>
                  </a:moveTo>
                  <a:cubicBezTo>
                    <a:pt x="366" y="579"/>
                    <a:pt x="366" y="579"/>
                    <a:pt x="366" y="579"/>
                  </a:cubicBezTo>
                  <a:cubicBezTo>
                    <a:pt x="365" y="583"/>
                    <a:pt x="362" y="587"/>
                    <a:pt x="361" y="592"/>
                  </a:cubicBezTo>
                  <a:cubicBezTo>
                    <a:pt x="360" y="592"/>
                    <a:pt x="360" y="592"/>
                    <a:pt x="360" y="592"/>
                  </a:cubicBezTo>
                  <a:cubicBezTo>
                    <a:pt x="360" y="569"/>
                    <a:pt x="360" y="569"/>
                    <a:pt x="360" y="569"/>
                  </a:cubicBezTo>
                  <a:cubicBezTo>
                    <a:pt x="363" y="570"/>
                    <a:pt x="365" y="571"/>
                    <a:pt x="366" y="572"/>
                  </a:cubicBezTo>
                  <a:close/>
                  <a:moveTo>
                    <a:pt x="366" y="609"/>
                  </a:moveTo>
                  <a:cubicBezTo>
                    <a:pt x="366" y="615"/>
                    <a:pt x="366" y="615"/>
                    <a:pt x="366" y="615"/>
                  </a:cubicBezTo>
                  <a:cubicBezTo>
                    <a:pt x="365" y="615"/>
                    <a:pt x="363" y="614"/>
                    <a:pt x="361" y="614"/>
                  </a:cubicBezTo>
                  <a:cubicBezTo>
                    <a:pt x="363" y="619"/>
                    <a:pt x="364" y="624"/>
                    <a:pt x="366" y="628"/>
                  </a:cubicBezTo>
                  <a:cubicBezTo>
                    <a:pt x="366" y="637"/>
                    <a:pt x="366" y="637"/>
                    <a:pt x="366" y="637"/>
                  </a:cubicBezTo>
                  <a:cubicBezTo>
                    <a:pt x="364" y="637"/>
                    <a:pt x="362" y="637"/>
                    <a:pt x="360" y="637"/>
                  </a:cubicBezTo>
                  <a:cubicBezTo>
                    <a:pt x="360" y="631"/>
                    <a:pt x="360" y="631"/>
                    <a:pt x="360" y="631"/>
                  </a:cubicBezTo>
                  <a:cubicBezTo>
                    <a:pt x="360" y="631"/>
                    <a:pt x="360" y="631"/>
                    <a:pt x="360" y="631"/>
                  </a:cubicBezTo>
                  <a:cubicBezTo>
                    <a:pt x="360" y="631"/>
                    <a:pt x="360" y="631"/>
                    <a:pt x="360" y="631"/>
                  </a:cubicBezTo>
                  <a:cubicBezTo>
                    <a:pt x="360" y="608"/>
                    <a:pt x="360" y="608"/>
                    <a:pt x="360" y="608"/>
                  </a:cubicBezTo>
                  <a:cubicBezTo>
                    <a:pt x="362" y="608"/>
                    <a:pt x="364" y="609"/>
                    <a:pt x="366" y="609"/>
                  </a:cubicBezTo>
                  <a:close/>
                  <a:moveTo>
                    <a:pt x="366" y="674"/>
                  </a:moveTo>
                  <a:cubicBezTo>
                    <a:pt x="366" y="694"/>
                    <a:pt x="366" y="694"/>
                    <a:pt x="366" y="694"/>
                  </a:cubicBezTo>
                  <a:cubicBezTo>
                    <a:pt x="360" y="690"/>
                    <a:pt x="359" y="679"/>
                    <a:pt x="366" y="674"/>
                  </a:cubicBezTo>
                  <a:close/>
                  <a:moveTo>
                    <a:pt x="366" y="702"/>
                  </a:moveTo>
                  <a:cubicBezTo>
                    <a:pt x="366" y="712"/>
                    <a:pt x="366" y="712"/>
                    <a:pt x="366" y="712"/>
                  </a:cubicBezTo>
                  <a:cubicBezTo>
                    <a:pt x="364" y="711"/>
                    <a:pt x="362" y="711"/>
                    <a:pt x="360" y="710"/>
                  </a:cubicBezTo>
                  <a:cubicBezTo>
                    <a:pt x="362" y="702"/>
                    <a:pt x="362" y="702"/>
                    <a:pt x="364" y="700"/>
                  </a:cubicBezTo>
                  <a:cubicBezTo>
                    <a:pt x="364" y="701"/>
                    <a:pt x="366" y="702"/>
                    <a:pt x="366" y="702"/>
                  </a:cubicBezTo>
                  <a:close/>
                  <a:moveTo>
                    <a:pt x="366" y="747"/>
                  </a:moveTo>
                  <a:cubicBezTo>
                    <a:pt x="366" y="773"/>
                    <a:pt x="366" y="773"/>
                    <a:pt x="366" y="773"/>
                  </a:cubicBezTo>
                  <a:cubicBezTo>
                    <a:pt x="364" y="769"/>
                    <a:pt x="362" y="765"/>
                    <a:pt x="360" y="762"/>
                  </a:cubicBezTo>
                  <a:cubicBezTo>
                    <a:pt x="360" y="748"/>
                    <a:pt x="360" y="748"/>
                    <a:pt x="360" y="748"/>
                  </a:cubicBezTo>
                  <a:cubicBezTo>
                    <a:pt x="362" y="748"/>
                    <a:pt x="364" y="748"/>
                    <a:pt x="366" y="747"/>
                  </a:cubicBezTo>
                  <a:close/>
                  <a:moveTo>
                    <a:pt x="354" y="3"/>
                  </a:moveTo>
                  <a:cubicBezTo>
                    <a:pt x="355" y="3"/>
                    <a:pt x="356" y="2"/>
                    <a:pt x="357" y="2"/>
                  </a:cubicBezTo>
                  <a:cubicBezTo>
                    <a:pt x="358" y="2"/>
                    <a:pt x="359" y="2"/>
                    <a:pt x="360" y="2"/>
                  </a:cubicBezTo>
                  <a:cubicBezTo>
                    <a:pt x="360" y="9"/>
                    <a:pt x="360" y="9"/>
                    <a:pt x="360" y="9"/>
                  </a:cubicBezTo>
                  <a:cubicBezTo>
                    <a:pt x="358" y="9"/>
                    <a:pt x="356" y="10"/>
                    <a:pt x="354" y="12"/>
                  </a:cubicBezTo>
                  <a:cubicBezTo>
                    <a:pt x="354" y="3"/>
                    <a:pt x="354" y="3"/>
                    <a:pt x="354" y="3"/>
                  </a:cubicBezTo>
                  <a:close/>
                  <a:moveTo>
                    <a:pt x="360" y="792"/>
                  </a:moveTo>
                  <a:cubicBezTo>
                    <a:pt x="358" y="791"/>
                    <a:pt x="356" y="791"/>
                    <a:pt x="354" y="791"/>
                  </a:cubicBezTo>
                  <a:cubicBezTo>
                    <a:pt x="354" y="782"/>
                    <a:pt x="354" y="782"/>
                    <a:pt x="354" y="782"/>
                  </a:cubicBezTo>
                  <a:cubicBezTo>
                    <a:pt x="356" y="783"/>
                    <a:pt x="358" y="784"/>
                    <a:pt x="360" y="785"/>
                  </a:cubicBezTo>
                  <a:cubicBezTo>
                    <a:pt x="360" y="792"/>
                    <a:pt x="360" y="792"/>
                    <a:pt x="360" y="792"/>
                  </a:cubicBezTo>
                  <a:close/>
                  <a:moveTo>
                    <a:pt x="360" y="21"/>
                  </a:moveTo>
                  <a:cubicBezTo>
                    <a:pt x="360" y="35"/>
                    <a:pt x="360" y="35"/>
                    <a:pt x="360" y="35"/>
                  </a:cubicBezTo>
                  <a:cubicBezTo>
                    <a:pt x="359" y="31"/>
                    <a:pt x="356" y="27"/>
                    <a:pt x="354" y="24"/>
                  </a:cubicBezTo>
                  <a:cubicBezTo>
                    <a:pt x="354" y="12"/>
                    <a:pt x="354" y="12"/>
                    <a:pt x="354" y="12"/>
                  </a:cubicBezTo>
                  <a:cubicBezTo>
                    <a:pt x="356" y="15"/>
                    <a:pt x="358" y="18"/>
                    <a:pt x="360" y="21"/>
                  </a:cubicBezTo>
                  <a:close/>
                  <a:moveTo>
                    <a:pt x="360" y="40"/>
                  </a:moveTo>
                  <a:cubicBezTo>
                    <a:pt x="360" y="48"/>
                    <a:pt x="360" y="48"/>
                    <a:pt x="360" y="48"/>
                  </a:cubicBezTo>
                  <a:cubicBezTo>
                    <a:pt x="358" y="48"/>
                    <a:pt x="356" y="48"/>
                    <a:pt x="354" y="49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7" y="41"/>
                    <a:pt x="358" y="41"/>
                    <a:pt x="360" y="40"/>
                  </a:cubicBezTo>
                  <a:close/>
                  <a:moveTo>
                    <a:pt x="360" y="120"/>
                  </a:moveTo>
                  <a:cubicBezTo>
                    <a:pt x="360" y="138"/>
                    <a:pt x="360" y="138"/>
                    <a:pt x="360" y="138"/>
                  </a:cubicBezTo>
                  <a:cubicBezTo>
                    <a:pt x="358" y="139"/>
                    <a:pt x="356" y="139"/>
                    <a:pt x="354" y="139"/>
                  </a:cubicBezTo>
                  <a:cubicBezTo>
                    <a:pt x="354" y="120"/>
                    <a:pt x="354" y="120"/>
                    <a:pt x="354" y="120"/>
                  </a:cubicBezTo>
                  <a:cubicBezTo>
                    <a:pt x="356" y="120"/>
                    <a:pt x="358" y="120"/>
                    <a:pt x="360" y="120"/>
                  </a:cubicBezTo>
                  <a:close/>
                  <a:moveTo>
                    <a:pt x="360" y="167"/>
                  </a:moveTo>
                  <a:cubicBezTo>
                    <a:pt x="360" y="173"/>
                    <a:pt x="360" y="173"/>
                    <a:pt x="360" y="173"/>
                  </a:cubicBezTo>
                  <a:cubicBezTo>
                    <a:pt x="358" y="173"/>
                    <a:pt x="356" y="173"/>
                    <a:pt x="354" y="173"/>
                  </a:cubicBezTo>
                  <a:cubicBezTo>
                    <a:pt x="354" y="169"/>
                    <a:pt x="354" y="169"/>
                    <a:pt x="354" y="169"/>
                  </a:cubicBezTo>
                  <a:cubicBezTo>
                    <a:pt x="356" y="168"/>
                    <a:pt x="358" y="168"/>
                    <a:pt x="360" y="167"/>
                  </a:cubicBezTo>
                  <a:close/>
                  <a:moveTo>
                    <a:pt x="360" y="184"/>
                  </a:moveTo>
                  <a:cubicBezTo>
                    <a:pt x="360" y="195"/>
                    <a:pt x="360" y="195"/>
                    <a:pt x="360" y="195"/>
                  </a:cubicBezTo>
                  <a:cubicBezTo>
                    <a:pt x="358" y="195"/>
                    <a:pt x="356" y="195"/>
                    <a:pt x="354" y="196"/>
                  </a:cubicBezTo>
                  <a:cubicBezTo>
                    <a:pt x="354" y="191"/>
                    <a:pt x="354" y="191"/>
                    <a:pt x="354" y="191"/>
                  </a:cubicBezTo>
                  <a:cubicBezTo>
                    <a:pt x="355" y="191"/>
                    <a:pt x="356" y="191"/>
                    <a:pt x="357" y="191"/>
                  </a:cubicBezTo>
                  <a:cubicBezTo>
                    <a:pt x="356" y="188"/>
                    <a:pt x="355" y="186"/>
                    <a:pt x="354" y="185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60" y="184"/>
                    <a:pt x="360" y="184"/>
                    <a:pt x="360" y="184"/>
                  </a:cubicBezTo>
                  <a:close/>
                  <a:moveTo>
                    <a:pt x="360" y="246"/>
                  </a:moveTo>
                  <a:cubicBezTo>
                    <a:pt x="360" y="283"/>
                    <a:pt x="360" y="283"/>
                    <a:pt x="360" y="283"/>
                  </a:cubicBezTo>
                  <a:cubicBezTo>
                    <a:pt x="359" y="287"/>
                    <a:pt x="357" y="291"/>
                    <a:pt x="354" y="293"/>
                  </a:cubicBezTo>
                  <a:cubicBezTo>
                    <a:pt x="354" y="220"/>
                    <a:pt x="354" y="220"/>
                    <a:pt x="354" y="220"/>
                  </a:cubicBezTo>
                  <a:cubicBezTo>
                    <a:pt x="355" y="220"/>
                    <a:pt x="355" y="220"/>
                    <a:pt x="355" y="220"/>
                  </a:cubicBezTo>
                  <a:cubicBezTo>
                    <a:pt x="356" y="220"/>
                    <a:pt x="357" y="221"/>
                    <a:pt x="357" y="221"/>
                  </a:cubicBezTo>
                  <a:cubicBezTo>
                    <a:pt x="357" y="230"/>
                    <a:pt x="358" y="238"/>
                    <a:pt x="358" y="246"/>
                  </a:cubicBezTo>
                  <a:cubicBezTo>
                    <a:pt x="360" y="246"/>
                    <a:pt x="360" y="246"/>
                    <a:pt x="360" y="246"/>
                  </a:cubicBezTo>
                  <a:close/>
                  <a:moveTo>
                    <a:pt x="360" y="301"/>
                  </a:moveTo>
                  <a:cubicBezTo>
                    <a:pt x="360" y="306"/>
                    <a:pt x="360" y="306"/>
                    <a:pt x="360" y="306"/>
                  </a:cubicBezTo>
                  <a:cubicBezTo>
                    <a:pt x="358" y="305"/>
                    <a:pt x="356" y="306"/>
                    <a:pt x="354" y="306"/>
                  </a:cubicBezTo>
                  <a:cubicBezTo>
                    <a:pt x="354" y="303"/>
                    <a:pt x="354" y="303"/>
                    <a:pt x="354" y="303"/>
                  </a:cubicBezTo>
                  <a:cubicBezTo>
                    <a:pt x="356" y="302"/>
                    <a:pt x="358" y="301"/>
                    <a:pt x="360" y="301"/>
                  </a:cubicBezTo>
                  <a:close/>
                  <a:moveTo>
                    <a:pt x="360" y="313"/>
                  </a:moveTo>
                  <a:cubicBezTo>
                    <a:pt x="360" y="319"/>
                    <a:pt x="360" y="319"/>
                    <a:pt x="360" y="319"/>
                  </a:cubicBezTo>
                  <a:cubicBezTo>
                    <a:pt x="358" y="320"/>
                    <a:pt x="356" y="321"/>
                    <a:pt x="354" y="322"/>
                  </a:cubicBezTo>
                  <a:cubicBezTo>
                    <a:pt x="354" y="318"/>
                    <a:pt x="354" y="318"/>
                    <a:pt x="354" y="318"/>
                  </a:cubicBezTo>
                  <a:cubicBezTo>
                    <a:pt x="355" y="318"/>
                    <a:pt x="356" y="317"/>
                    <a:pt x="358" y="316"/>
                  </a:cubicBezTo>
                  <a:cubicBezTo>
                    <a:pt x="357" y="315"/>
                    <a:pt x="355" y="315"/>
                    <a:pt x="354" y="314"/>
                  </a:cubicBezTo>
                  <a:cubicBezTo>
                    <a:pt x="354" y="308"/>
                    <a:pt x="354" y="308"/>
                    <a:pt x="354" y="308"/>
                  </a:cubicBezTo>
                  <a:cubicBezTo>
                    <a:pt x="356" y="310"/>
                    <a:pt x="357" y="311"/>
                    <a:pt x="360" y="313"/>
                  </a:cubicBezTo>
                  <a:close/>
                  <a:moveTo>
                    <a:pt x="360" y="378"/>
                  </a:moveTo>
                  <a:cubicBezTo>
                    <a:pt x="360" y="405"/>
                    <a:pt x="360" y="405"/>
                    <a:pt x="360" y="405"/>
                  </a:cubicBezTo>
                  <a:cubicBezTo>
                    <a:pt x="354" y="400"/>
                    <a:pt x="354" y="400"/>
                    <a:pt x="354" y="400"/>
                  </a:cubicBezTo>
                  <a:cubicBezTo>
                    <a:pt x="354" y="378"/>
                    <a:pt x="354" y="378"/>
                    <a:pt x="354" y="378"/>
                  </a:cubicBezTo>
                  <a:cubicBezTo>
                    <a:pt x="360" y="378"/>
                    <a:pt x="360" y="378"/>
                    <a:pt x="360" y="378"/>
                  </a:cubicBezTo>
                  <a:close/>
                  <a:moveTo>
                    <a:pt x="360" y="436"/>
                  </a:moveTo>
                  <a:cubicBezTo>
                    <a:pt x="360" y="457"/>
                    <a:pt x="360" y="457"/>
                    <a:pt x="360" y="457"/>
                  </a:cubicBezTo>
                  <a:cubicBezTo>
                    <a:pt x="354" y="462"/>
                    <a:pt x="354" y="462"/>
                    <a:pt x="354" y="462"/>
                  </a:cubicBezTo>
                  <a:cubicBezTo>
                    <a:pt x="354" y="457"/>
                    <a:pt x="354" y="457"/>
                    <a:pt x="354" y="457"/>
                  </a:cubicBezTo>
                  <a:cubicBezTo>
                    <a:pt x="356" y="450"/>
                    <a:pt x="358" y="443"/>
                    <a:pt x="360" y="436"/>
                  </a:cubicBezTo>
                  <a:close/>
                  <a:moveTo>
                    <a:pt x="360" y="485"/>
                  </a:moveTo>
                  <a:cubicBezTo>
                    <a:pt x="360" y="490"/>
                    <a:pt x="360" y="490"/>
                    <a:pt x="360" y="490"/>
                  </a:cubicBezTo>
                  <a:cubicBezTo>
                    <a:pt x="359" y="489"/>
                    <a:pt x="358" y="488"/>
                    <a:pt x="357" y="486"/>
                  </a:cubicBezTo>
                  <a:cubicBezTo>
                    <a:pt x="357" y="490"/>
                    <a:pt x="357" y="494"/>
                    <a:pt x="357" y="497"/>
                  </a:cubicBezTo>
                  <a:cubicBezTo>
                    <a:pt x="358" y="498"/>
                    <a:pt x="359" y="499"/>
                    <a:pt x="360" y="501"/>
                  </a:cubicBezTo>
                  <a:cubicBezTo>
                    <a:pt x="360" y="504"/>
                    <a:pt x="360" y="504"/>
                    <a:pt x="360" y="504"/>
                  </a:cubicBezTo>
                  <a:cubicBezTo>
                    <a:pt x="358" y="503"/>
                    <a:pt x="356" y="502"/>
                    <a:pt x="354" y="501"/>
                  </a:cubicBezTo>
                  <a:cubicBezTo>
                    <a:pt x="354" y="482"/>
                    <a:pt x="354" y="482"/>
                    <a:pt x="354" y="482"/>
                  </a:cubicBezTo>
                  <a:cubicBezTo>
                    <a:pt x="356" y="483"/>
                    <a:pt x="358" y="484"/>
                    <a:pt x="360" y="485"/>
                  </a:cubicBezTo>
                  <a:close/>
                  <a:moveTo>
                    <a:pt x="360" y="525"/>
                  </a:moveTo>
                  <a:cubicBezTo>
                    <a:pt x="360" y="554"/>
                    <a:pt x="360" y="554"/>
                    <a:pt x="360" y="554"/>
                  </a:cubicBezTo>
                  <a:cubicBezTo>
                    <a:pt x="359" y="554"/>
                    <a:pt x="359" y="554"/>
                    <a:pt x="359" y="554"/>
                  </a:cubicBezTo>
                  <a:cubicBezTo>
                    <a:pt x="356" y="559"/>
                    <a:pt x="357" y="561"/>
                    <a:pt x="357" y="568"/>
                  </a:cubicBezTo>
                  <a:cubicBezTo>
                    <a:pt x="358" y="568"/>
                    <a:pt x="359" y="569"/>
                    <a:pt x="360" y="569"/>
                  </a:cubicBezTo>
                  <a:cubicBezTo>
                    <a:pt x="360" y="592"/>
                    <a:pt x="360" y="592"/>
                    <a:pt x="360" y="592"/>
                  </a:cubicBezTo>
                  <a:cubicBezTo>
                    <a:pt x="358" y="593"/>
                    <a:pt x="358" y="593"/>
                    <a:pt x="355" y="591"/>
                  </a:cubicBezTo>
                  <a:cubicBezTo>
                    <a:pt x="355" y="588"/>
                    <a:pt x="354" y="584"/>
                    <a:pt x="354" y="581"/>
                  </a:cubicBezTo>
                  <a:cubicBezTo>
                    <a:pt x="354" y="540"/>
                    <a:pt x="354" y="540"/>
                    <a:pt x="354" y="540"/>
                  </a:cubicBezTo>
                  <a:cubicBezTo>
                    <a:pt x="356" y="535"/>
                    <a:pt x="358" y="530"/>
                    <a:pt x="360" y="525"/>
                  </a:cubicBezTo>
                  <a:close/>
                  <a:moveTo>
                    <a:pt x="360" y="608"/>
                  </a:moveTo>
                  <a:cubicBezTo>
                    <a:pt x="360" y="631"/>
                    <a:pt x="360" y="631"/>
                    <a:pt x="360" y="631"/>
                  </a:cubicBezTo>
                  <a:cubicBezTo>
                    <a:pt x="358" y="624"/>
                    <a:pt x="357" y="619"/>
                    <a:pt x="354" y="616"/>
                  </a:cubicBezTo>
                  <a:cubicBezTo>
                    <a:pt x="354" y="607"/>
                    <a:pt x="354" y="607"/>
                    <a:pt x="354" y="607"/>
                  </a:cubicBezTo>
                  <a:cubicBezTo>
                    <a:pt x="356" y="607"/>
                    <a:pt x="358" y="607"/>
                    <a:pt x="360" y="608"/>
                  </a:cubicBezTo>
                  <a:close/>
                  <a:moveTo>
                    <a:pt x="360" y="631"/>
                  </a:moveTo>
                  <a:cubicBezTo>
                    <a:pt x="360" y="637"/>
                    <a:pt x="360" y="637"/>
                    <a:pt x="360" y="637"/>
                  </a:cubicBezTo>
                  <a:cubicBezTo>
                    <a:pt x="358" y="636"/>
                    <a:pt x="356" y="636"/>
                    <a:pt x="354" y="636"/>
                  </a:cubicBezTo>
                  <a:cubicBezTo>
                    <a:pt x="354" y="631"/>
                    <a:pt x="354" y="631"/>
                    <a:pt x="354" y="631"/>
                  </a:cubicBezTo>
                  <a:cubicBezTo>
                    <a:pt x="355" y="631"/>
                    <a:pt x="355" y="631"/>
                    <a:pt x="355" y="631"/>
                  </a:cubicBezTo>
                  <a:cubicBezTo>
                    <a:pt x="360" y="631"/>
                    <a:pt x="360" y="631"/>
                    <a:pt x="360" y="631"/>
                  </a:cubicBezTo>
                  <a:close/>
                  <a:moveTo>
                    <a:pt x="360" y="748"/>
                  </a:moveTo>
                  <a:cubicBezTo>
                    <a:pt x="360" y="762"/>
                    <a:pt x="360" y="762"/>
                    <a:pt x="360" y="762"/>
                  </a:cubicBezTo>
                  <a:cubicBezTo>
                    <a:pt x="359" y="759"/>
                    <a:pt x="357" y="757"/>
                    <a:pt x="354" y="756"/>
                  </a:cubicBezTo>
                  <a:cubicBezTo>
                    <a:pt x="354" y="747"/>
                    <a:pt x="354" y="747"/>
                    <a:pt x="354" y="747"/>
                  </a:cubicBezTo>
                  <a:cubicBezTo>
                    <a:pt x="355" y="747"/>
                    <a:pt x="357" y="747"/>
                    <a:pt x="358" y="748"/>
                  </a:cubicBezTo>
                  <a:cubicBezTo>
                    <a:pt x="359" y="748"/>
                    <a:pt x="359" y="748"/>
                    <a:pt x="360" y="748"/>
                  </a:cubicBezTo>
                  <a:close/>
                  <a:moveTo>
                    <a:pt x="354" y="217"/>
                  </a:moveTo>
                  <a:cubicBezTo>
                    <a:pt x="354" y="209"/>
                    <a:pt x="354" y="209"/>
                    <a:pt x="354" y="209"/>
                  </a:cubicBezTo>
                  <a:cubicBezTo>
                    <a:pt x="355" y="209"/>
                    <a:pt x="355" y="209"/>
                    <a:pt x="355" y="209"/>
                  </a:cubicBezTo>
                  <a:cubicBezTo>
                    <a:pt x="356" y="211"/>
                    <a:pt x="356" y="211"/>
                    <a:pt x="356" y="215"/>
                  </a:cubicBezTo>
                  <a:cubicBezTo>
                    <a:pt x="356" y="215"/>
                    <a:pt x="355" y="216"/>
                    <a:pt x="354" y="217"/>
                  </a:cubicBezTo>
                  <a:close/>
                  <a:moveTo>
                    <a:pt x="349" y="4"/>
                  </a:moveTo>
                  <a:cubicBezTo>
                    <a:pt x="350" y="3"/>
                    <a:pt x="352" y="3"/>
                    <a:pt x="354" y="3"/>
                  </a:cubicBezTo>
                  <a:cubicBezTo>
                    <a:pt x="354" y="12"/>
                    <a:pt x="354" y="12"/>
                    <a:pt x="354" y="12"/>
                  </a:cubicBezTo>
                  <a:cubicBezTo>
                    <a:pt x="354" y="12"/>
                    <a:pt x="354" y="12"/>
                    <a:pt x="354" y="12"/>
                  </a:cubicBezTo>
                  <a:cubicBezTo>
                    <a:pt x="354" y="12"/>
                    <a:pt x="354" y="12"/>
                    <a:pt x="354" y="12"/>
                  </a:cubicBezTo>
                  <a:cubicBezTo>
                    <a:pt x="354" y="24"/>
                    <a:pt x="354" y="24"/>
                    <a:pt x="354" y="24"/>
                  </a:cubicBezTo>
                  <a:cubicBezTo>
                    <a:pt x="352" y="22"/>
                    <a:pt x="351" y="20"/>
                    <a:pt x="349" y="19"/>
                  </a:cubicBezTo>
                  <a:cubicBezTo>
                    <a:pt x="349" y="4"/>
                    <a:pt x="349" y="4"/>
                    <a:pt x="349" y="4"/>
                  </a:cubicBezTo>
                  <a:close/>
                  <a:moveTo>
                    <a:pt x="354" y="791"/>
                  </a:moveTo>
                  <a:cubicBezTo>
                    <a:pt x="352" y="791"/>
                    <a:pt x="350" y="791"/>
                    <a:pt x="349" y="791"/>
                  </a:cubicBezTo>
                  <a:cubicBezTo>
                    <a:pt x="349" y="778"/>
                    <a:pt x="349" y="778"/>
                    <a:pt x="349" y="778"/>
                  </a:cubicBezTo>
                  <a:cubicBezTo>
                    <a:pt x="350" y="780"/>
                    <a:pt x="352" y="781"/>
                    <a:pt x="354" y="782"/>
                  </a:cubicBezTo>
                  <a:cubicBezTo>
                    <a:pt x="354" y="791"/>
                    <a:pt x="354" y="791"/>
                    <a:pt x="354" y="791"/>
                  </a:cubicBezTo>
                  <a:close/>
                  <a:moveTo>
                    <a:pt x="354" y="41"/>
                  </a:moveTo>
                  <a:cubicBezTo>
                    <a:pt x="354" y="49"/>
                    <a:pt x="354" y="49"/>
                    <a:pt x="354" y="49"/>
                  </a:cubicBezTo>
                  <a:cubicBezTo>
                    <a:pt x="352" y="49"/>
                    <a:pt x="350" y="49"/>
                    <a:pt x="349" y="49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51" y="41"/>
                    <a:pt x="353" y="41"/>
                    <a:pt x="354" y="41"/>
                  </a:cubicBezTo>
                  <a:close/>
                  <a:moveTo>
                    <a:pt x="354" y="120"/>
                  </a:moveTo>
                  <a:cubicBezTo>
                    <a:pt x="354" y="139"/>
                    <a:pt x="354" y="139"/>
                    <a:pt x="354" y="139"/>
                  </a:cubicBezTo>
                  <a:cubicBezTo>
                    <a:pt x="352" y="140"/>
                    <a:pt x="351" y="140"/>
                    <a:pt x="349" y="140"/>
                  </a:cubicBezTo>
                  <a:cubicBezTo>
                    <a:pt x="349" y="119"/>
                    <a:pt x="349" y="119"/>
                    <a:pt x="349" y="119"/>
                  </a:cubicBezTo>
                  <a:cubicBezTo>
                    <a:pt x="350" y="119"/>
                    <a:pt x="352" y="119"/>
                    <a:pt x="354" y="120"/>
                  </a:cubicBezTo>
                  <a:close/>
                  <a:moveTo>
                    <a:pt x="354" y="169"/>
                  </a:moveTo>
                  <a:cubicBezTo>
                    <a:pt x="354" y="173"/>
                    <a:pt x="354" y="173"/>
                    <a:pt x="354" y="173"/>
                  </a:cubicBezTo>
                  <a:cubicBezTo>
                    <a:pt x="353" y="174"/>
                    <a:pt x="352" y="174"/>
                    <a:pt x="351" y="174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85"/>
                    <a:pt x="354" y="185"/>
                    <a:pt x="354" y="185"/>
                  </a:cubicBezTo>
                  <a:cubicBezTo>
                    <a:pt x="352" y="183"/>
                    <a:pt x="351" y="181"/>
                    <a:pt x="349" y="180"/>
                  </a:cubicBezTo>
                  <a:cubicBezTo>
                    <a:pt x="349" y="169"/>
                    <a:pt x="349" y="169"/>
                    <a:pt x="349" y="169"/>
                  </a:cubicBezTo>
                  <a:cubicBezTo>
                    <a:pt x="350" y="169"/>
                    <a:pt x="352" y="169"/>
                    <a:pt x="354" y="169"/>
                  </a:cubicBezTo>
                  <a:close/>
                  <a:moveTo>
                    <a:pt x="354" y="191"/>
                  </a:moveTo>
                  <a:cubicBezTo>
                    <a:pt x="354" y="196"/>
                    <a:pt x="354" y="196"/>
                    <a:pt x="354" y="196"/>
                  </a:cubicBezTo>
                  <a:cubicBezTo>
                    <a:pt x="352" y="196"/>
                    <a:pt x="350" y="196"/>
                    <a:pt x="349" y="197"/>
                  </a:cubicBezTo>
                  <a:cubicBezTo>
                    <a:pt x="349" y="192"/>
                    <a:pt x="349" y="192"/>
                    <a:pt x="349" y="192"/>
                  </a:cubicBezTo>
                  <a:cubicBezTo>
                    <a:pt x="350" y="192"/>
                    <a:pt x="352" y="192"/>
                    <a:pt x="354" y="191"/>
                  </a:cubicBezTo>
                  <a:close/>
                  <a:moveTo>
                    <a:pt x="354" y="209"/>
                  </a:moveTo>
                  <a:cubicBezTo>
                    <a:pt x="354" y="217"/>
                    <a:pt x="354" y="217"/>
                    <a:pt x="354" y="217"/>
                  </a:cubicBezTo>
                  <a:cubicBezTo>
                    <a:pt x="352" y="218"/>
                    <a:pt x="351" y="219"/>
                    <a:pt x="349" y="220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51" y="209"/>
                    <a:pt x="352" y="209"/>
                    <a:pt x="354" y="209"/>
                  </a:cubicBezTo>
                  <a:close/>
                  <a:moveTo>
                    <a:pt x="354" y="220"/>
                  </a:moveTo>
                  <a:cubicBezTo>
                    <a:pt x="354" y="293"/>
                    <a:pt x="354" y="293"/>
                    <a:pt x="354" y="293"/>
                  </a:cubicBezTo>
                  <a:cubicBezTo>
                    <a:pt x="353" y="294"/>
                    <a:pt x="351" y="295"/>
                    <a:pt x="349" y="295"/>
                  </a:cubicBezTo>
                  <a:cubicBezTo>
                    <a:pt x="349" y="283"/>
                    <a:pt x="349" y="283"/>
                    <a:pt x="349" y="283"/>
                  </a:cubicBezTo>
                  <a:cubicBezTo>
                    <a:pt x="351" y="281"/>
                    <a:pt x="353" y="278"/>
                    <a:pt x="353" y="273"/>
                  </a:cubicBezTo>
                  <a:cubicBezTo>
                    <a:pt x="352" y="274"/>
                    <a:pt x="350" y="274"/>
                    <a:pt x="349" y="275"/>
                  </a:cubicBezTo>
                  <a:cubicBezTo>
                    <a:pt x="349" y="242"/>
                    <a:pt x="349" y="242"/>
                    <a:pt x="349" y="242"/>
                  </a:cubicBezTo>
                  <a:cubicBezTo>
                    <a:pt x="350" y="241"/>
                    <a:pt x="350" y="241"/>
                    <a:pt x="350" y="241"/>
                  </a:cubicBezTo>
                  <a:cubicBezTo>
                    <a:pt x="349" y="241"/>
                    <a:pt x="349" y="241"/>
                    <a:pt x="349" y="241"/>
                  </a:cubicBezTo>
                  <a:cubicBezTo>
                    <a:pt x="349" y="222"/>
                    <a:pt x="349" y="222"/>
                    <a:pt x="349" y="222"/>
                  </a:cubicBezTo>
                  <a:cubicBezTo>
                    <a:pt x="350" y="222"/>
                    <a:pt x="352" y="221"/>
                    <a:pt x="354" y="220"/>
                  </a:cubicBezTo>
                  <a:close/>
                  <a:moveTo>
                    <a:pt x="354" y="303"/>
                  </a:moveTo>
                  <a:cubicBezTo>
                    <a:pt x="354" y="306"/>
                    <a:pt x="354" y="306"/>
                    <a:pt x="354" y="306"/>
                  </a:cubicBezTo>
                  <a:cubicBezTo>
                    <a:pt x="353" y="306"/>
                    <a:pt x="353" y="306"/>
                    <a:pt x="352" y="307"/>
                  </a:cubicBezTo>
                  <a:cubicBezTo>
                    <a:pt x="353" y="308"/>
                    <a:pt x="353" y="308"/>
                    <a:pt x="354" y="308"/>
                  </a:cubicBezTo>
                  <a:cubicBezTo>
                    <a:pt x="354" y="314"/>
                    <a:pt x="354" y="314"/>
                    <a:pt x="354" y="314"/>
                  </a:cubicBezTo>
                  <a:cubicBezTo>
                    <a:pt x="352" y="313"/>
                    <a:pt x="350" y="312"/>
                    <a:pt x="349" y="311"/>
                  </a:cubicBezTo>
                  <a:cubicBezTo>
                    <a:pt x="349" y="305"/>
                    <a:pt x="349" y="305"/>
                    <a:pt x="349" y="305"/>
                  </a:cubicBezTo>
                  <a:cubicBezTo>
                    <a:pt x="350" y="304"/>
                    <a:pt x="352" y="304"/>
                    <a:pt x="354" y="303"/>
                  </a:cubicBezTo>
                  <a:close/>
                  <a:moveTo>
                    <a:pt x="354" y="318"/>
                  </a:moveTo>
                  <a:cubicBezTo>
                    <a:pt x="354" y="322"/>
                    <a:pt x="354" y="322"/>
                    <a:pt x="354" y="322"/>
                  </a:cubicBezTo>
                  <a:cubicBezTo>
                    <a:pt x="352" y="323"/>
                    <a:pt x="350" y="325"/>
                    <a:pt x="349" y="326"/>
                  </a:cubicBezTo>
                  <a:cubicBezTo>
                    <a:pt x="349" y="319"/>
                    <a:pt x="349" y="319"/>
                    <a:pt x="349" y="319"/>
                  </a:cubicBezTo>
                  <a:cubicBezTo>
                    <a:pt x="350" y="319"/>
                    <a:pt x="350" y="319"/>
                    <a:pt x="350" y="319"/>
                  </a:cubicBezTo>
                  <a:cubicBezTo>
                    <a:pt x="352" y="319"/>
                    <a:pt x="353" y="319"/>
                    <a:pt x="354" y="318"/>
                  </a:cubicBezTo>
                  <a:close/>
                  <a:moveTo>
                    <a:pt x="354" y="378"/>
                  </a:moveTo>
                  <a:cubicBezTo>
                    <a:pt x="354" y="400"/>
                    <a:pt x="354" y="400"/>
                    <a:pt x="354" y="400"/>
                  </a:cubicBezTo>
                  <a:cubicBezTo>
                    <a:pt x="349" y="396"/>
                    <a:pt x="349" y="396"/>
                    <a:pt x="349" y="396"/>
                  </a:cubicBezTo>
                  <a:cubicBezTo>
                    <a:pt x="349" y="378"/>
                    <a:pt x="349" y="378"/>
                    <a:pt x="349" y="378"/>
                  </a:cubicBezTo>
                  <a:cubicBezTo>
                    <a:pt x="354" y="378"/>
                    <a:pt x="354" y="378"/>
                    <a:pt x="354" y="378"/>
                  </a:cubicBezTo>
                  <a:close/>
                  <a:moveTo>
                    <a:pt x="354" y="457"/>
                  </a:moveTo>
                  <a:cubicBezTo>
                    <a:pt x="354" y="462"/>
                    <a:pt x="354" y="462"/>
                    <a:pt x="354" y="462"/>
                  </a:cubicBezTo>
                  <a:cubicBezTo>
                    <a:pt x="352" y="463"/>
                    <a:pt x="352" y="463"/>
                    <a:pt x="352" y="463"/>
                  </a:cubicBezTo>
                  <a:cubicBezTo>
                    <a:pt x="354" y="457"/>
                    <a:pt x="354" y="457"/>
                    <a:pt x="354" y="457"/>
                  </a:cubicBezTo>
                  <a:close/>
                  <a:moveTo>
                    <a:pt x="354" y="482"/>
                  </a:moveTo>
                  <a:cubicBezTo>
                    <a:pt x="354" y="501"/>
                    <a:pt x="354" y="501"/>
                    <a:pt x="354" y="501"/>
                  </a:cubicBezTo>
                  <a:cubicBezTo>
                    <a:pt x="352" y="501"/>
                    <a:pt x="350" y="500"/>
                    <a:pt x="349" y="499"/>
                  </a:cubicBezTo>
                  <a:cubicBezTo>
                    <a:pt x="349" y="496"/>
                    <a:pt x="349" y="496"/>
                    <a:pt x="349" y="496"/>
                  </a:cubicBezTo>
                  <a:cubicBezTo>
                    <a:pt x="349" y="496"/>
                    <a:pt x="349" y="497"/>
                    <a:pt x="350" y="497"/>
                  </a:cubicBezTo>
                  <a:cubicBezTo>
                    <a:pt x="351" y="497"/>
                    <a:pt x="351" y="497"/>
                    <a:pt x="352" y="497"/>
                  </a:cubicBezTo>
                  <a:cubicBezTo>
                    <a:pt x="351" y="491"/>
                    <a:pt x="352" y="487"/>
                    <a:pt x="349" y="483"/>
                  </a:cubicBezTo>
                  <a:cubicBezTo>
                    <a:pt x="349" y="479"/>
                    <a:pt x="349" y="479"/>
                    <a:pt x="349" y="479"/>
                  </a:cubicBezTo>
                  <a:cubicBezTo>
                    <a:pt x="350" y="480"/>
                    <a:pt x="352" y="481"/>
                    <a:pt x="354" y="482"/>
                  </a:cubicBezTo>
                  <a:close/>
                  <a:moveTo>
                    <a:pt x="354" y="540"/>
                  </a:moveTo>
                  <a:cubicBezTo>
                    <a:pt x="354" y="581"/>
                    <a:pt x="354" y="581"/>
                    <a:pt x="354" y="581"/>
                  </a:cubicBezTo>
                  <a:cubicBezTo>
                    <a:pt x="354" y="579"/>
                    <a:pt x="354" y="579"/>
                    <a:pt x="354" y="579"/>
                  </a:cubicBezTo>
                  <a:cubicBezTo>
                    <a:pt x="352" y="579"/>
                    <a:pt x="350" y="578"/>
                    <a:pt x="349" y="578"/>
                  </a:cubicBezTo>
                  <a:cubicBezTo>
                    <a:pt x="349" y="556"/>
                    <a:pt x="349" y="556"/>
                    <a:pt x="349" y="556"/>
                  </a:cubicBezTo>
                  <a:cubicBezTo>
                    <a:pt x="351" y="551"/>
                    <a:pt x="352" y="546"/>
                    <a:pt x="354" y="540"/>
                  </a:cubicBezTo>
                  <a:close/>
                  <a:moveTo>
                    <a:pt x="354" y="607"/>
                  </a:moveTo>
                  <a:cubicBezTo>
                    <a:pt x="354" y="616"/>
                    <a:pt x="354" y="616"/>
                    <a:pt x="354" y="616"/>
                  </a:cubicBezTo>
                  <a:cubicBezTo>
                    <a:pt x="353" y="614"/>
                    <a:pt x="351" y="613"/>
                    <a:pt x="349" y="612"/>
                  </a:cubicBezTo>
                  <a:cubicBezTo>
                    <a:pt x="349" y="606"/>
                    <a:pt x="349" y="606"/>
                    <a:pt x="349" y="606"/>
                  </a:cubicBezTo>
                  <a:cubicBezTo>
                    <a:pt x="350" y="606"/>
                    <a:pt x="352" y="606"/>
                    <a:pt x="354" y="607"/>
                  </a:cubicBezTo>
                  <a:close/>
                  <a:moveTo>
                    <a:pt x="354" y="631"/>
                  </a:moveTo>
                  <a:cubicBezTo>
                    <a:pt x="354" y="636"/>
                    <a:pt x="354" y="636"/>
                    <a:pt x="354" y="636"/>
                  </a:cubicBezTo>
                  <a:cubicBezTo>
                    <a:pt x="352" y="636"/>
                    <a:pt x="350" y="635"/>
                    <a:pt x="349" y="635"/>
                  </a:cubicBezTo>
                  <a:cubicBezTo>
                    <a:pt x="349" y="628"/>
                    <a:pt x="349" y="628"/>
                    <a:pt x="349" y="628"/>
                  </a:cubicBezTo>
                  <a:cubicBezTo>
                    <a:pt x="350" y="629"/>
                    <a:pt x="352" y="630"/>
                    <a:pt x="354" y="631"/>
                  </a:cubicBezTo>
                  <a:close/>
                  <a:moveTo>
                    <a:pt x="354" y="747"/>
                  </a:moveTo>
                  <a:cubicBezTo>
                    <a:pt x="354" y="756"/>
                    <a:pt x="354" y="756"/>
                    <a:pt x="354" y="756"/>
                  </a:cubicBezTo>
                  <a:cubicBezTo>
                    <a:pt x="352" y="755"/>
                    <a:pt x="351" y="755"/>
                    <a:pt x="349" y="754"/>
                  </a:cubicBezTo>
                  <a:cubicBezTo>
                    <a:pt x="349" y="745"/>
                    <a:pt x="349" y="745"/>
                    <a:pt x="349" y="745"/>
                  </a:cubicBezTo>
                  <a:cubicBezTo>
                    <a:pt x="350" y="746"/>
                    <a:pt x="352" y="746"/>
                    <a:pt x="354" y="747"/>
                  </a:cubicBezTo>
                  <a:close/>
                  <a:moveTo>
                    <a:pt x="344" y="5"/>
                  </a:moveTo>
                  <a:cubicBezTo>
                    <a:pt x="345" y="4"/>
                    <a:pt x="347" y="4"/>
                    <a:pt x="349" y="4"/>
                  </a:cubicBezTo>
                  <a:cubicBezTo>
                    <a:pt x="349" y="19"/>
                    <a:pt x="349" y="19"/>
                    <a:pt x="349" y="19"/>
                  </a:cubicBezTo>
                  <a:cubicBezTo>
                    <a:pt x="347" y="18"/>
                    <a:pt x="346" y="17"/>
                    <a:pt x="344" y="16"/>
                  </a:cubicBezTo>
                  <a:cubicBezTo>
                    <a:pt x="344" y="5"/>
                    <a:pt x="344" y="5"/>
                    <a:pt x="344" y="5"/>
                  </a:cubicBezTo>
                  <a:close/>
                  <a:moveTo>
                    <a:pt x="349" y="791"/>
                  </a:moveTo>
                  <a:cubicBezTo>
                    <a:pt x="347" y="791"/>
                    <a:pt x="345" y="790"/>
                    <a:pt x="344" y="790"/>
                  </a:cubicBezTo>
                  <a:cubicBezTo>
                    <a:pt x="344" y="772"/>
                    <a:pt x="344" y="772"/>
                    <a:pt x="344" y="772"/>
                  </a:cubicBezTo>
                  <a:cubicBezTo>
                    <a:pt x="345" y="774"/>
                    <a:pt x="347" y="776"/>
                    <a:pt x="349" y="778"/>
                  </a:cubicBezTo>
                  <a:cubicBezTo>
                    <a:pt x="349" y="791"/>
                    <a:pt x="349" y="791"/>
                    <a:pt x="349" y="791"/>
                  </a:cubicBezTo>
                  <a:close/>
                  <a:moveTo>
                    <a:pt x="349" y="42"/>
                  </a:moveTo>
                  <a:cubicBezTo>
                    <a:pt x="349" y="49"/>
                    <a:pt x="349" y="49"/>
                    <a:pt x="349" y="49"/>
                  </a:cubicBezTo>
                  <a:cubicBezTo>
                    <a:pt x="344" y="50"/>
                    <a:pt x="344" y="50"/>
                    <a:pt x="344" y="50"/>
                  </a:cubicBezTo>
                  <a:cubicBezTo>
                    <a:pt x="344" y="41"/>
                    <a:pt x="344" y="41"/>
                    <a:pt x="344" y="41"/>
                  </a:cubicBezTo>
                  <a:cubicBezTo>
                    <a:pt x="344" y="41"/>
                    <a:pt x="345" y="41"/>
                    <a:pt x="345" y="42"/>
                  </a:cubicBezTo>
                  <a:cubicBezTo>
                    <a:pt x="349" y="42"/>
                    <a:pt x="349" y="42"/>
                    <a:pt x="349" y="42"/>
                  </a:cubicBezTo>
                  <a:close/>
                  <a:moveTo>
                    <a:pt x="349" y="119"/>
                  </a:moveTo>
                  <a:cubicBezTo>
                    <a:pt x="349" y="140"/>
                    <a:pt x="349" y="140"/>
                    <a:pt x="349" y="140"/>
                  </a:cubicBezTo>
                  <a:cubicBezTo>
                    <a:pt x="347" y="140"/>
                    <a:pt x="346" y="140"/>
                    <a:pt x="344" y="140"/>
                  </a:cubicBezTo>
                  <a:cubicBezTo>
                    <a:pt x="344" y="118"/>
                    <a:pt x="344" y="118"/>
                    <a:pt x="344" y="118"/>
                  </a:cubicBezTo>
                  <a:cubicBezTo>
                    <a:pt x="345" y="118"/>
                    <a:pt x="347" y="118"/>
                    <a:pt x="349" y="119"/>
                  </a:cubicBezTo>
                  <a:close/>
                  <a:moveTo>
                    <a:pt x="349" y="169"/>
                  </a:moveTo>
                  <a:cubicBezTo>
                    <a:pt x="349" y="180"/>
                    <a:pt x="349" y="180"/>
                    <a:pt x="349" y="180"/>
                  </a:cubicBezTo>
                  <a:cubicBezTo>
                    <a:pt x="347" y="179"/>
                    <a:pt x="346" y="179"/>
                    <a:pt x="344" y="179"/>
                  </a:cubicBezTo>
                  <a:cubicBezTo>
                    <a:pt x="344" y="171"/>
                    <a:pt x="344" y="171"/>
                    <a:pt x="344" y="171"/>
                  </a:cubicBezTo>
                  <a:cubicBezTo>
                    <a:pt x="345" y="170"/>
                    <a:pt x="347" y="170"/>
                    <a:pt x="349" y="169"/>
                  </a:cubicBezTo>
                  <a:close/>
                  <a:moveTo>
                    <a:pt x="349" y="192"/>
                  </a:moveTo>
                  <a:cubicBezTo>
                    <a:pt x="349" y="197"/>
                    <a:pt x="349" y="197"/>
                    <a:pt x="349" y="197"/>
                  </a:cubicBezTo>
                  <a:cubicBezTo>
                    <a:pt x="347" y="197"/>
                    <a:pt x="345" y="198"/>
                    <a:pt x="344" y="198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5" y="191"/>
                    <a:pt x="346" y="192"/>
                    <a:pt x="346" y="192"/>
                  </a:cubicBezTo>
                  <a:cubicBezTo>
                    <a:pt x="349" y="192"/>
                    <a:pt x="349" y="192"/>
                    <a:pt x="349" y="192"/>
                  </a:cubicBezTo>
                  <a:close/>
                  <a:moveTo>
                    <a:pt x="349" y="210"/>
                  </a:moveTo>
                  <a:cubicBezTo>
                    <a:pt x="349" y="220"/>
                    <a:pt x="349" y="220"/>
                    <a:pt x="349" y="220"/>
                  </a:cubicBezTo>
                  <a:cubicBezTo>
                    <a:pt x="347" y="220"/>
                    <a:pt x="346" y="221"/>
                    <a:pt x="344" y="222"/>
                  </a:cubicBezTo>
                  <a:cubicBezTo>
                    <a:pt x="344" y="211"/>
                    <a:pt x="344" y="211"/>
                    <a:pt x="344" y="211"/>
                  </a:cubicBezTo>
                  <a:cubicBezTo>
                    <a:pt x="346" y="210"/>
                    <a:pt x="347" y="210"/>
                    <a:pt x="349" y="210"/>
                  </a:cubicBezTo>
                  <a:close/>
                  <a:moveTo>
                    <a:pt x="349" y="222"/>
                  </a:moveTo>
                  <a:cubicBezTo>
                    <a:pt x="349" y="241"/>
                    <a:pt x="349" y="241"/>
                    <a:pt x="349" y="241"/>
                  </a:cubicBezTo>
                  <a:cubicBezTo>
                    <a:pt x="347" y="241"/>
                    <a:pt x="346" y="241"/>
                    <a:pt x="344" y="241"/>
                  </a:cubicBezTo>
                  <a:cubicBezTo>
                    <a:pt x="344" y="234"/>
                    <a:pt x="344" y="234"/>
                    <a:pt x="344" y="234"/>
                  </a:cubicBezTo>
                  <a:cubicBezTo>
                    <a:pt x="345" y="234"/>
                    <a:pt x="346" y="233"/>
                    <a:pt x="348" y="233"/>
                  </a:cubicBezTo>
                  <a:cubicBezTo>
                    <a:pt x="348" y="232"/>
                    <a:pt x="348" y="232"/>
                    <a:pt x="348" y="231"/>
                  </a:cubicBezTo>
                  <a:cubicBezTo>
                    <a:pt x="346" y="231"/>
                    <a:pt x="345" y="232"/>
                    <a:pt x="344" y="232"/>
                  </a:cubicBezTo>
                  <a:cubicBezTo>
                    <a:pt x="344" y="224"/>
                    <a:pt x="344" y="224"/>
                    <a:pt x="344" y="224"/>
                  </a:cubicBezTo>
                  <a:cubicBezTo>
                    <a:pt x="349" y="222"/>
                    <a:pt x="349" y="222"/>
                    <a:pt x="349" y="222"/>
                  </a:cubicBezTo>
                  <a:close/>
                  <a:moveTo>
                    <a:pt x="349" y="242"/>
                  </a:moveTo>
                  <a:cubicBezTo>
                    <a:pt x="349" y="275"/>
                    <a:pt x="349" y="275"/>
                    <a:pt x="349" y="275"/>
                  </a:cubicBezTo>
                  <a:cubicBezTo>
                    <a:pt x="347" y="275"/>
                    <a:pt x="345" y="276"/>
                    <a:pt x="344" y="277"/>
                  </a:cubicBezTo>
                  <a:cubicBezTo>
                    <a:pt x="344" y="267"/>
                    <a:pt x="344" y="267"/>
                    <a:pt x="344" y="267"/>
                  </a:cubicBezTo>
                  <a:cubicBezTo>
                    <a:pt x="344" y="267"/>
                    <a:pt x="344" y="267"/>
                    <a:pt x="344" y="267"/>
                  </a:cubicBezTo>
                  <a:cubicBezTo>
                    <a:pt x="344" y="267"/>
                    <a:pt x="344" y="267"/>
                    <a:pt x="344" y="267"/>
                  </a:cubicBezTo>
                  <a:cubicBezTo>
                    <a:pt x="344" y="245"/>
                    <a:pt x="344" y="245"/>
                    <a:pt x="344" y="245"/>
                  </a:cubicBezTo>
                  <a:cubicBezTo>
                    <a:pt x="345" y="244"/>
                    <a:pt x="347" y="243"/>
                    <a:pt x="349" y="242"/>
                  </a:cubicBezTo>
                  <a:close/>
                  <a:moveTo>
                    <a:pt x="349" y="283"/>
                  </a:moveTo>
                  <a:cubicBezTo>
                    <a:pt x="349" y="295"/>
                    <a:pt x="349" y="295"/>
                    <a:pt x="349" y="295"/>
                  </a:cubicBezTo>
                  <a:cubicBezTo>
                    <a:pt x="348" y="295"/>
                    <a:pt x="347" y="295"/>
                    <a:pt x="346" y="295"/>
                  </a:cubicBezTo>
                  <a:cubicBezTo>
                    <a:pt x="345" y="295"/>
                    <a:pt x="345" y="294"/>
                    <a:pt x="344" y="294"/>
                  </a:cubicBezTo>
                  <a:cubicBezTo>
                    <a:pt x="344" y="285"/>
                    <a:pt x="344" y="285"/>
                    <a:pt x="344" y="285"/>
                  </a:cubicBezTo>
                  <a:cubicBezTo>
                    <a:pt x="346" y="284"/>
                    <a:pt x="347" y="283"/>
                    <a:pt x="349" y="283"/>
                  </a:cubicBezTo>
                  <a:close/>
                  <a:moveTo>
                    <a:pt x="349" y="305"/>
                  </a:moveTo>
                  <a:cubicBezTo>
                    <a:pt x="349" y="311"/>
                    <a:pt x="349" y="311"/>
                    <a:pt x="349" y="311"/>
                  </a:cubicBezTo>
                  <a:cubicBezTo>
                    <a:pt x="347" y="311"/>
                    <a:pt x="345" y="311"/>
                    <a:pt x="344" y="312"/>
                  </a:cubicBezTo>
                  <a:cubicBezTo>
                    <a:pt x="344" y="307"/>
                    <a:pt x="344" y="307"/>
                    <a:pt x="344" y="307"/>
                  </a:cubicBezTo>
                  <a:cubicBezTo>
                    <a:pt x="346" y="306"/>
                    <a:pt x="347" y="306"/>
                    <a:pt x="349" y="305"/>
                  </a:cubicBezTo>
                  <a:close/>
                  <a:moveTo>
                    <a:pt x="349" y="319"/>
                  </a:moveTo>
                  <a:cubicBezTo>
                    <a:pt x="349" y="326"/>
                    <a:pt x="349" y="326"/>
                    <a:pt x="349" y="326"/>
                  </a:cubicBezTo>
                  <a:cubicBezTo>
                    <a:pt x="348" y="326"/>
                    <a:pt x="348" y="327"/>
                    <a:pt x="348" y="327"/>
                  </a:cubicBezTo>
                  <a:cubicBezTo>
                    <a:pt x="346" y="327"/>
                    <a:pt x="345" y="328"/>
                    <a:pt x="344" y="329"/>
                  </a:cubicBezTo>
                  <a:cubicBezTo>
                    <a:pt x="344" y="324"/>
                    <a:pt x="344" y="324"/>
                    <a:pt x="344" y="324"/>
                  </a:cubicBezTo>
                  <a:cubicBezTo>
                    <a:pt x="345" y="324"/>
                    <a:pt x="346" y="323"/>
                    <a:pt x="348" y="322"/>
                  </a:cubicBezTo>
                  <a:cubicBezTo>
                    <a:pt x="346" y="321"/>
                    <a:pt x="345" y="321"/>
                    <a:pt x="344" y="320"/>
                  </a:cubicBezTo>
                  <a:cubicBezTo>
                    <a:pt x="344" y="316"/>
                    <a:pt x="344" y="316"/>
                    <a:pt x="344" y="316"/>
                  </a:cubicBezTo>
                  <a:cubicBezTo>
                    <a:pt x="345" y="317"/>
                    <a:pt x="347" y="318"/>
                    <a:pt x="349" y="319"/>
                  </a:cubicBezTo>
                  <a:close/>
                  <a:moveTo>
                    <a:pt x="349" y="378"/>
                  </a:moveTo>
                  <a:cubicBezTo>
                    <a:pt x="349" y="396"/>
                    <a:pt x="349" y="396"/>
                    <a:pt x="349" y="396"/>
                  </a:cubicBezTo>
                  <a:cubicBezTo>
                    <a:pt x="344" y="393"/>
                    <a:pt x="344" y="393"/>
                    <a:pt x="344" y="393"/>
                  </a:cubicBezTo>
                  <a:cubicBezTo>
                    <a:pt x="344" y="378"/>
                    <a:pt x="344" y="378"/>
                    <a:pt x="344" y="378"/>
                  </a:cubicBezTo>
                  <a:cubicBezTo>
                    <a:pt x="349" y="378"/>
                    <a:pt x="349" y="378"/>
                    <a:pt x="349" y="378"/>
                  </a:cubicBezTo>
                  <a:close/>
                  <a:moveTo>
                    <a:pt x="349" y="479"/>
                  </a:moveTo>
                  <a:cubicBezTo>
                    <a:pt x="349" y="483"/>
                    <a:pt x="349" y="483"/>
                    <a:pt x="349" y="483"/>
                  </a:cubicBezTo>
                  <a:cubicBezTo>
                    <a:pt x="348" y="482"/>
                    <a:pt x="347" y="481"/>
                    <a:pt x="346" y="481"/>
                  </a:cubicBezTo>
                  <a:cubicBezTo>
                    <a:pt x="345" y="488"/>
                    <a:pt x="344" y="491"/>
                    <a:pt x="349" y="496"/>
                  </a:cubicBezTo>
                  <a:cubicBezTo>
                    <a:pt x="349" y="499"/>
                    <a:pt x="349" y="499"/>
                    <a:pt x="349" y="499"/>
                  </a:cubicBezTo>
                  <a:cubicBezTo>
                    <a:pt x="347" y="498"/>
                    <a:pt x="345" y="498"/>
                    <a:pt x="344" y="497"/>
                  </a:cubicBezTo>
                  <a:cubicBezTo>
                    <a:pt x="344" y="476"/>
                    <a:pt x="344" y="476"/>
                    <a:pt x="344" y="476"/>
                  </a:cubicBezTo>
                  <a:cubicBezTo>
                    <a:pt x="345" y="477"/>
                    <a:pt x="347" y="478"/>
                    <a:pt x="349" y="479"/>
                  </a:cubicBezTo>
                  <a:close/>
                  <a:moveTo>
                    <a:pt x="349" y="556"/>
                  </a:moveTo>
                  <a:cubicBezTo>
                    <a:pt x="349" y="578"/>
                    <a:pt x="349" y="578"/>
                    <a:pt x="349" y="578"/>
                  </a:cubicBezTo>
                  <a:cubicBezTo>
                    <a:pt x="348" y="578"/>
                    <a:pt x="348" y="578"/>
                    <a:pt x="348" y="578"/>
                  </a:cubicBezTo>
                  <a:cubicBezTo>
                    <a:pt x="346" y="582"/>
                    <a:pt x="345" y="585"/>
                    <a:pt x="344" y="588"/>
                  </a:cubicBezTo>
                  <a:cubicBezTo>
                    <a:pt x="344" y="564"/>
                    <a:pt x="344" y="564"/>
                    <a:pt x="344" y="564"/>
                  </a:cubicBezTo>
                  <a:cubicBezTo>
                    <a:pt x="345" y="563"/>
                    <a:pt x="346" y="562"/>
                    <a:pt x="347" y="560"/>
                  </a:cubicBezTo>
                  <a:cubicBezTo>
                    <a:pt x="347" y="559"/>
                    <a:pt x="348" y="558"/>
                    <a:pt x="349" y="556"/>
                  </a:cubicBezTo>
                  <a:close/>
                  <a:moveTo>
                    <a:pt x="349" y="606"/>
                  </a:moveTo>
                  <a:cubicBezTo>
                    <a:pt x="349" y="612"/>
                    <a:pt x="349" y="612"/>
                    <a:pt x="349" y="612"/>
                  </a:cubicBezTo>
                  <a:cubicBezTo>
                    <a:pt x="347" y="611"/>
                    <a:pt x="346" y="611"/>
                    <a:pt x="344" y="610"/>
                  </a:cubicBezTo>
                  <a:cubicBezTo>
                    <a:pt x="344" y="605"/>
                    <a:pt x="344" y="605"/>
                    <a:pt x="344" y="605"/>
                  </a:cubicBezTo>
                  <a:cubicBezTo>
                    <a:pt x="345" y="605"/>
                    <a:pt x="347" y="606"/>
                    <a:pt x="349" y="606"/>
                  </a:cubicBezTo>
                  <a:close/>
                  <a:moveTo>
                    <a:pt x="349" y="628"/>
                  </a:moveTo>
                  <a:cubicBezTo>
                    <a:pt x="349" y="635"/>
                    <a:pt x="349" y="635"/>
                    <a:pt x="349" y="635"/>
                  </a:cubicBezTo>
                  <a:cubicBezTo>
                    <a:pt x="347" y="635"/>
                    <a:pt x="345" y="634"/>
                    <a:pt x="344" y="634"/>
                  </a:cubicBezTo>
                  <a:cubicBezTo>
                    <a:pt x="344" y="614"/>
                    <a:pt x="344" y="614"/>
                    <a:pt x="344" y="614"/>
                  </a:cubicBezTo>
                  <a:cubicBezTo>
                    <a:pt x="345" y="619"/>
                    <a:pt x="346" y="623"/>
                    <a:pt x="348" y="628"/>
                  </a:cubicBezTo>
                  <a:cubicBezTo>
                    <a:pt x="349" y="628"/>
                    <a:pt x="349" y="628"/>
                    <a:pt x="349" y="628"/>
                  </a:cubicBezTo>
                  <a:close/>
                  <a:moveTo>
                    <a:pt x="349" y="745"/>
                  </a:moveTo>
                  <a:cubicBezTo>
                    <a:pt x="349" y="754"/>
                    <a:pt x="349" y="754"/>
                    <a:pt x="349" y="754"/>
                  </a:cubicBezTo>
                  <a:cubicBezTo>
                    <a:pt x="347" y="753"/>
                    <a:pt x="346" y="753"/>
                    <a:pt x="344" y="753"/>
                  </a:cubicBezTo>
                  <a:cubicBezTo>
                    <a:pt x="344" y="745"/>
                    <a:pt x="344" y="745"/>
                    <a:pt x="344" y="745"/>
                  </a:cubicBezTo>
                  <a:cubicBezTo>
                    <a:pt x="345" y="745"/>
                    <a:pt x="347" y="745"/>
                    <a:pt x="349" y="745"/>
                  </a:cubicBezTo>
                  <a:close/>
                  <a:moveTo>
                    <a:pt x="344" y="685"/>
                  </a:moveTo>
                  <a:cubicBezTo>
                    <a:pt x="344" y="667"/>
                    <a:pt x="344" y="667"/>
                    <a:pt x="344" y="667"/>
                  </a:cubicBezTo>
                  <a:cubicBezTo>
                    <a:pt x="344" y="667"/>
                    <a:pt x="345" y="667"/>
                    <a:pt x="345" y="667"/>
                  </a:cubicBezTo>
                  <a:cubicBezTo>
                    <a:pt x="346" y="671"/>
                    <a:pt x="345" y="678"/>
                    <a:pt x="344" y="685"/>
                  </a:cubicBezTo>
                  <a:close/>
                  <a:moveTo>
                    <a:pt x="344" y="540"/>
                  </a:moveTo>
                  <a:cubicBezTo>
                    <a:pt x="344" y="534"/>
                    <a:pt x="344" y="534"/>
                    <a:pt x="344" y="534"/>
                  </a:cubicBezTo>
                  <a:cubicBezTo>
                    <a:pt x="345" y="534"/>
                    <a:pt x="346" y="534"/>
                    <a:pt x="348" y="535"/>
                  </a:cubicBezTo>
                  <a:cubicBezTo>
                    <a:pt x="347" y="537"/>
                    <a:pt x="346" y="538"/>
                    <a:pt x="344" y="540"/>
                  </a:cubicBezTo>
                  <a:close/>
                  <a:moveTo>
                    <a:pt x="337" y="6"/>
                  </a:moveTo>
                  <a:cubicBezTo>
                    <a:pt x="339" y="5"/>
                    <a:pt x="342" y="5"/>
                    <a:pt x="344" y="5"/>
                  </a:cubicBezTo>
                  <a:cubicBezTo>
                    <a:pt x="344" y="16"/>
                    <a:pt x="344" y="16"/>
                    <a:pt x="344" y="16"/>
                  </a:cubicBezTo>
                  <a:cubicBezTo>
                    <a:pt x="342" y="16"/>
                    <a:pt x="339" y="15"/>
                    <a:pt x="337" y="14"/>
                  </a:cubicBezTo>
                  <a:cubicBezTo>
                    <a:pt x="337" y="6"/>
                    <a:pt x="337" y="6"/>
                    <a:pt x="337" y="6"/>
                  </a:cubicBezTo>
                  <a:close/>
                  <a:moveTo>
                    <a:pt x="344" y="790"/>
                  </a:moveTo>
                  <a:cubicBezTo>
                    <a:pt x="342" y="790"/>
                    <a:pt x="339" y="789"/>
                    <a:pt x="337" y="789"/>
                  </a:cubicBezTo>
                  <a:cubicBezTo>
                    <a:pt x="337" y="781"/>
                    <a:pt x="337" y="781"/>
                    <a:pt x="337" y="781"/>
                  </a:cubicBezTo>
                  <a:cubicBezTo>
                    <a:pt x="338" y="781"/>
                    <a:pt x="338" y="781"/>
                    <a:pt x="338" y="781"/>
                  </a:cubicBezTo>
                  <a:cubicBezTo>
                    <a:pt x="338" y="780"/>
                    <a:pt x="337" y="779"/>
                    <a:pt x="337" y="778"/>
                  </a:cubicBezTo>
                  <a:cubicBezTo>
                    <a:pt x="337" y="755"/>
                    <a:pt x="337" y="755"/>
                    <a:pt x="337" y="755"/>
                  </a:cubicBezTo>
                  <a:cubicBezTo>
                    <a:pt x="340" y="762"/>
                    <a:pt x="342" y="768"/>
                    <a:pt x="344" y="772"/>
                  </a:cubicBezTo>
                  <a:cubicBezTo>
                    <a:pt x="344" y="790"/>
                    <a:pt x="344" y="790"/>
                    <a:pt x="344" y="790"/>
                  </a:cubicBezTo>
                  <a:close/>
                  <a:moveTo>
                    <a:pt x="344" y="41"/>
                  </a:moveTo>
                  <a:cubicBezTo>
                    <a:pt x="344" y="50"/>
                    <a:pt x="344" y="50"/>
                    <a:pt x="344" y="50"/>
                  </a:cubicBezTo>
                  <a:cubicBezTo>
                    <a:pt x="342" y="50"/>
                    <a:pt x="339" y="51"/>
                    <a:pt x="337" y="51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9" y="37"/>
                    <a:pt x="342" y="39"/>
                    <a:pt x="344" y="41"/>
                  </a:cubicBezTo>
                  <a:close/>
                  <a:moveTo>
                    <a:pt x="344" y="118"/>
                  </a:moveTo>
                  <a:cubicBezTo>
                    <a:pt x="344" y="140"/>
                    <a:pt x="344" y="140"/>
                    <a:pt x="344" y="140"/>
                  </a:cubicBezTo>
                  <a:cubicBezTo>
                    <a:pt x="343" y="140"/>
                    <a:pt x="343" y="140"/>
                    <a:pt x="343" y="140"/>
                  </a:cubicBezTo>
                  <a:cubicBezTo>
                    <a:pt x="341" y="139"/>
                    <a:pt x="339" y="137"/>
                    <a:pt x="337" y="136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39" y="117"/>
                    <a:pt x="342" y="117"/>
                    <a:pt x="344" y="118"/>
                  </a:cubicBezTo>
                  <a:close/>
                  <a:moveTo>
                    <a:pt x="344" y="171"/>
                  </a:moveTo>
                  <a:cubicBezTo>
                    <a:pt x="344" y="179"/>
                    <a:pt x="344" y="179"/>
                    <a:pt x="344" y="179"/>
                  </a:cubicBezTo>
                  <a:cubicBezTo>
                    <a:pt x="342" y="178"/>
                    <a:pt x="339" y="178"/>
                    <a:pt x="337" y="178"/>
                  </a:cubicBezTo>
                  <a:cubicBezTo>
                    <a:pt x="337" y="171"/>
                    <a:pt x="337" y="171"/>
                    <a:pt x="337" y="171"/>
                  </a:cubicBezTo>
                  <a:cubicBezTo>
                    <a:pt x="337" y="171"/>
                    <a:pt x="337" y="171"/>
                    <a:pt x="337" y="171"/>
                  </a:cubicBezTo>
                  <a:cubicBezTo>
                    <a:pt x="339" y="171"/>
                    <a:pt x="342" y="171"/>
                    <a:pt x="344" y="171"/>
                  </a:cubicBezTo>
                  <a:close/>
                  <a:moveTo>
                    <a:pt x="344" y="190"/>
                  </a:moveTo>
                  <a:cubicBezTo>
                    <a:pt x="344" y="198"/>
                    <a:pt x="344" y="198"/>
                    <a:pt x="344" y="198"/>
                  </a:cubicBezTo>
                  <a:cubicBezTo>
                    <a:pt x="342" y="199"/>
                    <a:pt x="339" y="200"/>
                    <a:pt x="337" y="201"/>
                  </a:cubicBezTo>
                  <a:cubicBezTo>
                    <a:pt x="337" y="201"/>
                    <a:pt x="337" y="201"/>
                    <a:pt x="337" y="201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8" y="195"/>
                    <a:pt x="338" y="194"/>
                    <a:pt x="339" y="194"/>
                  </a:cubicBezTo>
                  <a:cubicBezTo>
                    <a:pt x="338" y="193"/>
                    <a:pt x="338" y="193"/>
                    <a:pt x="337" y="192"/>
                  </a:cubicBezTo>
                  <a:cubicBezTo>
                    <a:pt x="337" y="185"/>
                    <a:pt x="337" y="185"/>
                    <a:pt x="337" y="185"/>
                  </a:cubicBezTo>
                  <a:cubicBezTo>
                    <a:pt x="339" y="187"/>
                    <a:pt x="342" y="189"/>
                    <a:pt x="344" y="190"/>
                  </a:cubicBezTo>
                  <a:close/>
                  <a:moveTo>
                    <a:pt x="344" y="211"/>
                  </a:moveTo>
                  <a:cubicBezTo>
                    <a:pt x="344" y="222"/>
                    <a:pt x="344" y="222"/>
                    <a:pt x="344" y="222"/>
                  </a:cubicBezTo>
                  <a:cubicBezTo>
                    <a:pt x="342" y="222"/>
                    <a:pt x="339" y="223"/>
                    <a:pt x="337" y="224"/>
                  </a:cubicBezTo>
                  <a:cubicBezTo>
                    <a:pt x="337" y="213"/>
                    <a:pt x="337" y="213"/>
                    <a:pt x="337" y="213"/>
                  </a:cubicBezTo>
                  <a:cubicBezTo>
                    <a:pt x="339" y="212"/>
                    <a:pt x="342" y="211"/>
                    <a:pt x="344" y="211"/>
                  </a:cubicBezTo>
                  <a:close/>
                  <a:moveTo>
                    <a:pt x="344" y="224"/>
                  </a:moveTo>
                  <a:cubicBezTo>
                    <a:pt x="337" y="226"/>
                    <a:pt x="337" y="226"/>
                    <a:pt x="337" y="226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9" y="233"/>
                    <a:pt x="342" y="232"/>
                    <a:pt x="344" y="232"/>
                  </a:cubicBezTo>
                  <a:cubicBezTo>
                    <a:pt x="344" y="224"/>
                    <a:pt x="344" y="224"/>
                    <a:pt x="344" y="224"/>
                  </a:cubicBezTo>
                  <a:close/>
                  <a:moveTo>
                    <a:pt x="344" y="234"/>
                  </a:moveTo>
                  <a:cubicBezTo>
                    <a:pt x="344" y="241"/>
                    <a:pt x="344" y="241"/>
                    <a:pt x="344" y="241"/>
                  </a:cubicBezTo>
                  <a:cubicBezTo>
                    <a:pt x="342" y="242"/>
                    <a:pt x="339" y="243"/>
                    <a:pt x="337" y="244"/>
                  </a:cubicBezTo>
                  <a:cubicBezTo>
                    <a:pt x="337" y="237"/>
                    <a:pt x="337" y="237"/>
                    <a:pt x="337" y="237"/>
                  </a:cubicBezTo>
                  <a:cubicBezTo>
                    <a:pt x="339" y="236"/>
                    <a:pt x="342" y="235"/>
                    <a:pt x="344" y="234"/>
                  </a:cubicBezTo>
                  <a:close/>
                  <a:moveTo>
                    <a:pt x="344" y="245"/>
                  </a:moveTo>
                  <a:cubicBezTo>
                    <a:pt x="344" y="267"/>
                    <a:pt x="344" y="267"/>
                    <a:pt x="344" y="267"/>
                  </a:cubicBezTo>
                  <a:cubicBezTo>
                    <a:pt x="343" y="266"/>
                    <a:pt x="343" y="266"/>
                    <a:pt x="337" y="264"/>
                  </a:cubicBezTo>
                  <a:cubicBezTo>
                    <a:pt x="337" y="248"/>
                    <a:pt x="337" y="248"/>
                    <a:pt x="337" y="248"/>
                  </a:cubicBezTo>
                  <a:cubicBezTo>
                    <a:pt x="339" y="247"/>
                    <a:pt x="342" y="246"/>
                    <a:pt x="344" y="245"/>
                  </a:cubicBezTo>
                  <a:close/>
                  <a:moveTo>
                    <a:pt x="344" y="267"/>
                  </a:moveTo>
                  <a:cubicBezTo>
                    <a:pt x="344" y="277"/>
                    <a:pt x="344" y="277"/>
                    <a:pt x="344" y="277"/>
                  </a:cubicBezTo>
                  <a:cubicBezTo>
                    <a:pt x="342" y="278"/>
                    <a:pt x="340" y="279"/>
                    <a:pt x="337" y="278"/>
                  </a:cubicBezTo>
                  <a:cubicBezTo>
                    <a:pt x="337" y="272"/>
                    <a:pt x="337" y="272"/>
                    <a:pt x="337" y="272"/>
                  </a:cubicBezTo>
                  <a:cubicBezTo>
                    <a:pt x="339" y="269"/>
                    <a:pt x="340" y="269"/>
                    <a:pt x="344" y="267"/>
                  </a:cubicBezTo>
                  <a:close/>
                  <a:moveTo>
                    <a:pt x="344" y="285"/>
                  </a:moveTo>
                  <a:cubicBezTo>
                    <a:pt x="344" y="294"/>
                    <a:pt x="344" y="294"/>
                    <a:pt x="344" y="294"/>
                  </a:cubicBezTo>
                  <a:cubicBezTo>
                    <a:pt x="342" y="292"/>
                    <a:pt x="341" y="290"/>
                    <a:pt x="342" y="286"/>
                  </a:cubicBezTo>
                  <a:cubicBezTo>
                    <a:pt x="342" y="286"/>
                    <a:pt x="343" y="285"/>
                    <a:pt x="344" y="285"/>
                  </a:cubicBezTo>
                  <a:close/>
                  <a:moveTo>
                    <a:pt x="344" y="307"/>
                  </a:moveTo>
                  <a:cubicBezTo>
                    <a:pt x="344" y="312"/>
                    <a:pt x="344" y="312"/>
                    <a:pt x="344" y="312"/>
                  </a:cubicBezTo>
                  <a:cubicBezTo>
                    <a:pt x="343" y="312"/>
                    <a:pt x="342" y="313"/>
                    <a:pt x="340" y="314"/>
                  </a:cubicBezTo>
                  <a:cubicBezTo>
                    <a:pt x="342" y="315"/>
                    <a:pt x="343" y="315"/>
                    <a:pt x="344" y="316"/>
                  </a:cubicBezTo>
                  <a:cubicBezTo>
                    <a:pt x="344" y="320"/>
                    <a:pt x="344" y="320"/>
                    <a:pt x="344" y="320"/>
                  </a:cubicBezTo>
                  <a:cubicBezTo>
                    <a:pt x="341" y="319"/>
                    <a:pt x="339" y="318"/>
                    <a:pt x="337" y="318"/>
                  </a:cubicBezTo>
                  <a:cubicBezTo>
                    <a:pt x="337" y="312"/>
                    <a:pt x="337" y="312"/>
                    <a:pt x="337" y="312"/>
                  </a:cubicBezTo>
                  <a:cubicBezTo>
                    <a:pt x="338" y="311"/>
                    <a:pt x="339" y="310"/>
                    <a:pt x="342" y="308"/>
                  </a:cubicBezTo>
                  <a:cubicBezTo>
                    <a:pt x="342" y="308"/>
                    <a:pt x="343" y="307"/>
                    <a:pt x="344" y="307"/>
                  </a:cubicBezTo>
                  <a:close/>
                  <a:moveTo>
                    <a:pt x="344" y="324"/>
                  </a:moveTo>
                  <a:cubicBezTo>
                    <a:pt x="344" y="329"/>
                    <a:pt x="344" y="329"/>
                    <a:pt x="344" y="329"/>
                  </a:cubicBezTo>
                  <a:cubicBezTo>
                    <a:pt x="341" y="330"/>
                    <a:pt x="339" y="333"/>
                    <a:pt x="337" y="334"/>
                  </a:cubicBezTo>
                  <a:cubicBezTo>
                    <a:pt x="337" y="330"/>
                    <a:pt x="337" y="330"/>
                    <a:pt x="337" y="330"/>
                  </a:cubicBezTo>
                  <a:cubicBezTo>
                    <a:pt x="337" y="330"/>
                    <a:pt x="338" y="330"/>
                    <a:pt x="338" y="329"/>
                  </a:cubicBezTo>
                  <a:cubicBezTo>
                    <a:pt x="337" y="329"/>
                    <a:pt x="337" y="329"/>
                    <a:pt x="337" y="329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41" y="325"/>
                    <a:pt x="342" y="325"/>
                    <a:pt x="344" y="324"/>
                  </a:cubicBezTo>
                  <a:close/>
                  <a:moveTo>
                    <a:pt x="344" y="378"/>
                  </a:moveTo>
                  <a:cubicBezTo>
                    <a:pt x="344" y="393"/>
                    <a:pt x="344" y="393"/>
                    <a:pt x="344" y="393"/>
                  </a:cubicBezTo>
                  <a:cubicBezTo>
                    <a:pt x="337" y="387"/>
                    <a:pt x="337" y="387"/>
                    <a:pt x="337" y="387"/>
                  </a:cubicBezTo>
                  <a:cubicBezTo>
                    <a:pt x="337" y="378"/>
                    <a:pt x="337" y="378"/>
                    <a:pt x="337" y="378"/>
                  </a:cubicBezTo>
                  <a:cubicBezTo>
                    <a:pt x="344" y="378"/>
                    <a:pt x="344" y="378"/>
                    <a:pt x="344" y="378"/>
                  </a:cubicBezTo>
                  <a:close/>
                  <a:moveTo>
                    <a:pt x="344" y="476"/>
                  </a:moveTo>
                  <a:cubicBezTo>
                    <a:pt x="344" y="497"/>
                    <a:pt x="344" y="497"/>
                    <a:pt x="344" y="497"/>
                  </a:cubicBezTo>
                  <a:cubicBezTo>
                    <a:pt x="342" y="495"/>
                    <a:pt x="339" y="494"/>
                    <a:pt x="337" y="493"/>
                  </a:cubicBezTo>
                  <a:cubicBezTo>
                    <a:pt x="337" y="488"/>
                    <a:pt x="337" y="488"/>
                    <a:pt x="337" y="488"/>
                  </a:cubicBezTo>
                  <a:cubicBezTo>
                    <a:pt x="338" y="489"/>
                    <a:pt x="338" y="490"/>
                    <a:pt x="339" y="491"/>
                  </a:cubicBezTo>
                  <a:cubicBezTo>
                    <a:pt x="340" y="484"/>
                    <a:pt x="341" y="479"/>
                    <a:pt x="337" y="474"/>
                  </a:cubicBezTo>
                  <a:cubicBezTo>
                    <a:pt x="337" y="469"/>
                    <a:pt x="337" y="469"/>
                    <a:pt x="337" y="469"/>
                  </a:cubicBezTo>
                  <a:cubicBezTo>
                    <a:pt x="338" y="471"/>
                    <a:pt x="340" y="472"/>
                    <a:pt x="342" y="473"/>
                  </a:cubicBezTo>
                  <a:cubicBezTo>
                    <a:pt x="342" y="474"/>
                    <a:pt x="343" y="475"/>
                    <a:pt x="344" y="476"/>
                  </a:cubicBezTo>
                  <a:close/>
                  <a:moveTo>
                    <a:pt x="344" y="534"/>
                  </a:moveTo>
                  <a:cubicBezTo>
                    <a:pt x="344" y="540"/>
                    <a:pt x="344" y="540"/>
                    <a:pt x="344" y="540"/>
                  </a:cubicBezTo>
                  <a:cubicBezTo>
                    <a:pt x="342" y="542"/>
                    <a:pt x="339" y="543"/>
                    <a:pt x="337" y="545"/>
                  </a:cubicBezTo>
                  <a:cubicBezTo>
                    <a:pt x="337" y="536"/>
                    <a:pt x="337" y="536"/>
                    <a:pt x="337" y="536"/>
                  </a:cubicBezTo>
                  <a:cubicBezTo>
                    <a:pt x="339" y="535"/>
                    <a:pt x="341" y="535"/>
                    <a:pt x="344" y="534"/>
                  </a:cubicBezTo>
                  <a:close/>
                  <a:moveTo>
                    <a:pt x="344" y="564"/>
                  </a:moveTo>
                  <a:cubicBezTo>
                    <a:pt x="344" y="588"/>
                    <a:pt x="344" y="588"/>
                    <a:pt x="344" y="588"/>
                  </a:cubicBezTo>
                  <a:cubicBezTo>
                    <a:pt x="344" y="590"/>
                    <a:pt x="343" y="590"/>
                    <a:pt x="343" y="591"/>
                  </a:cubicBezTo>
                  <a:cubicBezTo>
                    <a:pt x="341" y="592"/>
                    <a:pt x="340" y="593"/>
                    <a:pt x="338" y="593"/>
                  </a:cubicBezTo>
                  <a:cubicBezTo>
                    <a:pt x="338" y="592"/>
                    <a:pt x="337" y="590"/>
                    <a:pt x="337" y="589"/>
                  </a:cubicBezTo>
                  <a:cubicBezTo>
                    <a:pt x="337" y="580"/>
                    <a:pt x="337" y="580"/>
                    <a:pt x="337" y="580"/>
                  </a:cubicBezTo>
                  <a:cubicBezTo>
                    <a:pt x="338" y="580"/>
                    <a:pt x="338" y="580"/>
                    <a:pt x="338" y="580"/>
                  </a:cubicBezTo>
                  <a:cubicBezTo>
                    <a:pt x="340" y="575"/>
                    <a:pt x="341" y="569"/>
                    <a:pt x="344" y="564"/>
                  </a:cubicBezTo>
                  <a:close/>
                  <a:moveTo>
                    <a:pt x="344" y="605"/>
                  </a:moveTo>
                  <a:cubicBezTo>
                    <a:pt x="344" y="610"/>
                    <a:pt x="344" y="610"/>
                    <a:pt x="344" y="610"/>
                  </a:cubicBezTo>
                  <a:cubicBezTo>
                    <a:pt x="344" y="610"/>
                    <a:pt x="343" y="610"/>
                    <a:pt x="343" y="610"/>
                  </a:cubicBezTo>
                  <a:cubicBezTo>
                    <a:pt x="343" y="611"/>
                    <a:pt x="344" y="613"/>
                    <a:pt x="344" y="614"/>
                  </a:cubicBezTo>
                  <a:cubicBezTo>
                    <a:pt x="344" y="634"/>
                    <a:pt x="344" y="634"/>
                    <a:pt x="344" y="634"/>
                  </a:cubicBezTo>
                  <a:cubicBezTo>
                    <a:pt x="342" y="634"/>
                    <a:pt x="339" y="633"/>
                    <a:pt x="337" y="632"/>
                  </a:cubicBezTo>
                  <a:cubicBezTo>
                    <a:pt x="337" y="627"/>
                    <a:pt x="337" y="627"/>
                    <a:pt x="337" y="627"/>
                  </a:cubicBezTo>
                  <a:cubicBezTo>
                    <a:pt x="337" y="627"/>
                    <a:pt x="338" y="627"/>
                    <a:pt x="338" y="628"/>
                  </a:cubicBezTo>
                  <a:cubicBezTo>
                    <a:pt x="339" y="627"/>
                    <a:pt x="340" y="627"/>
                    <a:pt x="341" y="626"/>
                  </a:cubicBezTo>
                  <a:cubicBezTo>
                    <a:pt x="340" y="622"/>
                    <a:pt x="338" y="618"/>
                    <a:pt x="337" y="614"/>
                  </a:cubicBezTo>
                  <a:cubicBezTo>
                    <a:pt x="337" y="604"/>
                    <a:pt x="337" y="604"/>
                    <a:pt x="337" y="604"/>
                  </a:cubicBezTo>
                  <a:cubicBezTo>
                    <a:pt x="337" y="604"/>
                    <a:pt x="338" y="604"/>
                    <a:pt x="338" y="605"/>
                  </a:cubicBezTo>
                  <a:cubicBezTo>
                    <a:pt x="340" y="605"/>
                    <a:pt x="342" y="605"/>
                    <a:pt x="344" y="605"/>
                  </a:cubicBezTo>
                  <a:close/>
                  <a:moveTo>
                    <a:pt x="344" y="667"/>
                  </a:moveTo>
                  <a:cubicBezTo>
                    <a:pt x="344" y="685"/>
                    <a:pt x="344" y="685"/>
                    <a:pt x="344" y="685"/>
                  </a:cubicBezTo>
                  <a:cubicBezTo>
                    <a:pt x="342" y="695"/>
                    <a:pt x="340" y="704"/>
                    <a:pt x="337" y="708"/>
                  </a:cubicBezTo>
                  <a:cubicBezTo>
                    <a:pt x="337" y="708"/>
                    <a:pt x="337" y="708"/>
                    <a:pt x="337" y="708"/>
                  </a:cubicBezTo>
                  <a:cubicBezTo>
                    <a:pt x="337" y="666"/>
                    <a:pt x="337" y="666"/>
                    <a:pt x="337" y="666"/>
                  </a:cubicBezTo>
                  <a:cubicBezTo>
                    <a:pt x="339" y="666"/>
                    <a:pt x="341" y="666"/>
                    <a:pt x="344" y="667"/>
                  </a:cubicBezTo>
                  <a:close/>
                  <a:moveTo>
                    <a:pt x="344" y="745"/>
                  </a:moveTo>
                  <a:cubicBezTo>
                    <a:pt x="344" y="753"/>
                    <a:pt x="344" y="753"/>
                    <a:pt x="344" y="753"/>
                  </a:cubicBezTo>
                  <a:cubicBezTo>
                    <a:pt x="342" y="753"/>
                    <a:pt x="340" y="753"/>
                    <a:pt x="337" y="753"/>
                  </a:cubicBezTo>
                  <a:cubicBezTo>
                    <a:pt x="337" y="745"/>
                    <a:pt x="337" y="745"/>
                    <a:pt x="337" y="745"/>
                  </a:cubicBezTo>
                  <a:cubicBezTo>
                    <a:pt x="339" y="745"/>
                    <a:pt x="342" y="745"/>
                    <a:pt x="344" y="745"/>
                  </a:cubicBezTo>
                  <a:close/>
                  <a:moveTo>
                    <a:pt x="337" y="532"/>
                  </a:moveTo>
                  <a:cubicBezTo>
                    <a:pt x="337" y="522"/>
                    <a:pt x="337" y="522"/>
                    <a:pt x="337" y="522"/>
                  </a:cubicBezTo>
                  <a:cubicBezTo>
                    <a:pt x="343" y="522"/>
                    <a:pt x="343" y="522"/>
                    <a:pt x="343" y="522"/>
                  </a:cubicBezTo>
                  <a:cubicBezTo>
                    <a:pt x="343" y="526"/>
                    <a:pt x="341" y="529"/>
                    <a:pt x="337" y="532"/>
                  </a:cubicBezTo>
                  <a:close/>
                  <a:moveTo>
                    <a:pt x="337" y="517"/>
                  </a:moveTo>
                  <a:cubicBezTo>
                    <a:pt x="337" y="509"/>
                    <a:pt x="337" y="509"/>
                    <a:pt x="337" y="509"/>
                  </a:cubicBezTo>
                  <a:cubicBezTo>
                    <a:pt x="339" y="508"/>
                    <a:pt x="340" y="508"/>
                    <a:pt x="342" y="508"/>
                  </a:cubicBezTo>
                  <a:cubicBezTo>
                    <a:pt x="343" y="511"/>
                    <a:pt x="343" y="513"/>
                    <a:pt x="343" y="516"/>
                  </a:cubicBezTo>
                  <a:cubicBezTo>
                    <a:pt x="341" y="516"/>
                    <a:pt x="339" y="517"/>
                    <a:pt x="337" y="517"/>
                  </a:cubicBezTo>
                  <a:close/>
                  <a:moveTo>
                    <a:pt x="337" y="101"/>
                  </a:moveTo>
                  <a:cubicBezTo>
                    <a:pt x="337" y="84"/>
                    <a:pt x="337" y="84"/>
                    <a:pt x="337" y="84"/>
                  </a:cubicBezTo>
                  <a:cubicBezTo>
                    <a:pt x="338" y="84"/>
                    <a:pt x="338" y="84"/>
                    <a:pt x="339" y="84"/>
                  </a:cubicBezTo>
                  <a:cubicBezTo>
                    <a:pt x="343" y="91"/>
                    <a:pt x="342" y="94"/>
                    <a:pt x="339" y="100"/>
                  </a:cubicBezTo>
                  <a:lnTo>
                    <a:pt x="337" y="101"/>
                  </a:lnTo>
                  <a:close/>
                  <a:moveTo>
                    <a:pt x="328" y="7"/>
                  </a:moveTo>
                  <a:cubicBezTo>
                    <a:pt x="331" y="7"/>
                    <a:pt x="334" y="6"/>
                    <a:pt x="337" y="6"/>
                  </a:cubicBezTo>
                  <a:cubicBezTo>
                    <a:pt x="337" y="14"/>
                    <a:pt x="337" y="14"/>
                    <a:pt x="337" y="14"/>
                  </a:cubicBezTo>
                  <a:cubicBezTo>
                    <a:pt x="334" y="14"/>
                    <a:pt x="331" y="14"/>
                    <a:pt x="328" y="14"/>
                  </a:cubicBezTo>
                  <a:cubicBezTo>
                    <a:pt x="328" y="7"/>
                    <a:pt x="328" y="7"/>
                    <a:pt x="328" y="7"/>
                  </a:cubicBezTo>
                  <a:close/>
                  <a:moveTo>
                    <a:pt x="337" y="789"/>
                  </a:moveTo>
                  <a:cubicBezTo>
                    <a:pt x="334" y="789"/>
                    <a:pt x="331" y="788"/>
                    <a:pt x="328" y="788"/>
                  </a:cubicBezTo>
                  <a:cubicBezTo>
                    <a:pt x="328" y="781"/>
                    <a:pt x="328" y="781"/>
                    <a:pt x="328" y="781"/>
                  </a:cubicBezTo>
                  <a:cubicBezTo>
                    <a:pt x="331" y="781"/>
                    <a:pt x="334" y="781"/>
                    <a:pt x="337" y="781"/>
                  </a:cubicBezTo>
                  <a:cubicBezTo>
                    <a:pt x="337" y="789"/>
                    <a:pt x="337" y="789"/>
                    <a:pt x="337" y="789"/>
                  </a:cubicBezTo>
                  <a:close/>
                  <a:moveTo>
                    <a:pt x="337" y="35"/>
                  </a:moveTo>
                  <a:cubicBezTo>
                    <a:pt x="337" y="51"/>
                    <a:pt x="337" y="51"/>
                    <a:pt x="337" y="51"/>
                  </a:cubicBezTo>
                  <a:cubicBezTo>
                    <a:pt x="334" y="52"/>
                    <a:pt x="331" y="52"/>
                    <a:pt x="328" y="53"/>
                  </a:cubicBezTo>
                  <a:cubicBezTo>
                    <a:pt x="328" y="45"/>
                    <a:pt x="328" y="45"/>
                    <a:pt x="328" y="45"/>
                  </a:cubicBezTo>
                  <a:cubicBezTo>
                    <a:pt x="329" y="44"/>
                    <a:pt x="330" y="44"/>
                    <a:pt x="332" y="43"/>
                  </a:cubicBezTo>
                  <a:cubicBezTo>
                    <a:pt x="330" y="41"/>
                    <a:pt x="329" y="40"/>
                    <a:pt x="328" y="38"/>
                  </a:cubicBezTo>
                  <a:cubicBezTo>
                    <a:pt x="328" y="26"/>
                    <a:pt x="328" y="26"/>
                    <a:pt x="328" y="26"/>
                  </a:cubicBezTo>
                  <a:cubicBezTo>
                    <a:pt x="330" y="29"/>
                    <a:pt x="334" y="33"/>
                    <a:pt x="337" y="35"/>
                  </a:cubicBezTo>
                  <a:close/>
                  <a:moveTo>
                    <a:pt x="337" y="84"/>
                  </a:moveTo>
                  <a:cubicBezTo>
                    <a:pt x="337" y="101"/>
                    <a:pt x="337" y="101"/>
                    <a:pt x="337" y="101"/>
                  </a:cubicBezTo>
                  <a:cubicBezTo>
                    <a:pt x="334" y="102"/>
                    <a:pt x="331" y="103"/>
                    <a:pt x="328" y="103"/>
                  </a:cubicBezTo>
                  <a:cubicBezTo>
                    <a:pt x="328" y="87"/>
                    <a:pt x="328" y="87"/>
                    <a:pt x="328" y="87"/>
                  </a:cubicBezTo>
                  <a:cubicBezTo>
                    <a:pt x="331" y="86"/>
                    <a:pt x="334" y="85"/>
                    <a:pt x="337" y="84"/>
                  </a:cubicBezTo>
                  <a:close/>
                  <a:moveTo>
                    <a:pt x="337" y="116"/>
                  </a:moveTo>
                  <a:cubicBezTo>
                    <a:pt x="337" y="136"/>
                    <a:pt x="337" y="136"/>
                    <a:pt x="337" y="136"/>
                  </a:cubicBezTo>
                  <a:cubicBezTo>
                    <a:pt x="334" y="134"/>
                    <a:pt x="331" y="131"/>
                    <a:pt x="328" y="129"/>
                  </a:cubicBezTo>
                  <a:cubicBezTo>
                    <a:pt x="328" y="113"/>
                    <a:pt x="328" y="113"/>
                    <a:pt x="328" y="113"/>
                  </a:cubicBezTo>
                  <a:cubicBezTo>
                    <a:pt x="331" y="114"/>
                    <a:pt x="334" y="115"/>
                    <a:pt x="337" y="116"/>
                  </a:cubicBezTo>
                  <a:close/>
                  <a:moveTo>
                    <a:pt x="337" y="171"/>
                  </a:moveTo>
                  <a:cubicBezTo>
                    <a:pt x="337" y="178"/>
                    <a:pt x="337" y="178"/>
                    <a:pt x="337" y="178"/>
                  </a:cubicBezTo>
                  <a:cubicBezTo>
                    <a:pt x="335" y="178"/>
                    <a:pt x="334" y="178"/>
                    <a:pt x="332" y="178"/>
                  </a:cubicBezTo>
                  <a:cubicBezTo>
                    <a:pt x="333" y="181"/>
                    <a:pt x="335" y="183"/>
                    <a:pt x="337" y="185"/>
                  </a:cubicBezTo>
                  <a:cubicBezTo>
                    <a:pt x="337" y="192"/>
                    <a:pt x="337" y="192"/>
                    <a:pt x="337" y="192"/>
                  </a:cubicBezTo>
                  <a:cubicBezTo>
                    <a:pt x="333" y="190"/>
                    <a:pt x="330" y="187"/>
                    <a:pt x="328" y="185"/>
                  </a:cubicBezTo>
                  <a:cubicBezTo>
                    <a:pt x="328" y="175"/>
                    <a:pt x="328" y="175"/>
                    <a:pt x="328" y="175"/>
                  </a:cubicBezTo>
                  <a:cubicBezTo>
                    <a:pt x="331" y="174"/>
                    <a:pt x="334" y="173"/>
                    <a:pt x="337" y="171"/>
                  </a:cubicBezTo>
                  <a:close/>
                  <a:moveTo>
                    <a:pt x="337" y="195"/>
                  </a:moveTo>
                  <a:cubicBezTo>
                    <a:pt x="337" y="201"/>
                    <a:pt x="337" y="201"/>
                    <a:pt x="337" y="201"/>
                  </a:cubicBezTo>
                  <a:cubicBezTo>
                    <a:pt x="334" y="202"/>
                    <a:pt x="331" y="202"/>
                    <a:pt x="328" y="203"/>
                  </a:cubicBezTo>
                  <a:cubicBezTo>
                    <a:pt x="328" y="197"/>
                    <a:pt x="328" y="197"/>
                    <a:pt x="328" y="197"/>
                  </a:cubicBezTo>
                  <a:cubicBezTo>
                    <a:pt x="331" y="196"/>
                    <a:pt x="334" y="196"/>
                    <a:pt x="337" y="195"/>
                  </a:cubicBezTo>
                  <a:close/>
                  <a:moveTo>
                    <a:pt x="337" y="213"/>
                  </a:moveTo>
                  <a:cubicBezTo>
                    <a:pt x="337" y="224"/>
                    <a:pt x="337" y="224"/>
                    <a:pt x="337" y="224"/>
                  </a:cubicBezTo>
                  <a:cubicBezTo>
                    <a:pt x="335" y="225"/>
                    <a:pt x="333" y="226"/>
                    <a:pt x="331" y="226"/>
                  </a:cubicBezTo>
                  <a:cubicBezTo>
                    <a:pt x="331" y="227"/>
                    <a:pt x="331" y="228"/>
                    <a:pt x="331" y="229"/>
                  </a:cubicBezTo>
                  <a:cubicBezTo>
                    <a:pt x="337" y="226"/>
                    <a:pt x="337" y="226"/>
                    <a:pt x="337" y="226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4" y="235"/>
                    <a:pt x="330" y="236"/>
                    <a:pt x="328" y="239"/>
                  </a:cubicBezTo>
                  <a:cubicBezTo>
                    <a:pt x="328" y="216"/>
                    <a:pt x="328" y="216"/>
                    <a:pt x="328" y="216"/>
                  </a:cubicBezTo>
                  <a:cubicBezTo>
                    <a:pt x="331" y="215"/>
                    <a:pt x="334" y="214"/>
                    <a:pt x="337" y="213"/>
                  </a:cubicBezTo>
                  <a:close/>
                  <a:moveTo>
                    <a:pt x="337" y="237"/>
                  </a:moveTo>
                  <a:cubicBezTo>
                    <a:pt x="334" y="238"/>
                    <a:pt x="331" y="240"/>
                    <a:pt x="328" y="242"/>
                  </a:cubicBezTo>
                  <a:cubicBezTo>
                    <a:pt x="328" y="260"/>
                    <a:pt x="328" y="260"/>
                    <a:pt x="328" y="260"/>
                  </a:cubicBezTo>
                  <a:cubicBezTo>
                    <a:pt x="329" y="260"/>
                    <a:pt x="331" y="260"/>
                    <a:pt x="332" y="260"/>
                  </a:cubicBezTo>
                  <a:cubicBezTo>
                    <a:pt x="332" y="260"/>
                    <a:pt x="332" y="259"/>
                    <a:pt x="332" y="258"/>
                  </a:cubicBezTo>
                  <a:cubicBezTo>
                    <a:pt x="333" y="258"/>
                    <a:pt x="334" y="258"/>
                    <a:pt x="334" y="258"/>
                  </a:cubicBezTo>
                  <a:cubicBezTo>
                    <a:pt x="335" y="260"/>
                    <a:pt x="335" y="262"/>
                    <a:pt x="335" y="264"/>
                  </a:cubicBezTo>
                  <a:cubicBezTo>
                    <a:pt x="337" y="264"/>
                    <a:pt x="337" y="264"/>
                    <a:pt x="337" y="264"/>
                  </a:cubicBezTo>
                  <a:cubicBezTo>
                    <a:pt x="337" y="248"/>
                    <a:pt x="337" y="248"/>
                    <a:pt x="337" y="248"/>
                  </a:cubicBezTo>
                  <a:cubicBezTo>
                    <a:pt x="335" y="249"/>
                    <a:pt x="332" y="249"/>
                    <a:pt x="330" y="250"/>
                  </a:cubicBezTo>
                  <a:cubicBezTo>
                    <a:pt x="331" y="247"/>
                    <a:pt x="334" y="245"/>
                    <a:pt x="337" y="244"/>
                  </a:cubicBezTo>
                  <a:cubicBezTo>
                    <a:pt x="337" y="237"/>
                    <a:pt x="337" y="237"/>
                    <a:pt x="337" y="237"/>
                  </a:cubicBezTo>
                  <a:close/>
                  <a:moveTo>
                    <a:pt x="337" y="272"/>
                  </a:moveTo>
                  <a:cubicBezTo>
                    <a:pt x="337" y="278"/>
                    <a:pt x="337" y="278"/>
                    <a:pt x="337" y="278"/>
                  </a:cubicBezTo>
                  <a:cubicBezTo>
                    <a:pt x="336" y="278"/>
                    <a:pt x="336" y="277"/>
                    <a:pt x="335" y="277"/>
                  </a:cubicBezTo>
                  <a:cubicBezTo>
                    <a:pt x="335" y="276"/>
                    <a:pt x="335" y="274"/>
                    <a:pt x="335" y="273"/>
                  </a:cubicBezTo>
                  <a:cubicBezTo>
                    <a:pt x="336" y="273"/>
                    <a:pt x="336" y="272"/>
                    <a:pt x="337" y="272"/>
                  </a:cubicBezTo>
                  <a:close/>
                  <a:moveTo>
                    <a:pt x="337" y="312"/>
                  </a:moveTo>
                  <a:cubicBezTo>
                    <a:pt x="337" y="318"/>
                    <a:pt x="337" y="318"/>
                    <a:pt x="337" y="318"/>
                  </a:cubicBezTo>
                  <a:cubicBezTo>
                    <a:pt x="335" y="318"/>
                    <a:pt x="332" y="319"/>
                    <a:pt x="330" y="321"/>
                  </a:cubicBezTo>
                  <a:cubicBezTo>
                    <a:pt x="332" y="322"/>
                    <a:pt x="334" y="323"/>
                    <a:pt x="337" y="325"/>
                  </a:cubicBezTo>
                  <a:cubicBezTo>
                    <a:pt x="337" y="329"/>
                    <a:pt x="337" y="329"/>
                    <a:pt x="337" y="329"/>
                  </a:cubicBezTo>
                  <a:cubicBezTo>
                    <a:pt x="333" y="327"/>
                    <a:pt x="330" y="326"/>
                    <a:pt x="328" y="326"/>
                  </a:cubicBezTo>
                  <a:cubicBezTo>
                    <a:pt x="328" y="316"/>
                    <a:pt x="328" y="316"/>
                    <a:pt x="328" y="316"/>
                  </a:cubicBezTo>
                  <a:cubicBezTo>
                    <a:pt x="329" y="317"/>
                    <a:pt x="329" y="317"/>
                    <a:pt x="329" y="317"/>
                  </a:cubicBezTo>
                  <a:cubicBezTo>
                    <a:pt x="333" y="314"/>
                    <a:pt x="335" y="313"/>
                    <a:pt x="337" y="312"/>
                  </a:cubicBezTo>
                  <a:close/>
                  <a:moveTo>
                    <a:pt x="337" y="330"/>
                  </a:moveTo>
                  <a:cubicBezTo>
                    <a:pt x="337" y="334"/>
                    <a:pt x="337" y="334"/>
                    <a:pt x="337" y="334"/>
                  </a:cubicBezTo>
                  <a:cubicBezTo>
                    <a:pt x="336" y="335"/>
                    <a:pt x="335" y="336"/>
                    <a:pt x="333" y="336"/>
                  </a:cubicBezTo>
                  <a:cubicBezTo>
                    <a:pt x="332" y="339"/>
                    <a:pt x="330" y="342"/>
                    <a:pt x="328" y="344"/>
                  </a:cubicBezTo>
                  <a:cubicBezTo>
                    <a:pt x="328" y="338"/>
                    <a:pt x="328" y="338"/>
                    <a:pt x="328" y="338"/>
                  </a:cubicBezTo>
                  <a:cubicBezTo>
                    <a:pt x="328" y="338"/>
                    <a:pt x="328" y="338"/>
                    <a:pt x="328" y="338"/>
                  </a:cubicBezTo>
                  <a:cubicBezTo>
                    <a:pt x="328" y="337"/>
                    <a:pt x="328" y="337"/>
                    <a:pt x="328" y="337"/>
                  </a:cubicBezTo>
                  <a:cubicBezTo>
                    <a:pt x="328" y="332"/>
                    <a:pt x="328" y="332"/>
                    <a:pt x="328" y="332"/>
                  </a:cubicBezTo>
                  <a:cubicBezTo>
                    <a:pt x="331" y="332"/>
                    <a:pt x="334" y="332"/>
                    <a:pt x="337" y="330"/>
                  </a:cubicBezTo>
                  <a:close/>
                  <a:moveTo>
                    <a:pt x="337" y="378"/>
                  </a:moveTo>
                  <a:cubicBezTo>
                    <a:pt x="337" y="387"/>
                    <a:pt x="337" y="387"/>
                    <a:pt x="337" y="387"/>
                  </a:cubicBezTo>
                  <a:cubicBezTo>
                    <a:pt x="328" y="380"/>
                    <a:pt x="328" y="380"/>
                    <a:pt x="328" y="380"/>
                  </a:cubicBezTo>
                  <a:cubicBezTo>
                    <a:pt x="328" y="378"/>
                    <a:pt x="328" y="378"/>
                    <a:pt x="328" y="378"/>
                  </a:cubicBezTo>
                  <a:cubicBezTo>
                    <a:pt x="337" y="378"/>
                    <a:pt x="337" y="378"/>
                    <a:pt x="337" y="378"/>
                  </a:cubicBezTo>
                  <a:close/>
                  <a:moveTo>
                    <a:pt x="337" y="469"/>
                  </a:moveTo>
                  <a:cubicBezTo>
                    <a:pt x="337" y="474"/>
                    <a:pt x="337" y="474"/>
                    <a:pt x="337" y="474"/>
                  </a:cubicBezTo>
                  <a:cubicBezTo>
                    <a:pt x="337" y="474"/>
                    <a:pt x="336" y="474"/>
                    <a:pt x="336" y="474"/>
                  </a:cubicBezTo>
                  <a:cubicBezTo>
                    <a:pt x="334" y="479"/>
                    <a:pt x="334" y="484"/>
                    <a:pt x="337" y="488"/>
                  </a:cubicBezTo>
                  <a:cubicBezTo>
                    <a:pt x="337" y="493"/>
                    <a:pt x="337" y="493"/>
                    <a:pt x="337" y="493"/>
                  </a:cubicBezTo>
                  <a:cubicBezTo>
                    <a:pt x="335" y="491"/>
                    <a:pt x="333" y="490"/>
                    <a:pt x="331" y="488"/>
                  </a:cubicBezTo>
                  <a:cubicBezTo>
                    <a:pt x="330" y="488"/>
                    <a:pt x="329" y="488"/>
                    <a:pt x="328" y="489"/>
                  </a:cubicBezTo>
                  <a:cubicBezTo>
                    <a:pt x="328" y="482"/>
                    <a:pt x="328" y="482"/>
                    <a:pt x="328" y="482"/>
                  </a:cubicBezTo>
                  <a:cubicBezTo>
                    <a:pt x="328" y="482"/>
                    <a:pt x="328" y="482"/>
                    <a:pt x="329" y="483"/>
                  </a:cubicBezTo>
                  <a:cubicBezTo>
                    <a:pt x="331" y="478"/>
                    <a:pt x="330" y="472"/>
                    <a:pt x="330" y="466"/>
                  </a:cubicBezTo>
                  <a:cubicBezTo>
                    <a:pt x="328" y="466"/>
                    <a:pt x="328" y="466"/>
                    <a:pt x="328" y="466"/>
                  </a:cubicBezTo>
                  <a:cubicBezTo>
                    <a:pt x="328" y="461"/>
                    <a:pt x="328" y="461"/>
                    <a:pt x="328" y="461"/>
                  </a:cubicBezTo>
                  <a:cubicBezTo>
                    <a:pt x="330" y="464"/>
                    <a:pt x="334" y="467"/>
                    <a:pt x="337" y="469"/>
                  </a:cubicBezTo>
                  <a:close/>
                  <a:moveTo>
                    <a:pt x="337" y="509"/>
                  </a:moveTo>
                  <a:cubicBezTo>
                    <a:pt x="337" y="517"/>
                    <a:pt x="337" y="517"/>
                    <a:pt x="337" y="517"/>
                  </a:cubicBezTo>
                  <a:cubicBezTo>
                    <a:pt x="334" y="518"/>
                    <a:pt x="331" y="519"/>
                    <a:pt x="328" y="520"/>
                  </a:cubicBezTo>
                  <a:cubicBezTo>
                    <a:pt x="328" y="511"/>
                    <a:pt x="328" y="511"/>
                    <a:pt x="328" y="511"/>
                  </a:cubicBezTo>
                  <a:cubicBezTo>
                    <a:pt x="331" y="510"/>
                    <a:pt x="334" y="509"/>
                    <a:pt x="337" y="509"/>
                  </a:cubicBezTo>
                  <a:close/>
                  <a:moveTo>
                    <a:pt x="337" y="522"/>
                  </a:moveTo>
                  <a:cubicBezTo>
                    <a:pt x="337" y="532"/>
                    <a:pt x="337" y="532"/>
                    <a:pt x="337" y="532"/>
                  </a:cubicBezTo>
                  <a:cubicBezTo>
                    <a:pt x="334" y="534"/>
                    <a:pt x="331" y="537"/>
                    <a:pt x="328" y="539"/>
                  </a:cubicBezTo>
                  <a:cubicBezTo>
                    <a:pt x="328" y="530"/>
                    <a:pt x="328" y="530"/>
                    <a:pt x="328" y="530"/>
                  </a:cubicBezTo>
                  <a:cubicBezTo>
                    <a:pt x="330" y="527"/>
                    <a:pt x="333" y="525"/>
                    <a:pt x="336" y="522"/>
                  </a:cubicBezTo>
                  <a:cubicBezTo>
                    <a:pt x="337" y="522"/>
                    <a:pt x="337" y="522"/>
                    <a:pt x="337" y="522"/>
                  </a:cubicBezTo>
                  <a:close/>
                  <a:moveTo>
                    <a:pt x="337" y="536"/>
                  </a:moveTo>
                  <a:cubicBezTo>
                    <a:pt x="334" y="538"/>
                    <a:pt x="331" y="541"/>
                    <a:pt x="328" y="545"/>
                  </a:cubicBezTo>
                  <a:cubicBezTo>
                    <a:pt x="328" y="577"/>
                    <a:pt x="328" y="577"/>
                    <a:pt x="328" y="577"/>
                  </a:cubicBezTo>
                  <a:cubicBezTo>
                    <a:pt x="331" y="571"/>
                    <a:pt x="334" y="563"/>
                    <a:pt x="334" y="557"/>
                  </a:cubicBezTo>
                  <a:cubicBezTo>
                    <a:pt x="329" y="552"/>
                    <a:pt x="332" y="549"/>
                    <a:pt x="337" y="545"/>
                  </a:cubicBezTo>
                  <a:cubicBezTo>
                    <a:pt x="337" y="536"/>
                    <a:pt x="337" y="536"/>
                    <a:pt x="337" y="536"/>
                  </a:cubicBezTo>
                  <a:close/>
                  <a:moveTo>
                    <a:pt x="337" y="580"/>
                  </a:moveTo>
                  <a:cubicBezTo>
                    <a:pt x="337" y="589"/>
                    <a:pt x="337" y="589"/>
                    <a:pt x="337" y="589"/>
                  </a:cubicBezTo>
                  <a:cubicBezTo>
                    <a:pt x="336" y="587"/>
                    <a:pt x="336" y="585"/>
                    <a:pt x="336" y="580"/>
                  </a:cubicBezTo>
                  <a:cubicBezTo>
                    <a:pt x="337" y="580"/>
                    <a:pt x="337" y="580"/>
                    <a:pt x="337" y="580"/>
                  </a:cubicBezTo>
                  <a:close/>
                  <a:moveTo>
                    <a:pt x="337" y="604"/>
                  </a:moveTo>
                  <a:cubicBezTo>
                    <a:pt x="337" y="614"/>
                    <a:pt x="337" y="614"/>
                    <a:pt x="337" y="614"/>
                  </a:cubicBezTo>
                  <a:cubicBezTo>
                    <a:pt x="335" y="608"/>
                    <a:pt x="335" y="608"/>
                    <a:pt x="335" y="608"/>
                  </a:cubicBezTo>
                  <a:cubicBezTo>
                    <a:pt x="332" y="607"/>
                    <a:pt x="330" y="607"/>
                    <a:pt x="328" y="606"/>
                  </a:cubicBezTo>
                  <a:cubicBezTo>
                    <a:pt x="328" y="601"/>
                    <a:pt x="328" y="601"/>
                    <a:pt x="328" y="601"/>
                  </a:cubicBezTo>
                  <a:cubicBezTo>
                    <a:pt x="334" y="602"/>
                    <a:pt x="335" y="603"/>
                    <a:pt x="337" y="604"/>
                  </a:cubicBezTo>
                  <a:close/>
                  <a:moveTo>
                    <a:pt x="337" y="627"/>
                  </a:moveTo>
                  <a:cubicBezTo>
                    <a:pt x="337" y="632"/>
                    <a:pt x="337" y="632"/>
                    <a:pt x="337" y="632"/>
                  </a:cubicBezTo>
                  <a:cubicBezTo>
                    <a:pt x="334" y="632"/>
                    <a:pt x="330" y="630"/>
                    <a:pt x="328" y="628"/>
                  </a:cubicBezTo>
                  <a:cubicBezTo>
                    <a:pt x="328" y="619"/>
                    <a:pt x="328" y="619"/>
                    <a:pt x="328" y="619"/>
                  </a:cubicBezTo>
                  <a:cubicBezTo>
                    <a:pt x="329" y="622"/>
                    <a:pt x="332" y="624"/>
                    <a:pt x="337" y="627"/>
                  </a:cubicBezTo>
                  <a:close/>
                  <a:moveTo>
                    <a:pt x="337" y="666"/>
                  </a:moveTo>
                  <a:cubicBezTo>
                    <a:pt x="337" y="708"/>
                    <a:pt x="337" y="708"/>
                    <a:pt x="337" y="708"/>
                  </a:cubicBezTo>
                  <a:cubicBezTo>
                    <a:pt x="334" y="707"/>
                    <a:pt x="331" y="706"/>
                    <a:pt x="328" y="705"/>
                  </a:cubicBezTo>
                  <a:cubicBezTo>
                    <a:pt x="328" y="704"/>
                    <a:pt x="328" y="704"/>
                    <a:pt x="328" y="704"/>
                  </a:cubicBezTo>
                  <a:cubicBezTo>
                    <a:pt x="329" y="695"/>
                    <a:pt x="331" y="686"/>
                    <a:pt x="332" y="677"/>
                  </a:cubicBezTo>
                  <a:cubicBezTo>
                    <a:pt x="331" y="678"/>
                    <a:pt x="329" y="679"/>
                    <a:pt x="328" y="679"/>
                  </a:cubicBezTo>
                  <a:cubicBezTo>
                    <a:pt x="328" y="669"/>
                    <a:pt x="328" y="669"/>
                    <a:pt x="328" y="669"/>
                  </a:cubicBezTo>
                  <a:cubicBezTo>
                    <a:pt x="331" y="668"/>
                    <a:pt x="334" y="667"/>
                    <a:pt x="337" y="666"/>
                  </a:cubicBezTo>
                  <a:close/>
                  <a:moveTo>
                    <a:pt x="337" y="745"/>
                  </a:moveTo>
                  <a:cubicBezTo>
                    <a:pt x="337" y="753"/>
                    <a:pt x="337" y="753"/>
                    <a:pt x="337" y="753"/>
                  </a:cubicBezTo>
                  <a:cubicBezTo>
                    <a:pt x="336" y="753"/>
                    <a:pt x="336" y="753"/>
                    <a:pt x="336" y="753"/>
                  </a:cubicBezTo>
                  <a:cubicBezTo>
                    <a:pt x="336" y="753"/>
                    <a:pt x="337" y="754"/>
                    <a:pt x="337" y="755"/>
                  </a:cubicBezTo>
                  <a:cubicBezTo>
                    <a:pt x="337" y="778"/>
                    <a:pt x="337" y="778"/>
                    <a:pt x="337" y="778"/>
                  </a:cubicBezTo>
                  <a:cubicBezTo>
                    <a:pt x="333" y="768"/>
                    <a:pt x="331" y="762"/>
                    <a:pt x="328" y="757"/>
                  </a:cubicBezTo>
                  <a:cubicBezTo>
                    <a:pt x="328" y="743"/>
                    <a:pt x="328" y="743"/>
                    <a:pt x="328" y="743"/>
                  </a:cubicBezTo>
                  <a:cubicBezTo>
                    <a:pt x="328" y="744"/>
                    <a:pt x="328" y="744"/>
                    <a:pt x="329" y="744"/>
                  </a:cubicBezTo>
                  <a:cubicBezTo>
                    <a:pt x="332" y="744"/>
                    <a:pt x="334" y="744"/>
                    <a:pt x="337" y="745"/>
                  </a:cubicBezTo>
                  <a:close/>
                  <a:moveTo>
                    <a:pt x="321" y="8"/>
                  </a:moveTo>
                  <a:cubicBezTo>
                    <a:pt x="323" y="8"/>
                    <a:pt x="326" y="7"/>
                    <a:pt x="328" y="7"/>
                  </a:cubicBezTo>
                  <a:cubicBezTo>
                    <a:pt x="328" y="14"/>
                    <a:pt x="328" y="14"/>
                    <a:pt x="328" y="14"/>
                  </a:cubicBezTo>
                  <a:cubicBezTo>
                    <a:pt x="326" y="14"/>
                    <a:pt x="324" y="15"/>
                    <a:pt x="321" y="15"/>
                  </a:cubicBezTo>
                  <a:cubicBezTo>
                    <a:pt x="321" y="8"/>
                    <a:pt x="321" y="8"/>
                    <a:pt x="321" y="8"/>
                  </a:cubicBezTo>
                  <a:close/>
                  <a:moveTo>
                    <a:pt x="328" y="788"/>
                  </a:moveTo>
                  <a:cubicBezTo>
                    <a:pt x="326" y="787"/>
                    <a:pt x="323" y="787"/>
                    <a:pt x="321" y="787"/>
                  </a:cubicBezTo>
                  <a:cubicBezTo>
                    <a:pt x="321" y="778"/>
                    <a:pt x="321" y="778"/>
                    <a:pt x="321" y="778"/>
                  </a:cubicBezTo>
                  <a:cubicBezTo>
                    <a:pt x="323" y="779"/>
                    <a:pt x="325" y="780"/>
                    <a:pt x="328" y="781"/>
                  </a:cubicBezTo>
                  <a:cubicBezTo>
                    <a:pt x="328" y="781"/>
                    <a:pt x="328" y="781"/>
                    <a:pt x="328" y="781"/>
                  </a:cubicBezTo>
                  <a:cubicBezTo>
                    <a:pt x="328" y="788"/>
                    <a:pt x="328" y="788"/>
                    <a:pt x="328" y="788"/>
                  </a:cubicBezTo>
                  <a:close/>
                  <a:moveTo>
                    <a:pt x="328" y="26"/>
                  </a:moveTo>
                  <a:cubicBezTo>
                    <a:pt x="328" y="38"/>
                    <a:pt x="328" y="38"/>
                    <a:pt x="328" y="38"/>
                  </a:cubicBezTo>
                  <a:cubicBezTo>
                    <a:pt x="325" y="35"/>
                    <a:pt x="323" y="33"/>
                    <a:pt x="321" y="31"/>
                  </a:cubicBezTo>
                  <a:cubicBezTo>
                    <a:pt x="321" y="18"/>
                    <a:pt x="321" y="18"/>
                    <a:pt x="321" y="18"/>
                  </a:cubicBezTo>
                  <a:cubicBezTo>
                    <a:pt x="323" y="20"/>
                    <a:pt x="325" y="24"/>
                    <a:pt x="328" y="26"/>
                  </a:cubicBezTo>
                  <a:close/>
                  <a:moveTo>
                    <a:pt x="328" y="45"/>
                  </a:moveTo>
                  <a:cubicBezTo>
                    <a:pt x="328" y="53"/>
                    <a:pt x="328" y="53"/>
                    <a:pt x="328" y="53"/>
                  </a:cubicBezTo>
                  <a:cubicBezTo>
                    <a:pt x="326" y="53"/>
                    <a:pt x="323" y="54"/>
                    <a:pt x="321" y="55"/>
                  </a:cubicBezTo>
                  <a:cubicBezTo>
                    <a:pt x="321" y="46"/>
                    <a:pt x="321" y="46"/>
                    <a:pt x="321" y="46"/>
                  </a:cubicBezTo>
                  <a:cubicBezTo>
                    <a:pt x="323" y="46"/>
                    <a:pt x="326" y="45"/>
                    <a:pt x="328" y="45"/>
                  </a:cubicBezTo>
                  <a:close/>
                  <a:moveTo>
                    <a:pt x="328" y="87"/>
                  </a:moveTo>
                  <a:cubicBezTo>
                    <a:pt x="328" y="103"/>
                    <a:pt x="328" y="103"/>
                    <a:pt x="328" y="103"/>
                  </a:cubicBezTo>
                  <a:cubicBezTo>
                    <a:pt x="326" y="104"/>
                    <a:pt x="323" y="104"/>
                    <a:pt x="321" y="105"/>
                  </a:cubicBezTo>
                  <a:cubicBezTo>
                    <a:pt x="321" y="89"/>
                    <a:pt x="321" y="89"/>
                    <a:pt x="321" y="89"/>
                  </a:cubicBezTo>
                  <a:cubicBezTo>
                    <a:pt x="323" y="88"/>
                    <a:pt x="325" y="88"/>
                    <a:pt x="328" y="87"/>
                  </a:cubicBezTo>
                  <a:close/>
                  <a:moveTo>
                    <a:pt x="328" y="113"/>
                  </a:moveTo>
                  <a:cubicBezTo>
                    <a:pt x="328" y="129"/>
                    <a:pt x="328" y="129"/>
                    <a:pt x="328" y="129"/>
                  </a:cubicBezTo>
                  <a:cubicBezTo>
                    <a:pt x="325" y="128"/>
                    <a:pt x="323" y="127"/>
                    <a:pt x="321" y="126"/>
                  </a:cubicBezTo>
                  <a:cubicBezTo>
                    <a:pt x="321" y="111"/>
                    <a:pt x="321" y="111"/>
                    <a:pt x="321" y="111"/>
                  </a:cubicBezTo>
                  <a:cubicBezTo>
                    <a:pt x="323" y="112"/>
                    <a:pt x="326" y="113"/>
                    <a:pt x="328" y="113"/>
                  </a:cubicBezTo>
                  <a:close/>
                  <a:moveTo>
                    <a:pt x="328" y="175"/>
                  </a:moveTo>
                  <a:cubicBezTo>
                    <a:pt x="328" y="185"/>
                    <a:pt x="328" y="185"/>
                    <a:pt x="328" y="185"/>
                  </a:cubicBezTo>
                  <a:cubicBezTo>
                    <a:pt x="326" y="183"/>
                    <a:pt x="324" y="182"/>
                    <a:pt x="321" y="183"/>
                  </a:cubicBezTo>
                  <a:cubicBezTo>
                    <a:pt x="321" y="177"/>
                    <a:pt x="321" y="177"/>
                    <a:pt x="321" y="177"/>
                  </a:cubicBezTo>
                  <a:cubicBezTo>
                    <a:pt x="323" y="176"/>
                    <a:pt x="326" y="176"/>
                    <a:pt x="328" y="175"/>
                  </a:cubicBezTo>
                  <a:close/>
                  <a:moveTo>
                    <a:pt x="328" y="197"/>
                  </a:moveTo>
                  <a:cubicBezTo>
                    <a:pt x="328" y="203"/>
                    <a:pt x="328" y="203"/>
                    <a:pt x="328" y="203"/>
                  </a:cubicBezTo>
                  <a:cubicBezTo>
                    <a:pt x="326" y="204"/>
                    <a:pt x="323" y="205"/>
                    <a:pt x="321" y="205"/>
                  </a:cubicBezTo>
                  <a:cubicBezTo>
                    <a:pt x="321" y="200"/>
                    <a:pt x="321" y="200"/>
                    <a:pt x="321" y="200"/>
                  </a:cubicBezTo>
                  <a:cubicBezTo>
                    <a:pt x="321" y="200"/>
                    <a:pt x="321" y="200"/>
                    <a:pt x="321" y="200"/>
                  </a:cubicBezTo>
                  <a:cubicBezTo>
                    <a:pt x="321" y="200"/>
                    <a:pt x="321" y="200"/>
                    <a:pt x="321" y="200"/>
                  </a:cubicBezTo>
                  <a:cubicBezTo>
                    <a:pt x="321" y="193"/>
                    <a:pt x="321" y="193"/>
                    <a:pt x="321" y="193"/>
                  </a:cubicBezTo>
                  <a:cubicBezTo>
                    <a:pt x="326" y="197"/>
                    <a:pt x="326" y="197"/>
                    <a:pt x="326" y="197"/>
                  </a:cubicBezTo>
                  <a:cubicBezTo>
                    <a:pt x="328" y="197"/>
                    <a:pt x="328" y="197"/>
                    <a:pt x="328" y="197"/>
                  </a:cubicBezTo>
                  <a:close/>
                  <a:moveTo>
                    <a:pt x="328" y="216"/>
                  </a:moveTo>
                  <a:cubicBezTo>
                    <a:pt x="328" y="239"/>
                    <a:pt x="328" y="239"/>
                    <a:pt x="328" y="239"/>
                  </a:cubicBezTo>
                  <a:cubicBezTo>
                    <a:pt x="327" y="240"/>
                    <a:pt x="326" y="241"/>
                    <a:pt x="325" y="243"/>
                  </a:cubicBezTo>
                  <a:cubicBezTo>
                    <a:pt x="326" y="243"/>
                    <a:pt x="327" y="242"/>
                    <a:pt x="328" y="242"/>
                  </a:cubicBezTo>
                  <a:cubicBezTo>
                    <a:pt x="328" y="260"/>
                    <a:pt x="328" y="260"/>
                    <a:pt x="328" y="260"/>
                  </a:cubicBezTo>
                  <a:cubicBezTo>
                    <a:pt x="325" y="259"/>
                    <a:pt x="323" y="257"/>
                    <a:pt x="321" y="255"/>
                  </a:cubicBezTo>
                  <a:cubicBezTo>
                    <a:pt x="321" y="219"/>
                    <a:pt x="321" y="219"/>
                    <a:pt x="321" y="219"/>
                  </a:cubicBezTo>
                  <a:cubicBezTo>
                    <a:pt x="323" y="218"/>
                    <a:pt x="326" y="217"/>
                    <a:pt x="328" y="216"/>
                  </a:cubicBezTo>
                  <a:close/>
                  <a:moveTo>
                    <a:pt x="328" y="316"/>
                  </a:moveTo>
                  <a:cubicBezTo>
                    <a:pt x="328" y="326"/>
                    <a:pt x="328" y="326"/>
                    <a:pt x="328" y="326"/>
                  </a:cubicBezTo>
                  <a:cubicBezTo>
                    <a:pt x="326" y="326"/>
                    <a:pt x="324" y="327"/>
                    <a:pt x="321" y="329"/>
                  </a:cubicBezTo>
                  <a:cubicBezTo>
                    <a:pt x="321" y="325"/>
                    <a:pt x="321" y="325"/>
                    <a:pt x="321" y="325"/>
                  </a:cubicBezTo>
                  <a:cubicBezTo>
                    <a:pt x="324" y="322"/>
                    <a:pt x="325" y="319"/>
                    <a:pt x="321" y="314"/>
                  </a:cubicBezTo>
                  <a:cubicBezTo>
                    <a:pt x="321" y="310"/>
                    <a:pt x="321" y="310"/>
                    <a:pt x="321" y="310"/>
                  </a:cubicBezTo>
                  <a:cubicBezTo>
                    <a:pt x="323" y="312"/>
                    <a:pt x="326" y="314"/>
                    <a:pt x="328" y="316"/>
                  </a:cubicBezTo>
                  <a:close/>
                  <a:moveTo>
                    <a:pt x="328" y="332"/>
                  </a:moveTo>
                  <a:cubicBezTo>
                    <a:pt x="328" y="337"/>
                    <a:pt x="328" y="337"/>
                    <a:pt x="328" y="337"/>
                  </a:cubicBezTo>
                  <a:cubicBezTo>
                    <a:pt x="328" y="337"/>
                    <a:pt x="328" y="336"/>
                    <a:pt x="328" y="336"/>
                  </a:cubicBezTo>
                  <a:cubicBezTo>
                    <a:pt x="325" y="336"/>
                    <a:pt x="323" y="335"/>
                    <a:pt x="321" y="335"/>
                  </a:cubicBezTo>
                  <a:cubicBezTo>
                    <a:pt x="321" y="331"/>
                    <a:pt x="321" y="331"/>
                    <a:pt x="321" y="331"/>
                  </a:cubicBezTo>
                  <a:cubicBezTo>
                    <a:pt x="323" y="332"/>
                    <a:pt x="324" y="332"/>
                    <a:pt x="325" y="332"/>
                  </a:cubicBezTo>
                  <a:cubicBezTo>
                    <a:pt x="326" y="332"/>
                    <a:pt x="327" y="332"/>
                    <a:pt x="328" y="332"/>
                  </a:cubicBezTo>
                  <a:close/>
                  <a:moveTo>
                    <a:pt x="328" y="338"/>
                  </a:moveTo>
                  <a:cubicBezTo>
                    <a:pt x="328" y="344"/>
                    <a:pt x="328" y="344"/>
                    <a:pt x="328" y="344"/>
                  </a:cubicBezTo>
                  <a:cubicBezTo>
                    <a:pt x="326" y="346"/>
                    <a:pt x="325" y="348"/>
                    <a:pt x="323" y="350"/>
                  </a:cubicBezTo>
                  <a:cubicBezTo>
                    <a:pt x="323" y="351"/>
                    <a:pt x="322" y="351"/>
                    <a:pt x="321" y="352"/>
                  </a:cubicBezTo>
                  <a:cubicBezTo>
                    <a:pt x="321" y="341"/>
                    <a:pt x="321" y="341"/>
                    <a:pt x="321" y="341"/>
                  </a:cubicBezTo>
                  <a:cubicBezTo>
                    <a:pt x="324" y="341"/>
                    <a:pt x="325" y="340"/>
                    <a:pt x="328" y="338"/>
                  </a:cubicBezTo>
                  <a:close/>
                  <a:moveTo>
                    <a:pt x="328" y="378"/>
                  </a:moveTo>
                  <a:cubicBezTo>
                    <a:pt x="328" y="380"/>
                    <a:pt x="328" y="380"/>
                    <a:pt x="328" y="380"/>
                  </a:cubicBezTo>
                  <a:cubicBezTo>
                    <a:pt x="325" y="379"/>
                    <a:pt x="325" y="379"/>
                    <a:pt x="325" y="379"/>
                  </a:cubicBezTo>
                  <a:cubicBezTo>
                    <a:pt x="328" y="378"/>
                    <a:pt x="328" y="378"/>
                    <a:pt x="328" y="378"/>
                  </a:cubicBezTo>
                  <a:close/>
                  <a:moveTo>
                    <a:pt x="328" y="461"/>
                  </a:moveTo>
                  <a:cubicBezTo>
                    <a:pt x="328" y="466"/>
                    <a:pt x="328" y="466"/>
                    <a:pt x="328" y="466"/>
                  </a:cubicBezTo>
                  <a:cubicBezTo>
                    <a:pt x="326" y="466"/>
                    <a:pt x="326" y="466"/>
                    <a:pt x="326" y="466"/>
                  </a:cubicBezTo>
                  <a:cubicBezTo>
                    <a:pt x="325" y="474"/>
                    <a:pt x="324" y="476"/>
                    <a:pt x="328" y="482"/>
                  </a:cubicBezTo>
                  <a:cubicBezTo>
                    <a:pt x="328" y="489"/>
                    <a:pt x="328" y="489"/>
                    <a:pt x="328" y="489"/>
                  </a:cubicBezTo>
                  <a:cubicBezTo>
                    <a:pt x="325" y="490"/>
                    <a:pt x="323" y="491"/>
                    <a:pt x="321" y="493"/>
                  </a:cubicBezTo>
                  <a:cubicBezTo>
                    <a:pt x="321" y="485"/>
                    <a:pt x="321" y="485"/>
                    <a:pt x="321" y="485"/>
                  </a:cubicBezTo>
                  <a:cubicBezTo>
                    <a:pt x="323" y="484"/>
                    <a:pt x="324" y="484"/>
                    <a:pt x="325" y="484"/>
                  </a:cubicBezTo>
                  <a:cubicBezTo>
                    <a:pt x="324" y="483"/>
                    <a:pt x="323" y="482"/>
                    <a:pt x="321" y="480"/>
                  </a:cubicBezTo>
                  <a:cubicBezTo>
                    <a:pt x="321" y="468"/>
                    <a:pt x="321" y="468"/>
                    <a:pt x="321" y="468"/>
                  </a:cubicBezTo>
                  <a:cubicBezTo>
                    <a:pt x="322" y="465"/>
                    <a:pt x="323" y="462"/>
                    <a:pt x="321" y="459"/>
                  </a:cubicBezTo>
                  <a:cubicBezTo>
                    <a:pt x="321" y="452"/>
                    <a:pt x="321" y="452"/>
                    <a:pt x="321" y="452"/>
                  </a:cubicBezTo>
                  <a:cubicBezTo>
                    <a:pt x="323" y="455"/>
                    <a:pt x="325" y="458"/>
                    <a:pt x="328" y="461"/>
                  </a:cubicBezTo>
                  <a:close/>
                  <a:moveTo>
                    <a:pt x="328" y="511"/>
                  </a:moveTo>
                  <a:cubicBezTo>
                    <a:pt x="328" y="520"/>
                    <a:pt x="328" y="520"/>
                    <a:pt x="328" y="520"/>
                  </a:cubicBezTo>
                  <a:cubicBezTo>
                    <a:pt x="325" y="522"/>
                    <a:pt x="323" y="523"/>
                    <a:pt x="321" y="524"/>
                  </a:cubicBezTo>
                  <a:cubicBezTo>
                    <a:pt x="321" y="514"/>
                    <a:pt x="321" y="514"/>
                    <a:pt x="321" y="514"/>
                  </a:cubicBezTo>
                  <a:cubicBezTo>
                    <a:pt x="323" y="513"/>
                    <a:pt x="326" y="512"/>
                    <a:pt x="328" y="511"/>
                  </a:cubicBezTo>
                  <a:close/>
                  <a:moveTo>
                    <a:pt x="328" y="530"/>
                  </a:moveTo>
                  <a:cubicBezTo>
                    <a:pt x="328" y="539"/>
                    <a:pt x="328" y="539"/>
                    <a:pt x="328" y="539"/>
                  </a:cubicBezTo>
                  <a:cubicBezTo>
                    <a:pt x="325" y="541"/>
                    <a:pt x="323" y="544"/>
                    <a:pt x="322" y="547"/>
                  </a:cubicBezTo>
                  <a:cubicBezTo>
                    <a:pt x="324" y="547"/>
                    <a:pt x="325" y="547"/>
                    <a:pt x="326" y="547"/>
                  </a:cubicBezTo>
                  <a:cubicBezTo>
                    <a:pt x="327" y="546"/>
                    <a:pt x="327" y="546"/>
                    <a:pt x="328" y="545"/>
                  </a:cubicBezTo>
                  <a:cubicBezTo>
                    <a:pt x="328" y="577"/>
                    <a:pt x="328" y="577"/>
                    <a:pt x="328" y="577"/>
                  </a:cubicBezTo>
                  <a:cubicBezTo>
                    <a:pt x="326" y="581"/>
                    <a:pt x="324" y="584"/>
                    <a:pt x="323" y="588"/>
                  </a:cubicBezTo>
                  <a:cubicBezTo>
                    <a:pt x="321" y="588"/>
                    <a:pt x="321" y="588"/>
                    <a:pt x="321" y="588"/>
                  </a:cubicBezTo>
                  <a:cubicBezTo>
                    <a:pt x="321" y="571"/>
                    <a:pt x="321" y="571"/>
                    <a:pt x="321" y="571"/>
                  </a:cubicBezTo>
                  <a:cubicBezTo>
                    <a:pt x="323" y="568"/>
                    <a:pt x="325" y="566"/>
                    <a:pt x="325" y="562"/>
                  </a:cubicBezTo>
                  <a:cubicBezTo>
                    <a:pt x="324" y="561"/>
                    <a:pt x="323" y="560"/>
                    <a:pt x="321" y="559"/>
                  </a:cubicBezTo>
                  <a:cubicBezTo>
                    <a:pt x="321" y="536"/>
                    <a:pt x="321" y="536"/>
                    <a:pt x="321" y="536"/>
                  </a:cubicBezTo>
                  <a:cubicBezTo>
                    <a:pt x="323" y="534"/>
                    <a:pt x="326" y="532"/>
                    <a:pt x="328" y="530"/>
                  </a:cubicBezTo>
                  <a:close/>
                  <a:moveTo>
                    <a:pt x="328" y="601"/>
                  </a:moveTo>
                  <a:cubicBezTo>
                    <a:pt x="328" y="606"/>
                    <a:pt x="328" y="606"/>
                    <a:pt x="328" y="606"/>
                  </a:cubicBezTo>
                  <a:cubicBezTo>
                    <a:pt x="327" y="606"/>
                    <a:pt x="326" y="605"/>
                    <a:pt x="325" y="605"/>
                  </a:cubicBezTo>
                  <a:cubicBezTo>
                    <a:pt x="326" y="612"/>
                    <a:pt x="326" y="616"/>
                    <a:pt x="328" y="619"/>
                  </a:cubicBezTo>
                  <a:cubicBezTo>
                    <a:pt x="328" y="628"/>
                    <a:pt x="328" y="628"/>
                    <a:pt x="328" y="628"/>
                  </a:cubicBezTo>
                  <a:cubicBezTo>
                    <a:pt x="328" y="628"/>
                    <a:pt x="328" y="628"/>
                    <a:pt x="328" y="628"/>
                  </a:cubicBezTo>
                  <a:cubicBezTo>
                    <a:pt x="325" y="628"/>
                    <a:pt x="323" y="627"/>
                    <a:pt x="321" y="627"/>
                  </a:cubicBezTo>
                  <a:cubicBezTo>
                    <a:pt x="321" y="622"/>
                    <a:pt x="321" y="622"/>
                    <a:pt x="321" y="622"/>
                  </a:cubicBezTo>
                  <a:cubicBezTo>
                    <a:pt x="321" y="622"/>
                    <a:pt x="321" y="622"/>
                    <a:pt x="321" y="622"/>
                  </a:cubicBezTo>
                  <a:cubicBezTo>
                    <a:pt x="321" y="621"/>
                    <a:pt x="321" y="621"/>
                    <a:pt x="321" y="621"/>
                  </a:cubicBezTo>
                  <a:cubicBezTo>
                    <a:pt x="321" y="599"/>
                    <a:pt x="321" y="599"/>
                    <a:pt x="321" y="599"/>
                  </a:cubicBezTo>
                  <a:cubicBezTo>
                    <a:pt x="324" y="600"/>
                    <a:pt x="326" y="600"/>
                    <a:pt x="328" y="601"/>
                  </a:cubicBezTo>
                  <a:close/>
                  <a:moveTo>
                    <a:pt x="328" y="669"/>
                  </a:moveTo>
                  <a:cubicBezTo>
                    <a:pt x="328" y="679"/>
                    <a:pt x="328" y="679"/>
                    <a:pt x="328" y="679"/>
                  </a:cubicBezTo>
                  <a:cubicBezTo>
                    <a:pt x="327" y="680"/>
                    <a:pt x="327" y="680"/>
                    <a:pt x="326" y="680"/>
                  </a:cubicBezTo>
                  <a:cubicBezTo>
                    <a:pt x="325" y="677"/>
                    <a:pt x="323" y="675"/>
                    <a:pt x="322" y="672"/>
                  </a:cubicBezTo>
                  <a:cubicBezTo>
                    <a:pt x="324" y="671"/>
                    <a:pt x="326" y="670"/>
                    <a:pt x="328" y="669"/>
                  </a:cubicBezTo>
                  <a:close/>
                  <a:moveTo>
                    <a:pt x="328" y="704"/>
                  </a:moveTo>
                  <a:cubicBezTo>
                    <a:pt x="328" y="705"/>
                    <a:pt x="328" y="705"/>
                    <a:pt x="328" y="705"/>
                  </a:cubicBezTo>
                  <a:cubicBezTo>
                    <a:pt x="328" y="705"/>
                    <a:pt x="328" y="705"/>
                    <a:pt x="328" y="705"/>
                  </a:cubicBezTo>
                  <a:cubicBezTo>
                    <a:pt x="328" y="704"/>
                    <a:pt x="328" y="704"/>
                    <a:pt x="328" y="704"/>
                  </a:cubicBezTo>
                  <a:close/>
                  <a:moveTo>
                    <a:pt x="328" y="743"/>
                  </a:moveTo>
                  <a:cubicBezTo>
                    <a:pt x="328" y="757"/>
                    <a:pt x="328" y="757"/>
                    <a:pt x="328" y="757"/>
                  </a:cubicBezTo>
                  <a:cubicBezTo>
                    <a:pt x="326" y="754"/>
                    <a:pt x="324" y="752"/>
                    <a:pt x="321" y="750"/>
                  </a:cubicBezTo>
                  <a:cubicBezTo>
                    <a:pt x="321" y="740"/>
                    <a:pt x="321" y="740"/>
                    <a:pt x="321" y="740"/>
                  </a:cubicBezTo>
                  <a:cubicBezTo>
                    <a:pt x="324" y="741"/>
                    <a:pt x="326" y="742"/>
                    <a:pt x="328" y="743"/>
                  </a:cubicBezTo>
                  <a:close/>
                  <a:moveTo>
                    <a:pt x="321" y="296"/>
                  </a:moveTo>
                  <a:cubicBezTo>
                    <a:pt x="321" y="269"/>
                    <a:pt x="321" y="269"/>
                    <a:pt x="321" y="269"/>
                  </a:cubicBezTo>
                  <a:cubicBezTo>
                    <a:pt x="325" y="278"/>
                    <a:pt x="328" y="291"/>
                    <a:pt x="321" y="296"/>
                  </a:cubicBezTo>
                  <a:close/>
                  <a:moveTo>
                    <a:pt x="315" y="10"/>
                  </a:moveTo>
                  <a:cubicBezTo>
                    <a:pt x="317" y="9"/>
                    <a:pt x="319" y="9"/>
                    <a:pt x="321" y="8"/>
                  </a:cubicBezTo>
                  <a:cubicBezTo>
                    <a:pt x="321" y="15"/>
                    <a:pt x="321" y="15"/>
                    <a:pt x="321" y="15"/>
                  </a:cubicBezTo>
                  <a:cubicBezTo>
                    <a:pt x="321" y="16"/>
                    <a:pt x="321" y="16"/>
                    <a:pt x="320" y="16"/>
                  </a:cubicBezTo>
                  <a:cubicBezTo>
                    <a:pt x="321" y="16"/>
                    <a:pt x="321" y="17"/>
                    <a:pt x="321" y="18"/>
                  </a:cubicBezTo>
                  <a:cubicBezTo>
                    <a:pt x="321" y="31"/>
                    <a:pt x="321" y="31"/>
                    <a:pt x="321" y="31"/>
                  </a:cubicBezTo>
                  <a:cubicBezTo>
                    <a:pt x="319" y="29"/>
                    <a:pt x="317" y="27"/>
                    <a:pt x="315" y="25"/>
                  </a:cubicBezTo>
                  <a:cubicBezTo>
                    <a:pt x="315" y="10"/>
                    <a:pt x="315" y="10"/>
                    <a:pt x="315" y="10"/>
                  </a:cubicBezTo>
                  <a:close/>
                  <a:moveTo>
                    <a:pt x="321" y="787"/>
                  </a:moveTo>
                  <a:cubicBezTo>
                    <a:pt x="319" y="787"/>
                    <a:pt x="317" y="786"/>
                    <a:pt x="315" y="786"/>
                  </a:cubicBezTo>
                  <a:cubicBezTo>
                    <a:pt x="315" y="772"/>
                    <a:pt x="315" y="772"/>
                    <a:pt x="315" y="772"/>
                  </a:cubicBezTo>
                  <a:cubicBezTo>
                    <a:pt x="316" y="774"/>
                    <a:pt x="319" y="776"/>
                    <a:pt x="321" y="778"/>
                  </a:cubicBezTo>
                  <a:cubicBezTo>
                    <a:pt x="321" y="787"/>
                    <a:pt x="321" y="787"/>
                    <a:pt x="321" y="787"/>
                  </a:cubicBezTo>
                  <a:close/>
                  <a:moveTo>
                    <a:pt x="321" y="46"/>
                  </a:moveTo>
                  <a:cubicBezTo>
                    <a:pt x="321" y="55"/>
                    <a:pt x="321" y="55"/>
                    <a:pt x="321" y="55"/>
                  </a:cubicBezTo>
                  <a:cubicBezTo>
                    <a:pt x="320" y="55"/>
                    <a:pt x="320" y="55"/>
                    <a:pt x="320" y="55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317" y="47"/>
                    <a:pt x="319" y="47"/>
                    <a:pt x="321" y="46"/>
                  </a:cubicBezTo>
                  <a:close/>
                  <a:moveTo>
                    <a:pt x="321" y="89"/>
                  </a:moveTo>
                  <a:cubicBezTo>
                    <a:pt x="321" y="105"/>
                    <a:pt x="321" y="105"/>
                    <a:pt x="321" y="105"/>
                  </a:cubicBezTo>
                  <a:cubicBezTo>
                    <a:pt x="318" y="106"/>
                    <a:pt x="318" y="106"/>
                    <a:pt x="318" y="106"/>
                  </a:cubicBezTo>
                  <a:cubicBezTo>
                    <a:pt x="317" y="107"/>
                    <a:pt x="317" y="108"/>
                    <a:pt x="317" y="110"/>
                  </a:cubicBezTo>
                  <a:cubicBezTo>
                    <a:pt x="319" y="110"/>
                    <a:pt x="320" y="111"/>
                    <a:pt x="321" y="111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319" y="124"/>
                    <a:pt x="317" y="123"/>
                    <a:pt x="315" y="123"/>
                  </a:cubicBezTo>
                  <a:cubicBezTo>
                    <a:pt x="315" y="92"/>
                    <a:pt x="315" y="92"/>
                    <a:pt x="315" y="92"/>
                  </a:cubicBezTo>
                  <a:cubicBezTo>
                    <a:pt x="317" y="91"/>
                    <a:pt x="319" y="90"/>
                    <a:pt x="321" y="89"/>
                  </a:cubicBezTo>
                  <a:close/>
                  <a:moveTo>
                    <a:pt x="321" y="177"/>
                  </a:moveTo>
                  <a:cubicBezTo>
                    <a:pt x="321" y="183"/>
                    <a:pt x="321" y="183"/>
                    <a:pt x="321" y="183"/>
                  </a:cubicBezTo>
                  <a:cubicBezTo>
                    <a:pt x="320" y="183"/>
                    <a:pt x="317" y="183"/>
                    <a:pt x="315" y="185"/>
                  </a:cubicBezTo>
                  <a:cubicBezTo>
                    <a:pt x="315" y="179"/>
                    <a:pt x="315" y="179"/>
                    <a:pt x="315" y="179"/>
                  </a:cubicBezTo>
                  <a:cubicBezTo>
                    <a:pt x="321" y="177"/>
                    <a:pt x="321" y="177"/>
                    <a:pt x="321" y="177"/>
                  </a:cubicBezTo>
                  <a:close/>
                  <a:moveTo>
                    <a:pt x="321" y="193"/>
                  </a:moveTo>
                  <a:cubicBezTo>
                    <a:pt x="321" y="200"/>
                    <a:pt x="321" y="200"/>
                    <a:pt x="321" y="200"/>
                  </a:cubicBezTo>
                  <a:cubicBezTo>
                    <a:pt x="319" y="198"/>
                    <a:pt x="317" y="196"/>
                    <a:pt x="315" y="195"/>
                  </a:cubicBezTo>
                  <a:cubicBezTo>
                    <a:pt x="315" y="188"/>
                    <a:pt x="315" y="188"/>
                    <a:pt x="315" y="188"/>
                  </a:cubicBezTo>
                  <a:cubicBezTo>
                    <a:pt x="317" y="190"/>
                    <a:pt x="319" y="191"/>
                    <a:pt x="321" y="193"/>
                  </a:cubicBezTo>
                  <a:close/>
                  <a:moveTo>
                    <a:pt x="321" y="200"/>
                  </a:moveTo>
                  <a:cubicBezTo>
                    <a:pt x="321" y="205"/>
                    <a:pt x="321" y="205"/>
                    <a:pt x="321" y="205"/>
                  </a:cubicBezTo>
                  <a:cubicBezTo>
                    <a:pt x="319" y="206"/>
                    <a:pt x="317" y="207"/>
                    <a:pt x="315" y="208"/>
                  </a:cubicBezTo>
                  <a:cubicBezTo>
                    <a:pt x="315" y="203"/>
                    <a:pt x="315" y="203"/>
                    <a:pt x="315" y="203"/>
                  </a:cubicBezTo>
                  <a:cubicBezTo>
                    <a:pt x="318" y="202"/>
                    <a:pt x="319" y="202"/>
                    <a:pt x="321" y="200"/>
                  </a:cubicBezTo>
                  <a:close/>
                  <a:moveTo>
                    <a:pt x="321" y="219"/>
                  </a:moveTo>
                  <a:cubicBezTo>
                    <a:pt x="321" y="255"/>
                    <a:pt x="321" y="255"/>
                    <a:pt x="321" y="255"/>
                  </a:cubicBezTo>
                  <a:cubicBezTo>
                    <a:pt x="318" y="252"/>
                    <a:pt x="316" y="246"/>
                    <a:pt x="316" y="239"/>
                  </a:cubicBezTo>
                  <a:cubicBezTo>
                    <a:pt x="320" y="235"/>
                    <a:pt x="320" y="235"/>
                    <a:pt x="319" y="234"/>
                  </a:cubicBezTo>
                  <a:cubicBezTo>
                    <a:pt x="317" y="234"/>
                    <a:pt x="316" y="234"/>
                    <a:pt x="315" y="235"/>
                  </a:cubicBezTo>
                  <a:cubicBezTo>
                    <a:pt x="315" y="223"/>
                    <a:pt x="315" y="223"/>
                    <a:pt x="315" y="223"/>
                  </a:cubicBezTo>
                  <a:cubicBezTo>
                    <a:pt x="317" y="222"/>
                    <a:pt x="319" y="220"/>
                    <a:pt x="321" y="219"/>
                  </a:cubicBezTo>
                  <a:close/>
                  <a:moveTo>
                    <a:pt x="321" y="269"/>
                  </a:moveTo>
                  <a:cubicBezTo>
                    <a:pt x="321" y="296"/>
                    <a:pt x="321" y="296"/>
                    <a:pt x="321" y="296"/>
                  </a:cubicBezTo>
                  <a:cubicBezTo>
                    <a:pt x="321" y="297"/>
                    <a:pt x="319" y="298"/>
                    <a:pt x="318" y="298"/>
                  </a:cubicBezTo>
                  <a:cubicBezTo>
                    <a:pt x="315" y="291"/>
                    <a:pt x="316" y="283"/>
                    <a:pt x="315" y="275"/>
                  </a:cubicBezTo>
                  <a:cubicBezTo>
                    <a:pt x="315" y="256"/>
                    <a:pt x="315" y="256"/>
                    <a:pt x="315" y="256"/>
                  </a:cubicBezTo>
                  <a:cubicBezTo>
                    <a:pt x="317" y="259"/>
                    <a:pt x="318" y="261"/>
                    <a:pt x="320" y="264"/>
                  </a:cubicBezTo>
                  <a:cubicBezTo>
                    <a:pt x="320" y="265"/>
                    <a:pt x="321" y="267"/>
                    <a:pt x="321" y="269"/>
                  </a:cubicBezTo>
                  <a:close/>
                  <a:moveTo>
                    <a:pt x="321" y="310"/>
                  </a:moveTo>
                  <a:cubicBezTo>
                    <a:pt x="321" y="314"/>
                    <a:pt x="321" y="314"/>
                    <a:pt x="321" y="314"/>
                  </a:cubicBezTo>
                  <a:cubicBezTo>
                    <a:pt x="321" y="314"/>
                    <a:pt x="321" y="314"/>
                    <a:pt x="321" y="313"/>
                  </a:cubicBezTo>
                  <a:cubicBezTo>
                    <a:pt x="319" y="318"/>
                    <a:pt x="316" y="321"/>
                    <a:pt x="315" y="325"/>
                  </a:cubicBezTo>
                  <a:cubicBezTo>
                    <a:pt x="315" y="317"/>
                    <a:pt x="315" y="317"/>
                    <a:pt x="315" y="317"/>
                  </a:cubicBezTo>
                  <a:cubicBezTo>
                    <a:pt x="316" y="314"/>
                    <a:pt x="317" y="312"/>
                    <a:pt x="315" y="308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7" y="305"/>
                    <a:pt x="319" y="307"/>
                    <a:pt x="321" y="310"/>
                  </a:cubicBezTo>
                  <a:close/>
                  <a:moveTo>
                    <a:pt x="321" y="325"/>
                  </a:moveTo>
                  <a:cubicBezTo>
                    <a:pt x="320" y="326"/>
                    <a:pt x="317" y="328"/>
                    <a:pt x="315" y="331"/>
                  </a:cubicBezTo>
                  <a:cubicBezTo>
                    <a:pt x="315" y="337"/>
                    <a:pt x="315" y="337"/>
                    <a:pt x="315" y="337"/>
                  </a:cubicBezTo>
                  <a:cubicBezTo>
                    <a:pt x="317" y="335"/>
                    <a:pt x="319" y="335"/>
                    <a:pt x="321" y="335"/>
                  </a:cubicBezTo>
                  <a:cubicBezTo>
                    <a:pt x="321" y="331"/>
                    <a:pt x="321" y="331"/>
                    <a:pt x="321" y="331"/>
                  </a:cubicBezTo>
                  <a:cubicBezTo>
                    <a:pt x="319" y="330"/>
                    <a:pt x="319" y="330"/>
                    <a:pt x="319" y="330"/>
                  </a:cubicBezTo>
                  <a:cubicBezTo>
                    <a:pt x="320" y="330"/>
                    <a:pt x="321" y="329"/>
                    <a:pt x="321" y="329"/>
                  </a:cubicBezTo>
                  <a:cubicBezTo>
                    <a:pt x="321" y="325"/>
                    <a:pt x="321" y="325"/>
                    <a:pt x="321" y="325"/>
                  </a:cubicBezTo>
                  <a:close/>
                  <a:moveTo>
                    <a:pt x="321" y="341"/>
                  </a:moveTo>
                  <a:cubicBezTo>
                    <a:pt x="321" y="352"/>
                    <a:pt x="321" y="352"/>
                    <a:pt x="321" y="352"/>
                  </a:cubicBezTo>
                  <a:cubicBezTo>
                    <a:pt x="319" y="355"/>
                    <a:pt x="317" y="359"/>
                    <a:pt x="315" y="362"/>
                  </a:cubicBezTo>
                  <a:cubicBezTo>
                    <a:pt x="315" y="351"/>
                    <a:pt x="315" y="351"/>
                    <a:pt x="315" y="351"/>
                  </a:cubicBezTo>
                  <a:cubicBezTo>
                    <a:pt x="317" y="350"/>
                    <a:pt x="319" y="349"/>
                    <a:pt x="321" y="346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5" y="341"/>
                    <a:pt x="315" y="341"/>
                    <a:pt x="315" y="341"/>
                  </a:cubicBezTo>
                  <a:cubicBezTo>
                    <a:pt x="316" y="342"/>
                    <a:pt x="316" y="342"/>
                    <a:pt x="316" y="342"/>
                  </a:cubicBezTo>
                  <a:cubicBezTo>
                    <a:pt x="318" y="341"/>
                    <a:pt x="320" y="341"/>
                    <a:pt x="321" y="341"/>
                  </a:cubicBezTo>
                  <a:close/>
                  <a:moveTo>
                    <a:pt x="321" y="452"/>
                  </a:moveTo>
                  <a:cubicBezTo>
                    <a:pt x="321" y="459"/>
                    <a:pt x="321" y="459"/>
                    <a:pt x="321" y="459"/>
                  </a:cubicBezTo>
                  <a:cubicBezTo>
                    <a:pt x="321" y="458"/>
                    <a:pt x="321" y="457"/>
                    <a:pt x="320" y="456"/>
                  </a:cubicBezTo>
                  <a:cubicBezTo>
                    <a:pt x="316" y="463"/>
                    <a:pt x="314" y="467"/>
                    <a:pt x="319" y="474"/>
                  </a:cubicBezTo>
                  <a:cubicBezTo>
                    <a:pt x="320" y="471"/>
                    <a:pt x="321" y="470"/>
                    <a:pt x="321" y="468"/>
                  </a:cubicBezTo>
                  <a:cubicBezTo>
                    <a:pt x="321" y="480"/>
                    <a:pt x="321" y="480"/>
                    <a:pt x="321" y="480"/>
                  </a:cubicBezTo>
                  <a:cubicBezTo>
                    <a:pt x="319" y="478"/>
                    <a:pt x="317" y="476"/>
                    <a:pt x="315" y="474"/>
                  </a:cubicBezTo>
                  <a:cubicBezTo>
                    <a:pt x="315" y="457"/>
                    <a:pt x="315" y="457"/>
                    <a:pt x="315" y="457"/>
                  </a:cubicBezTo>
                  <a:cubicBezTo>
                    <a:pt x="316" y="454"/>
                    <a:pt x="316" y="452"/>
                    <a:pt x="315" y="448"/>
                  </a:cubicBezTo>
                  <a:cubicBezTo>
                    <a:pt x="315" y="441"/>
                    <a:pt x="315" y="441"/>
                    <a:pt x="315" y="441"/>
                  </a:cubicBezTo>
                  <a:cubicBezTo>
                    <a:pt x="316" y="443"/>
                    <a:pt x="317" y="445"/>
                    <a:pt x="319" y="446"/>
                  </a:cubicBezTo>
                  <a:cubicBezTo>
                    <a:pt x="319" y="448"/>
                    <a:pt x="320" y="450"/>
                    <a:pt x="321" y="452"/>
                  </a:cubicBezTo>
                  <a:close/>
                  <a:moveTo>
                    <a:pt x="321" y="485"/>
                  </a:moveTo>
                  <a:cubicBezTo>
                    <a:pt x="321" y="493"/>
                    <a:pt x="321" y="493"/>
                    <a:pt x="321" y="493"/>
                  </a:cubicBezTo>
                  <a:cubicBezTo>
                    <a:pt x="319" y="496"/>
                    <a:pt x="317" y="499"/>
                    <a:pt x="315" y="502"/>
                  </a:cubicBezTo>
                  <a:cubicBezTo>
                    <a:pt x="315" y="494"/>
                    <a:pt x="315" y="494"/>
                    <a:pt x="315" y="494"/>
                  </a:cubicBezTo>
                  <a:cubicBezTo>
                    <a:pt x="317" y="493"/>
                    <a:pt x="320" y="492"/>
                    <a:pt x="320" y="489"/>
                  </a:cubicBezTo>
                  <a:cubicBezTo>
                    <a:pt x="319" y="488"/>
                    <a:pt x="317" y="487"/>
                    <a:pt x="315" y="486"/>
                  </a:cubicBezTo>
                  <a:cubicBezTo>
                    <a:pt x="315" y="481"/>
                    <a:pt x="315" y="481"/>
                    <a:pt x="315" y="481"/>
                  </a:cubicBezTo>
                  <a:cubicBezTo>
                    <a:pt x="316" y="482"/>
                    <a:pt x="317" y="484"/>
                    <a:pt x="319" y="485"/>
                  </a:cubicBezTo>
                  <a:cubicBezTo>
                    <a:pt x="321" y="485"/>
                    <a:pt x="321" y="485"/>
                    <a:pt x="321" y="485"/>
                  </a:cubicBezTo>
                  <a:close/>
                  <a:moveTo>
                    <a:pt x="321" y="514"/>
                  </a:moveTo>
                  <a:cubicBezTo>
                    <a:pt x="321" y="524"/>
                    <a:pt x="321" y="524"/>
                    <a:pt x="321" y="524"/>
                  </a:cubicBezTo>
                  <a:cubicBezTo>
                    <a:pt x="319" y="526"/>
                    <a:pt x="316" y="528"/>
                    <a:pt x="315" y="531"/>
                  </a:cubicBezTo>
                  <a:cubicBezTo>
                    <a:pt x="315" y="518"/>
                    <a:pt x="315" y="518"/>
                    <a:pt x="315" y="518"/>
                  </a:cubicBezTo>
                  <a:cubicBezTo>
                    <a:pt x="317" y="517"/>
                    <a:pt x="319" y="516"/>
                    <a:pt x="321" y="514"/>
                  </a:cubicBezTo>
                  <a:close/>
                  <a:moveTo>
                    <a:pt x="321" y="536"/>
                  </a:moveTo>
                  <a:cubicBezTo>
                    <a:pt x="321" y="559"/>
                    <a:pt x="321" y="559"/>
                    <a:pt x="321" y="559"/>
                  </a:cubicBezTo>
                  <a:cubicBezTo>
                    <a:pt x="319" y="558"/>
                    <a:pt x="317" y="557"/>
                    <a:pt x="315" y="556"/>
                  </a:cubicBezTo>
                  <a:cubicBezTo>
                    <a:pt x="315" y="541"/>
                    <a:pt x="315" y="541"/>
                    <a:pt x="315" y="541"/>
                  </a:cubicBezTo>
                  <a:cubicBezTo>
                    <a:pt x="317" y="539"/>
                    <a:pt x="319" y="538"/>
                    <a:pt x="321" y="536"/>
                  </a:cubicBezTo>
                  <a:close/>
                  <a:moveTo>
                    <a:pt x="321" y="571"/>
                  </a:moveTo>
                  <a:cubicBezTo>
                    <a:pt x="321" y="588"/>
                    <a:pt x="321" y="588"/>
                    <a:pt x="321" y="588"/>
                  </a:cubicBezTo>
                  <a:cubicBezTo>
                    <a:pt x="319" y="588"/>
                    <a:pt x="319" y="588"/>
                    <a:pt x="319" y="588"/>
                  </a:cubicBezTo>
                  <a:cubicBezTo>
                    <a:pt x="313" y="578"/>
                    <a:pt x="318" y="575"/>
                    <a:pt x="321" y="571"/>
                  </a:cubicBezTo>
                  <a:close/>
                  <a:moveTo>
                    <a:pt x="321" y="599"/>
                  </a:moveTo>
                  <a:cubicBezTo>
                    <a:pt x="321" y="621"/>
                    <a:pt x="321" y="621"/>
                    <a:pt x="321" y="621"/>
                  </a:cubicBezTo>
                  <a:cubicBezTo>
                    <a:pt x="320" y="611"/>
                    <a:pt x="320" y="606"/>
                    <a:pt x="315" y="602"/>
                  </a:cubicBezTo>
                  <a:cubicBezTo>
                    <a:pt x="315" y="594"/>
                    <a:pt x="315" y="594"/>
                    <a:pt x="315" y="594"/>
                  </a:cubicBezTo>
                  <a:cubicBezTo>
                    <a:pt x="318" y="596"/>
                    <a:pt x="318" y="596"/>
                    <a:pt x="320" y="599"/>
                  </a:cubicBezTo>
                  <a:cubicBezTo>
                    <a:pt x="321" y="599"/>
                    <a:pt x="321" y="599"/>
                    <a:pt x="321" y="599"/>
                  </a:cubicBezTo>
                  <a:close/>
                  <a:moveTo>
                    <a:pt x="321" y="622"/>
                  </a:moveTo>
                  <a:cubicBezTo>
                    <a:pt x="319" y="622"/>
                    <a:pt x="319" y="622"/>
                    <a:pt x="319" y="622"/>
                  </a:cubicBezTo>
                  <a:cubicBezTo>
                    <a:pt x="318" y="621"/>
                    <a:pt x="316" y="620"/>
                    <a:pt x="315" y="620"/>
                  </a:cubicBezTo>
                  <a:cubicBezTo>
                    <a:pt x="315" y="625"/>
                    <a:pt x="315" y="625"/>
                    <a:pt x="315" y="625"/>
                  </a:cubicBezTo>
                  <a:cubicBezTo>
                    <a:pt x="317" y="626"/>
                    <a:pt x="319" y="626"/>
                    <a:pt x="321" y="627"/>
                  </a:cubicBezTo>
                  <a:cubicBezTo>
                    <a:pt x="321" y="622"/>
                    <a:pt x="321" y="622"/>
                    <a:pt x="321" y="622"/>
                  </a:cubicBezTo>
                  <a:close/>
                  <a:moveTo>
                    <a:pt x="321" y="740"/>
                  </a:moveTo>
                  <a:cubicBezTo>
                    <a:pt x="321" y="750"/>
                    <a:pt x="321" y="750"/>
                    <a:pt x="321" y="750"/>
                  </a:cubicBezTo>
                  <a:cubicBezTo>
                    <a:pt x="320" y="749"/>
                    <a:pt x="317" y="748"/>
                    <a:pt x="315" y="747"/>
                  </a:cubicBezTo>
                  <a:cubicBezTo>
                    <a:pt x="315" y="739"/>
                    <a:pt x="315" y="739"/>
                    <a:pt x="315" y="739"/>
                  </a:cubicBezTo>
                  <a:cubicBezTo>
                    <a:pt x="317" y="739"/>
                    <a:pt x="319" y="740"/>
                    <a:pt x="321" y="740"/>
                  </a:cubicBezTo>
                  <a:close/>
                  <a:moveTo>
                    <a:pt x="311" y="11"/>
                  </a:moveTo>
                  <a:cubicBezTo>
                    <a:pt x="312" y="11"/>
                    <a:pt x="313" y="10"/>
                    <a:pt x="315" y="10"/>
                  </a:cubicBezTo>
                  <a:cubicBezTo>
                    <a:pt x="315" y="25"/>
                    <a:pt x="315" y="25"/>
                    <a:pt x="315" y="25"/>
                  </a:cubicBezTo>
                  <a:cubicBezTo>
                    <a:pt x="313" y="24"/>
                    <a:pt x="312" y="23"/>
                    <a:pt x="311" y="23"/>
                  </a:cubicBezTo>
                  <a:cubicBezTo>
                    <a:pt x="311" y="11"/>
                    <a:pt x="311" y="11"/>
                    <a:pt x="311" y="11"/>
                  </a:cubicBezTo>
                  <a:close/>
                  <a:moveTo>
                    <a:pt x="315" y="786"/>
                  </a:moveTo>
                  <a:cubicBezTo>
                    <a:pt x="313" y="785"/>
                    <a:pt x="312" y="785"/>
                    <a:pt x="311" y="785"/>
                  </a:cubicBezTo>
                  <a:cubicBezTo>
                    <a:pt x="311" y="765"/>
                    <a:pt x="311" y="765"/>
                    <a:pt x="311" y="765"/>
                  </a:cubicBezTo>
                  <a:cubicBezTo>
                    <a:pt x="312" y="768"/>
                    <a:pt x="313" y="770"/>
                    <a:pt x="315" y="772"/>
                  </a:cubicBezTo>
                  <a:cubicBezTo>
                    <a:pt x="315" y="786"/>
                    <a:pt x="315" y="786"/>
                    <a:pt x="315" y="786"/>
                  </a:cubicBezTo>
                  <a:close/>
                  <a:moveTo>
                    <a:pt x="315" y="47"/>
                  </a:moveTo>
                  <a:cubicBezTo>
                    <a:pt x="315" y="55"/>
                    <a:pt x="315" y="55"/>
                    <a:pt x="315" y="55"/>
                  </a:cubicBezTo>
                  <a:cubicBezTo>
                    <a:pt x="311" y="55"/>
                    <a:pt x="311" y="55"/>
                    <a:pt x="311" y="55"/>
                  </a:cubicBezTo>
                  <a:cubicBezTo>
                    <a:pt x="311" y="45"/>
                    <a:pt x="311" y="45"/>
                    <a:pt x="311" y="45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315" y="47"/>
                    <a:pt x="315" y="47"/>
                    <a:pt x="315" y="47"/>
                  </a:cubicBezTo>
                  <a:close/>
                  <a:moveTo>
                    <a:pt x="315" y="92"/>
                  </a:moveTo>
                  <a:cubicBezTo>
                    <a:pt x="315" y="123"/>
                    <a:pt x="315" y="123"/>
                    <a:pt x="315" y="123"/>
                  </a:cubicBezTo>
                  <a:cubicBezTo>
                    <a:pt x="314" y="122"/>
                    <a:pt x="313" y="122"/>
                    <a:pt x="312" y="122"/>
                  </a:cubicBezTo>
                  <a:cubicBezTo>
                    <a:pt x="312" y="125"/>
                    <a:pt x="311" y="127"/>
                    <a:pt x="311" y="130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2" y="93"/>
                    <a:pt x="313" y="93"/>
                    <a:pt x="315" y="92"/>
                  </a:cubicBezTo>
                  <a:close/>
                  <a:moveTo>
                    <a:pt x="315" y="179"/>
                  </a:moveTo>
                  <a:cubicBezTo>
                    <a:pt x="315" y="185"/>
                    <a:pt x="315" y="185"/>
                    <a:pt x="315" y="185"/>
                  </a:cubicBezTo>
                  <a:cubicBezTo>
                    <a:pt x="314" y="185"/>
                    <a:pt x="313" y="185"/>
                    <a:pt x="312" y="186"/>
                  </a:cubicBezTo>
                  <a:cubicBezTo>
                    <a:pt x="315" y="188"/>
                    <a:pt x="315" y="188"/>
                    <a:pt x="315" y="188"/>
                  </a:cubicBezTo>
                  <a:cubicBezTo>
                    <a:pt x="315" y="195"/>
                    <a:pt x="315" y="195"/>
                    <a:pt x="315" y="195"/>
                  </a:cubicBezTo>
                  <a:cubicBezTo>
                    <a:pt x="313" y="194"/>
                    <a:pt x="312" y="193"/>
                    <a:pt x="311" y="192"/>
                  </a:cubicBezTo>
                  <a:cubicBezTo>
                    <a:pt x="311" y="181"/>
                    <a:pt x="311" y="181"/>
                    <a:pt x="311" y="181"/>
                  </a:cubicBezTo>
                  <a:cubicBezTo>
                    <a:pt x="312" y="180"/>
                    <a:pt x="313" y="180"/>
                    <a:pt x="315" y="179"/>
                  </a:cubicBezTo>
                  <a:close/>
                  <a:moveTo>
                    <a:pt x="315" y="203"/>
                  </a:moveTo>
                  <a:cubicBezTo>
                    <a:pt x="315" y="208"/>
                    <a:pt x="315" y="208"/>
                    <a:pt x="315" y="208"/>
                  </a:cubicBezTo>
                  <a:cubicBezTo>
                    <a:pt x="313" y="208"/>
                    <a:pt x="312" y="209"/>
                    <a:pt x="311" y="209"/>
                  </a:cubicBezTo>
                  <a:cubicBezTo>
                    <a:pt x="311" y="204"/>
                    <a:pt x="311" y="204"/>
                    <a:pt x="311" y="204"/>
                  </a:cubicBezTo>
                  <a:cubicBezTo>
                    <a:pt x="313" y="203"/>
                    <a:pt x="314" y="203"/>
                    <a:pt x="315" y="203"/>
                  </a:cubicBezTo>
                  <a:close/>
                  <a:moveTo>
                    <a:pt x="315" y="223"/>
                  </a:moveTo>
                  <a:cubicBezTo>
                    <a:pt x="315" y="235"/>
                    <a:pt x="315" y="235"/>
                    <a:pt x="315" y="235"/>
                  </a:cubicBezTo>
                  <a:cubicBezTo>
                    <a:pt x="313" y="236"/>
                    <a:pt x="312" y="237"/>
                    <a:pt x="311" y="238"/>
                  </a:cubicBezTo>
                  <a:cubicBezTo>
                    <a:pt x="311" y="225"/>
                    <a:pt x="311" y="225"/>
                    <a:pt x="311" y="225"/>
                  </a:cubicBezTo>
                  <a:cubicBezTo>
                    <a:pt x="312" y="224"/>
                    <a:pt x="313" y="224"/>
                    <a:pt x="315" y="223"/>
                  </a:cubicBezTo>
                  <a:close/>
                  <a:moveTo>
                    <a:pt x="315" y="256"/>
                  </a:moveTo>
                  <a:cubicBezTo>
                    <a:pt x="315" y="275"/>
                    <a:pt x="315" y="275"/>
                    <a:pt x="315" y="275"/>
                  </a:cubicBezTo>
                  <a:cubicBezTo>
                    <a:pt x="315" y="274"/>
                    <a:pt x="314" y="273"/>
                    <a:pt x="314" y="272"/>
                  </a:cubicBezTo>
                  <a:cubicBezTo>
                    <a:pt x="313" y="271"/>
                    <a:pt x="312" y="269"/>
                    <a:pt x="311" y="267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2" y="252"/>
                    <a:pt x="313" y="254"/>
                    <a:pt x="315" y="256"/>
                  </a:cubicBezTo>
                  <a:close/>
                  <a:moveTo>
                    <a:pt x="315" y="302"/>
                  </a:moveTo>
                  <a:cubicBezTo>
                    <a:pt x="315" y="308"/>
                    <a:pt x="315" y="308"/>
                    <a:pt x="315" y="308"/>
                  </a:cubicBezTo>
                  <a:cubicBezTo>
                    <a:pt x="314" y="307"/>
                    <a:pt x="314" y="306"/>
                    <a:pt x="313" y="305"/>
                  </a:cubicBezTo>
                  <a:cubicBezTo>
                    <a:pt x="312" y="306"/>
                    <a:pt x="311" y="307"/>
                    <a:pt x="311" y="308"/>
                  </a:cubicBezTo>
                  <a:cubicBezTo>
                    <a:pt x="311" y="299"/>
                    <a:pt x="311" y="299"/>
                    <a:pt x="311" y="299"/>
                  </a:cubicBezTo>
                  <a:cubicBezTo>
                    <a:pt x="315" y="302"/>
                    <a:pt x="315" y="302"/>
                    <a:pt x="315" y="302"/>
                  </a:cubicBezTo>
                  <a:close/>
                  <a:moveTo>
                    <a:pt x="315" y="317"/>
                  </a:moveTo>
                  <a:cubicBezTo>
                    <a:pt x="315" y="325"/>
                    <a:pt x="315" y="325"/>
                    <a:pt x="315" y="325"/>
                  </a:cubicBezTo>
                  <a:cubicBezTo>
                    <a:pt x="314" y="327"/>
                    <a:pt x="313" y="329"/>
                    <a:pt x="313" y="332"/>
                  </a:cubicBezTo>
                  <a:cubicBezTo>
                    <a:pt x="314" y="332"/>
                    <a:pt x="314" y="331"/>
                    <a:pt x="315" y="331"/>
                  </a:cubicBezTo>
                  <a:cubicBezTo>
                    <a:pt x="315" y="337"/>
                    <a:pt x="315" y="337"/>
                    <a:pt x="315" y="337"/>
                  </a:cubicBezTo>
                  <a:cubicBezTo>
                    <a:pt x="314" y="338"/>
                    <a:pt x="313" y="339"/>
                    <a:pt x="312" y="340"/>
                  </a:cubicBezTo>
                  <a:cubicBezTo>
                    <a:pt x="313" y="341"/>
                    <a:pt x="314" y="341"/>
                    <a:pt x="315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12" y="320"/>
                    <a:pt x="314" y="319"/>
                    <a:pt x="315" y="317"/>
                  </a:cubicBezTo>
                  <a:close/>
                  <a:moveTo>
                    <a:pt x="315" y="351"/>
                  </a:moveTo>
                  <a:cubicBezTo>
                    <a:pt x="315" y="362"/>
                    <a:pt x="315" y="362"/>
                    <a:pt x="315" y="362"/>
                  </a:cubicBezTo>
                  <a:cubicBezTo>
                    <a:pt x="313" y="366"/>
                    <a:pt x="312" y="369"/>
                    <a:pt x="311" y="372"/>
                  </a:cubicBezTo>
                  <a:cubicBezTo>
                    <a:pt x="311" y="361"/>
                    <a:pt x="311" y="361"/>
                    <a:pt x="311" y="361"/>
                  </a:cubicBezTo>
                  <a:cubicBezTo>
                    <a:pt x="313" y="361"/>
                    <a:pt x="313" y="361"/>
                    <a:pt x="313" y="361"/>
                  </a:cubicBezTo>
                  <a:cubicBezTo>
                    <a:pt x="313" y="359"/>
                    <a:pt x="314" y="357"/>
                    <a:pt x="315" y="356"/>
                  </a:cubicBezTo>
                  <a:cubicBezTo>
                    <a:pt x="313" y="356"/>
                    <a:pt x="312" y="356"/>
                    <a:pt x="311" y="356"/>
                  </a:cubicBezTo>
                  <a:cubicBezTo>
                    <a:pt x="311" y="351"/>
                    <a:pt x="311" y="351"/>
                    <a:pt x="311" y="351"/>
                  </a:cubicBezTo>
                  <a:cubicBezTo>
                    <a:pt x="312" y="351"/>
                    <a:pt x="313" y="351"/>
                    <a:pt x="315" y="351"/>
                  </a:cubicBezTo>
                  <a:close/>
                  <a:moveTo>
                    <a:pt x="315" y="441"/>
                  </a:moveTo>
                  <a:cubicBezTo>
                    <a:pt x="315" y="448"/>
                    <a:pt x="315" y="448"/>
                    <a:pt x="315" y="448"/>
                  </a:cubicBezTo>
                  <a:cubicBezTo>
                    <a:pt x="315" y="447"/>
                    <a:pt x="314" y="447"/>
                    <a:pt x="314" y="446"/>
                  </a:cubicBezTo>
                  <a:cubicBezTo>
                    <a:pt x="313" y="448"/>
                    <a:pt x="312" y="449"/>
                    <a:pt x="311" y="451"/>
                  </a:cubicBezTo>
                  <a:cubicBezTo>
                    <a:pt x="311" y="431"/>
                    <a:pt x="311" y="431"/>
                    <a:pt x="311" y="431"/>
                  </a:cubicBezTo>
                  <a:cubicBezTo>
                    <a:pt x="312" y="435"/>
                    <a:pt x="313" y="438"/>
                    <a:pt x="315" y="441"/>
                  </a:cubicBezTo>
                  <a:close/>
                  <a:moveTo>
                    <a:pt x="315" y="457"/>
                  </a:moveTo>
                  <a:cubicBezTo>
                    <a:pt x="315" y="474"/>
                    <a:pt x="315" y="474"/>
                    <a:pt x="315" y="474"/>
                  </a:cubicBezTo>
                  <a:cubicBezTo>
                    <a:pt x="314" y="473"/>
                    <a:pt x="314" y="473"/>
                    <a:pt x="314" y="472"/>
                  </a:cubicBezTo>
                  <a:cubicBezTo>
                    <a:pt x="312" y="473"/>
                    <a:pt x="311" y="474"/>
                    <a:pt x="311" y="474"/>
                  </a:cubicBezTo>
                  <a:cubicBezTo>
                    <a:pt x="311" y="464"/>
                    <a:pt x="311" y="464"/>
                    <a:pt x="311" y="464"/>
                  </a:cubicBezTo>
                  <a:cubicBezTo>
                    <a:pt x="311" y="464"/>
                    <a:pt x="311" y="464"/>
                    <a:pt x="311" y="464"/>
                  </a:cubicBezTo>
                  <a:cubicBezTo>
                    <a:pt x="313" y="461"/>
                    <a:pt x="314" y="459"/>
                    <a:pt x="315" y="457"/>
                  </a:cubicBezTo>
                  <a:close/>
                  <a:moveTo>
                    <a:pt x="315" y="481"/>
                  </a:moveTo>
                  <a:cubicBezTo>
                    <a:pt x="315" y="486"/>
                    <a:pt x="315" y="486"/>
                    <a:pt x="315" y="486"/>
                  </a:cubicBezTo>
                  <a:cubicBezTo>
                    <a:pt x="313" y="485"/>
                    <a:pt x="312" y="484"/>
                    <a:pt x="311" y="484"/>
                  </a:cubicBezTo>
                  <a:cubicBezTo>
                    <a:pt x="311" y="479"/>
                    <a:pt x="311" y="479"/>
                    <a:pt x="311" y="479"/>
                  </a:cubicBezTo>
                  <a:cubicBezTo>
                    <a:pt x="312" y="480"/>
                    <a:pt x="313" y="480"/>
                    <a:pt x="315" y="481"/>
                  </a:cubicBezTo>
                  <a:close/>
                  <a:moveTo>
                    <a:pt x="315" y="494"/>
                  </a:moveTo>
                  <a:cubicBezTo>
                    <a:pt x="315" y="502"/>
                    <a:pt x="315" y="502"/>
                    <a:pt x="315" y="502"/>
                  </a:cubicBezTo>
                  <a:cubicBezTo>
                    <a:pt x="314" y="503"/>
                    <a:pt x="314" y="503"/>
                    <a:pt x="313" y="504"/>
                  </a:cubicBezTo>
                  <a:cubicBezTo>
                    <a:pt x="313" y="504"/>
                    <a:pt x="312" y="505"/>
                    <a:pt x="311" y="505"/>
                  </a:cubicBezTo>
                  <a:cubicBezTo>
                    <a:pt x="311" y="500"/>
                    <a:pt x="311" y="500"/>
                    <a:pt x="311" y="500"/>
                  </a:cubicBezTo>
                  <a:cubicBezTo>
                    <a:pt x="311" y="499"/>
                    <a:pt x="312" y="499"/>
                    <a:pt x="312" y="499"/>
                  </a:cubicBezTo>
                  <a:cubicBezTo>
                    <a:pt x="312" y="498"/>
                    <a:pt x="311" y="498"/>
                    <a:pt x="311" y="498"/>
                  </a:cubicBezTo>
                  <a:cubicBezTo>
                    <a:pt x="311" y="494"/>
                    <a:pt x="311" y="494"/>
                    <a:pt x="311" y="494"/>
                  </a:cubicBezTo>
                  <a:cubicBezTo>
                    <a:pt x="312" y="495"/>
                    <a:pt x="312" y="495"/>
                    <a:pt x="312" y="495"/>
                  </a:cubicBezTo>
                  <a:cubicBezTo>
                    <a:pt x="313" y="495"/>
                    <a:pt x="314" y="494"/>
                    <a:pt x="315" y="494"/>
                  </a:cubicBezTo>
                  <a:close/>
                  <a:moveTo>
                    <a:pt x="315" y="518"/>
                  </a:moveTo>
                  <a:cubicBezTo>
                    <a:pt x="315" y="531"/>
                    <a:pt x="315" y="531"/>
                    <a:pt x="315" y="531"/>
                  </a:cubicBezTo>
                  <a:cubicBezTo>
                    <a:pt x="313" y="534"/>
                    <a:pt x="312" y="537"/>
                    <a:pt x="312" y="541"/>
                  </a:cubicBezTo>
                  <a:cubicBezTo>
                    <a:pt x="312" y="542"/>
                    <a:pt x="313" y="542"/>
                    <a:pt x="313" y="542"/>
                  </a:cubicBezTo>
                  <a:cubicBezTo>
                    <a:pt x="314" y="542"/>
                    <a:pt x="314" y="542"/>
                    <a:pt x="315" y="541"/>
                  </a:cubicBezTo>
                  <a:cubicBezTo>
                    <a:pt x="315" y="556"/>
                    <a:pt x="315" y="556"/>
                    <a:pt x="315" y="556"/>
                  </a:cubicBezTo>
                  <a:cubicBezTo>
                    <a:pt x="313" y="556"/>
                    <a:pt x="312" y="556"/>
                    <a:pt x="311" y="555"/>
                  </a:cubicBezTo>
                  <a:cubicBezTo>
                    <a:pt x="311" y="522"/>
                    <a:pt x="311" y="522"/>
                    <a:pt x="311" y="522"/>
                  </a:cubicBezTo>
                  <a:cubicBezTo>
                    <a:pt x="312" y="520"/>
                    <a:pt x="313" y="520"/>
                    <a:pt x="315" y="518"/>
                  </a:cubicBezTo>
                  <a:close/>
                  <a:moveTo>
                    <a:pt x="315" y="594"/>
                  </a:moveTo>
                  <a:cubicBezTo>
                    <a:pt x="315" y="602"/>
                    <a:pt x="315" y="602"/>
                    <a:pt x="315" y="602"/>
                  </a:cubicBezTo>
                  <a:cubicBezTo>
                    <a:pt x="314" y="601"/>
                    <a:pt x="312" y="600"/>
                    <a:pt x="311" y="599"/>
                  </a:cubicBezTo>
                  <a:cubicBezTo>
                    <a:pt x="311" y="593"/>
                    <a:pt x="311" y="593"/>
                    <a:pt x="311" y="593"/>
                  </a:cubicBezTo>
                  <a:cubicBezTo>
                    <a:pt x="312" y="594"/>
                    <a:pt x="313" y="594"/>
                    <a:pt x="313" y="594"/>
                  </a:cubicBezTo>
                  <a:cubicBezTo>
                    <a:pt x="315" y="594"/>
                    <a:pt x="315" y="594"/>
                    <a:pt x="315" y="594"/>
                  </a:cubicBezTo>
                  <a:close/>
                  <a:moveTo>
                    <a:pt x="315" y="620"/>
                  </a:moveTo>
                  <a:cubicBezTo>
                    <a:pt x="315" y="625"/>
                    <a:pt x="315" y="625"/>
                    <a:pt x="315" y="625"/>
                  </a:cubicBezTo>
                  <a:cubicBezTo>
                    <a:pt x="313" y="624"/>
                    <a:pt x="312" y="624"/>
                    <a:pt x="311" y="624"/>
                  </a:cubicBezTo>
                  <a:cubicBezTo>
                    <a:pt x="311" y="618"/>
                    <a:pt x="311" y="618"/>
                    <a:pt x="311" y="618"/>
                  </a:cubicBezTo>
                  <a:cubicBezTo>
                    <a:pt x="311" y="618"/>
                    <a:pt x="311" y="618"/>
                    <a:pt x="311" y="618"/>
                  </a:cubicBezTo>
                  <a:cubicBezTo>
                    <a:pt x="315" y="620"/>
                    <a:pt x="315" y="620"/>
                    <a:pt x="315" y="620"/>
                  </a:cubicBezTo>
                  <a:close/>
                  <a:moveTo>
                    <a:pt x="315" y="739"/>
                  </a:moveTo>
                  <a:cubicBezTo>
                    <a:pt x="315" y="747"/>
                    <a:pt x="315" y="747"/>
                    <a:pt x="315" y="747"/>
                  </a:cubicBezTo>
                  <a:cubicBezTo>
                    <a:pt x="313" y="747"/>
                    <a:pt x="312" y="746"/>
                    <a:pt x="311" y="746"/>
                  </a:cubicBezTo>
                  <a:cubicBezTo>
                    <a:pt x="311" y="738"/>
                    <a:pt x="311" y="738"/>
                    <a:pt x="311" y="738"/>
                  </a:cubicBezTo>
                  <a:cubicBezTo>
                    <a:pt x="312" y="738"/>
                    <a:pt x="313" y="738"/>
                    <a:pt x="315" y="739"/>
                  </a:cubicBezTo>
                  <a:close/>
                  <a:moveTo>
                    <a:pt x="310" y="12"/>
                  </a:moveTo>
                  <a:cubicBezTo>
                    <a:pt x="310" y="12"/>
                    <a:pt x="310" y="12"/>
                    <a:pt x="310" y="12"/>
                  </a:cubicBezTo>
                  <a:cubicBezTo>
                    <a:pt x="310" y="11"/>
                    <a:pt x="311" y="11"/>
                    <a:pt x="311" y="11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11" y="23"/>
                    <a:pt x="310" y="22"/>
                    <a:pt x="310" y="22"/>
                  </a:cubicBezTo>
                  <a:cubicBezTo>
                    <a:pt x="310" y="12"/>
                    <a:pt x="310" y="12"/>
                    <a:pt x="310" y="12"/>
                  </a:cubicBezTo>
                  <a:close/>
                  <a:moveTo>
                    <a:pt x="311" y="785"/>
                  </a:moveTo>
                  <a:cubicBezTo>
                    <a:pt x="310" y="785"/>
                    <a:pt x="310" y="785"/>
                    <a:pt x="310" y="785"/>
                  </a:cubicBezTo>
                  <a:cubicBezTo>
                    <a:pt x="310" y="762"/>
                    <a:pt x="310" y="762"/>
                    <a:pt x="310" y="762"/>
                  </a:cubicBezTo>
                  <a:cubicBezTo>
                    <a:pt x="310" y="763"/>
                    <a:pt x="311" y="764"/>
                    <a:pt x="311" y="765"/>
                  </a:cubicBezTo>
                  <a:cubicBezTo>
                    <a:pt x="311" y="785"/>
                    <a:pt x="311" y="785"/>
                    <a:pt x="311" y="785"/>
                  </a:cubicBezTo>
                  <a:close/>
                  <a:moveTo>
                    <a:pt x="311" y="45"/>
                  </a:moveTo>
                  <a:cubicBezTo>
                    <a:pt x="311" y="55"/>
                    <a:pt x="311" y="55"/>
                    <a:pt x="311" y="55"/>
                  </a:cubicBezTo>
                  <a:cubicBezTo>
                    <a:pt x="310" y="55"/>
                    <a:pt x="310" y="55"/>
                    <a:pt x="310" y="55"/>
                  </a:cubicBezTo>
                  <a:cubicBezTo>
                    <a:pt x="310" y="44"/>
                    <a:pt x="310" y="44"/>
                    <a:pt x="310" y="44"/>
                  </a:cubicBezTo>
                  <a:cubicBezTo>
                    <a:pt x="311" y="45"/>
                    <a:pt x="311" y="45"/>
                    <a:pt x="311" y="45"/>
                  </a:cubicBezTo>
                  <a:close/>
                  <a:moveTo>
                    <a:pt x="311" y="93"/>
                  </a:moveTo>
                  <a:cubicBezTo>
                    <a:pt x="311" y="130"/>
                    <a:pt x="311" y="130"/>
                    <a:pt x="311" y="130"/>
                  </a:cubicBezTo>
                  <a:cubicBezTo>
                    <a:pt x="311" y="132"/>
                    <a:pt x="310" y="134"/>
                    <a:pt x="310" y="136"/>
                  </a:cubicBezTo>
                  <a:cubicBezTo>
                    <a:pt x="310" y="94"/>
                    <a:pt x="310" y="94"/>
                    <a:pt x="310" y="94"/>
                  </a:cubicBezTo>
                  <a:cubicBezTo>
                    <a:pt x="310" y="94"/>
                    <a:pt x="311" y="94"/>
                    <a:pt x="311" y="93"/>
                  </a:cubicBezTo>
                  <a:close/>
                  <a:moveTo>
                    <a:pt x="311" y="181"/>
                  </a:moveTo>
                  <a:cubicBezTo>
                    <a:pt x="311" y="192"/>
                    <a:pt x="311" y="192"/>
                    <a:pt x="311" y="192"/>
                  </a:cubicBezTo>
                  <a:cubicBezTo>
                    <a:pt x="311" y="192"/>
                    <a:pt x="310" y="192"/>
                    <a:pt x="310" y="192"/>
                  </a:cubicBezTo>
                  <a:cubicBezTo>
                    <a:pt x="310" y="181"/>
                    <a:pt x="310" y="181"/>
                    <a:pt x="310" y="181"/>
                  </a:cubicBezTo>
                  <a:cubicBezTo>
                    <a:pt x="311" y="181"/>
                    <a:pt x="311" y="181"/>
                    <a:pt x="311" y="181"/>
                  </a:cubicBezTo>
                  <a:close/>
                  <a:moveTo>
                    <a:pt x="311" y="204"/>
                  </a:moveTo>
                  <a:cubicBezTo>
                    <a:pt x="311" y="209"/>
                    <a:pt x="311" y="209"/>
                    <a:pt x="311" y="209"/>
                  </a:cubicBezTo>
                  <a:cubicBezTo>
                    <a:pt x="310" y="210"/>
                    <a:pt x="310" y="210"/>
                    <a:pt x="310" y="210"/>
                  </a:cubicBezTo>
                  <a:cubicBezTo>
                    <a:pt x="310" y="204"/>
                    <a:pt x="310" y="204"/>
                    <a:pt x="310" y="204"/>
                  </a:cubicBezTo>
                  <a:cubicBezTo>
                    <a:pt x="310" y="204"/>
                    <a:pt x="310" y="204"/>
                    <a:pt x="310" y="204"/>
                  </a:cubicBezTo>
                  <a:cubicBezTo>
                    <a:pt x="311" y="204"/>
                    <a:pt x="311" y="204"/>
                    <a:pt x="311" y="204"/>
                  </a:cubicBezTo>
                  <a:close/>
                  <a:moveTo>
                    <a:pt x="311" y="225"/>
                  </a:moveTo>
                  <a:cubicBezTo>
                    <a:pt x="311" y="238"/>
                    <a:pt x="311" y="238"/>
                    <a:pt x="311" y="238"/>
                  </a:cubicBezTo>
                  <a:cubicBezTo>
                    <a:pt x="310" y="239"/>
                    <a:pt x="310" y="239"/>
                    <a:pt x="310" y="239"/>
                  </a:cubicBezTo>
                  <a:cubicBezTo>
                    <a:pt x="310" y="226"/>
                    <a:pt x="310" y="226"/>
                    <a:pt x="310" y="226"/>
                  </a:cubicBezTo>
                  <a:cubicBezTo>
                    <a:pt x="311" y="225"/>
                    <a:pt x="311" y="225"/>
                    <a:pt x="311" y="225"/>
                  </a:cubicBezTo>
                  <a:close/>
                  <a:moveTo>
                    <a:pt x="311" y="250"/>
                  </a:moveTo>
                  <a:cubicBezTo>
                    <a:pt x="311" y="267"/>
                    <a:pt x="311" y="267"/>
                    <a:pt x="311" y="267"/>
                  </a:cubicBezTo>
                  <a:cubicBezTo>
                    <a:pt x="310" y="266"/>
                    <a:pt x="310" y="266"/>
                    <a:pt x="310" y="266"/>
                  </a:cubicBezTo>
                  <a:cubicBezTo>
                    <a:pt x="310" y="248"/>
                    <a:pt x="310" y="248"/>
                    <a:pt x="310" y="248"/>
                  </a:cubicBezTo>
                  <a:cubicBezTo>
                    <a:pt x="310" y="249"/>
                    <a:pt x="311" y="249"/>
                    <a:pt x="311" y="250"/>
                  </a:cubicBezTo>
                  <a:close/>
                  <a:moveTo>
                    <a:pt x="311" y="299"/>
                  </a:moveTo>
                  <a:cubicBezTo>
                    <a:pt x="311" y="308"/>
                    <a:pt x="311" y="308"/>
                    <a:pt x="311" y="308"/>
                  </a:cubicBezTo>
                  <a:cubicBezTo>
                    <a:pt x="310" y="309"/>
                    <a:pt x="310" y="309"/>
                    <a:pt x="310" y="309"/>
                  </a:cubicBezTo>
                  <a:cubicBezTo>
                    <a:pt x="310" y="298"/>
                    <a:pt x="310" y="298"/>
                    <a:pt x="310" y="298"/>
                  </a:cubicBezTo>
                  <a:cubicBezTo>
                    <a:pt x="311" y="299"/>
                    <a:pt x="311" y="299"/>
                    <a:pt x="311" y="299"/>
                  </a:cubicBezTo>
                  <a:close/>
                  <a:moveTo>
                    <a:pt x="311" y="322"/>
                  </a:moveTo>
                  <a:cubicBezTo>
                    <a:pt x="311" y="346"/>
                    <a:pt x="311" y="346"/>
                    <a:pt x="311" y="346"/>
                  </a:cubicBezTo>
                  <a:cubicBezTo>
                    <a:pt x="310" y="346"/>
                    <a:pt x="310" y="346"/>
                    <a:pt x="310" y="346"/>
                  </a:cubicBezTo>
                  <a:cubicBezTo>
                    <a:pt x="310" y="337"/>
                    <a:pt x="310" y="337"/>
                    <a:pt x="310" y="337"/>
                  </a:cubicBezTo>
                  <a:cubicBezTo>
                    <a:pt x="311" y="336"/>
                    <a:pt x="311" y="336"/>
                    <a:pt x="311" y="336"/>
                  </a:cubicBezTo>
                  <a:cubicBezTo>
                    <a:pt x="310" y="335"/>
                    <a:pt x="310" y="335"/>
                    <a:pt x="310" y="334"/>
                  </a:cubicBezTo>
                  <a:cubicBezTo>
                    <a:pt x="310" y="323"/>
                    <a:pt x="310" y="323"/>
                    <a:pt x="310" y="323"/>
                  </a:cubicBezTo>
                  <a:cubicBezTo>
                    <a:pt x="311" y="322"/>
                    <a:pt x="311" y="322"/>
                    <a:pt x="311" y="322"/>
                  </a:cubicBezTo>
                  <a:close/>
                  <a:moveTo>
                    <a:pt x="311" y="351"/>
                  </a:moveTo>
                  <a:cubicBezTo>
                    <a:pt x="311" y="356"/>
                    <a:pt x="311" y="356"/>
                    <a:pt x="311" y="356"/>
                  </a:cubicBezTo>
                  <a:cubicBezTo>
                    <a:pt x="310" y="356"/>
                    <a:pt x="310" y="356"/>
                    <a:pt x="310" y="356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51"/>
                    <a:pt x="311" y="351"/>
                    <a:pt x="311" y="351"/>
                  </a:cubicBezTo>
                  <a:close/>
                  <a:moveTo>
                    <a:pt x="311" y="361"/>
                  </a:moveTo>
                  <a:cubicBezTo>
                    <a:pt x="311" y="372"/>
                    <a:pt x="311" y="372"/>
                    <a:pt x="311" y="372"/>
                  </a:cubicBezTo>
                  <a:cubicBezTo>
                    <a:pt x="311" y="374"/>
                    <a:pt x="310" y="375"/>
                    <a:pt x="310" y="376"/>
                  </a:cubicBezTo>
                  <a:cubicBezTo>
                    <a:pt x="310" y="366"/>
                    <a:pt x="310" y="366"/>
                    <a:pt x="310" y="366"/>
                  </a:cubicBezTo>
                  <a:cubicBezTo>
                    <a:pt x="310" y="366"/>
                    <a:pt x="310" y="366"/>
                    <a:pt x="310" y="366"/>
                  </a:cubicBezTo>
                  <a:cubicBezTo>
                    <a:pt x="310" y="366"/>
                    <a:pt x="310" y="366"/>
                    <a:pt x="310" y="366"/>
                  </a:cubicBezTo>
                  <a:cubicBezTo>
                    <a:pt x="310" y="361"/>
                    <a:pt x="310" y="361"/>
                    <a:pt x="310" y="361"/>
                  </a:cubicBezTo>
                  <a:cubicBezTo>
                    <a:pt x="311" y="361"/>
                    <a:pt x="311" y="361"/>
                    <a:pt x="311" y="361"/>
                  </a:cubicBezTo>
                  <a:close/>
                  <a:moveTo>
                    <a:pt x="311" y="431"/>
                  </a:moveTo>
                  <a:cubicBezTo>
                    <a:pt x="311" y="451"/>
                    <a:pt x="311" y="451"/>
                    <a:pt x="311" y="451"/>
                  </a:cubicBezTo>
                  <a:cubicBezTo>
                    <a:pt x="311" y="452"/>
                    <a:pt x="310" y="452"/>
                    <a:pt x="310" y="453"/>
                  </a:cubicBezTo>
                  <a:cubicBezTo>
                    <a:pt x="310" y="443"/>
                    <a:pt x="310" y="443"/>
                    <a:pt x="310" y="443"/>
                  </a:cubicBezTo>
                  <a:cubicBezTo>
                    <a:pt x="310" y="440"/>
                    <a:pt x="310" y="438"/>
                    <a:pt x="310" y="436"/>
                  </a:cubicBezTo>
                  <a:cubicBezTo>
                    <a:pt x="310" y="436"/>
                    <a:pt x="310" y="436"/>
                    <a:pt x="310" y="436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310" y="429"/>
                    <a:pt x="311" y="430"/>
                    <a:pt x="311" y="431"/>
                  </a:cubicBezTo>
                  <a:close/>
                  <a:moveTo>
                    <a:pt x="311" y="464"/>
                  </a:moveTo>
                  <a:cubicBezTo>
                    <a:pt x="311" y="474"/>
                    <a:pt x="311" y="474"/>
                    <a:pt x="311" y="474"/>
                  </a:cubicBezTo>
                  <a:cubicBezTo>
                    <a:pt x="311" y="475"/>
                    <a:pt x="310" y="475"/>
                    <a:pt x="310" y="476"/>
                  </a:cubicBezTo>
                  <a:cubicBezTo>
                    <a:pt x="310" y="471"/>
                    <a:pt x="310" y="471"/>
                    <a:pt x="310" y="471"/>
                  </a:cubicBezTo>
                  <a:cubicBezTo>
                    <a:pt x="310" y="469"/>
                    <a:pt x="311" y="469"/>
                    <a:pt x="311" y="467"/>
                  </a:cubicBezTo>
                  <a:cubicBezTo>
                    <a:pt x="310" y="467"/>
                    <a:pt x="310" y="467"/>
                    <a:pt x="310" y="467"/>
                  </a:cubicBezTo>
                  <a:cubicBezTo>
                    <a:pt x="310" y="461"/>
                    <a:pt x="310" y="461"/>
                    <a:pt x="310" y="461"/>
                  </a:cubicBezTo>
                  <a:cubicBezTo>
                    <a:pt x="310" y="462"/>
                    <a:pt x="310" y="463"/>
                    <a:pt x="311" y="464"/>
                  </a:cubicBezTo>
                  <a:close/>
                  <a:moveTo>
                    <a:pt x="311" y="479"/>
                  </a:moveTo>
                  <a:cubicBezTo>
                    <a:pt x="311" y="484"/>
                    <a:pt x="311" y="484"/>
                    <a:pt x="311" y="484"/>
                  </a:cubicBezTo>
                  <a:cubicBezTo>
                    <a:pt x="311" y="484"/>
                    <a:pt x="310" y="483"/>
                    <a:pt x="310" y="483"/>
                  </a:cubicBezTo>
                  <a:cubicBezTo>
                    <a:pt x="310" y="478"/>
                    <a:pt x="310" y="478"/>
                    <a:pt x="310" y="478"/>
                  </a:cubicBezTo>
                  <a:cubicBezTo>
                    <a:pt x="310" y="479"/>
                    <a:pt x="311" y="479"/>
                    <a:pt x="311" y="479"/>
                  </a:cubicBezTo>
                  <a:close/>
                  <a:moveTo>
                    <a:pt x="311" y="494"/>
                  </a:moveTo>
                  <a:cubicBezTo>
                    <a:pt x="311" y="498"/>
                    <a:pt x="311" y="498"/>
                    <a:pt x="311" y="498"/>
                  </a:cubicBezTo>
                  <a:cubicBezTo>
                    <a:pt x="311" y="497"/>
                    <a:pt x="310" y="497"/>
                    <a:pt x="310" y="497"/>
                  </a:cubicBezTo>
                  <a:cubicBezTo>
                    <a:pt x="310" y="493"/>
                    <a:pt x="310" y="493"/>
                    <a:pt x="310" y="493"/>
                  </a:cubicBezTo>
                  <a:cubicBezTo>
                    <a:pt x="311" y="494"/>
                    <a:pt x="311" y="494"/>
                    <a:pt x="311" y="494"/>
                  </a:cubicBezTo>
                  <a:close/>
                  <a:moveTo>
                    <a:pt x="311" y="500"/>
                  </a:moveTo>
                  <a:cubicBezTo>
                    <a:pt x="311" y="505"/>
                    <a:pt x="311" y="505"/>
                    <a:pt x="311" y="505"/>
                  </a:cubicBezTo>
                  <a:cubicBezTo>
                    <a:pt x="311" y="505"/>
                    <a:pt x="310" y="506"/>
                    <a:pt x="310" y="506"/>
                  </a:cubicBezTo>
                  <a:cubicBezTo>
                    <a:pt x="310" y="500"/>
                    <a:pt x="310" y="500"/>
                    <a:pt x="310" y="500"/>
                  </a:cubicBezTo>
                  <a:cubicBezTo>
                    <a:pt x="310" y="500"/>
                    <a:pt x="311" y="500"/>
                    <a:pt x="311" y="500"/>
                  </a:cubicBezTo>
                  <a:close/>
                  <a:moveTo>
                    <a:pt x="311" y="522"/>
                  </a:moveTo>
                  <a:cubicBezTo>
                    <a:pt x="311" y="555"/>
                    <a:pt x="311" y="555"/>
                    <a:pt x="311" y="555"/>
                  </a:cubicBezTo>
                  <a:cubicBezTo>
                    <a:pt x="310" y="555"/>
                    <a:pt x="310" y="555"/>
                    <a:pt x="310" y="555"/>
                  </a:cubicBezTo>
                  <a:cubicBezTo>
                    <a:pt x="310" y="522"/>
                    <a:pt x="310" y="522"/>
                    <a:pt x="310" y="522"/>
                  </a:cubicBezTo>
                  <a:cubicBezTo>
                    <a:pt x="310" y="522"/>
                    <a:pt x="311" y="522"/>
                    <a:pt x="311" y="522"/>
                  </a:cubicBezTo>
                  <a:close/>
                  <a:moveTo>
                    <a:pt x="311" y="593"/>
                  </a:moveTo>
                  <a:cubicBezTo>
                    <a:pt x="311" y="599"/>
                    <a:pt x="311" y="599"/>
                    <a:pt x="311" y="599"/>
                  </a:cubicBezTo>
                  <a:cubicBezTo>
                    <a:pt x="311" y="599"/>
                    <a:pt x="310" y="599"/>
                    <a:pt x="310" y="599"/>
                  </a:cubicBezTo>
                  <a:cubicBezTo>
                    <a:pt x="310" y="593"/>
                    <a:pt x="310" y="593"/>
                    <a:pt x="310" y="593"/>
                  </a:cubicBezTo>
                  <a:cubicBezTo>
                    <a:pt x="310" y="593"/>
                    <a:pt x="311" y="593"/>
                    <a:pt x="311" y="593"/>
                  </a:cubicBezTo>
                  <a:close/>
                  <a:moveTo>
                    <a:pt x="311" y="618"/>
                  </a:moveTo>
                  <a:cubicBezTo>
                    <a:pt x="311" y="624"/>
                    <a:pt x="311" y="624"/>
                    <a:pt x="311" y="624"/>
                  </a:cubicBezTo>
                  <a:cubicBezTo>
                    <a:pt x="310" y="623"/>
                    <a:pt x="310" y="623"/>
                    <a:pt x="310" y="623"/>
                  </a:cubicBezTo>
                  <a:cubicBezTo>
                    <a:pt x="310" y="614"/>
                    <a:pt x="310" y="614"/>
                    <a:pt x="310" y="614"/>
                  </a:cubicBezTo>
                  <a:cubicBezTo>
                    <a:pt x="310" y="615"/>
                    <a:pt x="311" y="616"/>
                    <a:pt x="311" y="618"/>
                  </a:cubicBezTo>
                  <a:close/>
                  <a:moveTo>
                    <a:pt x="311" y="738"/>
                  </a:moveTo>
                  <a:cubicBezTo>
                    <a:pt x="311" y="746"/>
                    <a:pt x="311" y="746"/>
                    <a:pt x="311" y="746"/>
                  </a:cubicBezTo>
                  <a:cubicBezTo>
                    <a:pt x="311" y="746"/>
                    <a:pt x="310" y="746"/>
                    <a:pt x="310" y="746"/>
                  </a:cubicBezTo>
                  <a:cubicBezTo>
                    <a:pt x="310" y="738"/>
                    <a:pt x="310" y="738"/>
                    <a:pt x="310" y="738"/>
                  </a:cubicBezTo>
                  <a:lnTo>
                    <a:pt x="311" y="738"/>
                  </a:lnTo>
                  <a:close/>
                  <a:moveTo>
                    <a:pt x="309" y="12"/>
                  </a:moveTo>
                  <a:cubicBezTo>
                    <a:pt x="309" y="12"/>
                    <a:pt x="309" y="12"/>
                    <a:pt x="310" y="12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09" y="12"/>
                    <a:pt x="309" y="12"/>
                    <a:pt x="309" y="12"/>
                  </a:cubicBezTo>
                  <a:close/>
                  <a:moveTo>
                    <a:pt x="310" y="785"/>
                  </a:moveTo>
                  <a:cubicBezTo>
                    <a:pt x="309" y="785"/>
                    <a:pt x="309" y="785"/>
                    <a:pt x="309" y="785"/>
                  </a:cubicBezTo>
                  <a:cubicBezTo>
                    <a:pt x="309" y="758"/>
                    <a:pt x="309" y="758"/>
                    <a:pt x="309" y="758"/>
                  </a:cubicBezTo>
                  <a:cubicBezTo>
                    <a:pt x="309" y="759"/>
                    <a:pt x="309" y="761"/>
                    <a:pt x="310" y="762"/>
                  </a:cubicBezTo>
                  <a:cubicBezTo>
                    <a:pt x="310" y="785"/>
                    <a:pt x="310" y="785"/>
                    <a:pt x="310" y="785"/>
                  </a:cubicBezTo>
                  <a:close/>
                  <a:moveTo>
                    <a:pt x="310" y="44"/>
                  </a:moveTo>
                  <a:cubicBezTo>
                    <a:pt x="310" y="55"/>
                    <a:pt x="310" y="55"/>
                    <a:pt x="310" y="55"/>
                  </a:cubicBezTo>
                  <a:cubicBezTo>
                    <a:pt x="309" y="55"/>
                    <a:pt x="309" y="55"/>
                    <a:pt x="309" y="55"/>
                  </a:cubicBezTo>
                  <a:cubicBezTo>
                    <a:pt x="309" y="44"/>
                    <a:pt x="309" y="44"/>
                    <a:pt x="309" y="44"/>
                  </a:cubicBezTo>
                  <a:cubicBezTo>
                    <a:pt x="310" y="44"/>
                    <a:pt x="310" y="44"/>
                    <a:pt x="310" y="44"/>
                  </a:cubicBezTo>
                  <a:close/>
                  <a:moveTo>
                    <a:pt x="310" y="94"/>
                  </a:moveTo>
                  <a:cubicBezTo>
                    <a:pt x="310" y="136"/>
                    <a:pt x="310" y="136"/>
                    <a:pt x="310" y="136"/>
                  </a:cubicBezTo>
                  <a:cubicBezTo>
                    <a:pt x="309" y="138"/>
                    <a:pt x="309" y="139"/>
                    <a:pt x="309" y="141"/>
                  </a:cubicBezTo>
                  <a:cubicBezTo>
                    <a:pt x="309" y="94"/>
                    <a:pt x="309" y="94"/>
                    <a:pt x="309" y="94"/>
                  </a:cubicBezTo>
                  <a:cubicBezTo>
                    <a:pt x="309" y="94"/>
                    <a:pt x="309" y="94"/>
                    <a:pt x="310" y="94"/>
                  </a:cubicBezTo>
                  <a:close/>
                  <a:moveTo>
                    <a:pt x="310" y="181"/>
                  </a:moveTo>
                  <a:cubicBezTo>
                    <a:pt x="310" y="192"/>
                    <a:pt x="310" y="192"/>
                    <a:pt x="310" y="192"/>
                  </a:cubicBezTo>
                  <a:cubicBezTo>
                    <a:pt x="309" y="192"/>
                    <a:pt x="309" y="192"/>
                    <a:pt x="309" y="191"/>
                  </a:cubicBezTo>
                  <a:cubicBezTo>
                    <a:pt x="309" y="181"/>
                    <a:pt x="309" y="181"/>
                    <a:pt x="309" y="181"/>
                  </a:cubicBezTo>
                  <a:cubicBezTo>
                    <a:pt x="310" y="181"/>
                    <a:pt x="310" y="181"/>
                    <a:pt x="310" y="181"/>
                  </a:cubicBezTo>
                  <a:close/>
                  <a:moveTo>
                    <a:pt x="310" y="204"/>
                  </a:moveTo>
                  <a:cubicBezTo>
                    <a:pt x="310" y="210"/>
                    <a:pt x="310" y="210"/>
                    <a:pt x="310" y="210"/>
                  </a:cubicBezTo>
                  <a:cubicBezTo>
                    <a:pt x="309" y="210"/>
                    <a:pt x="309" y="210"/>
                    <a:pt x="309" y="210"/>
                  </a:cubicBezTo>
                  <a:cubicBezTo>
                    <a:pt x="309" y="203"/>
                    <a:pt x="309" y="203"/>
                    <a:pt x="309" y="203"/>
                  </a:cubicBezTo>
                  <a:cubicBezTo>
                    <a:pt x="310" y="204"/>
                    <a:pt x="310" y="204"/>
                    <a:pt x="310" y="204"/>
                  </a:cubicBezTo>
                  <a:close/>
                  <a:moveTo>
                    <a:pt x="310" y="226"/>
                  </a:moveTo>
                  <a:cubicBezTo>
                    <a:pt x="310" y="239"/>
                    <a:pt x="310" y="239"/>
                    <a:pt x="310" y="239"/>
                  </a:cubicBezTo>
                  <a:cubicBezTo>
                    <a:pt x="309" y="239"/>
                    <a:pt x="309" y="239"/>
                    <a:pt x="309" y="240"/>
                  </a:cubicBezTo>
                  <a:cubicBezTo>
                    <a:pt x="309" y="226"/>
                    <a:pt x="309" y="226"/>
                    <a:pt x="309" y="226"/>
                  </a:cubicBezTo>
                  <a:cubicBezTo>
                    <a:pt x="310" y="226"/>
                    <a:pt x="310" y="226"/>
                    <a:pt x="310" y="226"/>
                  </a:cubicBezTo>
                  <a:close/>
                  <a:moveTo>
                    <a:pt x="310" y="248"/>
                  </a:moveTo>
                  <a:cubicBezTo>
                    <a:pt x="310" y="266"/>
                    <a:pt x="310" y="266"/>
                    <a:pt x="310" y="266"/>
                  </a:cubicBezTo>
                  <a:cubicBezTo>
                    <a:pt x="309" y="264"/>
                    <a:pt x="309" y="264"/>
                    <a:pt x="309" y="264"/>
                  </a:cubicBezTo>
                  <a:cubicBezTo>
                    <a:pt x="309" y="245"/>
                    <a:pt x="309" y="245"/>
                    <a:pt x="309" y="245"/>
                  </a:cubicBezTo>
                  <a:cubicBezTo>
                    <a:pt x="309" y="246"/>
                    <a:pt x="309" y="247"/>
                    <a:pt x="310" y="248"/>
                  </a:cubicBezTo>
                  <a:close/>
                  <a:moveTo>
                    <a:pt x="310" y="298"/>
                  </a:moveTo>
                  <a:cubicBezTo>
                    <a:pt x="310" y="309"/>
                    <a:pt x="310" y="309"/>
                    <a:pt x="310" y="309"/>
                  </a:cubicBezTo>
                  <a:cubicBezTo>
                    <a:pt x="309" y="310"/>
                    <a:pt x="309" y="310"/>
                    <a:pt x="309" y="310"/>
                  </a:cubicBezTo>
                  <a:cubicBezTo>
                    <a:pt x="309" y="296"/>
                    <a:pt x="309" y="296"/>
                    <a:pt x="309" y="296"/>
                  </a:cubicBezTo>
                  <a:cubicBezTo>
                    <a:pt x="310" y="298"/>
                    <a:pt x="310" y="298"/>
                    <a:pt x="310" y="298"/>
                  </a:cubicBezTo>
                  <a:close/>
                  <a:moveTo>
                    <a:pt x="310" y="323"/>
                  </a:moveTo>
                  <a:cubicBezTo>
                    <a:pt x="310" y="334"/>
                    <a:pt x="310" y="334"/>
                    <a:pt x="310" y="334"/>
                  </a:cubicBezTo>
                  <a:cubicBezTo>
                    <a:pt x="309" y="333"/>
                    <a:pt x="309" y="333"/>
                    <a:pt x="309" y="332"/>
                  </a:cubicBezTo>
                  <a:cubicBezTo>
                    <a:pt x="309" y="325"/>
                    <a:pt x="309" y="325"/>
                    <a:pt x="309" y="325"/>
                  </a:cubicBezTo>
                  <a:cubicBezTo>
                    <a:pt x="309" y="324"/>
                    <a:pt x="309" y="324"/>
                    <a:pt x="310" y="323"/>
                  </a:cubicBezTo>
                  <a:close/>
                  <a:moveTo>
                    <a:pt x="310" y="337"/>
                  </a:moveTo>
                  <a:cubicBezTo>
                    <a:pt x="310" y="346"/>
                    <a:pt x="310" y="346"/>
                    <a:pt x="310" y="346"/>
                  </a:cubicBezTo>
                  <a:cubicBezTo>
                    <a:pt x="309" y="346"/>
                    <a:pt x="309" y="346"/>
                    <a:pt x="309" y="346"/>
                  </a:cubicBezTo>
                  <a:cubicBezTo>
                    <a:pt x="309" y="338"/>
                    <a:pt x="309" y="338"/>
                    <a:pt x="309" y="338"/>
                  </a:cubicBezTo>
                  <a:cubicBezTo>
                    <a:pt x="309" y="338"/>
                    <a:pt x="309" y="337"/>
                    <a:pt x="310" y="337"/>
                  </a:cubicBezTo>
                  <a:close/>
                  <a:moveTo>
                    <a:pt x="310" y="351"/>
                  </a:moveTo>
                  <a:cubicBezTo>
                    <a:pt x="310" y="356"/>
                    <a:pt x="310" y="356"/>
                    <a:pt x="310" y="356"/>
                  </a:cubicBezTo>
                  <a:cubicBezTo>
                    <a:pt x="309" y="356"/>
                    <a:pt x="309" y="356"/>
                    <a:pt x="309" y="356"/>
                  </a:cubicBezTo>
                  <a:cubicBezTo>
                    <a:pt x="309" y="352"/>
                    <a:pt x="309" y="352"/>
                    <a:pt x="309" y="352"/>
                  </a:cubicBezTo>
                  <a:cubicBezTo>
                    <a:pt x="310" y="351"/>
                    <a:pt x="310" y="351"/>
                    <a:pt x="310" y="351"/>
                  </a:cubicBezTo>
                  <a:close/>
                  <a:moveTo>
                    <a:pt x="310" y="361"/>
                  </a:moveTo>
                  <a:cubicBezTo>
                    <a:pt x="310" y="366"/>
                    <a:pt x="310" y="366"/>
                    <a:pt x="310" y="366"/>
                  </a:cubicBezTo>
                  <a:cubicBezTo>
                    <a:pt x="309" y="366"/>
                    <a:pt x="309" y="366"/>
                    <a:pt x="309" y="366"/>
                  </a:cubicBezTo>
                  <a:cubicBezTo>
                    <a:pt x="309" y="361"/>
                    <a:pt x="309" y="361"/>
                    <a:pt x="309" y="361"/>
                  </a:cubicBezTo>
                  <a:cubicBezTo>
                    <a:pt x="310" y="361"/>
                    <a:pt x="310" y="361"/>
                    <a:pt x="310" y="361"/>
                  </a:cubicBezTo>
                  <a:close/>
                  <a:moveTo>
                    <a:pt x="310" y="366"/>
                  </a:moveTo>
                  <a:cubicBezTo>
                    <a:pt x="310" y="376"/>
                    <a:pt x="310" y="376"/>
                    <a:pt x="310" y="376"/>
                  </a:cubicBezTo>
                  <a:cubicBezTo>
                    <a:pt x="309" y="378"/>
                    <a:pt x="309" y="380"/>
                    <a:pt x="309" y="382"/>
                  </a:cubicBezTo>
                  <a:cubicBezTo>
                    <a:pt x="309" y="369"/>
                    <a:pt x="309" y="369"/>
                    <a:pt x="309" y="369"/>
                  </a:cubicBezTo>
                  <a:cubicBezTo>
                    <a:pt x="309" y="368"/>
                    <a:pt x="309" y="367"/>
                    <a:pt x="310" y="366"/>
                  </a:cubicBezTo>
                  <a:close/>
                  <a:moveTo>
                    <a:pt x="310" y="428"/>
                  </a:moveTo>
                  <a:cubicBezTo>
                    <a:pt x="310" y="436"/>
                    <a:pt x="310" y="436"/>
                    <a:pt x="310" y="436"/>
                  </a:cubicBezTo>
                  <a:cubicBezTo>
                    <a:pt x="309" y="436"/>
                    <a:pt x="309" y="436"/>
                    <a:pt x="309" y="436"/>
                  </a:cubicBezTo>
                  <a:cubicBezTo>
                    <a:pt x="309" y="424"/>
                    <a:pt x="309" y="424"/>
                    <a:pt x="309" y="424"/>
                  </a:cubicBezTo>
                  <a:cubicBezTo>
                    <a:pt x="309" y="425"/>
                    <a:pt x="309" y="426"/>
                    <a:pt x="310" y="428"/>
                  </a:cubicBezTo>
                  <a:close/>
                  <a:moveTo>
                    <a:pt x="310" y="443"/>
                  </a:moveTo>
                  <a:cubicBezTo>
                    <a:pt x="310" y="453"/>
                    <a:pt x="310" y="453"/>
                    <a:pt x="310" y="453"/>
                  </a:cubicBezTo>
                  <a:cubicBezTo>
                    <a:pt x="309" y="456"/>
                    <a:pt x="309" y="458"/>
                    <a:pt x="310" y="461"/>
                  </a:cubicBezTo>
                  <a:cubicBezTo>
                    <a:pt x="310" y="467"/>
                    <a:pt x="310" y="467"/>
                    <a:pt x="310" y="467"/>
                  </a:cubicBezTo>
                  <a:cubicBezTo>
                    <a:pt x="309" y="466"/>
                    <a:pt x="309" y="466"/>
                    <a:pt x="309" y="466"/>
                  </a:cubicBezTo>
                  <a:cubicBezTo>
                    <a:pt x="309" y="447"/>
                    <a:pt x="309" y="447"/>
                    <a:pt x="309" y="447"/>
                  </a:cubicBezTo>
                  <a:cubicBezTo>
                    <a:pt x="309" y="446"/>
                    <a:pt x="310" y="444"/>
                    <a:pt x="310" y="443"/>
                  </a:cubicBezTo>
                  <a:close/>
                  <a:moveTo>
                    <a:pt x="310" y="471"/>
                  </a:moveTo>
                  <a:cubicBezTo>
                    <a:pt x="310" y="476"/>
                    <a:pt x="310" y="476"/>
                    <a:pt x="310" y="476"/>
                  </a:cubicBezTo>
                  <a:cubicBezTo>
                    <a:pt x="309" y="476"/>
                    <a:pt x="309" y="477"/>
                    <a:pt x="309" y="478"/>
                  </a:cubicBezTo>
                  <a:cubicBezTo>
                    <a:pt x="309" y="473"/>
                    <a:pt x="309" y="473"/>
                    <a:pt x="309" y="473"/>
                  </a:cubicBezTo>
                  <a:cubicBezTo>
                    <a:pt x="309" y="472"/>
                    <a:pt x="309" y="471"/>
                    <a:pt x="310" y="471"/>
                  </a:cubicBezTo>
                  <a:close/>
                  <a:moveTo>
                    <a:pt x="310" y="478"/>
                  </a:moveTo>
                  <a:cubicBezTo>
                    <a:pt x="310" y="483"/>
                    <a:pt x="310" y="483"/>
                    <a:pt x="310" y="483"/>
                  </a:cubicBezTo>
                  <a:cubicBezTo>
                    <a:pt x="309" y="483"/>
                    <a:pt x="309" y="483"/>
                    <a:pt x="309" y="483"/>
                  </a:cubicBezTo>
                  <a:cubicBezTo>
                    <a:pt x="309" y="478"/>
                    <a:pt x="309" y="478"/>
                    <a:pt x="309" y="478"/>
                  </a:cubicBezTo>
                  <a:cubicBezTo>
                    <a:pt x="309" y="478"/>
                    <a:pt x="309" y="478"/>
                    <a:pt x="310" y="478"/>
                  </a:cubicBezTo>
                  <a:close/>
                  <a:moveTo>
                    <a:pt x="310" y="493"/>
                  </a:moveTo>
                  <a:cubicBezTo>
                    <a:pt x="310" y="497"/>
                    <a:pt x="310" y="497"/>
                    <a:pt x="310" y="497"/>
                  </a:cubicBezTo>
                  <a:cubicBezTo>
                    <a:pt x="309" y="496"/>
                    <a:pt x="309" y="496"/>
                    <a:pt x="309" y="496"/>
                  </a:cubicBezTo>
                  <a:cubicBezTo>
                    <a:pt x="309" y="492"/>
                    <a:pt x="309" y="492"/>
                    <a:pt x="309" y="492"/>
                  </a:cubicBezTo>
                  <a:cubicBezTo>
                    <a:pt x="310" y="493"/>
                    <a:pt x="310" y="493"/>
                    <a:pt x="310" y="493"/>
                  </a:cubicBezTo>
                  <a:close/>
                  <a:moveTo>
                    <a:pt x="310" y="500"/>
                  </a:moveTo>
                  <a:cubicBezTo>
                    <a:pt x="310" y="506"/>
                    <a:pt x="310" y="506"/>
                    <a:pt x="310" y="506"/>
                  </a:cubicBezTo>
                  <a:cubicBezTo>
                    <a:pt x="309" y="506"/>
                    <a:pt x="309" y="506"/>
                    <a:pt x="309" y="507"/>
                  </a:cubicBezTo>
                  <a:cubicBezTo>
                    <a:pt x="309" y="501"/>
                    <a:pt x="309" y="501"/>
                    <a:pt x="309" y="501"/>
                  </a:cubicBezTo>
                  <a:cubicBezTo>
                    <a:pt x="309" y="501"/>
                    <a:pt x="309" y="501"/>
                    <a:pt x="310" y="500"/>
                  </a:cubicBezTo>
                  <a:close/>
                  <a:moveTo>
                    <a:pt x="310" y="522"/>
                  </a:moveTo>
                  <a:cubicBezTo>
                    <a:pt x="310" y="555"/>
                    <a:pt x="310" y="555"/>
                    <a:pt x="310" y="55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24"/>
                    <a:pt x="309" y="524"/>
                    <a:pt x="309" y="524"/>
                  </a:cubicBezTo>
                  <a:cubicBezTo>
                    <a:pt x="309" y="523"/>
                    <a:pt x="309" y="523"/>
                    <a:pt x="310" y="522"/>
                  </a:cubicBezTo>
                  <a:close/>
                  <a:moveTo>
                    <a:pt x="310" y="593"/>
                  </a:moveTo>
                  <a:cubicBezTo>
                    <a:pt x="310" y="599"/>
                    <a:pt x="310" y="599"/>
                    <a:pt x="310" y="599"/>
                  </a:cubicBezTo>
                  <a:cubicBezTo>
                    <a:pt x="309" y="599"/>
                    <a:pt x="309" y="599"/>
                    <a:pt x="309" y="598"/>
                  </a:cubicBezTo>
                  <a:cubicBezTo>
                    <a:pt x="309" y="592"/>
                    <a:pt x="309" y="592"/>
                    <a:pt x="309" y="592"/>
                  </a:cubicBezTo>
                  <a:cubicBezTo>
                    <a:pt x="309" y="593"/>
                    <a:pt x="309" y="593"/>
                    <a:pt x="310" y="593"/>
                  </a:cubicBezTo>
                  <a:close/>
                  <a:moveTo>
                    <a:pt x="310" y="614"/>
                  </a:moveTo>
                  <a:cubicBezTo>
                    <a:pt x="310" y="623"/>
                    <a:pt x="310" y="623"/>
                    <a:pt x="310" y="623"/>
                  </a:cubicBezTo>
                  <a:cubicBezTo>
                    <a:pt x="309" y="623"/>
                    <a:pt x="309" y="623"/>
                    <a:pt x="309" y="623"/>
                  </a:cubicBezTo>
                  <a:cubicBezTo>
                    <a:pt x="309" y="609"/>
                    <a:pt x="309" y="609"/>
                    <a:pt x="309" y="609"/>
                  </a:cubicBezTo>
                  <a:cubicBezTo>
                    <a:pt x="309" y="611"/>
                    <a:pt x="309" y="613"/>
                    <a:pt x="310" y="614"/>
                  </a:cubicBezTo>
                  <a:close/>
                  <a:moveTo>
                    <a:pt x="310" y="738"/>
                  </a:moveTo>
                  <a:cubicBezTo>
                    <a:pt x="310" y="746"/>
                    <a:pt x="310" y="746"/>
                    <a:pt x="310" y="746"/>
                  </a:cubicBezTo>
                  <a:cubicBezTo>
                    <a:pt x="309" y="746"/>
                    <a:pt x="309" y="746"/>
                    <a:pt x="309" y="746"/>
                  </a:cubicBezTo>
                  <a:cubicBezTo>
                    <a:pt x="309" y="738"/>
                    <a:pt x="309" y="738"/>
                    <a:pt x="309" y="738"/>
                  </a:cubicBezTo>
                  <a:lnTo>
                    <a:pt x="310" y="738"/>
                  </a:lnTo>
                  <a:close/>
                  <a:moveTo>
                    <a:pt x="307" y="12"/>
                  </a:moveTo>
                  <a:cubicBezTo>
                    <a:pt x="308" y="12"/>
                    <a:pt x="308" y="12"/>
                    <a:pt x="309" y="12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08" y="22"/>
                    <a:pt x="308" y="22"/>
                    <a:pt x="307" y="22"/>
                  </a:cubicBezTo>
                  <a:cubicBezTo>
                    <a:pt x="307" y="12"/>
                    <a:pt x="307" y="12"/>
                    <a:pt x="307" y="12"/>
                  </a:cubicBezTo>
                  <a:close/>
                  <a:moveTo>
                    <a:pt x="309" y="785"/>
                  </a:moveTo>
                  <a:cubicBezTo>
                    <a:pt x="307" y="784"/>
                    <a:pt x="307" y="784"/>
                    <a:pt x="307" y="784"/>
                  </a:cubicBezTo>
                  <a:cubicBezTo>
                    <a:pt x="307" y="752"/>
                    <a:pt x="307" y="752"/>
                    <a:pt x="307" y="752"/>
                  </a:cubicBezTo>
                  <a:cubicBezTo>
                    <a:pt x="308" y="754"/>
                    <a:pt x="308" y="756"/>
                    <a:pt x="309" y="758"/>
                  </a:cubicBezTo>
                  <a:cubicBezTo>
                    <a:pt x="309" y="785"/>
                    <a:pt x="309" y="785"/>
                    <a:pt x="309" y="785"/>
                  </a:cubicBezTo>
                  <a:close/>
                  <a:moveTo>
                    <a:pt x="309" y="44"/>
                  </a:moveTo>
                  <a:cubicBezTo>
                    <a:pt x="309" y="55"/>
                    <a:pt x="309" y="55"/>
                    <a:pt x="309" y="55"/>
                  </a:cubicBezTo>
                  <a:cubicBezTo>
                    <a:pt x="308" y="55"/>
                    <a:pt x="308" y="55"/>
                    <a:pt x="308" y="55"/>
                  </a:cubicBezTo>
                  <a:cubicBezTo>
                    <a:pt x="308" y="55"/>
                    <a:pt x="308" y="56"/>
                    <a:pt x="307" y="56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9" y="44"/>
                    <a:pt x="309" y="44"/>
                    <a:pt x="309" y="44"/>
                  </a:cubicBezTo>
                  <a:close/>
                  <a:moveTo>
                    <a:pt x="309" y="94"/>
                  </a:moveTo>
                  <a:cubicBezTo>
                    <a:pt x="309" y="141"/>
                    <a:pt x="309" y="141"/>
                    <a:pt x="309" y="141"/>
                  </a:cubicBezTo>
                  <a:cubicBezTo>
                    <a:pt x="308" y="143"/>
                    <a:pt x="308" y="145"/>
                    <a:pt x="307" y="147"/>
                  </a:cubicBezTo>
                  <a:cubicBezTo>
                    <a:pt x="307" y="94"/>
                    <a:pt x="307" y="94"/>
                    <a:pt x="307" y="94"/>
                  </a:cubicBezTo>
                  <a:cubicBezTo>
                    <a:pt x="308" y="94"/>
                    <a:pt x="308" y="94"/>
                    <a:pt x="309" y="94"/>
                  </a:cubicBezTo>
                  <a:close/>
                  <a:moveTo>
                    <a:pt x="309" y="181"/>
                  </a:moveTo>
                  <a:cubicBezTo>
                    <a:pt x="309" y="191"/>
                    <a:pt x="309" y="191"/>
                    <a:pt x="309" y="191"/>
                  </a:cubicBezTo>
                  <a:cubicBezTo>
                    <a:pt x="308" y="191"/>
                    <a:pt x="308" y="191"/>
                    <a:pt x="307" y="191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9" y="181"/>
                    <a:pt x="309" y="181"/>
                    <a:pt x="309" y="181"/>
                  </a:cubicBezTo>
                  <a:close/>
                  <a:moveTo>
                    <a:pt x="309" y="203"/>
                  </a:moveTo>
                  <a:cubicBezTo>
                    <a:pt x="309" y="210"/>
                    <a:pt x="309" y="210"/>
                    <a:pt x="309" y="210"/>
                  </a:cubicBezTo>
                  <a:cubicBezTo>
                    <a:pt x="308" y="210"/>
                    <a:pt x="308" y="211"/>
                    <a:pt x="307" y="211"/>
                  </a:cubicBezTo>
                  <a:cubicBezTo>
                    <a:pt x="307" y="202"/>
                    <a:pt x="307" y="202"/>
                    <a:pt x="307" y="202"/>
                  </a:cubicBezTo>
                  <a:cubicBezTo>
                    <a:pt x="309" y="203"/>
                    <a:pt x="309" y="203"/>
                    <a:pt x="309" y="203"/>
                  </a:cubicBezTo>
                  <a:close/>
                  <a:moveTo>
                    <a:pt x="309" y="226"/>
                  </a:moveTo>
                  <a:cubicBezTo>
                    <a:pt x="309" y="240"/>
                    <a:pt x="309" y="240"/>
                    <a:pt x="309" y="240"/>
                  </a:cubicBezTo>
                  <a:cubicBezTo>
                    <a:pt x="308" y="240"/>
                    <a:pt x="308" y="240"/>
                    <a:pt x="308" y="240"/>
                  </a:cubicBezTo>
                  <a:cubicBezTo>
                    <a:pt x="308" y="242"/>
                    <a:pt x="308" y="243"/>
                    <a:pt x="309" y="245"/>
                  </a:cubicBezTo>
                  <a:cubicBezTo>
                    <a:pt x="309" y="264"/>
                    <a:pt x="309" y="264"/>
                    <a:pt x="309" y="264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7" y="228"/>
                    <a:pt x="307" y="228"/>
                    <a:pt x="307" y="228"/>
                  </a:cubicBezTo>
                  <a:cubicBezTo>
                    <a:pt x="308" y="227"/>
                    <a:pt x="308" y="227"/>
                    <a:pt x="309" y="226"/>
                  </a:cubicBezTo>
                  <a:close/>
                  <a:moveTo>
                    <a:pt x="309" y="296"/>
                  </a:moveTo>
                  <a:cubicBezTo>
                    <a:pt x="309" y="310"/>
                    <a:pt x="309" y="310"/>
                    <a:pt x="309" y="310"/>
                  </a:cubicBezTo>
                  <a:cubicBezTo>
                    <a:pt x="308" y="311"/>
                    <a:pt x="308" y="312"/>
                    <a:pt x="307" y="313"/>
                  </a:cubicBezTo>
                  <a:cubicBezTo>
                    <a:pt x="307" y="304"/>
                    <a:pt x="307" y="304"/>
                    <a:pt x="307" y="304"/>
                  </a:cubicBezTo>
                  <a:cubicBezTo>
                    <a:pt x="307" y="303"/>
                    <a:pt x="307" y="302"/>
                    <a:pt x="307" y="301"/>
                  </a:cubicBezTo>
                  <a:cubicBezTo>
                    <a:pt x="307" y="295"/>
                    <a:pt x="307" y="295"/>
                    <a:pt x="307" y="295"/>
                  </a:cubicBezTo>
                  <a:cubicBezTo>
                    <a:pt x="309" y="296"/>
                    <a:pt x="309" y="296"/>
                    <a:pt x="309" y="296"/>
                  </a:cubicBezTo>
                  <a:close/>
                  <a:moveTo>
                    <a:pt x="309" y="325"/>
                  </a:moveTo>
                  <a:cubicBezTo>
                    <a:pt x="309" y="332"/>
                    <a:pt x="309" y="332"/>
                    <a:pt x="309" y="332"/>
                  </a:cubicBezTo>
                  <a:cubicBezTo>
                    <a:pt x="308" y="332"/>
                    <a:pt x="308" y="331"/>
                    <a:pt x="307" y="330"/>
                  </a:cubicBezTo>
                  <a:cubicBezTo>
                    <a:pt x="307" y="326"/>
                    <a:pt x="307" y="326"/>
                    <a:pt x="307" y="326"/>
                  </a:cubicBezTo>
                  <a:cubicBezTo>
                    <a:pt x="307" y="326"/>
                    <a:pt x="307" y="326"/>
                    <a:pt x="307" y="326"/>
                  </a:cubicBezTo>
                  <a:cubicBezTo>
                    <a:pt x="308" y="326"/>
                    <a:pt x="308" y="325"/>
                    <a:pt x="309" y="325"/>
                  </a:cubicBezTo>
                  <a:close/>
                  <a:moveTo>
                    <a:pt x="309" y="338"/>
                  </a:moveTo>
                  <a:cubicBezTo>
                    <a:pt x="309" y="346"/>
                    <a:pt x="309" y="346"/>
                    <a:pt x="309" y="346"/>
                  </a:cubicBezTo>
                  <a:cubicBezTo>
                    <a:pt x="308" y="346"/>
                    <a:pt x="308" y="346"/>
                    <a:pt x="308" y="346"/>
                  </a:cubicBezTo>
                  <a:cubicBezTo>
                    <a:pt x="307" y="348"/>
                    <a:pt x="307" y="348"/>
                    <a:pt x="307" y="348"/>
                  </a:cubicBezTo>
                  <a:cubicBezTo>
                    <a:pt x="307" y="341"/>
                    <a:pt x="307" y="341"/>
                    <a:pt x="307" y="341"/>
                  </a:cubicBezTo>
                  <a:cubicBezTo>
                    <a:pt x="308" y="340"/>
                    <a:pt x="308" y="339"/>
                    <a:pt x="309" y="338"/>
                  </a:cubicBezTo>
                  <a:close/>
                  <a:moveTo>
                    <a:pt x="309" y="352"/>
                  </a:moveTo>
                  <a:cubicBezTo>
                    <a:pt x="309" y="356"/>
                    <a:pt x="309" y="356"/>
                    <a:pt x="309" y="356"/>
                  </a:cubicBezTo>
                  <a:cubicBezTo>
                    <a:pt x="307" y="356"/>
                    <a:pt x="307" y="356"/>
                    <a:pt x="307" y="356"/>
                  </a:cubicBezTo>
                  <a:cubicBezTo>
                    <a:pt x="307" y="352"/>
                    <a:pt x="307" y="352"/>
                    <a:pt x="307" y="352"/>
                  </a:cubicBezTo>
                  <a:cubicBezTo>
                    <a:pt x="309" y="352"/>
                    <a:pt x="309" y="352"/>
                    <a:pt x="309" y="352"/>
                  </a:cubicBezTo>
                  <a:close/>
                  <a:moveTo>
                    <a:pt x="309" y="361"/>
                  </a:moveTo>
                  <a:cubicBezTo>
                    <a:pt x="309" y="366"/>
                    <a:pt x="309" y="366"/>
                    <a:pt x="309" y="366"/>
                  </a:cubicBezTo>
                  <a:cubicBezTo>
                    <a:pt x="308" y="367"/>
                    <a:pt x="308" y="367"/>
                    <a:pt x="307" y="367"/>
                  </a:cubicBezTo>
                  <a:cubicBezTo>
                    <a:pt x="307" y="362"/>
                    <a:pt x="307" y="362"/>
                    <a:pt x="307" y="362"/>
                  </a:cubicBezTo>
                  <a:cubicBezTo>
                    <a:pt x="309" y="361"/>
                    <a:pt x="309" y="361"/>
                    <a:pt x="309" y="361"/>
                  </a:cubicBezTo>
                  <a:close/>
                  <a:moveTo>
                    <a:pt x="309" y="369"/>
                  </a:moveTo>
                  <a:cubicBezTo>
                    <a:pt x="309" y="382"/>
                    <a:pt x="309" y="382"/>
                    <a:pt x="309" y="382"/>
                  </a:cubicBezTo>
                  <a:cubicBezTo>
                    <a:pt x="308" y="387"/>
                    <a:pt x="307" y="393"/>
                    <a:pt x="307" y="398"/>
                  </a:cubicBezTo>
                  <a:cubicBezTo>
                    <a:pt x="307" y="371"/>
                    <a:pt x="307" y="371"/>
                    <a:pt x="307" y="371"/>
                  </a:cubicBezTo>
                  <a:cubicBezTo>
                    <a:pt x="308" y="370"/>
                    <a:pt x="308" y="370"/>
                    <a:pt x="309" y="369"/>
                  </a:cubicBezTo>
                  <a:close/>
                  <a:moveTo>
                    <a:pt x="309" y="424"/>
                  </a:moveTo>
                  <a:cubicBezTo>
                    <a:pt x="309" y="436"/>
                    <a:pt x="309" y="436"/>
                    <a:pt x="309" y="436"/>
                  </a:cubicBezTo>
                  <a:cubicBezTo>
                    <a:pt x="308" y="436"/>
                    <a:pt x="308" y="437"/>
                    <a:pt x="307" y="437"/>
                  </a:cubicBezTo>
                  <a:cubicBezTo>
                    <a:pt x="307" y="408"/>
                    <a:pt x="307" y="408"/>
                    <a:pt x="307" y="408"/>
                  </a:cubicBezTo>
                  <a:cubicBezTo>
                    <a:pt x="307" y="413"/>
                    <a:pt x="308" y="417"/>
                    <a:pt x="308" y="422"/>
                  </a:cubicBezTo>
                  <a:cubicBezTo>
                    <a:pt x="308" y="422"/>
                    <a:pt x="308" y="423"/>
                    <a:pt x="309" y="424"/>
                  </a:cubicBezTo>
                  <a:close/>
                  <a:moveTo>
                    <a:pt x="309" y="447"/>
                  </a:moveTo>
                  <a:cubicBezTo>
                    <a:pt x="309" y="466"/>
                    <a:pt x="309" y="466"/>
                    <a:pt x="309" y="466"/>
                  </a:cubicBezTo>
                  <a:cubicBezTo>
                    <a:pt x="308" y="465"/>
                    <a:pt x="308" y="464"/>
                    <a:pt x="307" y="464"/>
                  </a:cubicBezTo>
                  <a:cubicBezTo>
                    <a:pt x="307" y="449"/>
                    <a:pt x="307" y="449"/>
                    <a:pt x="307" y="449"/>
                  </a:cubicBezTo>
                  <a:cubicBezTo>
                    <a:pt x="308" y="448"/>
                    <a:pt x="308" y="448"/>
                    <a:pt x="309" y="447"/>
                  </a:cubicBezTo>
                  <a:close/>
                  <a:moveTo>
                    <a:pt x="309" y="473"/>
                  </a:moveTo>
                  <a:cubicBezTo>
                    <a:pt x="309" y="478"/>
                    <a:pt x="309" y="478"/>
                    <a:pt x="309" y="478"/>
                  </a:cubicBezTo>
                  <a:cubicBezTo>
                    <a:pt x="308" y="478"/>
                    <a:pt x="308" y="478"/>
                    <a:pt x="308" y="478"/>
                  </a:cubicBezTo>
                  <a:cubicBezTo>
                    <a:pt x="309" y="478"/>
                    <a:pt x="309" y="478"/>
                    <a:pt x="309" y="478"/>
                  </a:cubicBezTo>
                  <a:cubicBezTo>
                    <a:pt x="309" y="483"/>
                    <a:pt x="309" y="483"/>
                    <a:pt x="309" y="483"/>
                  </a:cubicBezTo>
                  <a:cubicBezTo>
                    <a:pt x="308" y="483"/>
                    <a:pt x="308" y="482"/>
                    <a:pt x="307" y="482"/>
                  </a:cubicBezTo>
                  <a:cubicBezTo>
                    <a:pt x="307" y="475"/>
                    <a:pt x="307" y="475"/>
                    <a:pt x="307" y="475"/>
                  </a:cubicBezTo>
                  <a:cubicBezTo>
                    <a:pt x="308" y="474"/>
                    <a:pt x="308" y="473"/>
                    <a:pt x="309" y="473"/>
                  </a:cubicBezTo>
                  <a:close/>
                  <a:moveTo>
                    <a:pt x="309" y="492"/>
                  </a:moveTo>
                  <a:cubicBezTo>
                    <a:pt x="309" y="496"/>
                    <a:pt x="309" y="496"/>
                    <a:pt x="309" y="496"/>
                  </a:cubicBezTo>
                  <a:cubicBezTo>
                    <a:pt x="307" y="495"/>
                    <a:pt x="307" y="495"/>
                    <a:pt x="307" y="495"/>
                  </a:cubicBezTo>
                  <a:cubicBezTo>
                    <a:pt x="307" y="491"/>
                    <a:pt x="307" y="491"/>
                    <a:pt x="307" y="491"/>
                  </a:cubicBezTo>
                  <a:cubicBezTo>
                    <a:pt x="309" y="492"/>
                    <a:pt x="309" y="492"/>
                    <a:pt x="309" y="492"/>
                  </a:cubicBezTo>
                  <a:close/>
                  <a:moveTo>
                    <a:pt x="309" y="501"/>
                  </a:moveTo>
                  <a:cubicBezTo>
                    <a:pt x="309" y="507"/>
                    <a:pt x="309" y="507"/>
                    <a:pt x="309" y="507"/>
                  </a:cubicBezTo>
                  <a:cubicBezTo>
                    <a:pt x="308" y="507"/>
                    <a:pt x="308" y="508"/>
                    <a:pt x="307" y="508"/>
                  </a:cubicBezTo>
                  <a:cubicBezTo>
                    <a:pt x="307" y="502"/>
                    <a:pt x="307" y="502"/>
                    <a:pt x="307" y="502"/>
                  </a:cubicBezTo>
                  <a:cubicBezTo>
                    <a:pt x="308" y="501"/>
                    <a:pt x="308" y="501"/>
                    <a:pt x="309" y="501"/>
                  </a:cubicBezTo>
                  <a:close/>
                  <a:moveTo>
                    <a:pt x="309" y="524"/>
                  </a:moveTo>
                  <a:cubicBezTo>
                    <a:pt x="309" y="554"/>
                    <a:pt x="309" y="554"/>
                    <a:pt x="309" y="554"/>
                  </a:cubicBezTo>
                  <a:cubicBezTo>
                    <a:pt x="308" y="554"/>
                    <a:pt x="308" y="554"/>
                    <a:pt x="307" y="554"/>
                  </a:cubicBezTo>
                  <a:cubicBezTo>
                    <a:pt x="307" y="525"/>
                    <a:pt x="307" y="525"/>
                    <a:pt x="307" y="525"/>
                  </a:cubicBezTo>
                  <a:cubicBezTo>
                    <a:pt x="308" y="524"/>
                    <a:pt x="308" y="524"/>
                    <a:pt x="309" y="524"/>
                  </a:cubicBezTo>
                  <a:close/>
                  <a:moveTo>
                    <a:pt x="309" y="592"/>
                  </a:moveTo>
                  <a:cubicBezTo>
                    <a:pt x="309" y="598"/>
                    <a:pt x="309" y="598"/>
                    <a:pt x="309" y="598"/>
                  </a:cubicBezTo>
                  <a:cubicBezTo>
                    <a:pt x="308" y="598"/>
                    <a:pt x="308" y="598"/>
                    <a:pt x="307" y="598"/>
                  </a:cubicBezTo>
                  <a:cubicBezTo>
                    <a:pt x="308" y="603"/>
                    <a:pt x="308" y="606"/>
                    <a:pt x="309" y="609"/>
                  </a:cubicBezTo>
                  <a:cubicBezTo>
                    <a:pt x="309" y="623"/>
                    <a:pt x="309" y="623"/>
                    <a:pt x="309" y="623"/>
                  </a:cubicBezTo>
                  <a:cubicBezTo>
                    <a:pt x="307" y="622"/>
                    <a:pt x="307" y="622"/>
                    <a:pt x="307" y="622"/>
                  </a:cubicBezTo>
                  <a:cubicBezTo>
                    <a:pt x="307" y="592"/>
                    <a:pt x="307" y="592"/>
                    <a:pt x="307" y="592"/>
                  </a:cubicBezTo>
                  <a:cubicBezTo>
                    <a:pt x="308" y="592"/>
                    <a:pt x="308" y="592"/>
                    <a:pt x="309" y="592"/>
                  </a:cubicBezTo>
                  <a:close/>
                  <a:moveTo>
                    <a:pt x="309" y="738"/>
                  </a:moveTo>
                  <a:cubicBezTo>
                    <a:pt x="309" y="746"/>
                    <a:pt x="309" y="746"/>
                    <a:pt x="309" y="746"/>
                  </a:cubicBezTo>
                  <a:cubicBezTo>
                    <a:pt x="308" y="745"/>
                    <a:pt x="308" y="745"/>
                    <a:pt x="307" y="745"/>
                  </a:cubicBezTo>
                  <a:cubicBezTo>
                    <a:pt x="307" y="738"/>
                    <a:pt x="307" y="738"/>
                    <a:pt x="307" y="738"/>
                  </a:cubicBezTo>
                  <a:cubicBezTo>
                    <a:pt x="308" y="738"/>
                    <a:pt x="308" y="738"/>
                    <a:pt x="309" y="738"/>
                  </a:cubicBezTo>
                  <a:close/>
                  <a:moveTo>
                    <a:pt x="307" y="675"/>
                  </a:moveTo>
                  <a:cubicBezTo>
                    <a:pt x="307" y="674"/>
                    <a:pt x="307" y="674"/>
                    <a:pt x="307" y="674"/>
                  </a:cubicBezTo>
                  <a:cubicBezTo>
                    <a:pt x="307" y="674"/>
                    <a:pt x="307" y="674"/>
                    <a:pt x="307" y="674"/>
                  </a:cubicBezTo>
                  <a:lnTo>
                    <a:pt x="307" y="675"/>
                  </a:lnTo>
                  <a:close/>
                  <a:moveTo>
                    <a:pt x="306" y="12"/>
                  </a:moveTo>
                  <a:cubicBezTo>
                    <a:pt x="306" y="12"/>
                    <a:pt x="307" y="12"/>
                    <a:pt x="307" y="1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7" y="21"/>
                    <a:pt x="306" y="21"/>
                    <a:pt x="306" y="21"/>
                  </a:cubicBezTo>
                  <a:cubicBezTo>
                    <a:pt x="306" y="12"/>
                    <a:pt x="306" y="12"/>
                    <a:pt x="306" y="12"/>
                  </a:cubicBezTo>
                  <a:close/>
                  <a:moveTo>
                    <a:pt x="307" y="784"/>
                  </a:moveTo>
                  <a:cubicBezTo>
                    <a:pt x="306" y="784"/>
                    <a:pt x="306" y="784"/>
                    <a:pt x="306" y="784"/>
                  </a:cubicBezTo>
                  <a:cubicBezTo>
                    <a:pt x="306" y="747"/>
                    <a:pt x="306" y="747"/>
                    <a:pt x="306" y="747"/>
                  </a:cubicBezTo>
                  <a:cubicBezTo>
                    <a:pt x="306" y="749"/>
                    <a:pt x="307" y="750"/>
                    <a:pt x="307" y="752"/>
                  </a:cubicBezTo>
                  <a:cubicBezTo>
                    <a:pt x="307" y="784"/>
                    <a:pt x="307" y="784"/>
                    <a:pt x="307" y="784"/>
                  </a:cubicBezTo>
                  <a:close/>
                  <a:moveTo>
                    <a:pt x="307" y="42"/>
                  </a:moveTo>
                  <a:cubicBezTo>
                    <a:pt x="307" y="56"/>
                    <a:pt x="307" y="56"/>
                    <a:pt x="307" y="56"/>
                  </a:cubicBezTo>
                  <a:cubicBezTo>
                    <a:pt x="306" y="56"/>
                    <a:pt x="306" y="56"/>
                    <a:pt x="306" y="56"/>
                  </a:cubicBezTo>
                  <a:cubicBezTo>
                    <a:pt x="306" y="42"/>
                    <a:pt x="306" y="42"/>
                    <a:pt x="306" y="42"/>
                  </a:cubicBezTo>
                  <a:cubicBezTo>
                    <a:pt x="307" y="42"/>
                    <a:pt x="307" y="42"/>
                    <a:pt x="307" y="42"/>
                  </a:cubicBezTo>
                  <a:close/>
                  <a:moveTo>
                    <a:pt x="307" y="94"/>
                  </a:moveTo>
                  <a:cubicBezTo>
                    <a:pt x="307" y="147"/>
                    <a:pt x="307" y="147"/>
                    <a:pt x="307" y="147"/>
                  </a:cubicBezTo>
                  <a:cubicBezTo>
                    <a:pt x="307" y="149"/>
                    <a:pt x="306" y="150"/>
                    <a:pt x="306" y="151"/>
                  </a:cubicBezTo>
                  <a:cubicBezTo>
                    <a:pt x="306" y="94"/>
                    <a:pt x="306" y="94"/>
                    <a:pt x="306" y="94"/>
                  </a:cubicBezTo>
                  <a:cubicBezTo>
                    <a:pt x="306" y="94"/>
                    <a:pt x="307" y="94"/>
                    <a:pt x="307" y="94"/>
                  </a:cubicBezTo>
                  <a:close/>
                  <a:moveTo>
                    <a:pt x="307" y="182"/>
                  </a:moveTo>
                  <a:cubicBezTo>
                    <a:pt x="307" y="191"/>
                    <a:pt x="307" y="191"/>
                    <a:pt x="307" y="191"/>
                  </a:cubicBezTo>
                  <a:cubicBezTo>
                    <a:pt x="307" y="191"/>
                    <a:pt x="306" y="191"/>
                    <a:pt x="306" y="191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7" y="182"/>
                    <a:pt x="307" y="182"/>
                    <a:pt x="307" y="182"/>
                  </a:cubicBezTo>
                  <a:close/>
                  <a:moveTo>
                    <a:pt x="307" y="202"/>
                  </a:moveTo>
                  <a:cubicBezTo>
                    <a:pt x="307" y="211"/>
                    <a:pt x="307" y="211"/>
                    <a:pt x="307" y="211"/>
                  </a:cubicBezTo>
                  <a:cubicBezTo>
                    <a:pt x="306" y="211"/>
                    <a:pt x="306" y="211"/>
                    <a:pt x="306" y="211"/>
                  </a:cubicBezTo>
                  <a:cubicBezTo>
                    <a:pt x="306" y="201"/>
                    <a:pt x="306" y="201"/>
                    <a:pt x="306" y="201"/>
                  </a:cubicBezTo>
                  <a:cubicBezTo>
                    <a:pt x="307" y="202"/>
                    <a:pt x="307" y="202"/>
                    <a:pt x="307" y="202"/>
                  </a:cubicBezTo>
                  <a:close/>
                  <a:moveTo>
                    <a:pt x="307" y="228"/>
                  </a:moveTo>
                  <a:cubicBezTo>
                    <a:pt x="307" y="262"/>
                    <a:pt x="307" y="262"/>
                    <a:pt x="307" y="262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6" y="228"/>
                    <a:pt x="306" y="228"/>
                    <a:pt x="306" y="228"/>
                  </a:cubicBezTo>
                  <a:cubicBezTo>
                    <a:pt x="306" y="228"/>
                    <a:pt x="307" y="228"/>
                    <a:pt x="307" y="228"/>
                  </a:cubicBezTo>
                  <a:close/>
                  <a:moveTo>
                    <a:pt x="307" y="295"/>
                  </a:moveTo>
                  <a:cubicBezTo>
                    <a:pt x="307" y="301"/>
                    <a:pt x="307" y="301"/>
                    <a:pt x="307" y="301"/>
                  </a:cubicBezTo>
                  <a:cubicBezTo>
                    <a:pt x="307" y="300"/>
                    <a:pt x="306" y="299"/>
                    <a:pt x="306" y="298"/>
                  </a:cubicBezTo>
                  <a:cubicBezTo>
                    <a:pt x="306" y="294"/>
                    <a:pt x="306" y="294"/>
                    <a:pt x="306" y="294"/>
                  </a:cubicBezTo>
                  <a:cubicBezTo>
                    <a:pt x="307" y="295"/>
                    <a:pt x="307" y="295"/>
                    <a:pt x="307" y="295"/>
                  </a:cubicBezTo>
                  <a:close/>
                  <a:moveTo>
                    <a:pt x="307" y="304"/>
                  </a:moveTo>
                  <a:cubicBezTo>
                    <a:pt x="307" y="313"/>
                    <a:pt x="307" y="313"/>
                    <a:pt x="307" y="313"/>
                  </a:cubicBezTo>
                  <a:cubicBezTo>
                    <a:pt x="306" y="314"/>
                    <a:pt x="306" y="314"/>
                    <a:pt x="306" y="315"/>
                  </a:cubicBezTo>
                  <a:cubicBezTo>
                    <a:pt x="306" y="308"/>
                    <a:pt x="306" y="308"/>
                    <a:pt x="306" y="308"/>
                  </a:cubicBezTo>
                  <a:cubicBezTo>
                    <a:pt x="306" y="306"/>
                    <a:pt x="307" y="305"/>
                    <a:pt x="307" y="304"/>
                  </a:cubicBezTo>
                  <a:close/>
                  <a:moveTo>
                    <a:pt x="307" y="326"/>
                  </a:move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6" y="329"/>
                    <a:pt x="306" y="329"/>
                  </a:cubicBezTo>
                  <a:cubicBezTo>
                    <a:pt x="306" y="324"/>
                    <a:pt x="306" y="324"/>
                    <a:pt x="306" y="324"/>
                  </a:cubicBezTo>
                  <a:cubicBezTo>
                    <a:pt x="306" y="325"/>
                    <a:pt x="306" y="325"/>
                    <a:pt x="307" y="326"/>
                  </a:cubicBezTo>
                  <a:close/>
                  <a:moveTo>
                    <a:pt x="307" y="341"/>
                  </a:moveTo>
                  <a:cubicBezTo>
                    <a:pt x="307" y="348"/>
                    <a:pt x="307" y="348"/>
                    <a:pt x="307" y="348"/>
                  </a:cubicBezTo>
                  <a:cubicBezTo>
                    <a:pt x="306" y="349"/>
                    <a:pt x="306" y="349"/>
                    <a:pt x="306" y="349"/>
                  </a:cubicBezTo>
                  <a:cubicBezTo>
                    <a:pt x="306" y="343"/>
                    <a:pt x="306" y="343"/>
                    <a:pt x="306" y="343"/>
                  </a:cubicBezTo>
                  <a:cubicBezTo>
                    <a:pt x="306" y="342"/>
                    <a:pt x="306" y="342"/>
                    <a:pt x="307" y="341"/>
                  </a:cubicBezTo>
                  <a:close/>
                  <a:moveTo>
                    <a:pt x="307" y="352"/>
                  </a:moveTo>
                  <a:cubicBezTo>
                    <a:pt x="307" y="356"/>
                    <a:pt x="307" y="356"/>
                    <a:pt x="307" y="356"/>
                  </a:cubicBezTo>
                  <a:cubicBezTo>
                    <a:pt x="306" y="357"/>
                    <a:pt x="306" y="357"/>
                    <a:pt x="306" y="357"/>
                  </a:cubicBezTo>
                  <a:cubicBezTo>
                    <a:pt x="306" y="352"/>
                    <a:pt x="306" y="352"/>
                    <a:pt x="306" y="352"/>
                  </a:cubicBezTo>
                  <a:cubicBezTo>
                    <a:pt x="307" y="352"/>
                    <a:pt x="307" y="352"/>
                    <a:pt x="307" y="352"/>
                  </a:cubicBezTo>
                  <a:close/>
                  <a:moveTo>
                    <a:pt x="307" y="362"/>
                  </a:moveTo>
                  <a:cubicBezTo>
                    <a:pt x="307" y="367"/>
                    <a:pt x="307" y="367"/>
                    <a:pt x="307" y="367"/>
                  </a:cubicBezTo>
                  <a:cubicBezTo>
                    <a:pt x="306" y="367"/>
                    <a:pt x="306" y="367"/>
                    <a:pt x="306" y="367"/>
                  </a:cubicBezTo>
                  <a:cubicBezTo>
                    <a:pt x="306" y="362"/>
                    <a:pt x="306" y="362"/>
                    <a:pt x="306" y="362"/>
                  </a:cubicBezTo>
                  <a:cubicBezTo>
                    <a:pt x="307" y="362"/>
                    <a:pt x="307" y="362"/>
                    <a:pt x="307" y="362"/>
                  </a:cubicBezTo>
                  <a:close/>
                  <a:moveTo>
                    <a:pt x="307" y="371"/>
                  </a:moveTo>
                  <a:cubicBezTo>
                    <a:pt x="307" y="398"/>
                    <a:pt x="307" y="398"/>
                    <a:pt x="307" y="398"/>
                  </a:cubicBezTo>
                  <a:cubicBezTo>
                    <a:pt x="307" y="402"/>
                    <a:pt x="307" y="405"/>
                    <a:pt x="307" y="408"/>
                  </a:cubicBezTo>
                  <a:cubicBezTo>
                    <a:pt x="307" y="437"/>
                    <a:pt x="307" y="437"/>
                    <a:pt x="307" y="437"/>
                  </a:cubicBezTo>
                  <a:cubicBezTo>
                    <a:pt x="306" y="438"/>
                    <a:pt x="306" y="438"/>
                    <a:pt x="306" y="438"/>
                  </a:cubicBezTo>
                  <a:cubicBezTo>
                    <a:pt x="306" y="428"/>
                    <a:pt x="306" y="428"/>
                    <a:pt x="306" y="428"/>
                  </a:cubicBezTo>
                  <a:cubicBezTo>
                    <a:pt x="306" y="427"/>
                    <a:pt x="306" y="426"/>
                    <a:pt x="306" y="425"/>
                  </a:cubicBezTo>
                  <a:cubicBezTo>
                    <a:pt x="306" y="425"/>
                    <a:pt x="306" y="425"/>
                    <a:pt x="306" y="425"/>
                  </a:cubicBezTo>
                  <a:cubicBezTo>
                    <a:pt x="306" y="372"/>
                    <a:pt x="306" y="372"/>
                    <a:pt x="306" y="372"/>
                  </a:cubicBezTo>
                  <a:cubicBezTo>
                    <a:pt x="306" y="372"/>
                    <a:pt x="307" y="371"/>
                    <a:pt x="307" y="371"/>
                  </a:cubicBezTo>
                  <a:close/>
                  <a:moveTo>
                    <a:pt x="307" y="449"/>
                  </a:moveTo>
                  <a:cubicBezTo>
                    <a:pt x="307" y="464"/>
                    <a:pt x="307" y="464"/>
                    <a:pt x="307" y="464"/>
                  </a:cubicBezTo>
                  <a:cubicBezTo>
                    <a:pt x="306" y="463"/>
                    <a:pt x="306" y="463"/>
                    <a:pt x="306" y="462"/>
                  </a:cubicBezTo>
                  <a:cubicBezTo>
                    <a:pt x="306" y="451"/>
                    <a:pt x="306" y="451"/>
                    <a:pt x="306" y="451"/>
                  </a:cubicBezTo>
                  <a:cubicBezTo>
                    <a:pt x="306" y="450"/>
                    <a:pt x="307" y="450"/>
                    <a:pt x="307" y="449"/>
                  </a:cubicBezTo>
                  <a:close/>
                  <a:moveTo>
                    <a:pt x="307" y="475"/>
                  </a:moveTo>
                  <a:cubicBezTo>
                    <a:pt x="307" y="482"/>
                    <a:pt x="307" y="482"/>
                    <a:pt x="307" y="482"/>
                  </a:cubicBezTo>
                  <a:cubicBezTo>
                    <a:pt x="306" y="482"/>
                    <a:pt x="306" y="482"/>
                    <a:pt x="306" y="482"/>
                  </a:cubicBezTo>
                  <a:cubicBezTo>
                    <a:pt x="306" y="476"/>
                    <a:pt x="306" y="476"/>
                    <a:pt x="306" y="476"/>
                  </a:cubicBezTo>
                  <a:cubicBezTo>
                    <a:pt x="306" y="476"/>
                    <a:pt x="307" y="475"/>
                    <a:pt x="307" y="475"/>
                  </a:cubicBezTo>
                  <a:close/>
                  <a:moveTo>
                    <a:pt x="307" y="491"/>
                  </a:moveTo>
                  <a:cubicBezTo>
                    <a:pt x="307" y="495"/>
                    <a:pt x="307" y="495"/>
                    <a:pt x="307" y="495"/>
                  </a:cubicBezTo>
                  <a:cubicBezTo>
                    <a:pt x="307" y="495"/>
                    <a:pt x="306" y="495"/>
                    <a:pt x="306" y="494"/>
                  </a:cubicBezTo>
                  <a:cubicBezTo>
                    <a:pt x="306" y="490"/>
                    <a:pt x="306" y="490"/>
                    <a:pt x="306" y="490"/>
                  </a:cubicBezTo>
                  <a:cubicBezTo>
                    <a:pt x="307" y="491"/>
                    <a:pt x="307" y="491"/>
                    <a:pt x="307" y="491"/>
                  </a:cubicBezTo>
                  <a:close/>
                  <a:moveTo>
                    <a:pt x="307" y="502"/>
                  </a:moveTo>
                  <a:cubicBezTo>
                    <a:pt x="307" y="508"/>
                    <a:pt x="307" y="508"/>
                    <a:pt x="307" y="508"/>
                  </a:cubicBezTo>
                  <a:cubicBezTo>
                    <a:pt x="306" y="509"/>
                    <a:pt x="306" y="509"/>
                    <a:pt x="306" y="510"/>
                  </a:cubicBezTo>
                  <a:cubicBezTo>
                    <a:pt x="306" y="502"/>
                    <a:pt x="306" y="502"/>
                    <a:pt x="306" y="502"/>
                  </a:cubicBezTo>
                  <a:cubicBezTo>
                    <a:pt x="306" y="502"/>
                    <a:pt x="307" y="502"/>
                    <a:pt x="307" y="502"/>
                  </a:cubicBezTo>
                  <a:close/>
                  <a:moveTo>
                    <a:pt x="307" y="525"/>
                  </a:moveTo>
                  <a:cubicBezTo>
                    <a:pt x="307" y="554"/>
                    <a:pt x="307" y="554"/>
                    <a:pt x="307" y="554"/>
                  </a:cubicBezTo>
                  <a:cubicBezTo>
                    <a:pt x="307" y="554"/>
                    <a:pt x="306" y="554"/>
                    <a:pt x="306" y="554"/>
                  </a:cubicBezTo>
                  <a:cubicBezTo>
                    <a:pt x="306" y="526"/>
                    <a:pt x="306" y="526"/>
                    <a:pt x="306" y="526"/>
                  </a:cubicBezTo>
                  <a:cubicBezTo>
                    <a:pt x="306" y="526"/>
                    <a:pt x="306" y="526"/>
                    <a:pt x="307" y="525"/>
                  </a:cubicBezTo>
                  <a:close/>
                  <a:moveTo>
                    <a:pt x="307" y="592"/>
                  </a:moveTo>
                  <a:cubicBezTo>
                    <a:pt x="307" y="622"/>
                    <a:pt x="307" y="622"/>
                    <a:pt x="307" y="622"/>
                  </a:cubicBezTo>
                  <a:cubicBezTo>
                    <a:pt x="306" y="622"/>
                    <a:pt x="306" y="622"/>
                    <a:pt x="306" y="622"/>
                  </a:cubicBezTo>
                  <a:cubicBezTo>
                    <a:pt x="306" y="592"/>
                    <a:pt x="306" y="592"/>
                    <a:pt x="306" y="592"/>
                  </a:cubicBezTo>
                  <a:cubicBezTo>
                    <a:pt x="306" y="592"/>
                    <a:pt x="307" y="592"/>
                    <a:pt x="307" y="592"/>
                  </a:cubicBezTo>
                  <a:close/>
                  <a:moveTo>
                    <a:pt x="307" y="674"/>
                  </a:moveTo>
                  <a:cubicBezTo>
                    <a:pt x="307" y="675"/>
                    <a:pt x="307" y="675"/>
                    <a:pt x="307" y="675"/>
                  </a:cubicBezTo>
                  <a:cubicBezTo>
                    <a:pt x="306" y="676"/>
                    <a:pt x="306" y="677"/>
                    <a:pt x="306" y="678"/>
                  </a:cubicBezTo>
                  <a:cubicBezTo>
                    <a:pt x="306" y="673"/>
                    <a:pt x="306" y="673"/>
                    <a:pt x="306" y="673"/>
                  </a:cubicBezTo>
                  <a:cubicBezTo>
                    <a:pt x="307" y="673"/>
                    <a:pt x="307" y="674"/>
                    <a:pt x="307" y="674"/>
                  </a:cubicBezTo>
                  <a:close/>
                  <a:moveTo>
                    <a:pt x="307" y="738"/>
                  </a:moveTo>
                  <a:cubicBezTo>
                    <a:pt x="307" y="745"/>
                    <a:pt x="307" y="745"/>
                    <a:pt x="307" y="745"/>
                  </a:cubicBezTo>
                  <a:cubicBezTo>
                    <a:pt x="306" y="745"/>
                    <a:pt x="306" y="745"/>
                    <a:pt x="306" y="745"/>
                  </a:cubicBezTo>
                  <a:cubicBezTo>
                    <a:pt x="306" y="738"/>
                    <a:pt x="306" y="738"/>
                    <a:pt x="306" y="738"/>
                  </a:cubicBezTo>
                  <a:lnTo>
                    <a:pt x="307" y="738"/>
                  </a:lnTo>
                  <a:close/>
                  <a:moveTo>
                    <a:pt x="301" y="12"/>
                  </a:moveTo>
                  <a:cubicBezTo>
                    <a:pt x="302" y="12"/>
                    <a:pt x="304" y="12"/>
                    <a:pt x="306" y="12"/>
                  </a:cubicBezTo>
                  <a:cubicBezTo>
                    <a:pt x="306" y="21"/>
                    <a:pt x="306" y="21"/>
                    <a:pt x="306" y="21"/>
                  </a:cubicBezTo>
                  <a:cubicBezTo>
                    <a:pt x="304" y="21"/>
                    <a:pt x="302" y="21"/>
                    <a:pt x="301" y="21"/>
                  </a:cubicBezTo>
                  <a:cubicBezTo>
                    <a:pt x="301" y="12"/>
                    <a:pt x="301" y="12"/>
                    <a:pt x="301" y="12"/>
                  </a:cubicBezTo>
                  <a:close/>
                  <a:moveTo>
                    <a:pt x="306" y="784"/>
                  </a:moveTo>
                  <a:cubicBezTo>
                    <a:pt x="304" y="783"/>
                    <a:pt x="302" y="783"/>
                    <a:pt x="301" y="783"/>
                  </a:cubicBezTo>
                  <a:cubicBezTo>
                    <a:pt x="301" y="775"/>
                    <a:pt x="301" y="775"/>
                    <a:pt x="301" y="775"/>
                  </a:cubicBezTo>
                  <a:cubicBezTo>
                    <a:pt x="303" y="776"/>
                    <a:pt x="303" y="776"/>
                    <a:pt x="303" y="776"/>
                  </a:cubicBezTo>
                  <a:cubicBezTo>
                    <a:pt x="304" y="776"/>
                    <a:pt x="304" y="776"/>
                    <a:pt x="305" y="776"/>
                  </a:cubicBezTo>
                  <a:cubicBezTo>
                    <a:pt x="303" y="770"/>
                    <a:pt x="302" y="765"/>
                    <a:pt x="301" y="760"/>
                  </a:cubicBezTo>
                  <a:cubicBezTo>
                    <a:pt x="301" y="738"/>
                    <a:pt x="301" y="738"/>
                    <a:pt x="301" y="738"/>
                  </a:cubicBezTo>
                  <a:cubicBezTo>
                    <a:pt x="302" y="738"/>
                    <a:pt x="304" y="738"/>
                    <a:pt x="306" y="738"/>
                  </a:cubicBezTo>
                  <a:cubicBezTo>
                    <a:pt x="306" y="745"/>
                    <a:pt x="306" y="745"/>
                    <a:pt x="306" y="745"/>
                  </a:cubicBezTo>
                  <a:cubicBezTo>
                    <a:pt x="305" y="745"/>
                    <a:pt x="305" y="745"/>
                    <a:pt x="305" y="745"/>
                  </a:cubicBezTo>
                  <a:cubicBezTo>
                    <a:pt x="305" y="746"/>
                    <a:pt x="306" y="747"/>
                    <a:pt x="306" y="747"/>
                  </a:cubicBezTo>
                  <a:cubicBezTo>
                    <a:pt x="306" y="784"/>
                    <a:pt x="306" y="784"/>
                    <a:pt x="306" y="784"/>
                  </a:cubicBezTo>
                  <a:close/>
                  <a:moveTo>
                    <a:pt x="306" y="42"/>
                  </a:moveTo>
                  <a:cubicBezTo>
                    <a:pt x="306" y="56"/>
                    <a:pt x="306" y="56"/>
                    <a:pt x="306" y="56"/>
                  </a:cubicBezTo>
                  <a:cubicBezTo>
                    <a:pt x="304" y="57"/>
                    <a:pt x="302" y="58"/>
                    <a:pt x="301" y="58"/>
                  </a:cubicBezTo>
                  <a:cubicBezTo>
                    <a:pt x="301" y="51"/>
                    <a:pt x="301" y="51"/>
                    <a:pt x="301" y="51"/>
                  </a:cubicBezTo>
                  <a:cubicBezTo>
                    <a:pt x="302" y="50"/>
                    <a:pt x="302" y="50"/>
                    <a:pt x="302" y="50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38"/>
                    <a:pt x="301" y="38"/>
                    <a:pt x="302" y="39"/>
                  </a:cubicBezTo>
                  <a:cubicBezTo>
                    <a:pt x="303" y="39"/>
                    <a:pt x="304" y="40"/>
                    <a:pt x="306" y="42"/>
                  </a:cubicBezTo>
                  <a:close/>
                  <a:moveTo>
                    <a:pt x="306" y="94"/>
                  </a:moveTo>
                  <a:cubicBezTo>
                    <a:pt x="306" y="151"/>
                    <a:pt x="306" y="151"/>
                    <a:pt x="306" y="151"/>
                  </a:cubicBezTo>
                  <a:cubicBezTo>
                    <a:pt x="305" y="154"/>
                    <a:pt x="304" y="157"/>
                    <a:pt x="303" y="159"/>
                  </a:cubicBezTo>
                  <a:cubicBezTo>
                    <a:pt x="302" y="160"/>
                    <a:pt x="301" y="160"/>
                    <a:pt x="301" y="161"/>
                  </a:cubicBezTo>
                  <a:cubicBezTo>
                    <a:pt x="301" y="126"/>
                    <a:pt x="301" y="126"/>
                    <a:pt x="301" y="126"/>
                  </a:cubicBezTo>
                  <a:cubicBezTo>
                    <a:pt x="301" y="123"/>
                    <a:pt x="301" y="119"/>
                    <a:pt x="302" y="114"/>
                  </a:cubicBezTo>
                  <a:cubicBezTo>
                    <a:pt x="301" y="115"/>
                    <a:pt x="301" y="115"/>
                    <a:pt x="301" y="115"/>
                  </a:cubicBezTo>
                  <a:cubicBezTo>
                    <a:pt x="301" y="81"/>
                    <a:pt x="301" y="81"/>
                    <a:pt x="301" y="81"/>
                  </a:cubicBezTo>
                  <a:cubicBezTo>
                    <a:pt x="301" y="81"/>
                    <a:pt x="301" y="81"/>
                    <a:pt x="302" y="81"/>
                  </a:cubicBezTo>
                  <a:cubicBezTo>
                    <a:pt x="303" y="84"/>
                    <a:pt x="303" y="84"/>
                    <a:pt x="305" y="94"/>
                  </a:cubicBezTo>
                  <a:cubicBezTo>
                    <a:pt x="306" y="94"/>
                    <a:pt x="306" y="94"/>
                    <a:pt x="306" y="94"/>
                  </a:cubicBezTo>
                  <a:close/>
                  <a:moveTo>
                    <a:pt x="306" y="182"/>
                  </a:moveTo>
                  <a:cubicBezTo>
                    <a:pt x="306" y="191"/>
                    <a:pt x="306" y="191"/>
                    <a:pt x="306" y="191"/>
                  </a:cubicBezTo>
                  <a:cubicBezTo>
                    <a:pt x="304" y="190"/>
                    <a:pt x="302" y="190"/>
                    <a:pt x="301" y="191"/>
                  </a:cubicBezTo>
                  <a:cubicBezTo>
                    <a:pt x="301" y="184"/>
                    <a:pt x="301" y="184"/>
                    <a:pt x="301" y="184"/>
                  </a:cubicBezTo>
                  <a:cubicBezTo>
                    <a:pt x="302" y="183"/>
                    <a:pt x="304" y="183"/>
                    <a:pt x="306" y="182"/>
                  </a:cubicBezTo>
                  <a:close/>
                  <a:moveTo>
                    <a:pt x="306" y="201"/>
                  </a:moveTo>
                  <a:cubicBezTo>
                    <a:pt x="306" y="211"/>
                    <a:pt x="306" y="211"/>
                    <a:pt x="306" y="211"/>
                  </a:cubicBezTo>
                  <a:cubicBezTo>
                    <a:pt x="304" y="212"/>
                    <a:pt x="302" y="213"/>
                    <a:pt x="301" y="214"/>
                  </a:cubicBezTo>
                  <a:cubicBezTo>
                    <a:pt x="301" y="210"/>
                    <a:pt x="301" y="210"/>
                    <a:pt x="301" y="210"/>
                  </a:cubicBezTo>
                  <a:cubicBezTo>
                    <a:pt x="302" y="209"/>
                    <a:pt x="302" y="209"/>
                    <a:pt x="304" y="208"/>
                  </a:cubicBezTo>
                  <a:cubicBezTo>
                    <a:pt x="303" y="207"/>
                    <a:pt x="302" y="206"/>
                    <a:pt x="301" y="205"/>
                  </a:cubicBezTo>
                  <a:cubicBezTo>
                    <a:pt x="301" y="198"/>
                    <a:pt x="301" y="198"/>
                    <a:pt x="301" y="198"/>
                  </a:cubicBezTo>
                  <a:cubicBezTo>
                    <a:pt x="302" y="199"/>
                    <a:pt x="304" y="200"/>
                    <a:pt x="306" y="201"/>
                  </a:cubicBezTo>
                  <a:close/>
                  <a:moveTo>
                    <a:pt x="306" y="228"/>
                  </a:moveTo>
                  <a:cubicBezTo>
                    <a:pt x="306" y="260"/>
                    <a:pt x="306" y="260"/>
                    <a:pt x="306" y="260"/>
                  </a:cubicBezTo>
                  <a:cubicBezTo>
                    <a:pt x="304" y="257"/>
                    <a:pt x="302" y="254"/>
                    <a:pt x="301" y="251"/>
                  </a:cubicBezTo>
                  <a:cubicBezTo>
                    <a:pt x="301" y="232"/>
                    <a:pt x="301" y="232"/>
                    <a:pt x="301" y="232"/>
                  </a:cubicBezTo>
                  <a:cubicBezTo>
                    <a:pt x="302" y="231"/>
                    <a:pt x="304" y="230"/>
                    <a:pt x="306" y="228"/>
                  </a:cubicBezTo>
                  <a:close/>
                  <a:moveTo>
                    <a:pt x="306" y="294"/>
                  </a:moveTo>
                  <a:cubicBezTo>
                    <a:pt x="306" y="298"/>
                    <a:pt x="306" y="298"/>
                    <a:pt x="306" y="298"/>
                  </a:cubicBezTo>
                  <a:cubicBezTo>
                    <a:pt x="305" y="298"/>
                    <a:pt x="304" y="297"/>
                    <a:pt x="303" y="297"/>
                  </a:cubicBezTo>
                  <a:cubicBezTo>
                    <a:pt x="302" y="298"/>
                    <a:pt x="301" y="299"/>
                    <a:pt x="301" y="300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306" y="294"/>
                    <a:pt x="306" y="294"/>
                    <a:pt x="306" y="294"/>
                  </a:cubicBezTo>
                  <a:close/>
                  <a:moveTo>
                    <a:pt x="306" y="308"/>
                  </a:moveTo>
                  <a:cubicBezTo>
                    <a:pt x="306" y="315"/>
                    <a:pt x="306" y="315"/>
                    <a:pt x="306" y="315"/>
                  </a:cubicBezTo>
                  <a:cubicBezTo>
                    <a:pt x="304" y="318"/>
                    <a:pt x="304" y="321"/>
                    <a:pt x="306" y="324"/>
                  </a:cubicBezTo>
                  <a:cubicBezTo>
                    <a:pt x="306" y="329"/>
                    <a:pt x="306" y="329"/>
                    <a:pt x="306" y="329"/>
                  </a:cubicBezTo>
                  <a:cubicBezTo>
                    <a:pt x="304" y="327"/>
                    <a:pt x="302" y="325"/>
                    <a:pt x="301" y="323"/>
                  </a:cubicBezTo>
                  <a:cubicBezTo>
                    <a:pt x="301" y="316"/>
                    <a:pt x="301" y="316"/>
                    <a:pt x="301" y="316"/>
                  </a:cubicBezTo>
                  <a:cubicBezTo>
                    <a:pt x="302" y="314"/>
                    <a:pt x="304" y="311"/>
                    <a:pt x="306" y="308"/>
                  </a:cubicBezTo>
                  <a:close/>
                  <a:moveTo>
                    <a:pt x="306" y="343"/>
                  </a:moveTo>
                  <a:cubicBezTo>
                    <a:pt x="306" y="349"/>
                    <a:pt x="306" y="349"/>
                    <a:pt x="306" y="349"/>
                  </a:cubicBezTo>
                  <a:cubicBezTo>
                    <a:pt x="305" y="350"/>
                    <a:pt x="304" y="351"/>
                    <a:pt x="304" y="352"/>
                  </a:cubicBezTo>
                  <a:cubicBezTo>
                    <a:pt x="304" y="352"/>
                    <a:pt x="305" y="352"/>
                    <a:pt x="306" y="352"/>
                  </a:cubicBezTo>
                  <a:cubicBezTo>
                    <a:pt x="306" y="357"/>
                    <a:pt x="306" y="357"/>
                    <a:pt x="306" y="357"/>
                  </a:cubicBezTo>
                  <a:cubicBezTo>
                    <a:pt x="302" y="357"/>
                    <a:pt x="302" y="357"/>
                    <a:pt x="302" y="357"/>
                  </a:cubicBezTo>
                  <a:cubicBezTo>
                    <a:pt x="301" y="358"/>
                    <a:pt x="301" y="359"/>
                    <a:pt x="301" y="360"/>
                  </a:cubicBezTo>
                  <a:cubicBezTo>
                    <a:pt x="301" y="352"/>
                    <a:pt x="301" y="352"/>
                    <a:pt x="301" y="352"/>
                  </a:cubicBezTo>
                  <a:cubicBezTo>
                    <a:pt x="302" y="349"/>
                    <a:pt x="304" y="346"/>
                    <a:pt x="306" y="343"/>
                  </a:cubicBezTo>
                  <a:close/>
                  <a:moveTo>
                    <a:pt x="306" y="362"/>
                  </a:moveTo>
                  <a:cubicBezTo>
                    <a:pt x="306" y="367"/>
                    <a:pt x="306" y="367"/>
                    <a:pt x="306" y="367"/>
                  </a:cubicBezTo>
                  <a:cubicBezTo>
                    <a:pt x="304" y="367"/>
                    <a:pt x="302" y="368"/>
                    <a:pt x="301" y="368"/>
                  </a:cubicBezTo>
                  <a:cubicBezTo>
                    <a:pt x="301" y="363"/>
                    <a:pt x="301" y="363"/>
                    <a:pt x="301" y="363"/>
                  </a:cubicBezTo>
                  <a:cubicBezTo>
                    <a:pt x="306" y="362"/>
                    <a:pt x="306" y="362"/>
                    <a:pt x="306" y="362"/>
                  </a:cubicBezTo>
                  <a:close/>
                  <a:moveTo>
                    <a:pt x="306" y="372"/>
                  </a:moveTo>
                  <a:cubicBezTo>
                    <a:pt x="306" y="425"/>
                    <a:pt x="306" y="425"/>
                    <a:pt x="306" y="425"/>
                  </a:cubicBezTo>
                  <a:cubicBezTo>
                    <a:pt x="304" y="426"/>
                    <a:pt x="302" y="427"/>
                    <a:pt x="301" y="428"/>
                  </a:cubicBezTo>
                  <a:cubicBezTo>
                    <a:pt x="301" y="422"/>
                    <a:pt x="301" y="422"/>
                    <a:pt x="301" y="422"/>
                  </a:cubicBezTo>
                  <a:cubicBezTo>
                    <a:pt x="303" y="419"/>
                    <a:pt x="303" y="419"/>
                    <a:pt x="303" y="419"/>
                  </a:cubicBezTo>
                  <a:cubicBezTo>
                    <a:pt x="303" y="417"/>
                    <a:pt x="303" y="415"/>
                    <a:pt x="303" y="412"/>
                  </a:cubicBezTo>
                  <a:cubicBezTo>
                    <a:pt x="301" y="414"/>
                    <a:pt x="301" y="414"/>
                    <a:pt x="301" y="414"/>
                  </a:cubicBezTo>
                  <a:cubicBezTo>
                    <a:pt x="301" y="409"/>
                    <a:pt x="301" y="409"/>
                    <a:pt x="301" y="409"/>
                  </a:cubicBezTo>
                  <a:cubicBezTo>
                    <a:pt x="302" y="408"/>
                    <a:pt x="302" y="408"/>
                    <a:pt x="302" y="408"/>
                  </a:cubicBezTo>
                  <a:cubicBezTo>
                    <a:pt x="302" y="405"/>
                    <a:pt x="302" y="403"/>
                    <a:pt x="302" y="401"/>
                  </a:cubicBezTo>
                  <a:cubicBezTo>
                    <a:pt x="301" y="401"/>
                    <a:pt x="301" y="402"/>
                    <a:pt x="301" y="402"/>
                  </a:cubicBezTo>
                  <a:cubicBezTo>
                    <a:pt x="301" y="397"/>
                    <a:pt x="301" y="397"/>
                    <a:pt x="301" y="397"/>
                  </a:cubicBezTo>
                  <a:cubicBezTo>
                    <a:pt x="302" y="395"/>
                    <a:pt x="303" y="393"/>
                    <a:pt x="303" y="389"/>
                  </a:cubicBezTo>
                  <a:cubicBezTo>
                    <a:pt x="302" y="389"/>
                    <a:pt x="301" y="390"/>
                    <a:pt x="301" y="390"/>
                  </a:cubicBezTo>
                  <a:cubicBezTo>
                    <a:pt x="301" y="385"/>
                    <a:pt x="301" y="385"/>
                    <a:pt x="301" y="385"/>
                  </a:cubicBezTo>
                  <a:cubicBezTo>
                    <a:pt x="304" y="384"/>
                    <a:pt x="306" y="381"/>
                    <a:pt x="305" y="377"/>
                  </a:cubicBezTo>
                  <a:cubicBezTo>
                    <a:pt x="301" y="378"/>
                    <a:pt x="301" y="378"/>
                    <a:pt x="301" y="378"/>
                  </a:cubicBezTo>
                  <a:cubicBezTo>
                    <a:pt x="301" y="374"/>
                    <a:pt x="301" y="374"/>
                    <a:pt x="301" y="374"/>
                  </a:cubicBezTo>
                  <a:cubicBezTo>
                    <a:pt x="303" y="374"/>
                    <a:pt x="304" y="373"/>
                    <a:pt x="306" y="372"/>
                  </a:cubicBezTo>
                  <a:close/>
                  <a:moveTo>
                    <a:pt x="306" y="428"/>
                  </a:moveTo>
                  <a:cubicBezTo>
                    <a:pt x="306" y="438"/>
                    <a:pt x="306" y="438"/>
                    <a:pt x="306" y="438"/>
                  </a:cubicBezTo>
                  <a:cubicBezTo>
                    <a:pt x="302" y="442"/>
                    <a:pt x="302" y="447"/>
                    <a:pt x="304" y="452"/>
                  </a:cubicBezTo>
                  <a:cubicBezTo>
                    <a:pt x="305" y="452"/>
                    <a:pt x="305" y="451"/>
                    <a:pt x="306" y="451"/>
                  </a:cubicBezTo>
                  <a:cubicBezTo>
                    <a:pt x="306" y="462"/>
                    <a:pt x="306" y="462"/>
                    <a:pt x="306" y="462"/>
                  </a:cubicBezTo>
                  <a:cubicBezTo>
                    <a:pt x="304" y="460"/>
                    <a:pt x="302" y="457"/>
                    <a:pt x="301" y="454"/>
                  </a:cubicBezTo>
                  <a:cubicBezTo>
                    <a:pt x="301" y="440"/>
                    <a:pt x="301" y="440"/>
                    <a:pt x="301" y="440"/>
                  </a:cubicBezTo>
                  <a:cubicBezTo>
                    <a:pt x="302" y="435"/>
                    <a:pt x="305" y="433"/>
                    <a:pt x="306" y="428"/>
                  </a:cubicBezTo>
                  <a:close/>
                  <a:moveTo>
                    <a:pt x="306" y="476"/>
                  </a:moveTo>
                  <a:cubicBezTo>
                    <a:pt x="306" y="482"/>
                    <a:pt x="306" y="482"/>
                    <a:pt x="306" y="482"/>
                  </a:cubicBezTo>
                  <a:cubicBezTo>
                    <a:pt x="303" y="482"/>
                    <a:pt x="301" y="482"/>
                    <a:pt x="301" y="486"/>
                  </a:cubicBezTo>
                  <a:cubicBezTo>
                    <a:pt x="303" y="488"/>
                    <a:pt x="304" y="489"/>
                    <a:pt x="306" y="490"/>
                  </a:cubicBezTo>
                  <a:cubicBezTo>
                    <a:pt x="306" y="494"/>
                    <a:pt x="306" y="494"/>
                    <a:pt x="306" y="494"/>
                  </a:cubicBezTo>
                  <a:cubicBezTo>
                    <a:pt x="304" y="493"/>
                    <a:pt x="302" y="492"/>
                    <a:pt x="301" y="491"/>
                  </a:cubicBezTo>
                  <a:cubicBezTo>
                    <a:pt x="301" y="481"/>
                    <a:pt x="301" y="481"/>
                    <a:pt x="301" y="481"/>
                  </a:cubicBezTo>
                  <a:cubicBezTo>
                    <a:pt x="302" y="479"/>
                    <a:pt x="304" y="478"/>
                    <a:pt x="306" y="476"/>
                  </a:cubicBezTo>
                  <a:close/>
                  <a:moveTo>
                    <a:pt x="306" y="502"/>
                  </a:moveTo>
                  <a:cubicBezTo>
                    <a:pt x="306" y="510"/>
                    <a:pt x="306" y="510"/>
                    <a:pt x="306" y="510"/>
                  </a:cubicBezTo>
                  <a:cubicBezTo>
                    <a:pt x="304" y="512"/>
                    <a:pt x="302" y="514"/>
                    <a:pt x="301" y="516"/>
                  </a:cubicBezTo>
                  <a:cubicBezTo>
                    <a:pt x="301" y="510"/>
                    <a:pt x="301" y="510"/>
                    <a:pt x="301" y="510"/>
                  </a:cubicBezTo>
                  <a:cubicBezTo>
                    <a:pt x="302" y="509"/>
                    <a:pt x="302" y="508"/>
                    <a:pt x="303" y="506"/>
                  </a:cubicBezTo>
                  <a:cubicBezTo>
                    <a:pt x="302" y="506"/>
                    <a:pt x="302" y="506"/>
                    <a:pt x="301" y="505"/>
                  </a:cubicBezTo>
                  <a:cubicBezTo>
                    <a:pt x="301" y="502"/>
                    <a:pt x="301" y="502"/>
                    <a:pt x="301" y="502"/>
                  </a:cubicBezTo>
                  <a:cubicBezTo>
                    <a:pt x="302" y="503"/>
                    <a:pt x="302" y="503"/>
                    <a:pt x="302" y="503"/>
                  </a:cubicBezTo>
                  <a:cubicBezTo>
                    <a:pt x="303" y="503"/>
                    <a:pt x="305" y="502"/>
                    <a:pt x="306" y="502"/>
                  </a:cubicBezTo>
                  <a:close/>
                  <a:moveTo>
                    <a:pt x="306" y="526"/>
                  </a:moveTo>
                  <a:cubicBezTo>
                    <a:pt x="306" y="554"/>
                    <a:pt x="306" y="554"/>
                    <a:pt x="306" y="554"/>
                  </a:cubicBezTo>
                  <a:cubicBezTo>
                    <a:pt x="304" y="553"/>
                    <a:pt x="302" y="552"/>
                    <a:pt x="301" y="552"/>
                  </a:cubicBezTo>
                  <a:cubicBezTo>
                    <a:pt x="301" y="534"/>
                    <a:pt x="301" y="534"/>
                    <a:pt x="301" y="534"/>
                  </a:cubicBezTo>
                  <a:cubicBezTo>
                    <a:pt x="302" y="531"/>
                    <a:pt x="304" y="529"/>
                    <a:pt x="306" y="526"/>
                  </a:cubicBezTo>
                  <a:close/>
                  <a:moveTo>
                    <a:pt x="306" y="592"/>
                  </a:moveTo>
                  <a:cubicBezTo>
                    <a:pt x="306" y="622"/>
                    <a:pt x="306" y="622"/>
                    <a:pt x="306" y="622"/>
                  </a:cubicBezTo>
                  <a:cubicBezTo>
                    <a:pt x="304" y="621"/>
                    <a:pt x="302" y="620"/>
                    <a:pt x="301" y="620"/>
                  </a:cubicBezTo>
                  <a:cubicBezTo>
                    <a:pt x="301" y="614"/>
                    <a:pt x="301" y="614"/>
                    <a:pt x="301" y="614"/>
                  </a:cubicBezTo>
                  <a:cubicBezTo>
                    <a:pt x="302" y="615"/>
                    <a:pt x="302" y="615"/>
                    <a:pt x="302" y="615"/>
                  </a:cubicBezTo>
                  <a:cubicBezTo>
                    <a:pt x="302" y="608"/>
                    <a:pt x="302" y="603"/>
                    <a:pt x="301" y="598"/>
                  </a:cubicBezTo>
                  <a:cubicBezTo>
                    <a:pt x="301" y="589"/>
                    <a:pt x="301" y="589"/>
                    <a:pt x="301" y="589"/>
                  </a:cubicBezTo>
                  <a:cubicBezTo>
                    <a:pt x="302" y="590"/>
                    <a:pt x="304" y="591"/>
                    <a:pt x="306" y="592"/>
                  </a:cubicBezTo>
                  <a:close/>
                  <a:moveTo>
                    <a:pt x="306" y="673"/>
                  </a:moveTo>
                  <a:cubicBezTo>
                    <a:pt x="306" y="678"/>
                    <a:pt x="306" y="678"/>
                    <a:pt x="306" y="678"/>
                  </a:cubicBezTo>
                  <a:cubicBezTo>
                    <a:pt x="305" y="680"/>
                    <a:pt x="304" y="682"/>
                    <a:pt x="304" y="684"/>
                  </a:cubicBezTo>
                  <a:cubicBezTo>
                    <a:pt x="303" y="684"/>
                    <a:pt x="302" y="684"/>
                    <a:pt x="302" y="684"/>
                  </a:cubicBezTo>
                  <a:cubicBezTo>
                    <a:pt x="301" y="684"/>
                    <a:pt x="301" y="684"/>
                    <a:pt x="301" y="684"/>
                  </a:cubicBezTo>
                  <a:cubicBezTo>
                    <a:pt x="301" y="671"/>
                    <a:pt x="301" y="671"/>
                    <a:pt x="301" y="671"/>
                  </a:cubicBezTo>
                  <a:cubicBezTo>
                    <a:pt x="304" y="672"/>
                    <a:pt x="305" y="673"/>
                    <a:pt x="306" y="673"/>
                  </a:cubicBezTo>
                  <a:close/>
                  <a:moveTo>
                    <a:pt x="296" y="13"/>
                  </a:moveTo>
                  <a:cubicBezTo>
                    <a:pt x="298" y="13"/>
                    <a:pt x="299" y="13"/>
                    <a:pt x="301" y="12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9" y="21"/>
                    <a:pt x="298" y="21"/>
                    <a:pt x="296" y="21"/>
                  </a:cubicBezTo>
                  <a:cubicBezTo>
                    <a:pt x="296" y="13"/>
                    <a:pt x="296" y="13"/>
                    <a:pt x="296" y="13"/>
                  </a:cubicBezTo>
                  <a:close/>
                  <a:moveTo>
                    <a:pt x="301" y="783"/>
                  </a:moveTo>
                  <a:cubicBezTo>
                    <a:pt x="299" y="783"/>
                    <a:pt x="298" y="782"/>
                    <a:pt x="296" y="782"/>
                  </a:cubicBezTo>
                  <a:cubicBezTo>
                    <a:pt x="296" y="773"/>
                    <a:pt x="296" y="773"/>
                    <a:pt x="296" y="773"/>
                  </a:cubicBezTo>
                  <a:cubicBezTo>
                    <a:pt x="298" y="774"/>
                    <a:pt x="299" y="774"/>
                    <a:pt x="301" y="775"/>
                  </a:cubicBezTo>
                  <a:cubicBezTo>
                    <a:pt x="301" y="783"/>
                    <a:pt x="301" y="783"/>
                    <a:pt x="301" y="783"/>
                  </a:cubicBezTo>
                  <a:close/>
                  <a:moveTo>
                    <a:pt x="301" y="37"/>
                  </a:moveTo>
                  <a:cubicBezTo>
                    <a:pt x="301" y="50"/>
                    <a:pt x="301" y="50"/>
                    <a:pt x="301" y="50"/>
                  </a:cubicBezTo>
                  <a:cubicBezTo>
                    <a:pt x="299" y="48"/>
                    <a:pt x="298" y="47"/>
                    <a:pt x="296" y="46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8" y="35"/>
                    <a:pt x="299" y="36"/>
                    <a:pt x="301" y="37"/>
                  </a:cubicBezTo>
                  <a:close/>
                  <a:moveTo>
                    <a:pt x="301" y="51"/>
                  </a:moveTo>
                  <a:cubicBezTo>
                    <a:pt x="301" y="58"/>
                    <a:pt x="301" y="58"/>
                    <a:pt x="301" y="58"/>
                  </a:cubicBezTo>
                  <a:cubicBezTo>
                    <a:pt x="299" y="59"/>
                    <a:pt x="298" y="60"/>
                    <a:pt x="296" y="60"/>
                  </a:cubicBezTo>
                  <a:cubicBezTo>
                    <a:pt x="296" y="52"/>
                    <a:pt x="296" y="52"/>
                    <a:pt x="296" y="52"/>
                  </a:cubicBezTo>
                  <a:cubicBezTo>
                    <a:pt x="298" y="52"/>
                    <a:pt x="299" y="51"/>
                    <a:pt x="301" y="51"/>
                  </a:cubicBezTo>
                  <a:close/>
                  <a:moveTo>
                    <a:pt x="301" y="81"/>
                  </a:moveTo>
                  <a:cubicBezTo>
                    <a:pt x="301" y="115"/>
                    <a:pt x="301" y="115"/>
                    <a:pt x="301" y="115"/>
                  </a:cubicBezTo>
                  <a:cubicBezTo>
                    <a:pt x="299" y="115"/>
                    <a:pt x="298" y="116"/>
                    <a:pt x="296" y="117"/>
                  </a:cubicBezTo>
                  <a:cubicBezTo>
                    <a:pt x="296" y="82"/>
                    <a:pt x="296" y="82"/>
                    <a:pt x="296" y="82"/>
                  </a:cubicBezTo>
                  <a:cubicBezTo>
                    <a:pt x="298" y="81"/>
                    <a:pt x="299" y="81"/>
                    <a:pt x="301" y="81"/>
                  </a:cubicBezTo>
                  <a:close/>
                  <a:moveTo>
                    <a:pt x="301" y="126"/>
                  </a:moveTo>
                  <a:cubicBezTo>
                    <a:pt x="301" y="161"/>
                    <a:pt x="301" y="161"/>
                    <a:pt x="301" y="161"/>
                  </a:cubicBezTo>
                  <a:cubicBezTo>
                    <a:pt x="299" y="162"/>
                    <a:pt x="298" y="162"/>
                    <a:pt x="296" y="163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9" y="135"/>
                    <a:pt x="300" y="131"/>
                    <a:pt x="301" y="126"/>
                  </a:cubicBezTo>
                  <a:close/>
                  <a:moveTo>
                    <a:pt x="301" y="184"/>
                  </a:moveTo>
                  <a:cubicBezTo>
                    <a:pt x="301" y="191"/>
                    <a:pt x="301" y="191"/>
                    <a:pt x="301" y="191"/>
                  </a:cubicBezTo>
                  <a:cubicBezTo>
                    <a:pt x="299" y="191"/>
                    <a:pt x="298" y="192"/>
                    <a:pt x="296" y="192"/>
                  </a:cubicBezTo>
                  <a:cubicBezTo>
                    <a:pt x="296" y="186"/>
                    <a:pt x="296" y="186"/>
                    <a:pt x="296" y="186"/>
                  </a:cubicBezTo>
                  <a:cubicBezTo>
                    <a:pt x="298" y="185"/>
                    <a:pt x="299" y="185"/>
                    <a:pt x="301" y="184"/>
                  </a:cubicBezTo>
                  <a:close/>
                  <a:moveTo>
                    <a:pt x="301" y="198"/>
                  </a:moveTo>
                  <a:cubicBezTo>
                    <a:pt x="301" y="205"/>
                    <a:pt x="301" y="205"/>
                    <a:pt x="301" y="205"/>
                  </a:cubicBezTo>
                  <a:cubicBezTo>
                    <a:pt x="299" y="204"/>
                    <a:pt x="298" y="203"/>
                    <a:pt x="296" y="202"/>
                  </a:cubicBezTo>
                  <a:cubicBezTo>
                    <a:pt x="296" y="196"/>
                    <a:pt x="296" y="196"/>
                    <a:pt x="296" y="196"/>
                  </a:cubicBezTo>
                  <a:cubicBezTo>
                    <a:pt x="301" y="198"/>
                    <a:pt x="301" y="198"/>
                    <a:pt x="301" y="198"/>
                  </a:cubicBezTo>
                  <a:close/>
                  <a:moveTo>
                    <a:pt x="301" y="210"/>
                  </a:moveTo>
                  <a:cubicBezTo>
                    <a:pt x="301" y="214"/>
                    <a:pt x="301" y="214"/>
                    <a:pt x="301" y="214"/>
                  </a:cubicBezTo>
                  <a:cubicBezTo>
                    <a:pt x="299" y="215"/>
                    <a:pt x="298" y="215"/>
                    <a:pt x="296" y="216"/>
                  </a:cubicBezTo>
                  <a:cubicBezTo>
                    <a:pt x="296" y="211"/>
                    <a:pt x="296" y="211"/>
                    <a:pt x="296" y="211"/>
                  </a:cubicBezTo>
                  <a:cubicBezTo>
                    <a:pt x="298" y="211"/>
                    <a:pt x="299" y="210"/>
                    <a:pt x="301" y="210"/>
                  </a:cubicBezTo>
                  <a:close/>
                  <a:moveTo>
                    <a:pt x="301" y="232"/>
                  </a:moveTo>
                  <a:cubicBezTo>
                    <a:pt x="301" y="251"/>
                    <a:pt x="301" y="251"/>
                    <a:pt x="301" y="251"/>
                  </a:cubicBezTo>
                  <a:cubicBezTo>
                    <a:pt x="299" y="248"/>
                    <a:pt x="297" y="245"/>
                    <a:pt x="296" y="243"/>
                  </a:cubicBezTo>
                  <a:cubicBezTo>
                    <a:pt x="296" y="236"/>
                    <a:pt x="296" y="236"/>
                    <a:pt x="296" y="236"/>
                  </a:cubicBezTo>
                  <a:cubicBezTo>
                    <a:pt x="298" y="234"/>
                    <a:pt x="299" y="233"/>
                    <a:pt x="301" y="232"/>
                  </a:cubicBezTo>
                  <a:close/>
                  <a:moveTo>
                    <a:pt x="301" y="288"/>
                  </a:moveTo>
                  <a:cubicBezTo>
                    <a:pt x="301" y="300"/>
                    <a:pt x="301" y="300"/>
                    <a:pt x="301" y="300"/>
                  </a:cubicBezTo>
                  <a:cubicBezTo>
                    <a:pt x="299" y="303"/>
                    <a:pt x="298" y="305"/>
                    <a:pt x="296" y="308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8" y="297"/>
                    <a:pt x="299" y="294"/>
                    <a:pt x="296" y="289"/>
                  </a:cubicBezTo>
                  <a:cubicBezTo>
                    <a:pt x="296" y="284"/>
                    <a:pt x="296" y="284"/>
                    <a:pt x="296" y="284"/>
                  </a:cubicBezTo>
                  <a:cubicBezTo>
                    <a:pt x="301" y="288"/>
                    <a:pt x="301" y="288"/>
                    <a:pt x="301" y="288"/>
                  </a:cubicBezTo>
                  <a:close/>
                  <a:moveTo>
                    <a:pt x="301" y="316"/>
                  </a:moveTo>
                  <a:cubicBezTo>
                    <a:pt x="301" y="323"/>
                    <a:pt x="301" y="323"/>
                    <a:pt x="301" y="323"/>
                  </a:cubicBezTo>
                  <a:cubicBezTo>
                    <a:pt x="299" y="322"/>
                    <a:pt x="298" y="321"/>
                    <a:pt x="296" y="319"/>
                  </a:cubicBezTo>
                  <a:cubicBezTo>
                    <a:pt x="296" y="314"/>
                    <a:pt x="296" y="314"/>
                    <a:pt x="296" y="314"/>
                  </a:cubicBezTo>
                  <a:cubicBezTo>
                    <a:pt x="299" y="318"/>
                    <a:pt x="299" y="318"/>
                    <a:pt x="299" y="318"/>
                  </a:cubicBezTo>
                  <a:cubicBezTo>
                    <a:pt x="300" y="317"/>
                    <a:pt x="300" y="317"/>
                    <a:pt x="301" y="316"/>
                  </a:cubicBezTo>
                  <a:close/>
                  <a:moveTo>
                    <a:pt x="301" y="352"/>
                  </a:moveTo>
                  <a:cubicBezTo>
                    <a:pt x="301" y="360"/>
                    <a:pt x="301" y="360"/>
                    <a:pt x="301" y="360"/>
                  </a:cubicBezTo>
                  <a:cubicBezTo>
                    <a:pt x="300" y="361"/>
                    <a:pt x="300" y="363"/>
                    <a:pt x="299" y="364"/>
                  </a:cubicBezTo>
                  <a:cubicBezTo>
                    <a:pt x="301" y="363"/>
                    <a:pt x="301" y="363"/>
                    <a:pt x="301" y="363"/>
                  </a:cubicBezTo>
                  <a:cubicBezTo>
                    <a:pt x="301" y="368"/>
                    <a:pt x="301" y="368"/>
                    <a:pt x="301" y="368"/>
                  </a:cubicBezTo>
                  <a:cubicBezTo>
                    <a:pt x="299" y="369"/>
                    <a:pt x="298" y="370"/>
                    <a:pt x="296" y="372"/>
                  </a:cubicBezTo>
                  <a:cubicBezTo>
                    <a:pt x="296" y="362"/>
                    <a:pt x="296" y="362"/>
                    <a:pt x="296" y="362"/>
                  </a:cubicBezTo>
                  <a:cubicBezTo>
                    <a:pt x="298" y="359"/>
                    <a:pt x="299" y="355"/>
                    <a:pt x="301" y="352"/>
                  </a:cubicBezTo>
                  <a:close/>
                  <a:moveTo>
                    <a:pt x="301" y="374"/>
                  </a:moveTo>
                  <a:cubicBezTo>
                    <a:pt x="301" y="378"/>
                    <a:pt x="301" y="378"/>
                    <a:pt x="301" y="378"/>
                  </a:cubicBezTo>
                  <a:cubicBezTo>
                    <a:pt x="296" y="380"/>
                    <a:pt x="296" y="380"/>
                    <a:pt x="296" y="380"/>
                  </a:cubicBezTo>
                  <a:cubicBezTo>
                    <a:pt x="296" y="375"/>
                    <a:pt x="296" y="375"/>
                    <a:pt x="296" y="375"/>
                  </a:cubicBezTo>
                  <a:cubicBezTo>
                    <a:pt x="298" y="375"/>
                    <a:pt x="299" y="375"/>
                    <a:pt x="301" y="374"/>
                  </a:cubicBezTo>
                  <a:close/>
                  <a:moveTo>
                    <a:pt x="301" y="385"/>
                  </a:moveTo>
                  <a:cubicBezTo>
                    <a:pt x="301" y="390"/>
                    <a:pt x="301" y="390"/>
                    <a:pt x="301" y="390"/>
                  </a:cubicBezTo>
                  <a:cubicBezTo>
                    <a:pt x="299" y="391"/>
                    <a:pt x="298" y="391"/>
                    <a:pt x="296" y="392"/>
                  </a:cubicBezTo>
                  <a:cubicBezTo>
                    <a:pt x="296" y="387"/>
                    <a:pt x="296" y="387"/>
                    <a:pt x="296" y="387"/>
                  </a:cubicBezTo>
                  <a:cubicBezTo>
                    <a:pt x="298" y="387"/>
                    <a:pt x="299" y="386"/>
                    <a:pt x="301" y="385"/>
                  </a:cubicBezTo>
                  <a:close/>
                  <a:moveTo>
                    <a:pt x="301" y="397"/>
                  </a:moveTo>
                  <a:cubicBezTo>
                    <a:pt x="301" y="402"/>
                    <a:pt x="301" y="402"/>
                    <a:pt x="301" y="402"/>
                  </a:cubicBezTo>
                  <a:cubicBezTo>
                    <a:pt x="300" y="402"/>
                    <a:pt x="299" y="403"/>
                    <a:pt x="296" y="404"/>
                  </a:cubicBezTo>
                  <a:cubicBezTo>
                    <a:pt x="296" y="399"/>
                    <a:pt x="296" y="399"/>
                    <a:pt x="296" y="399"/>
                  </a:cubicBezTo>
                  <a:cubicBezTo>
                    <a:pt x="298" y="399"/>
                    <a:pt x="300" y="398"/>
                    <a:pt x="301" y="397"/>
                  </a:cubicBezTo>
                  <a:close/>
                  <a:moveTo>
                    <a:pt x="301" y="409"/>
                  </a:moveTo>
                  <a:cubicBezTo>
                    <a:pt x="301" y="414"/>
                    <a:pt x="301" y="414"/>
                    <a:pt x="301" y="414"/>
                  </a:cubicBezTo>
                  <a:cubicBezTo>
                    <a:pt x="299" y="416"/>
                    <a:pt x="297" y="416"/>
                    <a:pt x="296" y="418"/>
                  </a:cubicBezTo>
                  <a:cubicBezTo>
                    <a:pt x="296" y="412"/>
                    <a:pt x="296" y="412"/>
                    <a:pt x="296" y="412"/>
                  </a:cubicBezTo>
                  <a:cubicBezTo>
                    <a:pt x="298" y="411"/>
                    <a:pt x="299" y="410"/>
                    <a:pt x="301" y="409"/>
                  </a:cubicBezTo>
                  <a:close/>
                  <a:moveTo>
                    <a:pt x="301" y="422"/>
                  </a:moveTo>
                  <a:cubicBezTo>
                    <a:pt x="301" y="428"/>
                    <a:pt x="301" y="428"/>
                    <a:pt x="301" y="428"/>
                  </a:cubicBezTo>
                  <a:cubicBezTo>
                    <a:pt x="298" y="431"/>
                    <a:pt x="298" y="435"/>
                    <a:pt x="298" y="440"/>
                  </a:cubicBezTo>
                  <a:cubicBezTo>
                    <a:pt x="299" y="440"/>
                    <a:pt x="300" y="440"/>
                    <a:pt x="300" y="440"/>
                  </a:cubicBezTo>
                  <a:cubicBezTo>
                    <a:pt x="300" y="440"/>
                    <a:pt x="300" y="440"/>
                    <a:pt x="301" y="440"/>
                  </a:cubicBezTo>
                  <a:cubicBezTo>
                    <a:pt x="301" y="454"/>
                    <a:pt x="301" y="454"/>
                    <a:pt x="301" y="454"/>
                  </a:cubicBezTo>
                  <a:cubicBezTo>
                    <a:pt x="299" y="451"/>
                    <a:pt x="298" y="448"/>
                    <a:pt x="296" y="444"/>
                  </a:cubicBezTo>
                  <a:cubicBezTo>
                    <a:pt x="296" y="427"/>
                    <a:pt x="296" y="427"/>
                    <a:pt x="296" y="427"/>
                  </a:cubicBezTo>
                  <a:cubicBezTo>
                    <a:pt x="298" y="425"/>
                    <a:pt x="299" y="424"/>
                    <a:pt x="301" y="422"/>
                  </a:cubicBezTo>
                  <a:close/>
                  <a:moveTo>
                    <a:pt x="301" y="481"/>
                  </a:moveTo>
                  <a:cubicBezTo>
                    <a:pt x="301" y="491"/>
                    <a:pt x="301" y="491"/>
                    <a:pt x="301" y="491"/>
                  </a:cubicBezTo>
                  <a:cubicBezTo>
                    <a:pt x="299" y="491"/>
                    <a:pt x="298" y="490"/>
                    <a:pt x="296" y="491"/>
                  </a:cubicBezTo>
                  <a:cubicBezTo>
                    <a:pt x="296" y="484"/>
                    <a:pt x="296" y="484"/>
                    <a:pt x="296" y="484"/>
                  </a:cubicBezTo>
                  <a:cubicBezTo>
                    <a:pt x="298" y="483"/>
                    <a:pt x="299" y="482"/>
                    <a:pt x="301" y="481"/>
                  </a:cubicBezTo>
                  <a:close/>
                  <a:moveTo>
                    <a:pt x="301" y="502"/>
                  </a:moveTo>
                  <a:cubicBezTo>
                    <a:pt x="301" y="505"/>
                    <a:pt x="301" y="505"/>
                    <a:pt x="301" y="505"/>
                  </a:cubicBezTo>
                  <a:cubicBezTo>
                    <a:pt x="299" y="505"/>
                    <a:pt x="298" y="504"/>
                    <a:pt x="296" y="503"/>
                  </a:cubicBezTo>
                  <a:cubicBezTo>
                    <a:pt x="296" y="499"/>
                    <a:pt x="296" y="499"/>
                    <a:pt x="296" y="499"/>
                  </a:cubicBezTo>
                  <a:cubicBezTo>
                    <a:pt x="298" y="499"/>
                    <a:pt x="299" y="501"/>
                    <a:pt x="301" y="502"/>
                  </a:cubicBezTo>
                  <a:close/>
                  <a:moveTo>
                    <a:pt x="301" y="510"/>
                  </a:moveTo>
                  <a:cubicBezTo>
                    <a:pt x="301" y="516"/>
                    <a:pt x="301" y="516"/>
                    <a:pt x="301" y="516"/>
                  </a:cubicBezTo>
                  <a:cubicBezTo>
                    <a:pt x="299" y="518"/>
                    <a:pt x="298" y="520"/>
                    <a:pt x="296" y="521"/>
                  </a:cubicBezTo>
                  <a:cubicBezTo>
                    <a:pt x="296" y="512"/>
                    <a:pt x="296" y="512"/>
                    <a:pt x="296" y="512"/>
                  </a:cubicBezTo>
                  <a:cubicBezTo>
                    <a:pt x="298" y="512"/>
                    <a:pt x="300" y="511"/>
                    <a:pt x="301" y="510"/>
                  </a:cubicBezTo>
                  <a:close/>
                  <a:moveTo>
                    <a:pt x="301" y="534"/>
                  </a:moveTo>
                  <a:cubicBezTo>
                    <a:pt x="301" y="552"/>
                    <a:pt x="301" y="552"/>
                    <a:pt x="301" y="552"/>
                  </a:cubicBezTo>
                  <a:cubicBezTo>
                    <a:pt x="299" y="551"/>
                    <a:pt x="298" y="550"/>
                    <a:pt x="296" y="548"/>
                  </a:cubicBezTo>
                  <a:cubicBezTo>
                    <a:pt x="296" y="540"/>
                    <a:pt x="296" y="540"/>
                    <a:pt x="296" y="540"/>
                  </a:cubicBezTo>
                  <a:cubicBezTo>
                    <a:pt x="297" y="540"/>
                    <a:pt x="298" y="539"/>
                    <a:pt x="299" y="538"/>
                  </a:cubicBezTo>
                  <a:cubicBezTo>
                    <a:pt x="299" y="537"/>
                    <a:pt x="300" y="535"/>
                    <a:pt x="301" y="534"/>
                  </a:cubicBezTo>
                  <a:close/>
                  <a:moveTo>
                    <a:pt x="301" y="589"/>
                  </a:moveTo>
                  <a:cubicBezTo>
                    <a:pt x="301" y="598"/>
                    <a:pt x="301" y="598"/>
                    <a:pt x="301" y="598"/>
                  </a:cubicBezTo>
                  <a:cubicBezTo>
                    <a:pt x="300" y="596"/>
                    <a:pt x="298" y="594"/>
                    <a:pt x="296" y="592"/>
                  </a:cubicBezTo>
                  <a:cubicBezTo>
                    <a:pt x="296" y="587"/>
                    <a:pt x="296" y="587"/>
                    <a:pt x="296" y="587"/>
                  </a:cubicBezTo>
                  <a:cubicBezTo>
                    <a:pt x="298" y="588"/>
                    <a:pt x="299" y="588"/>
                    <a:pt x="301" y="589"/>
                  </a:cubicBezTo>
                  <a:close/>
                  <a:moveTo>
                    <a:pt x="301" y="614"/>
                  </a:moveTo>
                  <a:cubicBezTo>
                    <a:pt x="301" y="620"/>
                    <a:pt x="301" y="620"/>
                    <a:pt x="301" y="620"/>
                  </a:cubicBezTo>
                  <a:cubicBezTo>
                    <a:pt x="299" y="619"/>
                    <a:pt x="298" y="619"/>
                    <a:pt x="296" y="618"/>
                  </a:cubicBezTo>
                  <a:cubicBezTo>
                    <a:pt x="296" y="611"/>
                    <a:pt x="296" y="611"/>
                    <a:pt x="296" y="611"/>
                  </a:cubicBezTo>
                  <a:cubicBezTo>
                    <a:pt x="298" y="612"/>
                    <a:pt x="299" y="613"/>
                    <a:pt x="301" y="614"/>
                  </a:cubicBezTo>
                  <a:close/>
                  <a:moveTo>
                    <a:pt x="301" y="671"/>
                  </a:moveTo>
                  <a:cubicBezTo>
                    <a:pt x="301" y="684"/>
                    <a:pt x="301" y="684"/>
                    <a:pt x="301" y="684"/>
                  </a:cubicBezTo>
                  <a:cubicBezTo>
                    <a:pt x="296" y="682"/>
                    <a:pt x="296" y="682"/>
                    <a:pt x="296" y="682"/>
                  </a:cubicBezTo>
                  <a:cubicBezTo>
                    <a:pt x="296" y="669"/>
                    <a:pt x="296" y="669"/>
                    <a:pt x="296" y="669"/>
                  </a:cubicBezTo>
                  <a:cubicBezTo>
                    <a:pt x="298" y="670"/>
                    <a:pt x="300" y="670"/>
                    <a:pt x="301" y="671"/>
                  </a:cubicBezTo>
                  <a:close/>
                  <a:moveTo>
                    <a:pt x="301" y="738"/>
                  </a:moveTo>
                  <a:cubicBezTo>
                    <a:pt x="301" y="760"/>
                    <a:pt x="301" y="760"/>
                    <a:pt x="301" y="760"/>
                  </a:cubicBezTo>
                  <a:cubicBezTo>
                    <a:pt x="299" y="756"/>
                    <a:pt x="298" y="752"/>
                    <a:pt x="296" y="749"/>
                  </a:cubicBezTo>
                  <a:cubicBezTo>
                    <a:pt x="296" y="735"/>
                    <a:pt x="296" y="735"/>
                    <a:pt x="296" y="735"/>
                  </a:cubicBezTo>
                  <a:cubicBezTo>
                    <a:pt x="297" y="736"/>
                    <a:pt x="298" y="737"/>
                    <a:pt x="299" y="738"/>
                  </a:cubicBezTo>
                  <a:cubicBezTo>
                    <a:pt x="300" y="738"/>
                    <a:pt x="300" y="738"/>
                    <a:pt x="301" y="738"/>
                  </a:cubicBezTo>
                  <a:close/>
                  <a:moveTo>
                    <a:pt x="295" y="14"/>
                  </a:moveTo>
                  <a:cubicBezTo>
                    <a:pt x="295" y="14"/>
                    <a:pt x="296" y="14"/>
                    <a:pt x="296" y="13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6" y="21"/>
                    <a:pt x="295" y="22"/>
                    <a:pt x="295" y="22"/>
                  </a:cubicBezTo>
                  <a:cubicBezTo>
                    <a:pt x="295" y="14"/>
                    <a:pt x="295" y="14"/>
                    <a:pt x="295" y="14"/>
                  </a:cubicBezTo>
                  <a:close/>
                  <a:moveTo>
                    <a:pt x="296" y="782"/>
                  </a:moveTo>
                  <a:cubicBezTo>
                    <a:pt x="295" y="781"/>
                    <a:pt x="295" y="781"/>
                    <a:pt x="295" y="781"/>
                  </a:cubicBezTo>
                  <a:cubicBezTo>
                    <a:pt x="295" y="773"/>
                    <a:pt x="295" y="773"/>
                    <a:pt x="295" y="773"/>
                  </a:cubicBezTo>
                  <a:cubicBezTo>
                    <a:pt x="295" y="773"/>
                    <a:pt x="296" y="773"/>
                    <a:pt x="296" y="773"/>
                  </a:cubicBezTo>
                  <a:cubicBezTo>
                    <a:pt x="296" y="782"/>
                    <a:pt x="296" y="782"/>
                    <a:pt x="296" y="782"/>
                  </a:cubicBezTo>
                  <a:close/>
                  <a:moveTo>
                    <a:pt x="296" y="33"/>
                  </a:move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5" y="45"/>
                    <a:pt x="295" y="44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5" y="32"/>
                    <a:pt x="296" y="32"/>
                    <a:pt x="296" y="33"/>
                  </a:cubicBezTo>
                  <a:close/>
                  <a:moveTo>
                    <a:pt x="296" y="52"/>
                  </a:moveTo>
                  <a:cubicBezTo>
                    <a:pt x="296" y="60"/>
                    <a:pt x="296" y="60"/>
                    <a:pt x="296" y="60"/>
                  </a:cubicBezTo>
                  <a:cubicBezTo>
                    <a:pt x="295" y="61"/>
                    <a:pt x="295" y="61"/>
                    <a:pt x="295" y="61"/>
                  </a:cubicBezTo>
                  <a:cubicBezTo>
                    <a:pt x="295" y="53"/>
                    <a:pt x="295" y="53"/>
                    <a:pt x="295" y="53"/>
                  </a:cubicBezTo>
                  <a:cubicBezTo>
                    <a:pt x="295" y="53"/>
                    <a:pt x="296" y="52"/>
                    <a:pt x="296" y="52"/>
                  </a:cubicBezTo>
                  <a:close/>
                  <a:moveTo>
                    <a:pt x="296" y="82"/>
                  </a:moveTo>
                  <a:cubicBezTo>
                    <a:pt x="296" y="117"/>
                    <a:pt x="296" y="117"/>
                    <a:pt x="296" y="117"/>
                  </a:cubicBezTo>
                  <a:cubicBezTo>
                    <a:pt x="296" y="117"/>
                    <a:pt x="295" y="117"/>
                    <a:pt x="295" y="118"/>
                  </a:cubicBezTo>
                  <a:cubicBezTo>
                    <a:pt x="295" y="82"/>
                    <a:pt x="295" y="82"/>
                    <a:pt x="295" y="82"/>
                  </a:cubicBezTo>
                  <a:cubicBezTo>
                    <a:pt x="295" y="82"/>
                    <a:pt x="296" y="82"/>
                    <a:pt x="296" y="82"/>
                  </a:cubicBezTo>
                  <a:close/>
                  <a:moveTo>
                    <a:pt x="296" y="138"/>
                  </a:moveTo>
                  <a:cubicBezTo>
                    <a:pt x="296" y="163"/>
                    <a:pt x="296" y="163"/>
                    <a:pt x="296" y="163"/>
                  </a:cubicBezTo>
                  <a:cubicBezTo>
                    <a:pt x="296" y="163"/>
                    <a:pt x="295" y="163"/>
                    <a:pt x="295" y="164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5" y="139"/>
                    <a:pt x="296" y="139"/>
                    <a:pt x="296" y="138"/>
                  </a:cubicBezTo>
                  <a:close/>
                  <a:moveTo>
                    <a:pt x="296" y="186"/>
                  </a:moveTo>
                  <a:cubicBezTo>
                    <a:pt x="296" y="192"/>
                    <a:pt x="296" y="192"/>
                    <a:pt x="296" y="192"/>
                  </a:cubicBezTo>
                  <a:cubicBezTo>
                    <a:pt x="296" y="192"/>
                    <a:pt x="295" y="193"/>
                    <a:pt x="295" y="193"/>
                  </a:cubicBezTo>
                  <a:cubicBezTo>
                    <a:pt x="295" y="187"/>
                    <a:pt x="295" y="187"/>
                    <a:pt x="295" y="187"/>
                  </a:cubicBezTo>
                  <a:cubicBezTo>
                    <a:pt x="295" y="186"/>
                    <a:pt x="296" y="186"/>
                    <a:pt x="296" y="186"/>
                  </a:cubicBezTo>
                  <a:close/>
                  <a:moveTo>
                    <a:pt x="296" y="196"/>
                  </a:moveTo>
                  <a:cubicBezTo>
                    <a:pt x="296" y="202"/>
                    <a:pt x="296" y="202"/>
                    <a:pt x="296" y="202"/>
                  </a:cubicBezTo>
                  <a:cubicBezTo>
                    <a:pt x="296" y="202"/>
                    <a:pt x="295" y="201"/>
                    <a:pt x="295" y="201"/>
                  </a:cubicBezTo>
                  <a:cubicBezTo>
                    <a:pt x="295" y="195"/>
                    <a:pt x="295" y="195"/>
                    <a:pt x="295" y="195"/>
                  </a:cubicBezTo>
                  <a:cubicBezTo>
                    <a:pt x="296" y="196"/>
                    <a:pt x="296" y="196"/>
                    <a:pt x="296" y="196"/>
                  </a:cubicBezTo>
                  <a:close/>
                  <a:moveTo>
                    <a:pt x="296" y="211"/>
                  </a:moveTo>
                  <a:cubicBezTo>
                    <a:pt x="296" y="216"/>
                    <a:pt x="296" y="216"/>
                    <a:pt x="296" y="216"/>
                  </a:cubicBezTo>
                  <a:cubicBezTo>
                    <a:pt x="296" y="217"/>
                    <a:pt x="295" y="217"/>
                    <a:pt x="295" y="217"/>
                  </a:cubicBezTo>
                  <a:cubicBezTo>
                    <a:pt x="295" y="211"/>
                    <a:pt x="295" y="211"/>
                    <a:pt x="295" y="211"/>
                  </a:cubicBezTo>
                  <a:cubicBezTo>
                    <a:pt x="295" y="211"/>
                    <a:pt x="296" y="211"/>
                    <a:pt x="296" y="211"/>
                  </a:cubicBezTo>
                  <a:close/>
                  <a:moveTo>
                    <a:pt x="296" y="236"/>
                  </a:moveTo>
                  <a:cubicBezTo>
                    <a:pt x="296" y="243"/>
                    <a:pt x="296" y="243"/>
                    <a:pt x="296" y="243"/>
                  </a:cubicBezTo>
                  <a:cubicBezTo>
                    <a:pt x="296" y="241"/>
                    <a:pt x="295" y="238"/>
                    <a:pt x="295" y="237"/>
                  </a:cubicBezTo>
                  <a:cubicBezTo>
                    <a:pt x="296" y="236"/>
                    <a:pt x="296" y="236"/>
                    <a:pt x="296" y="236"/>
                  </a:cubicBezTo>
                  <a:close/>
                  <a:moveTo>
                    <a:pt x="296" y="284"/>
                  </a:moveTo>
                  <a:cubicBezTo>
                    <a:pt x="296" y="289"/>
                    <a:pt x="296" y="289"/>
                    <a:pt x="296" y="289"/>
                  </a:cubicBezTo>
                  <a:cubicBezTo>
                    <a:pt x="296" y="289"/>
                    <a:pt x="296" y="288"/>
                    <a:pt x="295" y="287"/>
                  </a:cubicBezTo>
                  <a:cubicBezTo>
                    <a:pt x="295" y="288"/>
                    <a:pt x="295" y="288"/>
                    <a:pt x="295" y="288"/>
                  </a:cubicBezTo>
                  <a:cubicBezTo>
                    <a:pt x="295" y="282"/>
                    <a:pt x="295" y="282"/>
                    <a:pt x="295" y="282"/>
                  </a:cubicBezTo>
                  <a:cubicBezTo>
                    <a:pt x="296" y="284"/>
                    <a:pt x="296" y="284"/>
                    <a:pt x="296" y="284"/>
                  </a:cubicBezTo>
                  <a:close/>
                  <a:moveTo>
                    <a:pt x="296" y="300"/>
                  </a:moveTo>
                  <a:cubicBezTo>
                    <a:pt x="296" y="308"/>
                    <a:pt x="296" y="308"/>
                    <a:pt x="296" y="308"/>
                  </a:cubicBezTo>
                  <a:cubicBezTo>
                    <a:pt x="296" y="309"/>
                    <a:pt x="296" y="311"/>
                    <a:pt x="295" y="312"/>
                  </a:cubicBezTo>
                  <a:cubicBezTo>
                    <a:pt x="296" y="314"/>
                    <a:pt x="296" y="314"/>
                    <a:pt x="296" y="314"/>
                  </a:cubicBezTo>
                  <a:cubicBezTo>
                    <a:pt x="296" y="319"/>
                    <a:pt x="296" y="319"/>
                    <a:pt x="296" y="319"/>
                  </a:cubicBezTo>
                  <a:cubicBezTo>
                    <a:pt x="296" y="319"/>
                    <a:pt x="295" y="318"/>
                    <a:pt x="295" y="318"/>
                  </a:cubicBezTo>
                  <a:cubicBezTo>
                    <a:pt x="295" y="303"/>
                    <a:pt x="295" y="303"/>
                    <a:pt x="295" y="303"/>
                  </a:cubicBezTo>
                  <a:cubicBezTo>
                    <a:pt x="295" y="302"/>
                    <a:pt x="296" y="301"/>
                    <a:pt x="296" y="300"/>
                  </a:cubicBezTo>
                  <a:close/>
                  <a:moveTo>
                    <a:pt x="296" y="362"/>
                  </a:moveTo>
                  <a:cubicBezTo>
                    <a:pt x="296" y="372"/>
                    <a:pt x="296" y="372"/>
                    <a:pt x="296" y="372"/>
                  </a:cubicBezTo>
                  <a:cubicBezTo>
                    <a:pt x="296" y="373"/>
                    <a:pt x="295" y="374"/>
                    <a:pt x="295" y="376"/>
                  </a:cubicBezTo>
                  <a:cubicBezTo>
                    <a:pt x="295" y="366"/>
                    <a:pt x="295" y="366"/>
                    <a:pt x="295" y="366"/>
                  </a:cubicBezTo>
                  <a:cubicBezTo>
                    <a:pt x="295" y="365"/>
                    <a:pt x="296" y="363"/>
                    <a:pt x="296" y="362"/>
                  </a:cubicBezTo>
                  <a:close/>
                  <a:moveTo>
                    <a:pt x="296" y="375"/>
                  </a:moveTo>
                  <a:cubicBezTo>
                    <a:pt x="295" y="376"/>
                    <a:pt x="295" y="376"/>
                    <a:pt x="295" y="376"/>
                  </a:cubicBezTo>
                  <a:cubicBezTo>
                    <a:pt x="295" y="380"/>
                    <a:pt x="295" y="380"/>
                    <a:pt x="295" y="380"/>
                  </a:cubicBezTo>
                  <a:cubicBezTo>
                    <a:pt x="296" y="380"/>
                    <a:pt x="296" y="380"/>
                    <a:pt x="296" y="380"/>
                  </a:cubicBezTo>
                  <a:cubicBezTo>
                    <a:pt x="296" y="375"/>
                    <a:pt x="296" y="375"/>
                    <a:pt x="296" y="375"/>
                  </a:cubicBezTo>
                  <a:close/>
                  <a:moveTo>
                    <a:pt x="296" y="387"/>
                  </a:moveTo>
                  <a:cubicBezTo>
                    <a:pt x="296" y="392"/>
                    <a:pt x="296" y="392"/>
                    <a:pt x="296" y="392"/>
                  </a:cubicBezTo>
                  <a:cubicBezTo>
                    <a:pt x="296" y="393"/>
                    <a:pt x="295" y="393"/>
                    <a:pt x="295" y="393"/>
                  </a:cubicBezTo>
                  <a:cubicBezTo>
                    <a:pt x="295" y="388"/>
                    <a:pt x="295" y="388"/>
                    <a:pt x="295" y="388"/>
                  </a:cubicBezTo>
                  <a:cubicBezTo>
                    <a:pt x="295" y="388"/>
                    <a:pt x="296" y="387"/>
                    <a:pt x="296" y="387"/>
                  </a:cubicBezTo>
                  <a:close/>
                  <a:moveTo>
                    <a:pt x="296" y="399"/>
                  </a:moveTo>
                  <a:cubicBezTo>
                    <a:pt x="296" y="404"/>
                    <a:pt x="296" y="404"/>
                    <a:pt x="296" y="404"/>
                  </a:cubicBezTo>
                  <a:cubicBezTo>
                    <a:pt x="295" y="405"/>
                    <a:pt x="295" y="405"/>
                    <a:pt x="295" y="405"/>
                  </a:cubicBezTo>
                  <a:cubicBezTo>
                    <a:pt x="295" y="400"/>
                    <a:pt x="295" y="400"/>
                    <a:pt x="295" y="400"/>
                  </a:cubicBezTo>
                  <a:cubicBezTo>
                    <a:pt x="295" y="400"/>
                    <a:pt x="296" y="399"/>
                    <a:pt x="296" y="399"/>
                  </a:cubicBezTo>
                  <a:close/>
                  <a:moveTo>
                    <a:pt x="296" y="412"/>
                  </a:moveTo>
                  <a:cubicBezTo>
                    <a:pt x="296" y="418"/>
                    <a:pt x="296" y="418"/>
                    <a:pt x="296" y="418"/>
                  </a:cubicBezTo>
                  <a:cubicBezTo>
                    <a:pt x="295" y="418"/>
                    <a:pt x="295" y="420"/>
                    <a:pt x="295" y="421"/>
                  </a:cubicBezTo>
                  <a:cubicBezTo>
                    <a:pt x="295" y="414"/>
                    <a:pt x="295" y="414"/>
                    <a:pt x="295" y="414"/>
                  </a:cubicBezTo>
                  <a:cubicBezTo>
                    <a:pt x="296" y="412"/>
                    <a:pt x="296" y="412"/>
                    <a:pt x="296" y="412"/>
                  </a:cubicBezTo>
                  <a:close/>
                  <a:moveTo>
                    <a:pt x="296" y="427"/>
                  </a:moveTo>
                  <a:cubicBezTo>
                    <a:pt x="296" y="444"/>
                    <a:pt x="296" y="444"/>
                    <a:pt x="296" y="444"/>
                  </a:cubicBezTo>
                  <a:cubicBezTo>
                    <a:pt x="296" y="443"/>
                    <a:pt x="295" y="441"/>
                    <a:pt x="295" y="440"/>
                  </a:cubicBezTo>
                  <a:cubicBezTo>
                    <a:pt x="295" y="429"/>
                    <a:pt x="295" y="429"/>
                    <a:pt x="295" y="429"/>
                  </a:cubicBezTo>
                  <a:cubicBezTo>
                    <a:pt x="296" y="427"/>
                    <a:pt x="296" y="427"/>
                    <a:pt x="296" y="427"/>
                  </a:cubicBezTo>
                  <a:close/>
                  <a:moveTo>
                    <a:pt x="296" y="484"/>
                  </a:moveTo>
                  <a:cubicBezTo>
                    <a:pt x="296" y="491"/>
                    <a:pt x="296" y="491"/>
                    <a:pt x="296" y="491"/>
                  </a:cubicBezTo>
                  <a:cubicBezTo>
                    <a:pt x="296" y="491"/>
                    <a:pt x="295" y="491"/>
                    <a:pt x="295" y="492"/>
                  </a:cubicBezTo>
                  <a:cubicBezTo>
                    <a:pt x="295" y="486"/>
                    <a:pt x="295" y="486"/>
                    <a:pt x="295" y="486"/>
                  </a:cubicBezTo>
                  <a:cubicBezTo>
                    <a:pt x="295" y="485"/>
                    <a:pt x="296" y="485"/>
                    <a:pt x="296" y="484"/>
                  </a:cubicBezTo>
                  <a:close/>
                  <a:moveTo>
                    <a:pt x="296" y="499"/>
                  </a:moveTo>
                  <a:cubicBezTo>
                    <a:pt x="296" y="503"/>
                    <a:pt x="296" y="503"/>
                    <a:pt x="296" y="503"/>
                  </a:cubicBezTo>
                  <a:cubicBezTo>
                    <a:pt x="296" y="503"/>
                    <a:pt x="295" y="502"/>
                    <a:pt x="295" y="502"/>
                  </a:cubicBezTo>
                  <a:cubicBezTo>
                    <a:pt x="295" y="497"/>
                    <a:pt x="295" y="497"/>
                    <a:pt x="295" y="497"/>
                  </a:cubicBezTo>
                  <a:cubicBezTo>
                    <a:pt x="295" y="498"/>
                    <a:pt x="296" y="498"/>
                    <a:pt x="296" y="499"/>
                  </a:cubicBezTo>
                  <a:close/>
                  <a:moveTo>
                    <a:pt x="296" y="512"/>
                  </a:moveTo>
                  <a:cubicBezTo>
                    <a:pt x="296" y="521"/>
                    <a:pt x="296" y="521"/>
                    <a:pt x="296" y="521"/>
                  </a:cubicBezTo>
                  <a:cubicBezTo>
                    <a:pt x="296" y="521"/>
                    <a:pt x="295" y="522"/>
                    <a:pt x="295" y="522"/>
                  </a:cubicBezTo>
                  <a:cubicBezTo>
                    <a:pt x="295" y="512"/>
                    <a:pt x="295" y="512"/>
                    <a:pt x="295" y="512"/>
                  </a:cubicBezTo>
                  <a:cubicBezTo>
                    <a:pt x="295" y="512"/>
                    <a:pt x="296" y="512"/>
                    <a:pt x="296" y="512"/>
                  </a:cubicBezTo>
                  <a:close/>
                  <a:moveTo>
                    <a:pt x="296" y="540"/>
                  </a:moveTo>
                  <a:cubicBezTo>
                    <a:pt x="296" y="548"/>
                    <a:pt x="296" y="548"/>
                    <a:pt x="296" y="548"/>
                  </a:cubicBezTo>
                  <a:cubicBezTo>
                    <a:pt x="296" y="548"/>
                    <a:pt x="295" y="547"/>
                    <a:pt x="295" y="546"/>
                  </a:cubicBezTo>
                  <a:cubicBezTo>
                    <a:pt x="295" y="542"/>
                    <a:pt x="295" y="542"/>
                    <a:pt x="295" y="542"/>
                  </a:cubicBezTo>
                  <a:cubicBezTo>
                    <a:pt x="295" y="541"/>
                    <a:pt x="296" y="541"/>
                    <a:pt x="296" y="540"/>
                  </a:cubicBezTo>
                  <a:close/>
                  <a:moveTo>
                    <a:pt x="296" y="587"/>
                  </a:moveTo>
                  <a:cubicBezTo>
                    <a:pt x="296" y="592"/>
                    <a:pt x="296" y="592"/>
                    <a:pt x="296" y="592"/>
                  </a:cubicBezTo>
                  <a:cubicBezTo>
                    <a:pt x="296" y="592"/>
                    <a:pt x="295" y="592"/>
                    <a:pt x="295" y="591"/>
                  </a:cubicBezTo>
                  <a:cubicBezTo>
                    <a:pt x="295" y="586"/>
                    <a:pt x="295" y="586"/>
                    <a:pt x="295" y="586"/>
                  </a:cubicBezTo>
                  <a:cubicBezTo>
                    <a:pt x="295" y="586"/>
                    <a:pt x="296" y="586"/>
                    <a:pt x="296" y="587"/>
                  </a:cubicBezTo>
                  <a:close/>
                  <a:moveTo>
                    <a:pt x="296" y="611"/>
                  </a:moveTo>
                  <a:cubicBezTo>
                    <a:pt x="296" y="618"/>
                    <a:pt x="296" y="618"/>
                    <a:pt x="296" y="618"/>
                  </a:cubicBezTo>
                  <a:cubicBezTo>
                    <a:pt x="296" y="618"/>
                    <a:pt x="295" y="618"/>
                    <a:pt x="295" y="617"/>
                  </a:cubicBezTo>
                  <a:cubicBezTo>
                    <a:pt x="295" y="610"/>
                    <a:pt x="295" y="610"/>
                    <a:pt x="295" y="610"/>
                  </a:cubicBezTo>
                  <a:cubicBezTo>
                    <a:pt x="295" y="610"/>
                    <a:pt x="296" y="611"/>
                    <a:pt x="296" y="611"/>
                  </a:cubicBezTo>
                  <a:close/>
                  <a:moveTo>
                    <a:pt x="296" y="669"/>
                  </a:moveTo>
                  <a:cubicBezTo>
                    <a:pt x="296" y="682"/>
                    <a:pt x="296" y="682"/>
                    <a:pt x="296" y="682"/>
                  </a:cubicBezTo>
                  <a:cubicBezTo>
                    <a:pt x="295" y="681"/>
                    <a:pt x="295" y="681"/>
                    <a:pt x="295" y="681"/>
                  </a:cubicBezTo>
                  <a:cubicBezTo>
                    <a:pt x="295" y="668"/>
                    <a:pt x="295" y="668"/>
                    <a:pt x="295" y="668"/>
                  </a:cubicBezTo>
                  <a:cubicBezTo>
                    <a:pt x="296" y="669"/>
                    <a:pt x="296" y="669"/>
                    <a:pt x="296" y="669"/>
                  </a:cubicBezTo>
                  <a:close/>
                  <a:moveTo>
                    <a:pt x="296" y="735"/>
                  </a:moveTo>
                  <a:cubicBezTo>
                    <a:pt x="296" y="749"/>
                    <a:pt x="296" y="749"/>
                    <a:pt x="296" y="749"/>
                  </a:cubicBezTo>
                  <a:cubicBezTo>
                    <a:pt x="296" y="748"/>
                    <a:pt x="295" y="747"/>
                    <a:pt x="295" y="746"/>
                  </a:cubicBezTo>
                  <a:cubicBezTo>
                    <a:pt x="295" y="734"/>
                    <a:pt x="295" y="734"/>
                    <a:pt x="295" y="734"/>
                  </a:cubicBezTo>
                  <a:cubicBezTo>
                    <a:pt x="295" y="734"/>
                    <a:pt x="296" y="735"/>
                    <a:pt x="296" y="735"/>
                  </a:cubicBezTo>
                  <a:close/>
                  <a:moveTo>
                    <a:pt x="295" y="336"/>
                  </a:moveTo>
                  <a:cubicBezTo>
                    <a:pt x="295" y="335"/>
                    <a:pt x="295" y="335"/>
                    <a:pt x="295" y="335"/>
                  </a:cubicBezTo>
                  <a:cubicBezTo>
                    <a:pt x="295" y="335"/>
                    <a:pt x="295" y="336"/>
                    <a:pt x="295" y="336"/>
                  </a:cubicBezTo>
                  <a:close/>
                  <a:moveTo>
                    <a:pt x="294" y="14"/>
                  </a:moveTo>
                  <a:cubicBezTo>
                    <a:pt x="295" y="14"/>
                    <a:pt x="295" y="14"/>
                    <a:pt x="295" y="14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94" y="22"/>
                    <a:pt x="294" y="22"/>
                    <a:pt x="294" y="22"/>
                  </a:cubicBezTo>
                  <a:cubicBezTo>
                    <a:pt x="294" y="14"/>
                    <a:pt x="294" y="14"/>
                    <a:pt x="294" y="14"/>
                  </a:cubicBezTo>
                  <a:close/>
                  <a:moveTo>
                    <a:pt x="295" y="781"/>
                  </a:moveTo>
                  <a:cubicBezTo>
                    <a:pt x="294" y="781"/>
                    <a:pt x="294" y="781"/>
                    <a:pt x="294" y="781"/>
                  </a:cubicBezTo>
                  <a:cubicBezTo>
                    <a:pt x="294" y="773"/>
                    <a:pt x="294" y="773"/>
                    <a:pt x="294" y="773"/>
                  </a:cubicBezTo>
                  <a:cubicBezTo>
                    <a:pt x="295" y="773"/>
                    <a:pt x="295" y="773"/>
                    <a:pt x="295" y="773"/>
                  </a:cubicBezTo>
                  <a:cubicBezTo>
                    <a:pt x="295" y="781"/>
                    <a:pt x="295" y="781"/>
                    <a:pt x="295" y="781"/>
                  </a:cubicBezTo>
                  <a:close/>
                  <a:moveTo>
                    <a:pt x="295" y="31"/>
                  </a:moveTo>
                  <a:cubicBezTo>
                    <a:pt x="295" y="44"/>
                    <a:pt x="295" y="44"/>
                    <a:pt x="295" y="44"/>
                  </a:cubicBezTo>
                  <a:cubicBezTo>
                    <a:pt x="294" y="44"/>
                    <a:pt x="294" y="44"/>
                    <a:pt x="294" y="44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95" y="53"/>
                  </a:moveTo>
                  <a:cubicBezTo>
                    <a:pt x="295" y="61"/>
                    <a:pt x="295" y="61"/>
                    <a:pt x="295" y="61"/>
                  </a:cubicBezTo>
                  <a:cubicBezTo>
                    <a:pt x="294" y="61"/>
                    <a:pt x="294" y="61"/>
                    <a:pt x="294" y="61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5" y="53"/>
                    <a:pt x="295" y="53"/>
                    <a:pt x="295" y="53"/>
                  </a:cubicBezTo>
                  <a:close/>
                  <a:moveTo>
                    <a:pt x="295" y="82"/>
                  </a:moveTo>
                  <a:cubicBezTo>
                    <a:pt x="295" y="118"/>
                    <a:pt x="295" y="118"/>
                    <a:pt x="295" y="118"/>
                  </a:cubicBezTo>
                  <a:cubicBezTo>
                    <a:pt x="294" y="118"/>
                    <a:pt x="294" y="118"/>
                    <a:pt x="294" y="118"/>
                  </a:cubicBezTo>
                  <a:cubicBezTo>
                    <a:pt x="294" y="82"/>
                    <a:pt x="294" y="82"/>
                    <a:pt x="294" y="82"/>
                  </a:cubicBezTo>
                  <a:cubicBezTo>
                    <a:pt x="294" y="82"/>
                    <a:pt x="294" y="82"/>
                    <a:pt x="295" y="82"/>
                  </a:cubicBezTo>
                  <a:close/>
                  <a:moveTo>
                    <a:pt x="295" y="140"/>
                  </a:moveTo>
                  <a:cubicBezTo>
                    <a:pt x="295" y="164"/>
                    <a:pt x="295" y="164"/>
                    <a:pt x="295" y="164"/>
                  </a:cubicBezTo>
                  <a:cubicBezTo>
                    <a:pt x="294" y="164"/>
                    <a:pt x="294" y="164"/>
                    <a:pt x="294" y="164"/>
                  </a:cubicBezTo>
                  <a:cubicBezTo>
                    <a:pt x="294" y="141"/>
                    <a:pt x="294" y="141"/>
                    <a:pt x="294" y="141"/>
                  </a:cubicBezTo>
                  <a:cubicBezTo>
                    <a:pt x="295" y="140"/>
                    <a:pt x="295" y="140"/>
                    <a:pt x="295" y="140"/>
                  </a:cubicBezTo>
                  <a:close/>
                  <a:moveTo>
                    <a:pt x="295" y="187"/>
                  </a:moveTo>
                  <a:cubicBezTo>
                    <a:pt x="295" y="193"/>
                    <a:pt x="295" y="193"/>
                    <a:pt x="295" y="193"/>
                  </a:cubicBezTo>
                  <a:cubicBezTo>
                    <a:pt x="294" y="193"/>
                    <a:pt x="294" y="193"/>
                    <a:pt x="294" y="193"/>
                  </a:cubicBezTo>
                  <a:cubicBezTo>
                    <a:pt x="294" y="187"/>
                    <a:pt x="294" y="187"/>
                    <a:pt x="294" y="187"/>
                  </a:cubicBezTo>
                  <a:cubicBezTo>
                    <a:pt x="295" y="187"/>
                    <a:pt x="295" y="187"/>
                    <a:pt x="295" y="187"/>
                  </a:cubicBezTo>
                  <a:close/>
                  <a:moveTo>
                    <a:pt x="295" y="195"/>
                  </a:moveTo>
                  <a:cubicBezTo>
                    <a:pt x="295" y="201"/>
                    <a:pt x="295" y="201"/>
                    <a:pt x="295" y="201"/>
                  </a:cubicBezTo>
                  <a:cubicBezTo>
                    <a:pt x="294" y="201"/>
                    <a:pt x="294" y="201"/>
                    <a:pt x="294" y="201"/>
                  </a:cubicBezTo>
                  <a:cubicBezTo>
                    <a:pt x="294" y="194"/>
                    <a:pt x="294" y="194"/>
                    <a:pt x="294" y="194"/>
                  </a:cubicBezTo>
                  <a:cubicBezTo>
                    <a:pt x="295" y="195"/>
                    <a:pt x="295" y="195"/>
                    <a:pt x="295" y="195"/>
                  </a:cubicBezTo>
                  <a:close/>
                  <a:moveTo>
                    <a:pt x="295" y="211"/>
                  </a:moveTo>
                  <a:cubicBezTo>
                    <a:pt x="295" y="217"/>
                    <a:pt x="295" y="217"/>
                    <a:pt x="295" y="217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12"/>
                    <a:pt x="294" y="212"/>
                    <a:pt x="294" y="212"/>
                  </a:cubicBezTo>
                  <a:cubicBezTo>
                    <a:pt x="295" y="211"/>
                    <a:pt x="295" y="211"/>
                    <a:pt x="295" y="211"/>
                  </a:cubicBezTo>
                  <a:close/>
                  <a:moveTo>
                    <a:pt x="295" y="282"/>
                  </a:moveTo>
                  <a:cubicBezTo>
                    <a:pt x="295" y="288"/>
                    <a:pt x="295" y="288"/>
                    <a:pt x="295" y="288"/>
                  </a:cubicBezTo>
                  <a:cubicBezTo>
                    <a:pt x="294" y="289"/>
                    <a:pt x="294" y="289"/>
                    <a:pt x="294" y="289"/>
                  </a:cubicBezTo>
                  <a:cubicBezTo>
                    <a:pt x="294" y="282"/>
                    <a:pt x="294" y="282"/>
                    <a:pt x="294" y="282"/>
                  </a:cubicBezTo>
                  <a:cubicBezTo>
                    <a:pt x="295" y="282"/>
                    <a:pt x="295" y="282"/>
                    <a:pt x="295" y="282"/>
                  </a:cubicBezTo>
                  <a:close/>
                  <a:moveTo>
                    <a:pt x="295" y="303"/>
                  </a:moveTo>
                  <a:cubicBezTo>
                    <a:pt x="295" y="318"/>
                    <a:pt x="295" y="318"/>
                    <a:pt x="295" y="318"/>
                  </a:cubicBezTo>
                  <a:cubicBezTo>
                    <a:pt x="294" y="318"/>
                    <a:pt x="294" y="318"/>
                    <a:pt x="294" y="318"/>
                  </a:cubicBezTo>
                  <a:cubicBezTo>
                    <a:pt x="294" y="303"/>
                    <a:pt x="294" y="303"/>
                    <a:pt x="294" y="303"/>
                  </a:cubicBezTo>
                  <a:cubicBezTo>
                    <a:pt x="295" y="303"/>
                    <a:pt x="295" y="303"/>
                    <a:pt x="295" y="303"/>
                  </a:cubicBezTo>
                  <a:close/>
                  <a:moveTo>
                    <a:pt x="295" y="335"/>
                  </a:moveTo>
                  <a:cubicBezTo>
                    <a:pt x="295" y="336"/>
                    <a:pt x="295" y="336"/>
                    <a:pt x="295" y="336"/>
                  </a:cubicBezTo>
                  <a:cubicBezTo>
                    <a:pt x="294" y="337"/>
                    <a:pt x="294" y="338"/>
                    <a:pt x="294" y="339"/>
                  </a:cubicBezTo>
                  <a:cubicBezTo>
                    <a:pt x="294" y="332"/>
                    <a:pt x="294" y="332"/>
                    <a:pt x="294" y="332"/>
                  </a:cubicBezTo>
                  <a:cubicBezTo>
                    <a:pt x="294" y="333"/>
                    <a:pt x="294" y="334"/>
                    <a:pt x="295" y="335"/>
                  </a:cubicBezTo>
                  <a:close/>
                  <a:moveTo>
                    <a:pt x="295" y="366"/>
                  </a:moveTo>
                  <a:cubicBezTo>
                    <a:pt x="295" y="376"/>
                    <a:pt x="295" y="376"/>
                    <a:pt x="295" y="376"/>
                  </a:cubicBezTo>
                  <a:cubicBezTo>
                    <a:pt x="295" y="376"/>
                    <a:pt x="295" y="376"/>
                    <a:pt x="295" y="376"/>
                  </a:cubicBezTo>
                  <a:cubicBezTo>
                    <a:pt x="295" y="376"/>
                    <a:pt x="295" y="376"/>
                    <a:pt x="295" y="376"/>
                  </a:cubicBezTo>
                  <a:cubicBezTo>
                    <a:pt x="295" y="380"/>
                    <a:pt x="295" y="380"/>
                    <a:pt x="295" y="380"/>
                  </a:cubicBezTo>
                  <a:cubicBezTo>
                    <a:pt x="295" y="380"/>
                    <a:pt x="295" y="380"/>
                    <a:pt x="295" y="380"/>
                  </a:cubicBezTo>
                  <a:cubicBezTo>
                    <a:pt x="294" y="381"/>
                    <a:pt x="294" y="381"/>
                    <a:pt x="294" y="381"/>
                  </a:cubicBezTo>
                  <a:cubicBezTo>
                    <a:pt x="294" y="367"/>
                    <a:pt x="294" y="367"/>
                    <a:pt x="294" y="367"/>
                  </a:cubicBezTo>
                  <a:cubicBezTo>
                    <a:pt x="295" y="366"/>
                    <a:pt x="295" y="366"/>
                    <a:pt x="295" y="366"/>
                  </a:cubicBezTo>
                  <a:close/>
                  <a:moveTo>
                    <a:pt x="295" y="388"/>
                  </a:moveTo>
                  <a:cubicBezTo>
                    <a:pt x="295" y="393"/>
                    <a:pt x="295" y="393"/>
                    <a:pt x="295" y="393"/>
                  </a:cubicBezTo>
                  <a:cubicBezTo>
                    <a:pt x="294" y="394"/>
                    <a:pt x="294" y="394"/>
                    <a:pt x="294" y="394"/>
                  </a:cubicBezTo>
                  <a:cubicBezTo>
                    <a:pt x="294" y="388"/>
                    <a:pt x="294" y="388"/>
                    <a:pt x="294" y="388"/>
                  </a:cubicBezTo>
                  <a:cubicBezTo>
                    <a:pt x="295" y="388"/>
                    <a:pt x="295" y="388"/>
                    <a:pt x="295" y="388"/>
                  </a:cubicBezTo>
                  <a:close/>
                  <a:moveTo>
                    <a:pt x="295" y="400"/>
                  </a:moveTo>
                  <a:cubicBezTo>
                    <a:pt x="295" y="405"/>
                    <a:pt x="295" y="405"/>
                    <a:pt x="295" y="405"/>
                  </a:cubicBezTo>
                  <a:cubicBezTo>
                    <a:pt x="294" y="405"/>
                    <a:pt x="294" y="405"/>
                    <a:pt x="294" y="405"/>
                  </a:cubicBezTo>
                  <a:cubicBezTo>
                    <a:pt x="294" y="400"/>
                    <a:pt x="294" y="400"/>
                    <a:pt x="294" y="400"/>
                  </a:cubicBezTo>
                  <a:cubicBezTo>
                    <a:pt x="295" y="400"/>
                    <a:pt x="295" y="400"/>
                    <a:pt x="295" y="400"/>
                  </a:cubicBezTo>
                  <a:close/>
                  <a:moveTo>
                    <a:pt x="295" y="414"/>
                  </a:moveTo>
                  <a:cubicBezTo>
                    <a:pt x="295" y="421"/>
                    <a:pt x="295" y="421"/>
                    <a:pt x="295" y="421"/>
                  </a:cubicBezTo>
                  <a:cubicBezTo>
                    <a:pt x="294" y="423"/>
                    <a:pt x="294" y="425"/>
                    <a:pt x="295" y="429"/>
                  </a:cubicBezTo>
                  <a:cubicBezTo>
                    <a:pt x="295" y="429"/>
                    <a:pt x="295" y="429"/>
                    <a:pt x="295" y="429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294" y="439"/>
                    <a:pt x="294" y="439"/>
                    <a:pt x="294" y="439"/>
                  </a:cubicBezTo>
                  <a:cubicBezTo>
                    <a:pt x="294" y="414"/>
                    <a:pt x="294" y="414"/>
                    <a:pt x="294" y="414"/>
                  </a:cubicBezTo>
                  <a:cubicBezTo>
                    <a:pt x="295" y="414"/>
                    <a:pt x="295" y="414"/>
                    <a:pt x="295" y="414"/>
                  </a:cubicBezTo>
                  <a:close/>
                  <a:moveTo>
                    <a:pt x="295" y="486"/>
                  </a:moveTo>
                  <a:cubicBezTo>
                    <a:pt x="295" y="492"/>
                    <a:pt x="295" y="492"/>
                    <a:pt x="295" y="492"/>
                  </a:cubicBezTo>
                  <a:cubicBezTo>
                    <a:pt x="294" y="492"/>
                    <a:pt x="294" y="492"/>
                    <a:pt x="294" y="492"/>
                  </a:cubicBezTo>
                  <a:cubicBezTo>
                    <a:pt x="294" y="486"/>
                    <a:pt x="294" y="486"/>
                    <a:pt x="294" y="486"/>
                  </a:cubicBezTo>
                  <a:cubicBezTo>
                    <a:pt x="295" y="486"/>
                    <a:pt x="295" y="486"/>
                    <a:pt x="295" y="486"/>
                  </a:cubicBezTo>
                  <a:close/>
                  <a:moveTo>
                    <a:pt x="295" y="497"/>
                  </a:moveTo>
                  <a:cubicBezTo>
                    <a:pt x="295" y="502"/>
                    <a:pt x="295" y="502"/>
                    <a:pt x="295" y="502"/>
                  </a:cubicBezTo>
                  <a:cubicBezTo>
                    <a:pt x="294" y="502"/>
                    <a:pt x="294" y="502"/>
                    <a:pt x="294" y="502"/>
                  </a:cubicBezTo>
                  <a:cubicBezTo>
                    <a:pt x="294" y="497"/>
                    <a:pt x="294" y="497"/>
                    <a:pt x="294" y="497"/>
                  </a:cubicBezTo>
                  <a:cubicBezTo>
                    <a:pt x="295" y="497"/>
                    <a:pt x="295" y="497"/>
                    <a:pt x="295" y="497"/>
                  </a:cubicBezTo>
                  <a:close/>
                  <a:moveTo>
                    <a:pt x="295" y="512"/>
                  </a:moveTo>
                  <a:cubicBezTo>
                    <a:pt x="295" y="522"/>
                    <a:pt x="295" y="522"/>
                    <a:pt x="295" y="522"/>
                  </a:cubicBezTo>
                  <a:cubicBezTo>
                    <a:pt x="294" y="522"/>
                    <a:pt x="294" y="522"/>
                    <a:pt x="294" y="522"/>
                  </a:cubicBezTo>
                  <a:cubicBezTo>
                    <a:pt x="294" y="516"/>
                    <a:pt x="294" y="516"/>
                    <a:pt x="294" y="516"/>
                  </a:cubicBezTo>
                  <a:cubicBezTo>
                    <a:pt x="295" y="516"/>
                    <a:pt x="295" y="516"/>
                    <a:pt x="295" y="516"/>
                  </a:cubicBezTo>
                  <a:cubicBezTo>
                    <a:pt x="294" y="516"/>
                    <a:pt x="294" y="516"/>
                    <a:pt x="294" y="516"/>
                  </a:cubicBezTo>
                  <a:cubicBezTo>
                    <a:pt x="294" y="512"/>
                    <a:pt x="294" y="512"/>
                    <a:pt x="294" y="512"/>
                  </a:cubicBezTo>
                  <a:cubicBezTo>
                    <a:pt x="295" y="512"/>
                    <a:pt x="295" y="512"/>
                    <a:pt x="295" y="512"/>
                  </a:cubicBezTo>
                  <a:cubicBezTo>
                    <a:pt x="295" y="512"/>
                    <a:pt x="295" y="512"/>
                    <a:pt x="295" y="512"/>
                  </a:cubicBezTo>
                  <a:close/>
                  <a:moveTo>
                    <a:pt x="295" y="542"/>
                  </a:moveTo>
                  <a:cubicBezTo>
                    <a:pt x="295" y="546"/>
                    <a:pt x="295" y="546"/>
                    <a:pt x="295" y="546"/>
                  </a:cubicBezTo>
                  <a:cubicBezTo>
                    <a:pt x="294" y="546"/>
                    <a:pt x="294" y="545"/>
                    <a:pt x="294" y="545"/>
                  </a:cubicBezTo>
                  <a:cubicBezTo>
                    <a:pt x="294" y="542"/>
                    <a:pt x="294" y="542"/>
                    <a:pt x="294" y="542"/>
                  </a:cubicBezTo>
                  <a:cubicBezTo>
                    <a:pt x="295" y="542"/>
                    <a:pt x="295" y="542"/>
                    <a:pt x="295" y="542"/>
                  </a:cubicBezTo>
                  <a:close/>
                  <a:moveTo>
                    <a:pt x="295" y="586"/>
                  </a:moveTo>
                  <a:cubicBezTo>
                    <a:pt x="295" y="591"/>
                    <a:pt x="295" y="591"/>
                    <a:pt x="295" y="591"/>
                  </a:cubicBezTo>
                  <a:cubicBezTo>
                    <a:pt x="294" y="591"/>
                    <a:pt x="294" y="591"/>
                    <a:pt x="294" y="591"/>
                  </a:cubicBezTo>
                  <a:cubicBezTo>
                    <a:pt x="294" y="586"/>
                    <a:pt x="294" y="586"/>
                    <a:pt x="294" y="586"/>
                  </a:cubicBezTo>
                  <a:cubicBezTo>
                    <a:pt x="295" y="586"/>
                    <a:pt x="295" y="586"/>
                    <a:pt x="295" y="586"/>
                  </a:cubicBezTo>
                  <a:close/>
                  <a:moveTo>
                    <a:pt x="295" y="610"/>
                  </a:moveTo>
                  <a:cubicBezTo>
                    <a:pt x="295" y="617"/>
                    <a:pt x="295" y="617"/>
                    <a:pt x="295" y="617"/>
                  </a:cubicBezTo>
                  <a:cubicBezTo>
                    <a:pt x="294" y="617"/>
                    <a:pt x="294" y="617"/>
                    <a:pt x="294" y="617"/>
                  </a:cubicBezTo>
                  <a:cubicBezTo>
                    <a:pt x="294" y="609"/>
                    <a:pt x="294" y="609"/>
                    <a:pt x="294" y="609"/>
                  </a:cubicBezTo>
                  <a:cubicBezTo>
                    <a:pt x="295" y="610"/>
                    <a:pt x="295" y="610"/>
                    <a:pt x="295" y="610"/>
                  </a:cubicBezTo>
                  <a:close/>
                  <a:moveTo>
                    <a:pt x="295" y="668"/>
                  </a:moveTo>
                  <a:cubicBezTo>
                    <a:pt x="295" y="681"/>
                    <a:pt x="295" y="681"/>
                    <a:pt x="295" y="681"/>
                  </a:cubicBezTo>
                  <a:cubicBezTo>
                    <a:pt x="294" y="681"/>
                    <a:pt x="294" y="681"/>
                    <a:pt x="294" y="681"/>
                  </a:cubicBezTo>
                  <a:cubicBezTo>
                    <a:pt x="294" y="668"/>
                    <a:pt x="294" y="668"/>
                    <a:pt x="294" y="668"/>
                  </a:cubicBezTo>
                  <a:cubicBezTo>
                    <a:pt x="295" y="668"/>
                    <a:pt x="295" y="668"/>
                    <a:pt x="295" y="668"/>
                  </a:cubicBezTo>
                  <a:close/>
                  <a:moveTo>
                    <a:pt x="295" y="734"/>
                  </a:moveTo>
                  <a:cubicBezTo>
                    <a:pt x="295" y="746"/>
                    <a:pt x="295" y="746"/>
                    <a:pt x="295" y="746"/>
                  </a:cubicBezTo>
                  <a:cubicBezTo>
                    <a:pt x="294" y="746"/>
                    <a:pt x="294" y="746"/>
                    <a:pt x="294" y="746"/>
                  </a:cubicBezTo>
                  <a:cubicBezTo>
                    <a:pt x="294" y="734"/>
                    <a:pt x="294" y="734"/>
                    <a:pt x="294" y="734"/>
                  </a:cubicBezTo>
                  <a:lnTo>
                    <a:pt x="295" y="734"/>
                  </a:lnTo>
                  <a:close/>
                  <a:moveTo>
                    <a:pt x="293" y="14"/>
                  </a:moveTo>
                  <a:cubicBezTo>
                    <a:pt x="293" y="14"/>
                    <a:pt x="294" y="14"/>
                    <a:pt x="294" y="14"/>
                  </a:cubicBezTo>
                  <a:cubicBezTo>
                    <a:pt x="294" y="22"/>
                    <a:pt x="294" y="22"/>
                    <a:pt x="294" y="22"/>
                  </a:cubicBezTo>
                  <a:cubicBezTo>
                    <a:pt x="294" y="22"/>
                    <a:pt x="293" y="22"/>
                    <a:pt x="293" y="22"/>
                  </a:cubicBezTo>
                  <a:cubicBezTo>
                    <a:pt x="293" y="14"/>
                    <a:pt x="293" y="14"/>
                    <a:pt x="293" y="14"/>
                  </a:cubicBezTo>
                  <a:close/>
                  <a:moveTo>
                    <a:pt x="294" y="781"/>
                  </a:moveTo>
                  <a:cubicBezTo>
                    <a:pt x="293" y="781"/>
                    <a:pt x="293" y="781"/>
                    <a:pt x="293" y="781"/>
                  </a:cubicBezTo>
                  <a:cubicBezTo>
                    <a:pt x="293" y="772"/>
                    <a:pt x="293" y="772"/>
                    <a:pt x="293" y="772"/>
                  </a:cubicBezTo>
                  <a:cubicBezTo>
                    <a:pt x="293" y="772"/>
                    <a:pt x="294" y="772"/>
                    <a:pt x="294" y="773"/>
                  </a:cubicBezTo>
                  <a:cubicBezTo>
                    <a:pt x="294" y="781"/>
                    <a:pt x="294" y="781"/>
                    <a:pt x="294" y="781"/>
                  </a:cubicBezTo>
                  <a:close/>
                  <a:moveTo>
                    <a:pt x="294" y="31"/>
                  </a:moveTo>
                  <a:cubicBezTo>
                    <a:pt x="294" y="44"/>
                    <a:pt x="294" y="44"/>
                    <a:pt x="294" y="44"/>
                  </a:cubicBezTo>
                  <a:cubicBezTo>
                    <a:pt x="294" y="43"/>
                    <a:pt x="293" y="43"/>
                    <a:pt x="293" y="42"/>
                  </a:cubicBezTo>
                  <a:cubicBezTo>
                    <a:pt x="293" y="29"/>
                    <a:pt x="293" y="29"/>
                    <a:pt x="293" y="29"/>
                  </a:cubicBezTo>
                  <a:cubicBezTo>
                    <a:pt x="293" y="30"/>
                    <a:pt x="294" y="30"/>
                    <a:pt x="294" y="31"/>
                  </a:cubicBezTo>
                  <a:close/>
                  <a:moveTo>
                    <a:pt x="294" y="53"/>
                  </a:moveTo>
                  <a:cubicBezTo>
                    <a:pt x="294" y="61"/>
                    <a:pt x="294" y="61"/>
                    <a:pt x="294" y="61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293" y="54"/>
                    <a:pt x="294" y="53"/>
                    <a:pt x="294" y="53"/>
                  </a:cubicBezTo>
                  <a:close/>
                  <a:moveTo>
                    <a:pt x="294" y="82"/>
                  </a:moveTo>
                  <a:cubicBezTo>
                    <a:pt x="294" y="118"/>
                    <a:pt x="294" y="118"/>
                    <a:pt x="294" y="118"/>
                  </a:cubicBezTo>
                  <a:cubicBezTo>
                    <a:pt x="294" y="118"/>
                    <a:pt x="293" y="119"/>
                    <a:pt x="293" y="119"/>
                  </a:cubicBezTo>
                  <a:cubicBezTo>
                    <a:pt x="293" y="101"/>
                    <a:pt x="293" y="101"/>
                    <a:pt x="293" y="101"/>
                  </a:cubicBezTo>
                  <a:cubicBezTo>
                    <a:pt x="293" y="101"/>
                    <a:pt x="293" y="101"/>
                    <a:pt x="294" y="101"/>
                  </a:cubicBezTo>
                  <a:cubicBezTo>
                    <a:pt x="294" y="97"/>
                    <a:pt x="293" y="92"/>
                    <a:pt x="293" y="89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3" y="84"/>
                    <a:pt x="293" y="83"/>
                    <a:pt x="294" y="82"/>
                  </a:cubicBezTo>
                  <a:close/>
                  <a:moveTo>
                    <a:pt x="294" y="141"/>
                  </a:moveTo>
                  <a:cubicBezTo>
                    <a:pt x="294" y="164"/>
                    <a:pt x="294" y="164"/>
                    <a:pt x="294" y="164"/>
                  </a:cubicBezTo>
                  <a:cubicBezTo>
                    <a:pt x="294" y="164"/>
                    <a:pt x="293" y="164"/>
                    <a:pt x="293" y="164"/>
                  </a:cubicBezTo>
                  <a:cubicBezTo>
                    <a:pt x="293" y="142"/>
                    <a:pt x="293" y="142"/>
                    <a:pt x="293" y="142"/>
                  </a:cubicBezTo>
                  <a:cubicBezTo>
                    <a:pt x="293" y="142"/>
                    <a:pt x="294" y="141"/>
                    <a:pt x="294" y="141"/>
                  </a:cubicBezTo>
                  <a:close/>
                  <a:moveTo>
                    <a:pt x="294" y="187"/>
                  </a:moveTo>
                  <a:cubicBezTo>
                    <a:pt x="294" y="193"/>
                    <a:pt x="294" y="193"/>
                    <a:pt x="294" y="193"/>
                  </a:cubicBezTo>
                  <a:cubicBezTo>
                    <a:pt x="294" y="194"/>
                    <a:pt x="294" y="194"/>
                    <a:pt x="293" y="194"/>
                  </a:cubicBezTo>
                  <a:cubicBezTo>
                    <a:pt x="294" y="194"/>
                    <a:pt x="294" y="194"/>
                    <a:pt x="294" y="194"/>
                  </a:cubicBezTo>
                  <a:cubicBezTo>
                    <a:pt x="294" y="201"/>
                    <a:pt x="294" y="201"/>
                    <a:pt x="294" y="201"/>
                  </a:cubicBezTo>
                  <a:cubicBezTo>
                    <a:pt x="294" y="201"/>
                    <a:pt x="293" y="200"/>
                    <a:pt x="293" y="200"/>
                  </a:cubicBezTo>
                  <a:cubicBezTo>
                    <a:pt x="293" y="188"/>
                    <a:pt x="293" y="188"/>
                    <a:pt x="293" y="188"/>
                  </a:cubicBezTo>
                  <a:cubicBezTo>
                    <a:pt x="293" y="187"/>
                    <a:pt x="294" y="187"/>
                    <a:pt x="294" y="187"/>
                  </a:cubicBezTo>
                  <a:close/>
                  <a:moveTo>
                    <a:pt x="294" y="212"/>
                  </a:moveTo>
                  <a:cubicBezTo>
                    <a:pt x="294" y="217"/>
                    <a:pt x="294" y="217"/>
                    <a:pt x="294" y="217"/>
                  </a:cubicBezTo>
                  <a:cubicBezTo>
                    <a:pt x="294" y="218"/>
                    <a:pt x="293" y="218"/>
                    <a:pt x="293" y="219"/>
                  </a:cubicBezTo>
                  <a:cubicBezTo>
                    <a:pt x="293" y="212"/>
                    <a:pt x="293" y="212"/>
                    <a:pt x="293" y="212"/>
                  </a:cubicBezTo>
                  <a:cubicBezTo>
                    <a:pt x="294" y="212"/>
                    <a:pt x="294" y="212"/>
                    <a:pt x="294" y="212"/>
                  </a:cubicBezTo>
                  <a:close/>
                  <a:moveTo>
                    <a:pt x="294" y="282"/>
                  </a:moveTo>
                  <a:cubicBezTo>
                    <a:pt x="294" y="289"/>
                    <a:pt x="294" y="289"/>
                    <a:pt x="294" y="289"/>
                  </a:cubicBezTo>
                  <a:cubicBezTo>
                    <a:pt x="294" y="289"/>
                    <a:pt x="293" y="290"/>
                    <a:pt x="293" y="291"/>
                  </a:cubicBezTo>
                  <a:cubicBezTo>
                    <a:pt x="293" y="280"/>
                    <a:pt x="293" y="280"/>
                    <a:pt x="293" y="280"/>
                  </a:cubicBezTo>
                  <a:cubicBezTo>
                    <a:pt x="294" y="282"/>
                    <a:pt x="294" y="282"/>
                    <a:pt x="294" y="282"/>
                  </a:cubicBezTo>
                  <a:close/>
                  <a:moveTo>
                    <a:pt x="294" y="303"/>
                  </a:moveTo>
                  <a:cubicBezTo>
                    <a:pt x="294" y="318"/>
                    <a:pt x="294" y="318"/>
                    <a:pt x="294" y="318"/>
                  </a:cubicBezTo>
                  <a:cubicBezTo>
                    <a:pt x="294" y="317"/>
                    <a:pt x="293" y="317"/>
                    <a:pt x="293" y="316"/>
                  </a:cubicBezTo>
                  <a:cubicBezTo>
                    <a:pt x="293" y="305"/>
                    <a:pt x="293" y="305"/>
                    <a:pt x="293" y="305"/>
                  </a:cubicBezTo>
                  <a:cubicBezTo>
                    <a:pt x="293" y="304"/>
                    <a:pt x="294" y="304"/>
                    <a:pt x="294" y="303"/>
                  </a:cubicBezTo>
                  <a:close/>
                  <a:moveTo>
                    <a:pt x="294" y="332"/>
                  </a:moveTo>
                  <a:cubicBezTo>
                    <a:pt x="294" y="339"/>
                    <a:pt x="294" y="339"/>
                    <a:pt x="294" y="339"/>
                  </a:cubicBezTo>
                  <a:cubicBezTo>
                    <a:pt x="294" y="340"/>
                    <a:pt x="293" y="342"/>
                    <a:pt x="293" y="343"/>
                  </a:cubicBezTo>
                  <a:cubicBezTo>
                    <a:pt x="293" y="329"/>
                    <a:pt x="293" y="329"/>
                    <a:pt x="293" y="329"/>
                  </a:cubicBezTo>
                  <a:cubicBezTo>
                    <a:pt x="293" y="329"/>
                    <a:pt x="293" y="329"/>
                    <a:pt x="294" y="330"/>
                  </a:cubicBezTo>
                  <a:cubicBezTo>
                    <a:pt x="294" y="330"/>
                    <a:pt x="294" y="331"/>
                    <a:pt x="294" y="332"/>
                  </a:cubicBezTo>
                  <a:close/>
                  <a:moveTo>
                    <a:pt x="294" y="367"/>
                  </a:moveTo>
                  <a:cubicBezTo>
                    <a:pt x="294" y="381"/>
                    <a:pt x="294" y="381"/>
                    <a:pt x="294" y="381"/>
                  </a:cubicBezTo>
                  <a:cubicBezTo>
                    <a:pt x="294" y="383"/>
                    <a:pt x="293" y="386"/>
                    <a:pt x="293" y="388"/>
                  </a:cubicBezTo>
                  <a:cubicBezTo>
                    <a:pt x="293" y="372"/>
                    <a:pt x="293" y="372"/>
                    <a:pt x="293" y="372"/>
                  </a:cubicBezTo>
                  <a:cubicBezTo>
                    <a:pt x="293" y="370"/>
                    <a:pt x="294" y="369"/>
                    <a:pt x="294" y="367"/>
                  </a:cubicBezTo>
                  <a:close/>
                  <a:moveTo>
                    <a:pt x="294" y="388"/>
                  </a:moveTo>
                  <a:cubicBezTo>
                    <a:pt x="294" y="394"/>
                    <a:pt x="294" y="394"/>
                    <a:pt x="294" y="394"/>
                  </a:cubicBezTo>
                  <a:cubicBezTo>
                    <a:pt x="294" y="395"/>
                    <a:pt x="293" y="396"/>
                    <a:pt x="293" y="397"/>
                  </a:cubicBezTo>
                  <a:cubicBezTo>
                    <a:pt x="293" y="389"/>
                    <a:pt x="293" y="389"/>
                    <a:pt x="293" y="389"/>
                  </a:cubicBezTo>
                  <a:cubicBezTo>
                    <a:pt x="293" y="388"/>
                    <a:pt x="294" y="388"/>
                    <a:pt x="294" y="388"/>
                  </a:cubicBezTo>
                  <a:close/>
                  <a:moveTo>
                    <a:pt x="294" y="400"/>
                  </a:moveTo>
                  <a:cubicBezTo>
                    <a:pt x="294" y="405"/>
                    <a:pt x="294" y="405"/>
                    <a:pt x="294" y="405"/>
                  </a:cubicBezTo>
                  <a:cubicBezTo>
                    <a:pt x="293" y="405"/>
                    <a:pt x="293" y="405"/>
                    <a:pt x="293" y="405"/>
                  </a:cubicBezTo>
                  <a:cubicBezTo>
                    <a:pt x="293" y="408"/>
                    <a:pt x="293" y="410"/>
                    <a:pt x="293" y="413"/>
                  </a:cubicBezTo>
                  <a:cubicBezTo>
                    <a:pt x="293" y="401"/>
                    <a:pt x="293" y="401"/>
                    <a:pt x="293" y="401"/>
                  </a:cubicBezTo>
                  <a:cubicBezTo>
                    <a:pt x="293" y="401"/>
                    <a:pt x="294" y="400"/>
                    <a:pt x="294" y="400"/>
                  </a:cubicBezTo>
                  <a:close/>
                  <a:moveTo>
                    <a:pt x="294" y="414"/>
                  </a:moveTo>
                  <a:cubicBezTo>
                    <a:pt x="294" y="439"/>
                    <a:pt x="294" y="439"/>
                    <a:pt x="294" y="439"/>
                  </a:cubicBezTo>
                  <a:cubicBezTo>
                    <a:pt x="294" y="437"/>
                    <a:pt x="293" y="435"/>
                    <a:pt x="293" y="433"/>
                  </a:cubicBezTo>
                  <a:cubicBezTo>
                    <a:pt x="293" y="415"/>
                    <a:pt x="293" y="415"/>
                    <a:pt x="293" y="415"/>
                  </a:cubicBezTo>
                  <a:cubicBezTo>
                    <a:pt x="294" y="414"/>
                    <a:pt x="294" y="414"/>
                    <a:pt x="294" y="414"/>
                  </a:cubicBezTo>
                  <a:close/>
                  <a:moveTo>
                    <a:pt x="294" y="486"/>
                  </a:moveTo>
                  <a:cubicBezTo>
                    <a:pt x="294" y="492"/>
                    <a:pt x="294" y="492"/>
                    <a:pt x="294" y="492"/>
                  </a:cubicBezTo>
                  <a:cubicBezTo>
                    <a:pt x="294" y="492"/>
                    <a:pt x="293" y="493"/>
                    <a:pt x="293" y="493"/>
                  </a:cubicBezTo>
                  <a:cubicBezTo>
                    <a:pt x="293" y="488"/>
                    <a:pt x="293" y="488"/>
                    <a:pt x="293" y="488"/>
                  </a:cubicBezTo>
                  <a:cubicBezTo>
                    <a:pt x="293" y="487"/>
                    <a:pt x="294" y="487"/>
                    <a:pt x="294" y="486"/>
                  </a:cubicBezTo>
                  <a:close/>
                  <a:moveTo>
                    <a:pt x="294" y="497"/>
                  </a:moveTo>
                  <a:cubicBezTo>
                    <a:pt x="294" y="502"/>
                    <a:pt x="294" y="502"/>
                    <a:pt x="294" y="502"/>
                  </a:cubicBezTo>
                  <a:cubicBezTo>
                    <a:pt x="294" y="501"/>
                    <a:pt x="293" y="501"/>
                    <a:pt x="293" y="501"/>
                  </a:cubicBezTo>
                  <a:cubicBezTo>
                    <a:pt x="293" y="496"/>
                    <a:pt x="293" y="496"/>
                    <a:pt x="293" y="496"/>
                  </a:cubicBezTo>
                  <a:cubicBezTo>
                    <a:pt x="293" y="497"/>
                    <a:pt x="294" y="497"/>
                    <a:pt x="294" y="497"/>
                  </a:cubicBezTo>
                  <a:close/>
                  <a:moveTo>
                    <a:pt x="294" y="512"/>
                  </a:moveTo>
                  <a:cubicBezTo>
                    <a:pt x="294" y="516"/>
                    <a:pt x="294" y="516"/>
                    <a:pt x="294" y="516"/>
                  </a:cubicBezTo>
                  <a:cubicBezTo>
                    <a:pt x="294" y="516"/>
                    <a:pt x="293" y="515"/>
                    <a:pt x="293" y="515"/>
                  </a:cubicBezTo>
                  <a:cubicBezTo>
                    <a:pt x="293" y="511"/>
                    <a:pt x="293" y="511"/>
                    <a:pt x="293" y="511"/>
                  </a:cubicBezTo>
                  <a:cubicBezTo>
                    <a:pt x="294" y="512"/>
                    <a:pt x="294" y="512"/>
                    <a:pt x="294" y="512"/>
                  </a:cubicBezTo>
                  <a:close/>
                  <a:moveTo>
                    <a:pt x="294" y="516"/>
                  </a:moveTo>
                  <a:cubicBezTo>
                    <a:pt x="294" y="522"/>
                    <a:pt x="294" y="522"/>
                    <a:pt x="294" y="522"/>
                  </a:cubicBezTo>
                  <a:cubicBezTo>
                    <a:pt x="294" y="522"/>
                    <a:pt x="294" y="522"/>
                    <a:pt x="293" y="522"/>
                  </a:cubicBezTo>
                  <a:cubicBezTo>
                    <a:pt x="293" y="523"/>
                    <a:pt x="293" y="523"/>
                    <a:pt x="293" y="523"/>
                  </a:cubicBezTo>
                  <a:cubicBezTo>
                    <a:pt x="293" y="518"/>
                    <a:pt x="293" y="518"/>
                    <a:pt x="293" y="518"/>
                  </a:cubicBezTo>
                  <a:cubicBezTo>
                    <a:pt x="293" y="518"/>
                    <a:pt x="294" y="517"/>
                    <a:pt x="294" y="516"/>
                  </a:cubicBezTo>
                  <a:close/>
                  <a:moveTo>
                    <a:pt x="294" y="542"/>
                  </a:moveTo>
                  <a:cubicBezTo>
                    <a:pt x="294" y="545"/>
                    <a:pt x="294" y="545"/>
                    <a:pt x="294" y="545"/>
                  </a:cubicBezTo>
                  <a:cubicBezTo>
                    <a:pt x="294" y="544"/>
                    <a:pt x="294" y="543"/>
                    <a:pt x="294" y="543"/>
                  </a:cubicBezTo>
                  <a:cubicBezTo>
                    <a:pt x="294" y="542"/>
                    <a:pt x="294" y="542"/>
                    <a:pt x="294" y="542"/>
                  </a:cubicBezTo>
                  <a:close/>
                  <a:moveTo>
                    <a:pt x="294" y="586"/>
                  </a:moveTo>
                  <a:cubicBezTo>
                    <a:pt x="294" y="591"/>
                    <a:pt x="294" y="591"/>
                    <a:pt x="294" y="591"/>
                  </a:cubicBezTo>
                  <a:cubicBezTo>
                    <a:pt x="294" y="590"/>
                    <a:pt x="293" y="590"/>
                    <a:pt x="293" y="590"/>
                  </a:cubicBezTo>
                  <a:cubicBezTo>
                    <a:pt x="293" y="584"/>
                    <a:pt x="293" y="584"/>
                    <a:pt x="293" y="584"/>
                  </a:cubicBezTo>
                  <a:cubicBezTo>
                    <a:pt x="293" y="585"/>
                    <a:pt x="294" y="585"/>
                    <a:pt x="294" y="586"/>
                  </a:cubicBezTo>
                  <a:close/>
                  <a:moveTo>
                    <a:pt x="294" y="609"/>
                  </a:moveTo>
                  <a:cubicBezTo>
                    <a:pt x="294" y="617"/>
                    <a:pt x="294" y="617"/>
                    <a:pt x="294" y="617"/>
                  </a:cubicBezTo>
                  <a:cubicBezTo>
                    <a:pt x="294" y="617"/>
                    <a:pt x="293" y="617"/>
                    <a:pt x="293" y="616"/>
                  </a:cubicBezTo>
                  <a:cubicBezTo>
                    <a:pt x="293" y="607"/>
                    <a:pt x="293" y="607"/>
                    <a:pt x="293" y="607"/>
                  </a:cubicBezTo>
                  <a:cubicBezTo>
                    <a:pt x="293" y="608"/>
                    <a:pt x="294" y="609"/>
                    <a:pt x="294" y="609"/>
                  </a:cubicBezTo>
                  <a:close/>
                  <a:moveTo>
                    <a:pt x="294" y="668"/>
                  </a:moveTo>
                  <a:cubicBezTo>
                    <a:pt x="294" y="681"/>
                    <a:pt x="294" y="681"/>
                    <a:pt x="294" y="681"/>
                  </a:cubicBezTo>
                  <a:cubicBezTo>
                    <a:pt x="293" y="680"/>
                    <a:pt x="293" y="680"/>
                    <a:pt x="293" y="680"/>
                  </a:cubicBezTo>
                  <a:cubicBezTo>
                    <a:pt x="293" y="668"/>
                    <a:pt x="293" y="668"/>
                    <a:pt x="293" y="668"/>
                  </a:cubicBezTo>
                  <a:cubicBezTo>
                    <a:pt x="294" y="668"/>
                    <a:pt x="294" y="668"/>
                    <a:pt x="294" y="668"/>
                  </a:cubicBezTo>
                  <a:close/>
                  <a:moveTo>
                    <a:pt x="294" y="734"/>
                  </a:moveTo>
                  <a:cubicBezTo>
                    <a:pt x="294" y="746"/>
                    <a:pt x="294" y="746"/>
                    <a:pt x="294" y="746"/>
                  </a:cubicBezTo>
                  <a:cubicBezTo>
                    <a:pt x="294" y="745"/>
                    <a:pt x="293" y="745"/>
                    <a:pt x="293" y="744"/>
                  </a:cubicBezTo>
                  <a:cubicBezTo>
                    <a:pt x="293" y="733"/>
                    <a:pt x="293" y="733"/>
                    <a:pt x="293" y="733"/>
                  </a:cubicBezTo>
                  <a:cubicBezTo>
                    <a:pt x="293" y="733"/>
                    <a:pt x="294" y="734"/>
                    <a:pt x="294" y="734"/>
                  </a:cubicBezTo>
                  <a:close/>
                  <a:moveTo>
                    <a:pt x="293" y="468"/>
                  </a:moveTo>
                  <a:cubicBezTo>
                    <a:pt x="293" y="462"/>
                    <a:pt x="293" y="462"/>
                    <a:pt x="293" y="462"/>
                  </a:cubicBezTo>
                  <a:cubicBezTo>
                    <a:pt x="294" y="465"/>
                    <a:pt x="295" y="467"/>
                    <a:pt x="293" y="468"/>
                  </a:cubicBezTo>
                  <a:close/>
                  <a:moveTo>
                    <a:pt x="293" y="452"/>
                  </a:moveTo>
                  <a:cubicBezTo>
                    <a:pt x="293" y="448"/>
                    <a:pt x="293" y="448"/>
                    <a:pt x="293" y="448"/>
                  </a:cubicBezTo>
                  <a:cubicBezTo>
                    <a:pt x="293" y="450"/>
                    <a:pt x="293" y="451"/>
                    <a:pt x="293" y="452"/>
                  </a:cubicBezTo>
                  <a:close/>
                  <a:moveTo>
                    <a:pt x="290" y="15"/>
                  </a:moveTo>
                  <a:cubicBezTo>
                    <a:pt x="291" y="15"/>
                    <a:pt x="292" y="15"/>
                    <a:pt x="293" y="14"/>
                  </a:cubicBezTo>
                  <a:cubicBezTo>
                    <a:pt x="293" y="22"/>
                    <a:pt x="293" y="22"/>
                    <a:pt x="293" y="22"/>
                  </a:cubicBezTo>
                  <a:cubicBezTo>
                    <a:pt x="292" y="22"/>
                    <a:pt x="291" y="23"/>
                    <a:pt x="290" y="23"/>
                  </a:cubicBezTo>
                  <a:cubicBezTo>
                    <a:pt x="290" y="15"/>
                    <a:pt x="290" y="15"/>
                    <a:pt x="290" y="15"/>
                  </a:cubicBezTo>
                  <a:close/>
                  <a:moveTo>
                    <a:pt x="293" y="781"/>
                  </a:moveTo>
                  <a:cubicBezTo>
                    <a:pt x="290" y="780"/>
                    <a:pt x="290" y="780"/>
                    <a:pt x="290" y="780"/>
                  </a:cubicBezTo>
                  <a:cubicBezTo>
                    <a:pt x="290" y="771"/>
                    <a:pt x="290" y="771"/>
                    <a:pt x="290" y="771"/>
                  </a:cubicBezTo>
                  <a:cubicBezTo>
                    <a:pt x="291" y="771"/>
                    <a:pt x="292" y="772"/>
                    <a:pt x="293" y="772"/>
                  </a:cubicBezTo>
                  <a:cubicBezTo>
                    <a:pt x="293" y="781"/>
                    <a:pt x="293" y="781"/>
                    <a:pt x="293" y="781"/>
                  </a:cubicBezTo>
                  <a:close/>
                  <a:moveTo>
                    <a:pt x="293" y="29"/>
                  </a:moveTo>
                  <a:cubicBezTo>
                    <a:pt x="293" y="42"/>
                    <a:pt x="293" y="42"/>
                    <a:pt x="293" y="42"/>
                  </a:cubicBezTo>
                  <a:cubicBezTo>
                    <a:pt x="292" y="41"/>
                    <a:pt x="291" y="40"/>
                    <a:pt x="290" y="39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8"/>
                    <a:pt x="292" y="29"/>
                    <a:pt x="293" y="29"/>
                  </a:cubicBezTo>
                  <a:close/>
                  <a:moveTo>
                    <a:pt x="293" y="54"/>
                  </a:moveTo>
                  <a:cubicBezTo>
                    <a:pt x="293" y="62"/>
                    <a:pt x="293" y="62"/>
                    <a:pt x="293" y="62"/>
                  </a:cubicBezTo>
                  <a:cubicBezTo>
                    <a:pt x="292" y="62"/>
                    <a:pt x="291" y="62"/>
                    <a:pt x="290" y="63"/>
                  </a:cubicBezTo>
                  <a:cubicBezTo>
                    <a:pt x="290" y="54"/>
                    <a:pt x="290" y="54"/>
                    <a:pt x="290" y="54"/>
                  </a:cubicBezTo>
                  <a:cubicBezTo>
                    <a:pt x="291" y="54"/>
                    <a:pt x="292" y="54"/>
                    <a:pt x="293" y="54"/>
                  </a:cubicBezTo>
                  <a:close/>
                  <a:moveTo>
                    <a:pt x="293" y="86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3" y="88"/>
                    <a:pt x="293" y="86"/>
                    <a:pt x="293" y="86"/>
                  </a:cubicBezTo>
                  <a:close/>
                  <a:moveTo>
                    <a:pt x="293" y="101"/>
                  </a:moveTo>
                  <a:cubicBezTo>
                    <a:pt x="293" y="119"/>
                    <a:pt x="293" y="119"/>
                    <a:pt x="293" y="119"/>
                  </a:cubicBezTo>
                  <a:cubicBezTo>
                    <a:pt x="292" y="120"/>
                    <a:pt x="291" y="120"/>
                    <a:pt x="290" y="121"/>
                  </a:cubicBezTo>
                  <a:cubicBezTo>
                    <a:pt x="290" y="102"/>
                    <a:pt x="290" y="102"/>
                    <a:pt x="290" y="102"/>
                  </a:cubicBezTo>
                  <a:cubicBezTo>
                    <a:pt x="291" y="102"/>
                    <a:pt x="292" y="102"/>
                    <a:pt x="293" y="101"/>
                  </a:cubicBezTo>
                  <a:close/>
                  <a:moveTo>
                    <a:pt x="293" y="142"/>
                  </a:moveTo>
                  <a:cubicBezTo>
                    <a:pt x="293" y="164"/>
                    <a:pt x="293" y="164"/>
                    <a:pt x="293" y="164"/>
                  </a:cubicBezTo>
                  <a:cubicBezTo>
                    <a:pt x="292" y="164"/>
                    <a:pt x="291" y="164"/>
                    <a:pt x="290" y="164"/>
                  </a:cubicBezTo>
                  <a:cubicBezTo>
                    <a:pt x="290" y="144"/>
                    <a:pt x="290" y="144"/>
                    <a:pt x="290" y="144"/>
                  </a:cubicBezTo>
                  <a:cubicBezTo>
                    <a:pt x="291" y="143"/>
                    <a:pt x="292" y="143"/>
                    <a:pt x="293" y="142"/>
                  </a:cubicBezTo>
                  <a:close/>
                  <a:moveTo>
                    <a:pt x="293" y="188"/>
                  </a:moveTo>
                  <a:cubicBezTo>
                    <a:pt x="293" y="200"/>
                    <a:pt x="293" y="200"/>
                    <a:pt x="293" y="200"/>
                  </a:cubicBezTo>
                  <a:cubicBezTo>
                    <a:pt x="292" y="200"/>
                    <a:pt x="291" y="200"/>
                    <a:pt x="290" y="199"/>
                  </a:cubicBezTo>
                  <a:cubicBezTo>
                    <a:pt x="290" y="189"/>
                    <a:pt x="290" y="189"/>
                    <a:pt x="290" y="189"/>
                  </a:cubicBezTo>
                  <a:cubicBezTo>
                    <a:pt x="291" y="188"/>
                    <a:pt x="292" y="188"/>
                    <a:pt x="293" y="188"/>
                  </a:cubicBezTo>
                  <a:close/>
                  <a:moveTo>
                    <a:pt x="293" y="212"/>
                  </a:moveTo>
                  <a:cubicBezTo>
                    <a:pt x="293" y="219"/>
                    <a:pt x="293" y="219"/>
                    <a:pt x="293" y="219"/>
                  </a:cubicBezTo>
                  <a:cubicBezTo>
                    <a:pt x="292" y="219"/>
                    <a:pt x="291" y="220"/>
                    <a:pt x="290" y="220"/>
                  </a:cubicBezTo>
                  <a:cubicBezTo>
                    <a:pt x="290" y="211"/>
                    <a:pt x="290" y="211"/>
                    <a:pt x="290" y="211"/>
                  </a:cubicBezTo>
                  <a:cubicBezTo>
                    <a:pt x="292" y="212"/>
                    <a:pt x="292" y="212"/>
                    <a:pt x="292" y="212"/>
                  </a:cubicBezTo>
                  <a:cubicBezTo>
                    <a:pt x="293" y="212"/>
                    <a:pt x="293" y="212"/>
                    <a:pt x="293" y="212"/>
                  </a:cubicBezTo>
                  <a:close/>
                  <a:moveTo>
                    <a:pt x="293" y="280"/>
                  </a:moveTo>
                  <a:cubicBezTo>
                    <a:pt x="293" y="291"/>
                    <a:pt x="293" y="291"/>
                    <a:pt x="293" y="291"/>
                  </a:cubicBezTo>
                  <a:cubicBezTo>
                    <a:pt x="292" y="292"/>
                    <a:pt x="291" y="293"/>
                    <a:pt x="290" y="294"/>
                  </a:cubicBezTo>
                  <a:cubicBezTo>
                    <a:pt x="290" y="278"/>
                    <a:pt x="290" y="278"/>
                    <a:pt x="290" y="278"/>
                  </a:cubicBezTo>
                  <a:cubicBezTo>
                    <a:pt x="293" y="280"/>
                    <a:pt x="293" y="280"/>
                    <a:pt x="293" y="280"/>
                  </a:cubicBezTo>
                  <a:close/>
                  <a:moveTo>
                    <a:pt x="293" y="305"/>
                  </a:moveTo>
                  <a:cubicBezTo>
                    <a:pt x="293" y="316"/>
                    <a:pt x="293" y="316"/>
                    <a:pt x="293" y="316"/>
                  </a:cubicBezTo>
                  <a:cubicBezTo>
                    <a:pt x="292" y="315"/>
                    <a:pt x="291" y="315"/>
                    <a:pt x="290" y="314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1" y="307"/>
                    <a:pt x="292" y="306"/>
                    <a:pt x="293" y="305"/>
                  </a:cubicBezTo>
                  <a:close/>
                  <a:moveTo>
                    <a:pt x="293" y="329"/>
                  </a:moveTo>
                  <a:cubicBezTo>
                    <a:pt x="293" y="343"/>
                    <a:pt x="293" y="343"/>
                    <a:pt x="293" y="343"/>
                  </a:cubicBezTo>
                  <a:cubicBezTo>
                    <a:pt x="292" y="344"/>
                    <a:pt x="291" y="346"/>
                    <a:pt x="290" y="346"/>
                  </a:cubicBezTo>
                  <a:cubicBezTo>
                    <a:pt x="290" y="326"/>
                    <a:pt x="290" y="326"/>
                    <a:pt x="290" y="326"/>
                  </a:cubicBezTo>
                  <a:cubicBezTo>
                    <a:pt x="291" y="327"/>
                    <a:pt x="292" y="328"/>
                    <a:pt x="293" y="329"/>
                  </a:cubicBezTo>
                  <a:close/>
                  <a:moveTo>
                    <a:pt x="293" y="372"/>
                  </a:moveTo>
                  <a:cubicBezTo>
                    <a:pt x="293" y="388"/>
                    <a:pt x="293" y="388"/>
                    <a:pt x="293" y="388"/>
                  </a:cubicBezTo>
                  <a:cubicBezTo>
                    <a:pt x="292" y="389"/>
                    <a:pt x="292" y="389"/>
                    <a:pt x="292" y="389"/>
                  </a:cubicBezTo>
                  <a:cubicBezTo>
                    <a:pt x="293" y="389"/>
                    <a:pt x="293" y="389"/>
                    <a:pt x="293" y="389"/>
                  </a:cubicBezTo>
                  <a:cubicBezTo>
                    <a:pt x="293" y="397"/>
                    <a:pt x="293" y="397"/>
                    <a:pt x="293" y="397"/>
                  </a:cubicBezTo>
                  <a:cubicBezTo>
                    <a:pt x="292" y="398"/>
                    <a:pt x="292" y="400"/>
                    <a:pt x="291" y="402"/>
                  </a:cubicBezTo>
                  <a:cubicBezTo>
                    <a:pt x="292" y="402"/>
                    <a:pt x="292" y="401"/>
                    <a:pt x="293" y="401"/>
                  </a:cubicBezTo>
                  <a:cubicBezTo>
                    <a:pt x="293" y="413"/>
                    <a:pt x="293" y="413"/>
                    <a:pt x="293" y="413"/>
                  </a:cubicBezTo>
                  <a:cubicBezTo>
                    <a:pt x="293" y="414"/>
                    <a:pt x="293" y="415"/>
                    <a:pt x="292" y="416"/>
                  </a:cubicBezTo>
                  <a:cubicBezTo>
                    <a:pt x="293" y="415"/>
                    <a:pt x="293" y="415"/>
                    <a:pt x="293" y="415"/>
                  </a:cubicBezTo>
                  <a:cubicBezTo>
                    <a:pt x="293" y="433"/>
                    <a:pt x="293" y="433"/>
                    <a:pt x="293" y="433"/>
                  </a:cubicBezTo>
                  <a:cubicBezTo>
                    <a:pt x="292" y="429"/>
                    <a:pt x="291" y="426"/>
                    <a:pt x="290" y="422"/>
                  </a:cubicBezTo>
                  <a:cubicBezTo>
                    <a:pt x="290" y="380"/>
                    <a:pt x="290" y="380"/>
                    <a:pt x="290" y="380"/>
                  </a:cubicBezTo>
                  <a:cubicBezTo>
                    <a:pt x="291" y="378"/>
                    <a:pt x="292" y="375"/>
                    <a:pt x="293" y="372"/>
                  </a:cubicBezTo>
                  <a:close/>
                  <a:moveTo>
                    <a:pt x="293" y="448"/>
                  </a:moveTo>
                  <a:cubicBezTo>
                    <a:pt x="293" y="452"/>
                    <a:pt x="293" y="452"/>
                    <a:pt x="293" y="452"/>
                  </a:cubicBezTo>
                  <a:cubicBezTo>
                    <a:pt x="293" y="453"/>
                    <a:pt x="292" y="454"/>
                    <a:pt x="290" y="457"/>
                  </a:cubicBezTo>
                  <a:cubicBezTo>
                    <a:pt x="290" y="447"/>
                    <a:pt x="290" y="447"/>
                    <a:pt x="290" y="447"/>
                  </a:cubicBezTo>
                  <a:cubicBezTo>
                    <a:pt x="291" y="447"/>
                    <a:pt x="292" y="447"/>
                    <a:pt x="293" y="447"/>
                  </a:cubicBezTo>
                  <a:cubicBezTo>
                    <a:pt x="293" y="448"/>
                    <a:pt x="293" y="448"/>
                    <a:pt x="293" y="448"/>
                  </a:cubicBezTo>
                  <a:close/>
                  <a:moveTo>
                    <a:pt x="293" y="462"/>
                  </a:moveTo>
                  <a:cubicBezTo>
                    <a:pt x="293" y="468"/>
                    <a:pt x="293" y="468"/>
                    <a:pt x="293" y="468"/>
                  </a:cubicBezTo>
                  <a:cubicBezTo>
                    <a:pt x="292" y="469"/>
                    <a:pt x="291" y="469"/>
                    <a:pt x="290" y="469"/>
                  </a:cubicBezTo>
                  <a:cubicBezTo>
                    <a:pt x="290" y="459"/>
                    <a:pt x="290" y="459"/>
                    <a:pt x="290" y="459"/>
                  </a:cubicBezTo>
                  <a:cubicBezTo>
                    <a:pt x="291" y="460"/>
                    <a:pt x="292" y="461"/>
                    <a:pt x="293" y="462"/>
                  </a:cubicBezTo>
                  <a:close/>
                  <a:moveTo>
                    <a:pt x="293" y="488"/>
                  </a:moveTo>
                  <a:cubicBezTo>
                    <a:pt x="293" y="493"/>
                    <a:pt x="293" y="493"/>
                    <a:pt x="293" y="493"/>
                  </a:cubicBezTo>
                  <a:cubicBezTo>
                    <a:pt x="292" y="494"/>
                    <a:pt x="292" y="495"/>
                    <a:pt x="291" y="496"/>
                  </a:cubicBezTo>
                  <a:cubicBezTo>
                    <a:pt x="292" y="496"/>
                    <a:pt x="292" y="496"/>
                    <a:pt x="293" y="496"/>
                  </a:cubicBezTo>
                  <a:cubicBezTo>
                    <a:pt x="293" y="501"/>
                    <a:pt x="293" y="501"/>
                    <a:pt x="293" y="501"/>
                  </a:cubicBezTo>
                  <a:cubicBezTo>
                    <a:pt x="292" y="501"/>
                    <a:pt x="291" y="500"/>
                    <a:pt x="290" y="500"/>
                  </a:cubicBezTo>
                  <a:cubicBezTo>
                    <a:pt x="290" y="490"/>
                    <a:pt x="290" y="490"/>
                    <a:pt x="290" y="490"/>
                  </a:cubicBezTo>
                  <a:cubicBezTo>
                    <a:pt x="291" y="489"/>
                    <a:pt x="292" y="488"/>
                    <a:pt x="293" y="488"/>
                  </a:cubicBezTo>
                  <a:close/>
                  <a:moveTo>
                    <a:pt x="293" y="511"/>
                  </a:moveTo>
                  <a:cubicBezTo>
                    <a:pt x="293" y="515"/>
                    <a:pt x="293" y="515"/>
                    <a:pt x="293" y="515"/>
                  </a:cubicBezTo>
                  <a:cubicBezTo>
                    <a:pt x="292" y="514"/>
                    <a:pt x="291" y="514"/>
                    <a:pt x="290" y="513"/>
                  </a:cubicBezTo>
                  <a:cubicBezTo>
                    <a:pt x="290" y="509"/>
                    <a:pt x="290" y="509"/>
                    <a:pt x="290" y="509"/>
                  </a:cubicBezTo>
                  <a:cubicBezTo>
                    <a:pt x="291" y="510"/>
                    <a:pt x="292" y="510"/>
                    <a:pt x="293" y="511"/>
                  </a:cubicBezTo>
                  <a:close/>
                  <a:moveTo>
                    <a:pt x="293" y="518"/>
                  </a:moveTo>
                  <a:cubicBezTo>
                    <a:pt x="293" y="523"/>
                    <a:pt x="293" y="523"/>
                    <a:pt x="293" y="523"/>
                  </a:cubicBezTo>
                  <a:cubicBezTo>
                    <a:pt x="290" y="526"/>
                    <a:pt x="290" y="526"/>
                    <a:pt x="290" y="526"/>
                  </a:cubicBezTo>
                  <a:cubicBezTo>
                    <a:pt x="290" y="519"/>
                    <a:pt x="290" y="519"/>
                    <a:pt x="290" y="519"/>
                  </a:cubicBezTo>
                  <a:cubicBezTo>
                    <a:pt x="291" y="519"/>
                    <a:pt x="292" y="518"/>
                    <a:pt x="293" y="518"/>
                  </a:cubicBezTo>
                  <a:close/>
                  <a:moveTo>
                    <a:pt x="293" y="584"/>
                  </a:moveTo>
                  <a:cubicBezTo>
                    <a:pt x="293" y="590"/>
                    <a:pt x="293" y="590"/>
                    <a:pt x="293" y="590"/>
                  </a:cubicBezTo>
                  <a:cubicBezTo>
                    <a:pt x="292" y="590"/>
                    <a:pt x="292" y="589"/>
                    <a:pt x="291" y="589"/>
                  </a:cubicBezTo>
                  <a:cubicBezTo>
                    <a:pt x="291" y="598"/>
                    <a:pt x="290" y="603"/>
                    <a:pt x="293" y="607"/>
                  </a:cubicBezTo>
                  <a:cubicBezTo>
                    <a:pt x="293" y="616"/>
                    <a:pt x="293" y="616"/>
                    <a:pt x="293" y="616"/>
                  </a:cubicBezTo>
                  <a:cubicBezTo>
                    <a:pt x="292" y="616"/>
                    <a:pt x="291" y="615"/>
                    <a:pt x="290" y="615"/>
                  </a:cubicBezTo>
                  <a:cubicBezTo>
                    <a:pt x="290" y="583"/>
                    <a:pt x="290" y="583"/>
                    <a:pt x="290" y="583"/>
                  </a:cubicBezTo>
                  <a:cubicBezTo>
                    <a:pt x="291" y="584"/>
                    <a:pt x="292" y="584"/>
                    <a:pt x="293" y="584"/>
                  </a:cubicBezTo>
                  <a:close/>
                  <a:moveTo>
                    <a:pt x="293" y="668"/>
                  </a:moveTo>
                  <a:cubicBezTo>
                    <a:pt x="293" y="680"/>
                    <a:pt x="293" y="680"/>
                    <a:pt x="293" y="680"/>
                  </a:cubicBezTo>
                  <a:cubicBezTo>
                    <a:pt x="290" y="679"/>
                    <a:pt x="290" y="679"/>
                    <a:pt x="290" y="679"/>
                  </a:cubicBezTo>
                  <a:cubicBezTo>
                    <a:pt x="290" y="667"/>
                    <a:pt x="290" y="667"/>
                    <a:pt x="290" y="667"/>
                  </a:cubicBezTo>
                  <a:cubicBezTo>
                    <a:pt x="293" y="668"/>
                    <a:pt x="293" y="668"/>
                    <a:pt x="293" y="668"/>
                  </a:cubicBezTo>
                  <a:close/>
                  <a:moveTo>
                    <a:pt x="293" y="733"/>
                  </a:moveTo>
                  <a:cubicBezTo>
                    <a:pt x="293" y="744"/>
                    <a:pt x="293" y="744"/>
                    <a:pt x="293" y="744"/>
                  </a:cubicBezTo>
                  <a:cubicBezTo>
                    <a:pt x="292" y="743"/>
                    <a:pt x="291" y="742"/>
                    <a:pt x="290" y="742"/>
                  </a:cubicBezTo>
                  <a:cubicBezTo>
                    <a:pt x="290" y="732"/>
                    <a:pt x="290" y="732"/>
                    <a:pt x="290" y="732"/>
                  </a:cubicBezTo>
                  <a:cubicBezTo>
                    <a:pt x="291" y="732"/>
                    <a:pt x="292" y="732"/>
                    <a:pt x="293" y="733"/>
                  </a:cubicBezTo>
                  <a:close/>
                  <a:moveTo>
                    <a:pt x="289" y="16"/>
                  </a:moveTo>
                  <a:cubicBezTo>
                    <a:pt x="290" y="15"/>
                    <a:pt x="290" y="15"/>
                    <a:pt x="290" y="15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0" y="23"/>
                    <a:pt x="289" y="23"/>
                    <a:pt x="289" y="23"/>
                  </a:cubicBezTo>
                  <a:cubicBezTo>
                    <a:pt x="289" y="24"/>
                    <a:pt x="289" y="24"/>
                    <a:pt x="289" y="24"/>
                  </a:cubicBezTo>
                  <a:cubicBezTo>
                    <a:pt x="289" y="16"/>
                    <a:pt x="289" y="16"/>
                    <a:pt x="289" y="16"/>
                  </a:cubicBezTo>
                  <a:close/>
                  <a:moveTo>
                    <a:pt x="290" y="780"/>
                  </a:moveTo>
                  <a:cubicBezTo>
                    <a:pt x="289" y="780"/>
                    <a:pt x="289" y="780"/>
                    <a:pt x="289" y="780"/>
                  </a:cubicBezTo>
                  <a:cubicBezTo>
                    <a:pt x="289" y="770"/>
                    <a:pt x="289" y="770"/>
                    <a:pt x="289" y="770"/>
                  </a:cubicBezTo>
                  <a:cubicBezTo>
                    <a:pt x="289" y="770"/>
                    <a:pt x="290" y="770"/>
                    <a:pt x="290" y="771"/>
                  </a:cubicBezTo>
                  <a:cubicBezTo>
                    <a:pt x="290" y="780"/>
                    <a:pt x="290" y="780"/>
                    <a:pt x="290" y="780"/>
                  </a:cubicBezTo>
                  <a:close/>
                  <a:moveTo>
                    <a:pt x="290" y="27"/>
                  </a:moveTo>
                  <a:cubicBezTo>
                    <a:pt x="290" y="39"/>
                    <a:pt x="290" y="39"/>
                    <a:pt x="290" y="39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27"/>
                    <a:pt x="289" y="27"/>
                    <a:pt x="289" y="27"/>
                  </a:cubicBezTo>
                  <a:cubicBezTo>
                    <a:pt x="289" y="27"/>
                    <a:pt x="290" y="27"/>
                    <a:pt x="290" y="27"/>
                  </a:cubicBezTo>
                  <a:close/>
                  <a:moveTo>
                    <a:pt x="290" y="54"/>
                  </a:moveTo>
                  <a:cubicBezTo>
                    <a:pt x="290" y="63"/>
                    <a:pt x="290" y="63"/>
                    <a:pt x="290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55"/>
                    <a:pt x="289" y="55"/>
                    <a:pt x="289" y="55"/>
                  </a:cubicBezTo>
                  <a:cubicBezTo>
                    <a:pt x="289" y="55"/>
                    <a:pt x="290" y="54"/>
                    <a:pt x="290" y="54"/>
                  </a:cubicBezTo>
                  <a:close/>
                  <a:moveTo>
                    <a:pt x="290" y="102"/>
                  </a:moveTo>
                  <a:cubicBezTo>
                    <a:pt x="290" y="121"/>
                    <a:pt x="290" y="121"/>
                    <a:pt x="290" y="121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03"/>
                    <a:pt x="289" y="103"/>
                    <a:pt x="289" y="103"/>
                  </a:cubicBezTo>
                  <a:cubicBezTo>
                    <a:pt x="290" y="102"/>
                    <a:pt x="290" y="102"/>
                    <a:pt x="290" y="102"/>
                  </a:cubicBezTo>
                  <a:close/>
                  <a:moveTo>
                    <a:pt x="290" y="144"/>
                  </a:moveTo>
                  <a:cubicBezTo>
                    <a:pt x="290" y="164"/>
                    <a:pt x="290" y="164"/>
                    <a:pt x="290" y="164"/>
                  </a:cubicBezTo>
                  <a:cubicBezTo>
                    <a:pt x="290" y="164"/>
                    <a:pt x="289" y="164"/>
                    <a:pt x="289" y="165"/>
                  </a:cubicBezTo>
                  <a:cubicBezTo>
                    <a:pt x="289" y="145"/>
                    <a:pt x="289" y="145"/>
                    <a:pt x="289" y="145"/>
                  </a:cubicBezTo>
                  <a:cubicBezTo>
                    <a:pt x="289" y="145"/>
                    <a:pt x="290" y="145"/>
                    <a:pt x="290" y="144"/>
                  </a:cubicBezTo>
                  <a:close/>
                  <a:moveTo>
                    <a:pt x="290" y="189"/>
                  </a:moveTo>
                  <a:cubicBezTo>
                    <a:pt x="290" y="199"/>
                    <a:pt x="290" y="199"/>
                    <a:pt x="290" y="199"/>
                  </a:cubicBezTo>
                  <a:cubicBezTo>
                    <a:pt x="290" y="199"/>
                    <a:pt x="289" y="199"/>
                    <a:pt x="289" y="199"/>
                  </a:cubicBezTo>
                  <a:cubicBezTo>
                    <a:pt x="289" y="190"/>
                    <a:pt x="289" y="190"/>
                    <a:pt x="289" y="190"/>
                  </a:cubicBezTo>
                  <a:cubicBezTo>
                    <a:pt x="289" y="189"/>
                    <a:pt x="290" y="189"/>
                    <a:pt x="290" y="189"/>
                  </a:cubicBezTo>
                  <a:close/>
                  <a:moveTo>
                    <a:pt x="290" y="211"/>
                  </a:moveTo>
                  <a:cubicBezTo>
                    <a:pt x="290" y="220"/>
                    <a:pt x="290" y="220"/>
                    <a:pt x="290" y="220"/>
                  </a:cubicBezTo>
                  <a:cubicBezTo>
                    <a:pt x="290" y="221"/>
                    <a:pt x="289" y="221"/>
                    <a:pt x="289" y="222"/>
                  </a:cubicBezTo>
                  <a:cubicBezTo>
                    <a:pt x="289" y="210"/>
                    <a:pt x="289" y="210"/>
                    <a:pt x="289" y="210"/>
                  </a:cubicBezTo>
                  <a:cubicBezTo>
                    <a:pt x="290" y="211"/>
                    <a:pt x="290" y="211"/>
                    <a:pt x="290" y="211"/>
                  </a:cubicBezTo>
                  <a:close/>
                  <a:moveTo>
                    <a:pt x="290" y="278"/>
                  </a:moveTo>
                  <a:cubicBezTo>
                    <a:pt x="290" y="294"/>
                    <a:pt x="290" y="294"/>
                    <a:pt x="290" y="294"/>
                  </a:cubicBezTo>
                  <a:cubicBezTo>
                    <a:pt x="289" y="295"/>
                    <a:pt x="289" y="296"/>
                    <a:pt x="289" y="297"/>
                  </a:cubicBezTo>
                  <a:cubicBezTo>
                    <a:pt x="289" y="290"/>
                    <a:pt x="289" y="290"/>
                    <a:pt x="289" y="290"/>
                  </a:cubicBezTo>
                  <a:cubicBezTo>
                    <a:pt x="290" y="287"/>
                    <a:pt x="291" y="283"/>
                    <a:pt x="289" y="281"/>
                  </a:cubicBezTo>
                  <a:cubicBezTo>
                    <a:pt x="289" y="276"/>
                    <a:pt x="289" y="276"/>
                    <a:pt x="289" y="276"/>
                  </a:cubicBezTo>
                  <a:cubicBezTo>
                    <a:pt x="290" y="278"/>
                    <a:pt x="290" y="278"/>
                    <a:pt x="290" y="278"/>
                  </a:cubicBezTo>
                  <a:close/>
                  <a:moveTo>
                    <a:pt x="290" y="308"/>
                  </a:moveTo>
                  <a:cubicBezTo>
                    <a:pt x="290" y="314"/>
                    <a:pt x="290" y="314"/>
                    <a:pt x="290" y="314"/>
                  </a:cubicBezTo>
                  <a:cubicBezTo>
                    <a:pt x="289" y="313"/>
                    <a:pt x="289" y="313"/>
                    <a:pt x="289" y="313"/>
                  </a:cubicBezTo>
                  <a:cubicBezTo>
                    <a:pt x="289" y="306"/>
                    <a:pt x="289" y="306"/>
                    <a:pt x="289" y="306"/>
                  </a:cubicBezTo>
                  <a:cubicBezTo>
                    <a:pt x="289" y="307"/>
                    <a:pt x="289" y="308"/>
                    <a:pt x="290" y="308"/>
                  </a:cubicBezTo>
                  <a:cubicBezTo>
                    <a:pt x="290" y="308"/>
                    <a:pt x="290" y="308"/>
                    <a:pt x="290" y="308"/>
                  </a:cubicBezTo>
                  <a:close/>
                  <a:moveTo>
                    <a:pt x="290" y="326"/>
                  </a:moveTo>
                  <a:cubicBezTo>
                    <a:pt x="290" y="346"/>
                    <a:pt x="290" y="346"/>
                    <a:pt x="290" y="346"/>
                  </a:cubicBezTo>
                  <a:cubicBezTo>
                    <a:pt x="290" y="347"/>
                    <a:pt x="289" y="348"/>
                    <a:pt x="289" y="348"/>
                  </a:cubicBezTo>
                  <a:cubicBezTo>
                    <a:pt x="289" y="325"/>
                    <a:pt x="289" y="325"/>
                    <a:pt x="289" y="325"/>
                  </a:cubicBezTo>
                  <a:cubicBezTo>
                    <a:pt x="289" y="325"/>
                    <a:pt x="289" y="326"/>
                    <a:pt x="290" y="326"/>
                  </a:cubicBezTo>
                  <a:close/>
                  <a:moveTo>
                    <a:pt x="290" y="380"/>
                  </a:moveTo>
                  <a:cubicBezTo>
                    <a:pt x="290" y="422"/>
                    <a:pt x="290" y="422"/>
                    <a:pt x="290" y="422"/>
                  </a:cubicBezTo>
                  <a:cubicBezTo>
                    <a:pt x="290" y="420"/>
                    <a:pt x="289" y="417"/>
                    <a:pt x="289" y="414"/>
                  </a:cubicBezTo>
                  <a:cubicBezTo>
                    <a:pt x="289" y="414"/>
                    <a:pt x="289" y="414"/>
                    <a:pt x="289" y="414"/>
                  </a:cubicBezTo>
                  <a:cubicBezTo>
                    <a:pt x="289" y="410"/>
                    <a:pt x="289" y="410"/>
                    <a:pt x="289" y="410"/>
                  </a:cubicBezTo>
                  <a:cubicBezTo>
                    <a:pt x="289" y="410"/>
                    <a:pt x="289" y="410"/>
                    <a:pt x="289" y="410"/>
                  </a:cubicBezTo>
                  <a:cubicBezTo>
                    <a:pt x="289" y="404"/>
                    <a:pt x="289" y="399"/>
                    <a:pt x="289" y="393"/>
                  </a:cubicBezTo>
                  <a:cubicBezTo>
                    <a:pt x="289" y="393"/>
                    <a:pt x="289" y="393"/>
                    <a:pt x="289" y="393"/>
                  </a:cubicBezTo>
                  <a:cubicBezTo>
                    <a:pt x="289" y="387"/>
                    <a:pt x="289" y="387"/>
                    <a:pt x="289" y="387"/>
                  </a:cubicBezTo>
                  <a:cubicBezTo>
                    <a:pt x="289" y="385"/>
                    <a:pt x="290" y="383"/>
                    <a:pt x="290" y="380"/>
                  </a:cubicBezTo>
                  <a:close/>
                  <a:moveTo>
                    <a:pt x="290" y="447"/>
                  </a:moveTo>
                  <a:cubicBezTo>
                    <a:pt x="290" y="457"/>
                    <a:pt x="290" y="457"/>
                    <a:pt x="290" y="457"/>
                  </a:cubicBezTo>
                  <a:cubicBezTo>
                    <a:pt x="290" y="457"/>
                    <a:pt x="290" y="457"/>
                    <a:pt x="289" y="457"/>
                  </a:cubicBezTo>
                  <a:cubicBezTo>
                    <a:pt x="290" y="458"/>
                    <a:pt x="290" y="458"/>
                    <a:pt x="290" y="459"/>
                  </a:cubicBezTo>
                  <a:cubicBezTo>
                    <a:pt x="290" y="469"/>
                    <a:pt x="290" y="469"/>
                    <a:pt x="290" y="469"/>
                  </a:cubicBezTo>
                  <a:cubicBezTo>
                    <a:pt x="290" y="469"/>
                    <a:pt x="290" y="469"/>
                    <a:pt x="290" y="469"/>
                  </a:cubicBezTo>
                  <a:cubicBezTo>
                    <a:pt x="289" y="469"/>
                    <a:pt x="289" y="468"/>
                    <a:pt x="289" y="468"/>
                  </a:cubicBezTo>
                  <a:cubicBezTo>
                    <a:pt x="289" y="447"/>
                    <a:pt x="289" y="447"/>
                    <a:pt x="289" y="447"/>
                  </a:cubicBezTo>
                  <a:cubicBezTo>
                    <a:pt x="289" y="447"/>
                    <a:pt x="289" y="447"/>
                    <a:pt x="290" y="447"/>
                  </a:cubicBezTo>
                  <a:close/>
                  <a:moveTo>
                    <a:pt x="290" y="490"/>
                  </a:moveTo>
                  <a:cubicBezTo>
                    <a:pt x="290" y="500"/>
                    <a:pt x="290" y="500"/>
                    <a:pt x="290" y="500"/>
                  </a:cubicBezTo>
                  <a:cubicBezTo>
                    <a:pt x="290" y="500"/>
                    <a:pt x="289" y="500"/>
                    <a:pt x="289" y="500"/>
                  </a:cubicBezTo>
                  <a:cubicBezTo>
                    <a:pt x="289" y="492"/>
                    <a:pt x="289" y="492"/>
                    <a:pt x="289" y="492"/>
                  </a:cubicBezTo>
                  <a:cubicBezTo>
                    <a:pt x="289" y="492"/>
                    <a:pt x="289" y="491"/>
                    <a:pt x="290" y="490"/>
                  </a:cubicBezTo>
                  <a:close/>
                  <a:moveTo>
                    <a:pt x="290" y="509"/>
                  </a:moveTo>
                  <a:cubicBezTo>
                    <a:pt x="290" y="513"/>
                    <a:pt x="290" y="513"/>
                    <a:pt x="290" y="513"/>
                  </a:cubicBezTo>
                  <a:cubicBezTo>
                    <a:pt x="290" y="513"/>
                    <a:pt x="289" y="512"/>
                    <a:pt x="289" y="512"/>
                  </a:cubicBezTo>
                  <a:cubicBezTo>
                    <a:pt x="289" y="507"/>
                    <a:pt x="289" y="507"/>
                    <a:pt x="289" y="507"/>
                  </a:cubicBezTo>
                  <a:cubicBezTo>
                    <a:pt x="290" y="509"/>
                    <a:pt x="290" y="509"/>
                    <a:pt x="290" y="509"/>
                  </a:cubicBezTo>
                  <a:close/>
                  <a:moveTo>
                    <a:pt x="290" y="519"/>
                  </a:moveTo>
                  <a:cubicBezTo>
                    <a:pt x="290" y="526"/>
                    <a:pt x="290" y="526"/>
                    <a:pt x="290" y="526"/>
                  </a:cubicBezTo>
                  <a:cubicBezTo>
                    <a:pt x="289" y="527"/>
                    <a:pt x="289" y="527"/>
                    <a:pt x="289" y="527"/>
                  </a:cubicBezTo>
                  <a:cubicBezTo>
                    <a:pt x="289" y="520"/>
                    <a:pt x="289" y="520"/>
                    <a:pt x="289" y="520"/>
                  </a:cubicBezTo>
                  <a:cubicBezTo>
                    <a:pt x="289" y="520"/>
                    <a:pt x="290" y="519"/>
                    <a:pt x="290" y="519"/>
                  </a:cubicBezTo>
                  <a:close/>
                  <a:moveTo>
                    <a:pt x="290" y="583"/>
                  </a:moveTo>
                  <a:cubicBezTo>
                    <a:pt x="290" y="615"/>
                    <a:pt x="290" y="615"/>
                    <a:pt x="290" y="615"/>
                  </a:cubicBezTo>
                  <a:cubicBezTo>
                    <a:pt x="290" y="615"/>
                    <a:pt x="289" y="614"/>
                    <a:pt x="289" y="614"/>
                  </a:cubicBezTo>
                  <a:cubicBezTo>
                    <a:pt x="289" y="582"/>
                    <a:pt x="289" y="582"/>
                    <a:pt x="289" y="582"/>
                  </a:cubicBezTo>
                  <a:cubicBezTo>
                    <a:pt x="290" y="583"/>
                    <a:pt x="290" y="583"/>
                    <a:pt x="290" y="583"/>
                  </a:cubicBezTo>
                  <a:close/>
                  <a:moveTo>
                    <a:pt x="290" y="667"/>
                  </a:moveTo>
                  <a:cubicBezTo>
                    <a:pt x="290" y="679"/>
                    <a:pt x="290" y="679"/>
                    <a:pt x="290" y="679"/>
                  </a:cubicBezTo>
                  <a:cubicBezTo>
                    <a:pt x="289" y="679"/>
                    <a:pt x="289" y="679"/>
                    <a:pt x="289" y="679"/>
                  </a:cubicBezTo>
                  <a:cubicBezTo>
                    <a:pt x="289" y="666"/>
                    <a:pt x="289" y="666"/>
                    <a:pt x="289" y="666"/>
                  </a:cubicBezTo>
                  <a:cubicBezTo>
                    <a:pt x="290" y="667"/>
                    <a:pt x="290" y="667"/>
                    <a:pt x="290" y="667"/>
                  </a:cubicBezTo>
                  <a:close/>
                  <a:moveTo>
                    <a:pt x="290" y="732"/>
                  </a:moveTo>
                  <a:cubicBezTo>
                    <a:pt x="290" y="742"/>
                    <a:pt x="290" y="742"/>
                    <a:pt x="290" y="742"/>
                  </a:cubicBezTo>
                  <a:cubicBezTo>
                    <a:pt x="290" y="741"/>
                    <a:pt x="289" y="741"/>
                    <a:pt x="289" y="741"/>
                  </a:cubicBezTo>
                  <a:cubicBezTo>
                    <a:pt x="289" y="731"/>
                    <a:pt x="289" y="731"/>
                    <a:pt x="289" y="731"/>
                  </a:cubicBezTo>
                  <a:cubicBezTo>
                    <a:pt x="289" y="732"/>
                    <a:pt x="290" y="732"/>
                    <a:pt x="290" y="732"/>
                  </a:cubicBezTo>
                  <a:close/>
                  <a:moveTo>
                    <a:pt x="285" y="17"/>
                  </a:moveTo>
                  <a:cubicBezTo>
                    <a:pt x="286" y="17"/>
                    <a:pt x="287" y="16"/>
                    <a:pt x="289" y="16"/>
                  </a:cubicBezTo>
                  <a:cubicBezTo>
                    <a:pt x="289" y="24"/>
                    <a:pt x="289" y="24"/>
                    <a:pt x="289" y="24"/>
                  </a:cubicBezTo>
                  <a:cubicBezTo>
                    <a:pt x="288" y="25"/>
                    <a:pt x="288" y="25"/>
                    <a:pt x="288" y="26"/>
                  </a:cubicBezTo>
                  <a:cubicBezTo>
                    <a:pt x="288" y="26"/>
                    <a:pt x="288" y="27"/>
                    <a:pt x="289" y="27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7" y="35"/>
                    <a:pt x="287" y="35"/>
                    <a:pt x="287" y="35"/>
                  </a:cubicBezTo>
                  <a:cubicBezTo>
                    <a:pt x="286" y="35"/>
                    <a:pt x="286" y="35"/>
                    <a:pt x="285" y="35"/>
                  </a:cubicBezTo>
                  <a:cubicBezTo>
                    <a:pt x="285" y="17"/>
                    <a:pt x="285" y="17"/>
                    <a:pt x="285" y="17"/>
                  </a:cubicBezTo>
                  <a:close/>
                  <a:moveTo>
                    <a:pt x="289" y="780"/>
                  </a:moveTo>
                  <a:cubicBezTo>
                    <a:pt x="288" y="780"/>
                    <a:pt x="288" y="780"/>
                    <a:pt x="288" y="780"/>
                  </a:cubicBezTo>
                  <a:cubicBezTo>
                    <a:pt x="287" y="779"/>
                    <a:pt x="286" y="779"/>
                    <a:pt x="285" y="778"/>
                  </a:cubicBezTo>
                  <a:cubicBezTo>
                    <a:pt x="285" y="767"/>
                    <a:pt x="285" y="767"/>
                    <a:pt x="285" y="767"/>
                  </a:cubicBezTo>
                  <a:cubicBezTo>
                    <a:pt x="286" y="768"/>
                    <a:pt x="287" y="769"/>
                    <a:pt x="289" y="770"/>
                  </a:cubicBezTo>
                  <a:cubicBezTo>
                    <a:pt x="289" y="780"/>
                    <a:pt x="289" y="780"/>
                    <a:pt x="289" y="780"/>
                  </a:cubicBezTo>
                  <a:close/>
                  <a:moveTo>
                    <a:pt x="289" y="55"/>
                  </a:moveTo>
                  <a:cubicBezTo>
                    <a:pt x="289" y="63"/>
                    <a:pt x="289" y="63"/>
                    <a:pt x="289" y="63"/>
                  </a:cubicBezTo>
                  <a:cubicBezTo>
                    <a:pt x="285" y="64"/>
                    <a:pt x="285" y="64"/>
                    <a:pt x="285" y="64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6" y="55"/>
                    <a:pt x="287" y="55"/>
                    <a:pt x="289" y="55"/>
                  </a:cubicBezTo>
                  <a:close/>
                  <a:moveTo>
                    <a:pt x="289" y="103"/>
                  </a:moveTo>
                  <a:cubicBezTo>
                    <a:pt x="289" y="122"/>
                    <a:pt x="289" y="122"/>
                    <a:pt x="289" y="122"/>
                  </a:cubicBezTo>
                  <a:cubicBezTo>
                    <a:pt x="287" y="123"/>
                    <a:pt x="286" y="124"/>
                    <a:pt x="285" y="124"/>
                  </a:cubicBezTo>
                  <a:cubicBezTo>
                    <a:pt x="285" y="105"/>
                    <a:pt x="285" y="105"/>
                    <a:pt x="285" y="105"/>
                  </a:cubicBezTo>
                  <a:cubicBezTo>
                    <a:pt x="286" y="104"/>
                    <a:pt x="287" y="103"/>
                    <a:pt x="289" y="103"/>
                  </a:cubicBezTo>
                  <a:close/>
                  <a:moveTo>
                    <a:pt x="289" y="145"/>
                  </a:moveTo>
                  <a:cubicBezTo>
                    <a:pt x="289" y="165"/>
                    <a:pt x="289" y="165"/>
                    <a:pt x="289" y="165"/>
                  </a:cubicBezTo>
                  <a:cubicBezTo>
                    <a:pt x="287" y="165"/>
                    <a:pt x="286" y="165"/>
                    <a:pt x="285" y="165"/>
                  </a:cubicBezTo>
                  <a:cubicBezTo>
                    <a:pt x="285" y="147"/>
                    <a:pt x="285" y="147"/>
                    <a:pt x="285" y="147"/>
                  </a:cubicBezTo>
                  <a:cubicBezTo>
                    <a:pt x="287" y="146"/>
                    <a:pt x="287" y="146"/>
                    <a:pt x="289" y="145"/>
                  </a:cubicBezTo>
                  <a:close/>
                  <a:moveTo>
                    <a:pt x="289" y="190"/>
                  </a:moveTo>
                  <a:cubicBezTo>
                    <a:pt x="289" y="199"/>
                    <a:pt x="289" y="199"/>
                    <a:pt x="289" y="199"/>
                  </a:cubicBezTo>
                  <a:cubicBezTo>
                    <a:pt x="287" y="199"/>
                    <a:pt x="287" y="199"/>
                    <a:pt x="285" y="199"/>
                  </a:cubicBezTo>
                  <a:cubicBezTo>
                    <a:pt x="285" y="191"/>
                    <a:pt x="285" y="191"/>
                    <a:pt x="285" y="191"/>
                  </a:cubicBezTo>
                  <a:cubicBezTo>
                    <a:pt x="286" y="190"/>
                    <a:pt x="287" y="190"/>
                    <a:pt x="289" y="190"/>
                  </a:cubicBezTo>
                  <a:close/>
                  <a:moveTo>
                    <a:pt x="289" y="210"/>
                  </a:moveTo>
                  <a:cubicBezTo>
                    <a:pt x="289" y="222"/>
                    <a:pt x="289" y="222"/>
                    <a:pt x="289" y="222"/>
                  </a:cubicBezTo>
                  <a:cubicBezTo>
                    <a:pt x="288" y="222"/>
                    <a:pt x="287" y="223"/>
                    <a:pt x="287" y="223"/>
                  </a:cubicBezTo>
                  <a:cubicBezTo>
                    <a:pt x="286" y="224"/>
                    <a:pt x="286" y="224"/>
                    <a:pt x="285" y="224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6" y="218"/>
                    <a:pt x="287" y="217"/>
                    <a:pt x="288" y="216"/>
                  </a:cubicBezTo>
                  <a:cubicBezTo>
                    <a:pt x="285" y="215"/>
                    <a:pt x="285" y="215"/>
                    <a:pt x="285" y="215"/>
                  </a:cubicBezTo>
                  <a:cubicBezTo>
                    <a:pt x="285" y="208"/>
                    <a:pt x="285" y="208"/>
                    <a:pt x="285" y="208"/>
                  </a:cubicBezTo>
                  <a:cubicBezTo>
                    <a:pt x="289" y="210"/>
                    <a:pt x="289" y="210"/>
                    <a:pt x="289" y="210"/>
                  </a:cubicBezTo>
                  <a:close/>
                  <a:moveTo>
                    <a:pt x="289" y="276"/>
                  </a:moveTo>
                  <a:cubicBezTo>
                    <a:pt x="289" y="281"/>
                    <a:pt x="289" y="281"/>
                    <a:pt x="289" y="281"/>
                  </a:cubicBezTo>
                  <a:cubicBezTo>
                    <a:pt x="288" y="280"/>
                    <a:pt x="287" y="280"/>
                    <a:pt x="285" y="279"/>
                  </a:cubicBezTo>
                  <a:cubicBezTo>
                    <a:pt x="285" y="279"/>
                    <a:pt x="285" y="279"/>
                    <a:pt x="285" y="279"/>
                  </a:cubicBezTo>
                  <a:cubicBezTo>
                    <a:pt x="285" y="273"/>
                    <a:pt x="285" y="273"/>
                    <a:pt x="285" y="273"/>
                  </a:cubicBezTo>
                  <a:cubicBezTo>
                    <a:pt x="289" y="276"/>
                    <a:pt x="289" y="276"/>
                    <a:pt x="289" y="276"/>
                  </a:cubicBezTo>
                  <a:close/>
                  <a:moveTo>
                    <a:pt x="289" y="290"/>
                  </a:moveTo>
                  <a:cubicBezTo>
                    <a:pt x="289" y="297"/>
                    <a:pt x="289" y="297"/>
                    <a:pt x="289" y="297"/>
                  </a:cubicBezTo>
                  <a:cubicBezTo>
                    <a:pt x="287" y="300"/>
                    <a:pt x="287" y="303"/>
                    <a:pt x="289" y="306"/>
                  </a:cubicBezTo>
                  <a:cubicBezTo>
                    <a:pt x="289" y="313"/>
                    <a:pt x="289" y="313"/>
                    <a:pt x="289" y="313"/>
                  </a:cubicBezTo>
                  <a:cubicBezTo>
                    <a:pt x="287" y="311"/>
                    <a:pt x="286" y="310"/>
                    <a:pt x="285" y="310"/>
                  </a:cubicBezTo>
                  <a:cubicBezTo>
                    <a:pt x="285" y="310"/>
                    <a:pt x="285" y="310"/>
                    <a:pt x="285" y="310"/>
                  </a:cubicBezTo>
                  <a:cubicBezTo>
                    <a:pt x="285" y="296"/>
                    <a:pt x="285" y="296"/>
                    <a:pt x="285" y="296"/>
                  </a:cubicBezTo>
                  <a:cubicBezTo>
                    <a:pt x="287" y="294"/>
                    <a:pt x="288" y="292"/>
                    <a:pt x="289" y="290"/>
                  </a:cubicBezTo>
                  <a:close/>
                  <a:moveTo>
                    <a:pt x="289" y="325"/>
                  </a:moveTo>
                  <a:cubicBezTo>
                    <a:pt x="289" y="348"/>
                    <a:pt x="289" y="348"/>
                    <a:pt x="289" y="348"/>
                  </a:cubicBezTo>
                  <a:cubicBezTo>
                    <a:pt x="287" y="349"/>
                    <a:pt x="287" y="349"/>
                    <a:pt x="285" y="350"/>
                  </a:cubicBezTo>
                  <a:cubicBezTo>
                    <a:pt x="285" y="338"/>
                    <a:pt x="285" y="338"/>
                    <a:pt x="285" y="338"/>
                  </a:cubicBezTo>
                  <a:cubicBezTo>
                    <a:pt x="286" y="336"/>
                    <a:pt x="286" y="334"/>
                    <a:pt x="286" y="332"/>
                  </a:cubicBezTo>
                  <a:cubicBezTo>
                    <a:pt x="285" y="332"/>
                    <a:pt x="285" y="332"/>
                    <a:pt x="285" y="332"/>
                  </a:cubicBezTo>
                  <a:cubicBezTo>
                    <a:pt x="285" y="320"/>
                    <a:pt x="285" y="320"/>
                    <a:pt x="285" y="320"/>
                  </a:cubicBezTo>
                  <a:cubicBezTo>
                    <a:pt x="286" y="320"/>
                    <a:pt x="286" y="320"/>
                    <a:pt x="286" y="320"/>
                  </a:cubicBezTo>
                  <a:cubicBezTo>
                    <a:pt x="287" y="322"/>
                    <a:pt x="287" y="323"/>
                    <a:pt x="289" y="325"/>
                  </a:cubicBezTo>
                  <a:close/>
                  <a:moveTo>
                    <a:pt x="289" y="387"/>
                  </a:moveTo>
                  <a:cubicBezTo>
                    <a:pt x="289" y="393"/>
                    <a:pt x="289" y="393"/>
                    <a:pt x="289" y="393"/>
                  </a:cubicBezTo>
                  <a:cubicBezTo>
                    <a:pt x="285" y="393"/>
                    <a:pt x="285" y="393"/>
                    <a:pt x="285" y="393"/>
                  </a:cubicBezTo>
                  <a:cubicBezTo>
                    <a:pt x="285" y="389"/>
                    <a:pt x="285" y="389"/>
                    <a:pt x="285" y="389"/>
                  </a:cubicBezTo>
                  <a:cubicBezTo>
                    <a:pt x="288" y="389"/>
                    <a:pt x="288" y="389"/>
                    <a:pt x="288" y="389"/>
                  </a:cubicBezTo>
                  <a:cubicBezTo>
                    <a:pt x="288" y="389"/>
                    <a:pt x="288" y="388"/>
                    <a:pt x="289" y="387"/>
                  </a:cubicBezTo>
                  <a:close/>
                  <a:moveTo>
                    <a:pt x="289" y="410"/>
                  </a:moveTo>
                  <a:cubicBezTo>
                    <a:pt x="289" y="414"/>
                    <a:pt x="289" y="414"/>
                    <a:pt x="289" y="414"/>
                  </a:cubicBezTo>
                  <a:cubicBezTo>
                    <a:pt x="285" y="414"/>
                    <a:pt x="285" y="414"/>
                    <a:pt x="285" y="414"/>
                  </a:cubicBezTo>
                  <a:cubicBezTo>
                    <a:pt x="285" y="410"/>
                    <a:pt x="285" y="410"/>
                    <a:pt x="285" y="410"/>
                  </a:cubicBezTo>
                  <a:cubicBezTo>
                    <a:pt x="285" y="410"/>
                    <a:pt x="285" y="410"/>
                    <a:pt x="285" y="410"/>
                  </a:cubicBezTo>
                  <a:cubicBezTo>
                    <a:pt x="289" y="410"/>
                    <a:pt x="289" y="410"/>
                    <a:pt x="289" y="410"/>
                  </a:cubicBezTo>
                  <a:close/>
                  <a:moveTo>
                    <a:pt x="289" y="447"/>
                  </a:moveTo>
                  <a:cubicBezTo>
                    <a:pt x="289" y="468"/>
                    <a:pt x="289" y="468"/>
                    <a:pt x="289" y="468"/>
                  </a:cubicBezTo>
                  <a:cubicBezTo>
                    <a:pt x="287" y="467"/>
                    <a:pt x="287" y="466"/>
                    <a:pt x="285" y="465"/>
                  </a:cubicBezTo>
                  <a:cubicBezTo>
                    <a:pt x="285" y="448"/>
                    <a:pt x="285" y="448"/>
                    <a:pt x="285" y="448"/>
                  </a:cubicBezTo>
                  <a:cubicBezTo>
                    <a:pt x="287" y="448"/>
                    <a:pt x="287" y="447"/>
                    <a:pt x="289" y="447"/>
                  </a:cubicBezTo>
                  <a:close/>
                  <a:moveTo>
                    <a:pt x="289" y="492"/>
                  </a:moveTo>
                  <a:cubicBezTo>
                    <a:pt x="289" y="500"/>
                    <a:pt x="289" y="500"/>
                    <a:pt x="289" y="500"/>
                  </a:cubicBezTo>
                  <a:cubicBezTo>
                    <a:pt x="287" y="499"/>
                    <a:pt x="286" y="499"/>
                    <a:pt x="285" y="500"/>
                  </a:cubicBezTo>
                  <a:cubicBezTo>
                    <a:pt x="285" y="497"/>
                    <a:pt x="285" y="497"/>
                    <a:pt x="285" y="497"/>
                  </a:cubicBezTo>
                  <a:cubicBezTo>
                    <a:pt x="287" y="496"/>
                    <a:pt x="287" y="496"/>
                    <a:pt x="287" y="496"/>
                  </a:cubicBezTo>
                  <a:cubicBezTo>
                    <a:pt x="287" y="495"/>
                    <a:pt x="288" y="493"/>
                    <a:pt x="289" y="492"/>
                  </a:cubicBezTo>
                  <a:close/>
                  <a:moveTo>
                    <a:pt x="289" y="507"/>
                  </a:moveTo>
                  <a:cubicBezTo>
                    <a:pt x="289" y="512"/>
                    <a:pt x="289" y="512"/>
                    <a:pt x="289" y="512"/>
                  </a:cubicBezTo>
                  <a:cubicBezTo>
                    <a:pt x="287" y="511"/>
                    <a:pt x="286" y="510"/>
                    <a:pt x="285" y="510"/>
                  </a:cubicBezTo>
                  <a:cubicBezTo>
                    <a:pt x="285" y="505"/>
                    <a:pt x="285" y="505"/>
                    <a:pt x="285" y="505"/>
                  </a:cubicBezTo>
                  <a:cubicBezTo>
                    <a:pt x="289" y="507"/>
                    <a:pt x="289" y="507"/>
                    <a:pt x="289" y="507"/>
                  </a:cubicBezTo>
                  <a:close/>
                  <a:moveTo>
                    <a:pt x="289" y="520"/>
                  </a:moveTo>
                  <a:cubicBezTo>
                    <a:pt x="289" y="527"/>
                    <a:pt x="289" y="527"/>
                    <a:pt x="289" y="527"/>
                  </a:cubicBezTo>
                  <a:cubicBezTo>
                    <a:pt x="285" y="530"/>
                    <a:pt x="285" y="530"/>
                    <a:pt x="285" y="530"/>
                  </a:cubicBezTo>
                  <a:cubicBezTo>
                    <a:pt x="285" y="524"/>
                    <a:pt x="285" y="524"/>
                    <a:pt x="285" y="524"/>
                  </a:cubicBezTo>
                  <a:cubicBezTo>
                    <a:pt x="285" y="524"/>
                    <a:pt x="285" y="524"/>
                    <a:pt x="285" y="524"/>
                  </a:cubicBezTo>
                  <a:cubicBezTo>
                    <a:pt x="285" y="524"/>
                    <a:pt x="285" y="524"/>
                    <a:pt x="285" y="524"/>
                  </a:cubicBezTo>
                  <a:cubicBezTo>
                    <a:pt x="285" y="520"/>
                    <a:pt x="285" y="520"/>
                    <a:pt x="285" y="520"/>
                  </a:cubicBezTo>
                  <a:cubicBezTo>
                    <a:pt x="287" y="520"/>
                    <a:pt x="288" y="520"/>
                    <a:pt x="289" y="520"/>
                  </a:cubicBezTo>
                  <a:close/>
                  <a:moveTo>
                    <a:pt x="289" y="582"/>
                  </a:moveTo>
                  <a:cubicBezTo>
                    <a:pt x="289" y="614"/>
                    <a:pt x="289" y="614"/>
                    <a:pt x="289" y="614"/>
                  </a:cubicBezTo>
                  <a:cubicBezTo>
                    <a:pt x="287" y="613"/>
                    <a:pt x="286" y="613"/>
                    <a:pt x="285" y="612"/>
                  </a:cubicBezTo>
                  <a:cubicBezTo>
                    <a:pt x="285" y="605"/>
                    <a:pt x="285" y="605"/>
                    <a:pt x="285" y="605"/>
                  </a:cubicBezTo>
                  <a:cubicBezTo>
                    <a:pt x="285" y="605"/>
                    <a:pt x="285" y="605"/>
                    <a:pt x="285" y="605"/>
                  </a:cubicBezTo>
                  <a:cubicBezTo>
                    <a:pt x="285" y="605"/>
                    <a:pt x="285" y="605"/>
                    <a:pt x="285" y="605"/>
                  </a:cubicBezTo>
                  <a:cubicBezTo>
                    <a:pt x="285" y="580"/>
                    <a:pt x="285" y="580"/>
                    <a:pt x="285" y="580"/>
                  </a:cubicBezTo>
                  <a:cubicBezTo>
                    <a:pt x="286" y="581"/>
                    <a:pt x="287" y="581"/>
                    <a:pt x="289" y="582"/>
                  </a:cubicBezTo>
                  <a:close/>
                  <a:moveTo>
                    <a:pt x="289" y="666"/>
                  </a:moveTo>
                  <a:cubicBezTo>
                    <a:pt x="289" y="679"/>
                    <a:pt x="289" y="679"/>
                    <a:pt x="289" y="679"/>
                  </a:cubicBezTo>
                  <a:cubicBezTo>
                    <a:pt x="285" y="677"/>
                    <a:pt x="285" y="677"/>
                    <a:pt x="285" y="677"/>
                  </a:cubicBezTo>
                  <a:cubicBezTo>
                    <a:pt x="285" y="665"/>
                    <a:pt x="285" y="665"/>
                    <a:pt x="285" y="665"/>
                  </a:cubicBezTo>
                  <a:cubicBezTo>
                    <a:pt x="289" y="666"/>
                    <a:pt x="289" y="666"/>
                    <a:pt x="289" y="666"/>
                  </a:cubicBezTo>
                  <a:close/>
                  <a:moveTo>
                    <a:pt x="289" y="731"/>
                  </a:moveTo>
                  <a:cubicBezTo>
                    <a:pt x="289" y="741"/>
                    <a:pt x="289" y="741"/>
                    <a:pt x="289" y="741"/>
                  </a:cubicBezTo>
                  <a:cubicBezTo>
                    <a:pt x="287" y="740"/>
                    <a:pt x="287" y="740"/>
                    <a:pt x="285" y="739"/>
                  </a:cubicBezTo>
                  <a:cubicBezTo>
                    <a:pt x="285" y="730"/>
                    <a:pt x="285" y="730"/>
                    <a:pt x="285" y="730"/>
                  </a:cubicBezTo>
                  <a:cubicBezTo>
                    <a:pt x="286" y="731"/>
                    <a:pt x="287" y="731"/>
                    <a:pt x="289" y="731"/>
                  </a:cubicBezTo>
                  <a:close/>
                  <a:moveTo>
                    <a:pt x="285" y="474"/>
                  </a:moveTo>
                  <a:cubicBezTo>
                    <a:pt x="285" y="470"/>
                    <a:pt x="285" y="470"/>
                    <a:pt x="285" y="470"/>
                  </a:cubicBezTo>
                  <a:cubicBezTo>
                    <a:pt x="286" y="471"/>
                    <a:pt x="286" y="472"/>
                    <a:pt x="286" y="474"/>
                  </a:cubicBezTo>
                  <a:lnTo>
                    <a:pt x="285" y="474"/>
                  </a:lnTo>
                  <a:close/>
                  <a:moveTo>
                    <a:pt x="280" y="19"/>
                  </a:moveTo>
                  <a:cubicBezTo>
                    <a:pt x="282" y="18"/>
                    <a:pt x="283" y="18"/>
                    <a:pt x="285" y="17"/>
                  </a:cubicBezTo>
                  <a:cubicBezTo>
                    <a:pt x="285" y="35"/>
                    <a:pt x="285" y="35"/>
                    <a:pt x="285" y="35"/>
                  </a:cubicBezTo>
                  <a:cubicBezTo>
                    <a:pt x="283" y="33"/>
                    <a:pt x="281" y="33"/>
                    <a:pt x="280" y="32"/>
                  </a:cubicBezTo>
                  <a:cubicBezTo>
                    <a:pt x="280" y="19"/>
                    <a:pt x="280" y="19"/>
                    <a:pt x="280" y="19"/>
                  </a:cubicBezTo>
                  <a:close/>
                  <a:moveTo>
                    <a:pt x="285" y="778"/>
                  </a:moveTo>
                  <a:cubicBezTo>
                    <a:pt x="283" y="777"/>
                    <a:pt x="282" y="777"/>
                    <a:pt x="280" y="776"/>
                  </a:cubicBezTo>
                  <a:cubicBezTo>
                    <a:pt x="280" y="757"/>
                    <a:pt x="280" y="757"/>
                    <a:pt x="280" y="757"/>
                  </a:cubicBezTo>
                  <a:cubicBezTo>
                    <a:pt x="280" y="759"/>
                    <a:pt x="281" y="761"/>
                    <a:pt x="281" y="763"/>
                  </a:cubicBezTo>
                  <a:cubicBezTo>
                    <a:pt x="283" y="764"/>
                    <a:pt x="284" y="766"/>
                    <a:pt x="285" y="767"/>
                  </a:cubicBezTo>
                  <a:cubicBezTo>
                    <a:pt x="285" y="778"/>
                    <a:pt x="285" y="778"/>
                    <a:pt x="285" y="778"/>
                  </a:cubicBezTo>
                  <a:close/>
                  <a:moveTo>
                    <a:pt x="285" y="55"/>
                  </a:moveTo>
                  <a:cubicBezTo>
                    <a:pt x="285" y="64"/>
                    <a:pt x="285" y="64"/>
                    <a:pt x="285" y="64"/>
                  </a:cubicBezTo>
                  <a:cubicBezTo>
                    <a:pt x="283" y="65"/>
                    <a:pt x="282" y="65"/>
                    <a:pt x="280" y="66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1" y="54"/>
                    <a:pt x="282" y="55"/>
                    <a:pt x="283" y="56"/>
                  </a:cubicBezTo>
                  <a:cubicBezTo>
                    <a:pt x="284" y="56"/>
                    <a:pt x="285" y="55"/>
                    <a:pt x="285" y="55"/>
                  </a:cubicBezTo>
                  <a:close/>
                  <a:moveTo>
                    <a:pt x="285" y="105"/>
                  </a:moveTo>
                  <a:cubicBezTo>
                    <a:pt x="285" y="124"/>
                    <a:pt x="285" y="124"/>
                    <a:pt x="285" y="124"/>
                  </a:cubicBezTo>
                  <a:cubicBezTo>
                    <a:pt x="283" y="126"/>
                    <a:pt x="282" y="127"/>
                    <a:pt x="280" y="127"/>
                  </a:cubicBezTo>
                  <a:cubicBezTo>
                    <a:pt x="280" y="107"/>
                    <a:pt x="280" y="107"/>
                    <a:pt x="280" y="107"/>
                  </a:cubicBezTo>
                  <a:cubicBezTo>
                    <a:pt x="282" y="106"/>
                    <a:pt x="283" y="105"/>
                    <a:pt x="285" y="105"/>
                  </a:cubicBezTo>
                  <a:close/>
                  <a:moveTo>
                    <a:pt x="285" y="147"/>
                  </a:moveTo>
                  <a:cubicBezTo>
                    <a:pt x="285" y="165"/>
                    <a:pt x="285" y="165"/>
                    <a:pt x="285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2" y="159"/>
                    <a:pt x="281" y="155"/>
                    <a:pt x="282" y="149"/>
                  </a:cubicBezTo>
                  <a:cubicBezTo>
                    <a:pt x="283" y="148"/>
                    <a:pt x="284" y="147"/>
                    <a:pt x="285" y="147"/>
                  </a:cubicBezTo>
                  <a:close/>
                  <a:moveTo>
                    <a:pt x="285" y="191"/>
                  </a:moveTo>
                  <a:cubicBezTo>
                    <a:pt x="285" y="199"/>
                    <a:pt x="285" y="199"/>
                    <a:pt x="285" y="199"/>
                  </a:cubicBezTo>
                  <a:cubicBezTo>
                    <a:pt x="284" y="200"/>
                    <a:pt x="282" y="200"/>
                    <a:pt x="280" y="201"/>
                  </a:cubicBezTo>
                  <a:cubicBezTo>
                    <a:pt x="280" y="194"/>
                    <a:pt x="280" y="194"/>
                    <a:pt x="280" y="194"/>
                  </a:cubicBezTo>
                  <a:cubicBezTo>
                    <a:pt x="282" y="193"/>
                    <a:pt x="283" y="192"/>
                    <a:pt x="285" y="191"/>
                  </a:cubicBezTo>
                  <a:close/>
                  <a:moveTo>
                    <a:pt x="285" y="208"/>
                  </a:moveTo>
                  <a:cubicBezTo>
                    <a:pt x="285" y="215"/>
                    <a:pt x="285" y="215"/>
                    <a:pt x="285" y="215"/>
                  </a:cubicBezTo>
                  <a:cubicBezTo>
                    <a:pt x="283" y="214"/>
                    <a:pt x="281" y="213"/>
                    <a:pt x="280" y="212"/>
                  </a:cubicBezTo>
                  <a:cubicBezTo>
                    <a:pt x="280" y="205"/>
                    <a:pt x="280" y="205"/>
                    <a:pt x="280" y="205"/>
                  </a:cubicBezTo>
                  <a:cubicBezTo>
                    <a:pt x="282" y="206"/>
                    <a:pt x="283" y="207"/>
                    <a:pt x="285" y="208"/>
                  </a:cubicBezTo>
                  <a:close/>
                  <a:moveTo>
                    <a:pt x="285" y="218"/>
                  </a:moveTo>
                  <a:cubicBezTo>
                    <a:pt x="285" y="224"/>
                    <a:pt x="285" y="224"/>
                    <a:pt x="285" y="224"/>
                  </a:cubicBezTo>
                  <a:cubicBezTo>
                    <a:pt x="284" y="225"/>
                    <a:pt x="282" y="226"/>
                    <a:pt x="280" y="227"/>
                  </a:cubicBezTo>
                  <a:cubicBezTo>
                    <a:pt x="280" y="221"/>
                    <a:pt x="280" y="221"/>
                    <a:pt x="280" y="221"/>
                  </a:cubicBezTo>
                  <a:cubicBezTo>
                    <a:pt x="282" y="220"/>
                    <a:pt x="284" y="219"/>
                    <a:pt x="285" y="218"/>
                  </a:cubicBezTo>
                  <a:close/>
                  <a:moveTo>
                    <a:pt x="285" y="273"/>
                  </a:moveTo>
                  <a:cubicBezTo>
                    <a:pt x="285" y="279"/>
                    <a:pt x="285" y="279"/>
                    <a:pt x="285" y="279"/>
                  </a:cubicBezTo>
                  <a:cubicBezTo>
                    <a:pt x="284" y="283"/>
                    <a:pt x="282" y="286"/>
                    <a:pt x="280" y="289"/>
                  </a:cubicBezTo>
                  <a:cubicBezTo>
                    <a:pt x="280" y="281"/>
                    <a:pt x="280" y="281"/>
                    <a:pt x="280" y="281"/>
                  </a:cubicBezTo>
                  <a:cubicBezTo>
                    <a:pt x="281" y="279"/>
                    <a:pt x="281" y="276"/>
                    <a:pt x="280" y="273"/>
                  </a:cubicBezTo>
                  <a:cubicBezTo>
                    <a:pt x="280" y="267"/>
                    <a:pt x="280" y="267"/>
                    <a:pt x="280" y="267"/>
                  </a:cubicBezTo>
                  <a:cubicBezTo>
                    <a:pt x="280" y="267"/>
                    <a:pt x="280" y="267"/>
                    <a:pt x="280" y="267"/>
                  </a:cubicBezTo>
                  <a:cubicBezTo>
                    <a:pt x="285" y="273"/>
                    <a:pt x="285" y="273"/>
                    <a:pt x="285" y="273"/>
                  </a:cubicBezTo>
                  <a:close/>
                  <a:moveTo>
                    <a:pt x="285" y="296"/>
                  </a:moveTo>
                  <a:cubicBezTo>
                    <a:pt x="285" y="310"/>
                    <a:pt x="285" y="310"/>
                    <a:pt x="285" y="310"/>
                  </a:cubicBezTo>
                  <a:cubicBezTo>
                    <a:pt x="284" y="307"/>
                    <a:pt x="282" y="305"/>
                    <a:pt x="280" y="302"/>
                  </a:cubicBezTo>
                  <a:cubicBezTo>
                    <a:pt x="280" y="298"/>
                    <a:pt x="280" y="298"/>
                    <a:pt x="280" y="298"/>
                  </a:cubicBezTo>
                  <a:cubicBezTo>
                    <a:pt x="281" y="298"/>
                    <a:pt x="281" y="300"/>
                    <a:pt x="282" y="300"/>
                  </a:cubicBezTo>
                  <a:cubicBezTo>
                    <a:pt x="283" y="299"/>
                    <a:pt x="284" y="298"/>
                    <a:pt x="285" y="296"/>
                  </a:cubicBezTo>
                  <a:close/>
                  <a:moveTo>
                    <a:pt x="285" y="320"/>
                  </a:moveTo>
                  <a:cubicBezTo>
                    <a:pt x="285" y="332"/>
                    <a:pt x="285" y="332"/>
                    <a:pt x="285" y="332"/>
                  </a:cubicBezTo>
                  <a:cubicBezTo>
                    <a:pt x="283" y="332"/>
                    <a:pt x="282" y="331"/>
                    <a:pt x="280" y="331"/>
                  </a:cubicBezTo>
                  <a:cubicBezTo>
                    <a:pt x="280" y="321"/>
                    <a:pt x="280" y="321"/>
                    <a:pt x="280" y="321"/>
                  </a:cubicBezTo>
                  <a:cubicBezTo>
                    <a:pt x="281" y="320"/>
                    <a:pt x="283" y="320"/>
                    <a:pt x="285" y="320"/>
                  </a:cubicBezTo>
                  <a:close/>
                  <a:moveTo>
                    <a:pt x="285" y="338"/>
                  </a:moveTo>
                  <a:cubicBezTo>
                    <a:pt x="285" y="350"/>
                    <a:pt x="285" y="350"/>
                    <a:pt x="285" y="350"/>
                  </a:cubicBezTo>
                  <a:cubicBezTo>
                    <a:pt x="284" y="351"/>
                    <a:pt x="282" y="352"/>
                    <a:pt x="280" y="353"/>
                  </a:cubicBezTo>
                  <a:cubicBezTo>
                    <a:pt x="280" y="344"/>
                    <a:pt x="280" y="344"/>
                    <a:pt x="280" y="344"/>
                  </a:cubicBezTo>
                  <a:cubicBezTo>
                    <a:pt x="281" y="343"/>
                    <a:pt x="282" y="343"/>
                    <a:pt x="283" y="343"/>
                  </a:cubicBezTo>
                  <a:cubicBezTo>
                    <a:pt x="284" y="341"/>
                    <a:pt x="285" y="339"/>
                    <a:pt x="285" y="338"/>
                  </a:cubicBezTo>
                  <a:close/>
                  <a:moveTo>
                    <a:pt x="285" y="389"/>
                  </a:moveTo>
                  <a:cubicBezTo>
                    <a:pt x="285" y="393"/>
                    <a:pt x="285" y="393"/>
                    <a:pt x="285" y="393"/>
                  </a:cubicBezTo>
                  <a:cubicBezTo>
                    <a:pt x="282" y="393"/>
                    <a:pt x="282" y="393"/>
                    <a:pt x="282" y="393"/>
                  </a:cubicBezTo>
                  <a:cubicBezTo>
                    <a:pt x="285" y="410"/>
                    <a:pt x="285" y="410"/>
                    <a:pt x="285" y="410"/>
                  </a:cubicBezTo>
                  <a:cubicBezTo>
                    <a:pt x="285" y="414"/>
                    <a:pt x="285" y="414"/>
                    <a:pt x="285" y="414"/>
                  </a:cubicBezTo>
                  <a:cubicBezTo>
                    <a:pt x="280" y="414"/>
                    <a:pt x="280" y="414"/>
                    <a:pt x="280" y="414"/>
                  </a:cubicBezTo>
                  <a:cubicBezTo>
                    <a:pt x="280" y="410"/>
                    <a:pt x="280" y="410"/>
                    <a:pt x="280" y="410"/>
                  </a:cubicBezTo>
                  <a:cubicBezTo>
                    <a:pt x="280" y="410"/>
                    <a:pt x="281" y="410"/>
                    <a:pt x="281" y="410"/>
                  </a:cubicBezTo>
                  <a:cubicBezTo>
                    <a:pt x="281" y="407"/>
                    <a:pt x="280" y="405"/>
                    <a:pt x="280" y="403"/>
                  </a:cubicBezTo>
                  <a:cubicBezTo>
                    <a:pt x="280" y="389"/>
                    <a:pt x="280" y="389"/>
                    <a:pt x="280" y="389"/>
                  </a:cubicBezTo>
                  <a:cubicBezTo>
                    <a:pt x="285" y="389"/>
                    <a:pt x="285" y="389"/>
                    <a:pt x="285" y="389"/>
                  </a:cubicBezTo>
                  <a:close/>
                  <a:moveTo>
                    <a:pt x="285" y="448"/>
                  </a:moveTo>
                  <a:cubicBezTo>
                    <a:pt x="285" y="465"/>
                    <a:pt x="285" y="465"/>
                    <a:pt x="285" y="465"/>
                  </a:cubicBezTo>
                  <a:cubicBezTo>
                    <a:pt x="285" y="465"/>
                    <a:pt x="284" y="465"/>
                    <a:pt x="283" y="465"/>
                  </a:cubicBezTo>
                  <a:cubicBezTo>
                    <a:pt x="284" y="467"/>
                    <a:pt x="285" y="469"/>
                    <a:pt x="285" y="470"/>
                  </a:cubicBezTo>
                  <a:cubicBezTo>
                    <a:pt x="285" y="474"/>
                    <a:pt x="285" y="474"/>
                    <a:pt x="285" y="474"/>
                  </a:cubicBezTo>
                  <a:cubicBezTo>
                    <a:pt x="285" y="474"/>
                    <a:pt x="284" y="474"/>
                    <a:pt x="283" y="475"/>
                  </a:cubicBezTo>
                  <a:cubicBezTo>
                    <a:pt x="283" y="475"/>
                    <a:pt x="283" y="476"/>
                    <a:pt x="283" y="477"/>
                  </a:cubicBezTo>
                  <a:cubicBezTo>
                    <a:pt x="282" y="477"/>
                    <a:pt x="281" y="477"/>
                    <a:pt x="281" y="477"/>
                  </a:cubicBezTo>
                  <a:cubicBezTo>
                    <a:pt x="281" y="478"/>
                    <a:pt x="281" y="478"/>
                    <a:pt x="281" y="479"/>
                  </a:cubicBezTo>
                  <a:cubicBezTo>
                    <a:pt x="280" y="479"/>
                    <a:pt x="280" y="479"/>
                    <a:pt x="280" y="479"/>
                  </a:cubicBezTo>
                  <a:cubicBezTo>
                    <a:pt x="280" y="447"/>
                    <a:pt x="280" y="447"/>
                    <a:pt x="280" y="447"/>
                  </a:cubicBezTo>
                  <a:cubicBezTo>
                    <a:pt x="281" y="448"/>
                    <a:pt x="282" y="449"/>
                    <a:pt x="284" y="449"/>
                  </a:cubicBezTo>
                  <a:cubicBezTo>
                    <a:pt x="285" y="449"/>
                    <a:pt x="285" y="449"/>
                    <a:pt x="285" y="448"/>
                  </a:cubicBezTo>
                  <a:close/>
                  <a:moveTo>
                    <a:pt x="285" y="497"/>
                  </a:moveTo>
                  <a:cubicBezTo>
                    <a:pt x="285" y="500"/>
                    <a:pt x="285" y="500"/>
                    <a:pt x="285" y="500"/>
                  </a:cubicBezTo>
                  <a:cubicBezTo>
                    <a:pt x="284" y="501"/>
                    <a:pt x="284" y="502"/>
                    <a:pt x="284" y="504"/>
                  </a:cubicBezTo>
                  <a:cubicBezTo>
                    <a:pt x="285" y="505"/>
                    <a:pt x="285" y="505"/>
                    <a:pt x="285" y="505"/>
                  </a:cubicBezTo>
                  <a:cubicBezTo>
                    <a:pt x="285" y="510"/>
                    <a:pt x="285" y="510"/>
                    <a:pt x="285" y="510"/>
                  </a:cubicBezTo>
                  <a:cubicBezTo>
                    <a:pt x="283" y="509"/>
                    <a:pt x="282" y="508"/>
                    <a:pt x="280" y="508"/>
                  </a:cubicBezTo>
                  <a:cubicBezTo>
                    <a:pt x="280" y="501"/>
                    <a:pt x="280" y="501"/>
                    <a:pt x="280" y="501"/>
                  </a:cubicBezTo>
                  <a:cubicBezTo>
                    <a:pt x="282" y="499"/>
                    <a:pt x="283" y="498"/>
                    <a:pt x="285" y="497"/>
                  </a:cubicBezTo>
                  <a:close/>
                  <a:moveTo>
                    <a:pt x="285" y="520"/>
                  </a:moveTo>
                  <a:cubicBezTo>
                    <a:pt x="285" y="524"/>
                    <a:pt x="285" y="524"/>
                    <a:pt x="285" y="524"/>
                  </a:cubicBezTo>
                  <a:cubicBezTo>
                    <a:pt x="283" y="523"/>
                    <a:pt x="281" y="523"/>
                    <a:pt x="280" y="522"/>
                  </a:cubicBezTo>
                  <a:cubicBezTo>
                    <a:pt x="280" y="517"/>
                    <a:pt x="280" y="517"/>
                    <a:pt x="280" y="517"/>
                  </a:cubicBezTo>
                  <a:cubicBezTo>
                    <a:pt x="281" y="518"/>
                    <a:pt x="282" y="519"/>
                    <a:pt x="284" y="520"/>
                  </a:cubicBezTo>
                  <a:cubicBezTo>
                    <a:pt x="285" y="520"/>
                    <a:pt x="285" y="520"/>
                    <a:pt x="285" y="520"/>
                  </a:cubicBezTo>
                  <a:close/>
                  <a:moveTo>
                    <a:pt x="285" y="524"/>
                  </a:moveTo>
                  <a:cubicBezTo>
                    <a:pt x="285" y="530"/>
                    <a:pt x="285" y="530"/>
                    <a:pt x="285" y="530"/>
                  </a:cubicBezTo>
                  <a:cubicBezTo>
                    <a:pt x="280" y="536"/>
                    <a:pt x="280" y="536"/>
                    <a:pt x="280" y="536"/>
                  </a:cubicBezTo>
                  <a:cubicBezTo>
                    <a:pt x="280" y="529"/>
                    <a:pt x="280" y="529"/>
                    <a:pt x="280" y="529"/>
                  </a:cubicBezTo>
                  <a:cubicBezTo>
                    <a:pt x="281" y="528"/>
                    <a:pt x="283" y="527"/>
                    <a:pt x="285" y="526"/>
                  </a:cubicBezTo>
                  <a:cubicBezTo>
                    <a:pt x="285" y="526"/>
                    <a:pt x="285" y="525"/>
                    <a:pt x="285" y="524"/>
                  </a:cubicBezTo>
                  <a:close/>
                  <a:moveTo>
                    <a:pt x="285" y="580"/>
                  </a:moveTo>
                  <a:cubicBezTo>
                    <a:pt x="285" y="605"/>
                    <a:pt x="285" y="605"/>
                    <a:pt x="285" y="605"/>
                  </a:cubicBezTo>
                  <a:cubicBezTo>
                    <a:pt x="284" y="593"/>
                    <a:pt x="286" y="588"/>
                    <a:pt x="280" y="583"/>
                  </a:cubicBezTo>
                  <a:cubicBezTo>
                    <a:pt x="280" y="577"/>
                    <a:pt x="280" y="577"/>
                    <a:pt x="280" y="577"/>
                  </a:cubicBezTo>
                  <a:cubicBezTo>
                    <a:pt x="282" y="578"/>
                    <a:pt x="283" y="579"/>
                    <a:pt x="285" y="580"/>
                  </a:cubicBezTo>
                  <a:close/>
                  <a:moveTo>
                    <a:pt x="285" y="605"/>
                  </a:moveTo>
                  <a:cubicBezTo>
                    <a:pt x="283" y="605"/>
                    <a:pt x="283" y="605"/>
                    <a:pt x="283" y="605"/>
                  </a:cubicBezTo>
                  <a:cubicBezTo>
                    <a:pt x="282" y="604"/>
                    <a:pt x="281" y="603"/>
                    <a:pt x="280" y="603"/>
                  </a:cubicBezTo>
                  <a:cubicBezTo>
                    <a:pt x="280" y="609"/>
                    <a:pt x="280" y="609"/>
                    <a:pt x="280" y="609"/>
                  </a:cubicBezTo>
                  <a:cubicBezTo>
                    <a:pt x="282" y="610"/>
                    <a:pt x="283" y="611"/>
                    <a:pt x="285" y="612"/>
                  </a:cubicBezTo>
                  <a:cubicBezTo>
                    <a:pt x="285" y="605"/>
                    <a:pt x="285" y="605"/>
                    <a:pt x="285" y="605"/>
                  </a:cubicBezTo>
                  <a:close/>
                  <a:moveTo>
                    <a:pt x="285" y="665"/>
                  </a:moveTo>
                  <a:cubicBezTo>
                    <a:pt x="285" y="677"/>
                    <a:pt x="285" y="677"/>
                    <a:pt x="285" y="677"/>
                  </a:cubicBezTo>
                  <a:cubicBezTo>
                    <a:pt x="283" y="677"/>
                    <a:pt x="281" y="676"/>
                    <a:pt x="280" y="675"/>
                  </a:cubicBezTo>
                  <a:cubicBezTo>
                    <a:pt x="280" y="663"/>
                    <a:pt x="280" y="663"/>
                    <a:pt x="280" y="663"/>
                  </a:cubicBezTo>
                  <a:cubicBezTo>
                    <a:pt x="285" y="665"/>
                    <a:pt x="285" y="665"/>
                    <a:pt x="285" y="665"/>
                  </a:cubicBezTo>
                  <a:close/>
                  <a:moveTo>
                    <a:pt x="285" y="730"/>
                  </a:moveTo>
                  <a:cubicBezTo>
                    <a:pt x="285" y="739"/>
                    <a:pt x="285" y="739"/>
                    <a:pt x="285" y="739"/>
                  </a:cubicBezTo>
                  <a:cubicBezTo>
                    <a:pt x="284" y="738"/>
                    <a:pt x="282" y="738"/>
                    <a:pt x="280" y="737"/>
                  </a:cubicBezTo>
                  <a:cubicBezTo>
                    <a:pt x="280" y="729"/>
                    <a:pt x="280" y="729"/>
                    <a:pt x="280" y="729"/>
                  </a:cubicBezTo>
                  <a:cubicBezTo>
                    <a:pt x="282" y="730"/>
                    <a:pt x="283" y="730"/>
                    <a:pt x="285" y="730"/>
                  </a:cubicBezTo>
                  <a:close/>
                  <a:moveTo>
                    <a:pt x="280" y="339"/>
                  </a:moveTo>
                  <a:cubicBezTo>
                    <a:pt x="281" y="339"/>
                    <a:pt x="281" y="339"/>
                    <a:pt x="281" y="339"/>
                  </a:cubicBezTo>
                  <a:cubicBezTo>
                    <a:pt x="280" y="339"/>
                    <a:pt x="280" y="338"/>
                    <a:pt x="280" y="338"/>
                  </a:cubicBezTo>
                  <a:lnTo>
                    <a:pt x="280" y="339"/>
                  </a:lnTo>
                  <a:close/>
                  <a:moveTo>
                    <a:pt x="272" y="21"/>
                  </a:moveTo>
                  <a:cubicBezTo>
                    <a:pt x="275" y="20"/>
                    <a:pt x="277" y="20"/>
                    <a:pt x="280" y="19"/>
                  </a:cubicBezTo>
                  <a:cubicBezTo>
                    <a:pt x="280" y="32"/>
                    <a:pt x="280" y="32"/>
                    <a:pt x="280" y="32"/>
                  </a:cubicBezTo>
                  <a:cubicBezTo>
                    <a:pt x="277" y="31"/>
                    <a:pt x="274" y="31"/>
                    <a:pt x="272" y="3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280" y="776"/>
                  </a:moveTo>
                  <a:cubicBezTo>
                    <a:pt x="277" y="775"/>
                    <a:pt x="274" y="774"/>
                    <a:pt x="272" y="773"/>
                  </a:cubicBezTo>
                  <a:cubicBezTo>
                    <a:pt x="272" y="727"/>
                    <a:pt x="272" y="727"/>
                    <a:pt x="272" y="727"/>
                  </a:cubicBezTo>
                  <a:cubicBezTo>
                    <a:pt x="274" y="728"/>
                    <a:pt x="274" y="728"/>
                    <a:pt x="274" y="728"/>
                  </a:cubicBezTo>
                  <a:cubicBezTo>
                    <a:pt x="276" y="728"/>
                    <a:pt x="278" y="729"/>
                    <a:pt x="280" y="729"/>
                  </a:cubicBezTo>
                  <a:cubicBezTo>
                    <a:pt x="280" y="737"/>
                    <a:pt x="280" y="737"/>
                    <a:pt x="280" y="737"/>
                  </a:cubicBezTo>
                  <a:cubicBezTo>
                    <a:pt x="278" y="737"/>
                    <a:pt x="277" y="737"/>
                    <a:pt x="275" y="737"/>
                  </a:cubicBezTo>
                  <a:cubicBezTo>
                    <a:pt x="276" y="740"/>
                    <a:pt x="278" y="749"/>
                    <a:pt x="280" y="757"/>
                  </a:cubicBezTo>
                  <a:cubicBezTo>
                    <a:pt x="280" y="776"/>
                    <a:pt x="280" y="776"/>
                    <a:pt x="280" y="776"/>
                  </a:cubicBezTo>
                  <a:close/>
                  <a:moveTo>
                    <a:pt x="280" y="54"/>
                  </a:moveTo>
                  <a:cubicBezTo>
                    <a:pt x="280" y="66"/>
                    <a:pt x="280" y="66"/>
                    <a:pt x="280" y="66"/>
                  </a:cubicBezTo>
                  <a:cubicBezTo>
                    <a:pt x="277" y="67"/>
                    <a:pt x="274" y="68"/>
                    <a:pt x="272" y="69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74" y="50"/>
                    <a:pt x="277" y="52"/>
                    <a:pt x="280" y="54"/>
                  </a:cubicBezTo>
                  <a:close/>
                  <a:moveTo>
                    <a:pt x="280" y="107"/>
                  </a:moveTo>
                  <a:cubicBezTo>
                    <a:pt x="280" y="127"/>
                    <a:pt x="280" y="127"/>
                    <a:pt x="280" y="127"/>
                  </a:cubicBezTo>
                  <a:cubicBezTo>
                    <a:pt x="277" y="128"/>
                    <a:pt x="274" y="127"/>
                    <a:pt x="272" y="124"/>
                  </a:cubicBezTo>
                  <a:cubicBezTo>
                    <a:pt x="272" y="114"/>
                    <a:pt x="272" y="114"/>
                    <a:pt x="272" y="114"/>
                  </a:cubicBezTo>
                  <a:cubicBezTo>
                    <a:pt x="273" y="111"/>
                    <a:pt x="277" y="109"/>
                    <a:pt x="280" y="107"/>
                  </a:cubicBezTo>
                  <a:close/>
                  <a:moveTo>
                    <a:pt x="280" y="194"/>
                  </a:moveTo>
                  <a:cubicBezTo>
                    <a:pt x="280" y="201"/>
                    <a:pt x="280" y="201"/>
                    <a:pt x="280" y="201"/>
                  </a:cubicBezTo>
                  <a:cubicBezTo>
                    <a:pt x="279" y="202"/>
                    <a:pt x="277" y="202"/>
                    <a:pt x="276" y="203"/>
                  </a:cubicBezTo>
                  <a:cubicBezTo>
                    <a:pt x="277" y="204"/>
                    <a:pt x="279" y="205"/>
                    <a:pt x="280" y="205"/>
                  </a:cubicBezTo>
                  <a:cubicBezTo>
                    <a:pt x="280" y="212"/>
                    <a:pt x="280" y="212"/>
                    <a:pt x="280" y="212"/>
                  </a:cubicBezTo>
                  <a:cubicBezTo>
                    <a:pt x="277" y="211"/>
                    <a:pt x="274" y="209"/>
                    <a:pt x="272" y="209"/>
                  </a:cubicBezTo>
                  <a:cubicBezTo>
                    <a:pt x="272" y="201"/>
                    <a:pt x="272" y="201"/>
                    <a:pt x="272" y="201"/>
                  </a:cubicBezTo>
                  <a:cubicBezTo>
                    <a:pt x="274" y="198"/>
                    <a:pt x="277" y="196"/>
                    <a:pt x="280" y="194"/>
                  </a:cubicBezTo>
                  <a:close/>
                  <a:moveTo>
                    <a:pt x="280" y="221"/>
                  </a:moveTo>
                  <a:cubicBezTo>
                    <a:pt x="280" y="227"/>
                    <a:pt x="280" y="227"/>
                    <a:pt x="280" y="227"/>
                  </a:cubicBezTo>
                  <a:cubicBezTo>
                    <a:pt x="277" y="228"/>
                    <a:pt x="274" y="230"/>
                    <a:pt x="272" y="232"/>
                  </a:cubicBezTo>
                  <a:cubicBezTo>
                    <a:pt x="272" y="227"/>
                    <a:pt x="272" y="227"/>
                    <a:pt x="272" y="227"/>
                  </a:cubicBezTo>
                  <a:cubicBezTo>
                    <a:pt x="272" y="227"/>
                    <a:pt x="272" y="227"/>
                    <a:pt x="272" y="227"/>
                  </a:cubicBezTo>
                  <a:cubicBezTo>
                    <a:pt x="272" y="226"/>
                    <a:pt x="272" y="226"/>
                    <a:pt x="272" y="226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7" y="221"/>
                    <a:pt x="278" y="221"/>
                    <a:pt x="280" y="221"/>
                  </a:cubicBezTo>
                  <a:close/>
                  <a:moveTo>
                    <a:pt x="280" y="267"/>
                  </a:moveTo>
                  <a:cubicBezTo>
                    <a:pt x="280" y="273"/>
                    <a:pt x="280" y="273"/>
                    <a:pt x="280" y="273"/>
                  </a:cubicBezTo>
                  <a:cubicBezTo>
                    <a:pt x="279" y="272"/>
                    <a:pt x="279" y="271"/>
                    <a:pt x="278" y="270"/>
                  </a:cubicBezTo>
                  <a:cubicBezTo>
                    <a:pt x="276" y="273"/>
                    <a:pt x="273" y="276"/>
                    <a:pt x="272" y="279"/>
                  </a:cubicBezTo>
                  <a:cubicBezTo>
                    <a:pt x="272" y="271"/>
                    <a:pt x="272" y="271"/>
                    <a:pt x="272" y="271"/>
                  </a:cubicBezTo>
                  <a:cubicBezTo>
                    <a:pt x="272" y="268"/>
                    <a:pt x="272" y="266"/>
                    <a:pt x="272" y="264"/>
                  </a:cubicBezTo>
                  <a:cubicBezTo>
                    <a:pt x="272" y="260"/>
                    <a:pt x="272" y="260"/>
                    <a:pt x="272" y="260"/>
                  </a:cubicBezTo>
                  <a:cubicBezTo>
                    <a:pt x="274" y="263"/>
                    <a:pt x="277" y="265"/>
                    <a:pt x="280" y="267"/>
                  </a:cubicBezTo>
                  <a:close/>
                  <a:moveTo>
                    <a:pt x="280" y="281"/>
                  </a:moveTo>
                  <a:cubicBezTo>
                    <a:pt x="280" y="289"/>
                    <a:pt x="280" y="289"/>
                    <a:pt x="280" y="289"/>
                  </a:cubicBezTo>
                  <a:cubicBezTo>
                    <a:pt x="279" y="291"/>
                    <a:pt x="278" y="293"/>
                    <a:pt x="278" y="295"/>
                  </a:cubicBezTo>
                  <a:cubicBezTo>
                    <a:pt x="279" y="296"/>
                    <a:pt x="279" y="297"/>
                    <a:pt x="280" y="298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77" y="300"/>
                    <a:pt x="275" y="297"/>
                    <a:pt x="272" y="295"/>
                  </a:cubicBezTo>
                  <a:cubicBezTo>
                    <a:pt x="272" y="290"/>
                    <a:pt x="272" y="290"/>
                    <a:pt x="272" y="290"/>
                  </a:cubicBezTo>
                  <a:cubicBezTo>
                    <a:pt x="272" y="290"/>
                    <a:pt x="272" y="291"/>
                    <a:pt x="272" y="291"/>
                  </a:cubicBezTo>
                  <a:cubicBezTo>
                    <a:pt x="275" y="287"/>
                    <a:pt x="278" y="284"/>
                    <a:pt x="280" y="281"/>
                  </a:cubicBezTo>
                  <a:close/>
                  <a:moveTo>
                    <a:pt x="280" y="321"/>
                  </a:moveTo>
                  <a:cubicBezTo>
                    <a:pt x="280" y="331"/>
                    <a:pt x="280" y="331"/>
                    <a:pt x="280" y="331"/>
                  </a:cubicBezTo>
                  <a:cubicBezTo>
                    <a:pt x="278" y="331"/>
                    <a:pt x="278" y="331"/>
                    <a:pt x="278" y="331"/>
                  </a:cubicBezTo>
                  <a:cubicBezTo>
                    <a:pt x="277" y="328"/>
                    <a:pt x="277" y="326"/>
                    <a:pt x="277" y="322"/>
                  </a:cubicBezTo>
                  <a:cubicBezTo>
                    <a:pt x="278" y="322"/>
                    <a:pt x="279" y="321"/>
                    <a:pt x="280" y="321"/>
                  </a:cubicBezTo>
                  <a:close/>
                  <a:moveTo>
                    <a:pt x="280" y="338"/>
                  </a:moveTo>
                  <a:cubicBezTo>
                    <a:pt x="280" y="339"/>
                    <a:pt x="280" y="339"/>
                    <a:pt x="280" y="339"/>
                  </a:cubicBezTo>
                  <a:cubicBezTo>
                    <a:pt x="278" y="339"/>
                    <a:pt x="278" y="339"/>
                    <a:pt x="278" y="339"/>
                  </a:cubicBezTo>
                  <a:cubicBezTo>
                    <a:pt x="278" y="341"/>
                    <a:pt x="277" y="342"/>
                    <a:pt x="277" y="344"/>
                  </a:cubicBezTo>
                  <a:cubicBezTo>
                    <a:pt x="278" y="344"/>
                    <a:pt x="279" y="344"/>
                    <a:pt x="280" y="344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77" y="353"/>
                    <a:pt x="275" y="354"/>
                    <a:pt x="272" y="355"/>
                  </a:cubicBezTo>
                  <a:cubicBezTo>
                    <a:pt x="272" y="336"/>
                    <a:pt x="272" y="336"/>
                    <a:pt x="272" y="336"/>
                  </a:cubicBezTo>
                  <a:cubicBezTo>
                    <a:pt x="273" y="336"/>
                    <a:pt x="275" y="335"/>
                    <a:pt x="278" y="335"/>
                  </a:cubicBezTo>
                  <a:cubicBezTo>
                    <a:pt x="279" y="336"/>
                    <a:pt x="279" y="337"/>
                    <a:pt x="280" y="338"/>
                  </a:cubicBezTo>
                  <a:close/>
                  <a:moveTo>
                    <a:pt x="280" y="389"/>
                  </a:moveTo>
                  <a:cubicBezTo>
                    <a:pt x="280" y="403"/>
                    <a:pt x="280" y="403"/>
                    <a:pt x="280" y="403"/>
                  </a:cubicBezTo>
                  <a:cubicBezTo>
                    <a:pt x="279" y="399"/>
                    <a:pt x="278" y="398"/>
                    <a:pt x="276" y="394"/>
                  </a:cubicBezTo>
                  <a:cubicBezTo>
                    <a:pt x="272" y="394"/>
                    <a:pt x="272" y="394"/>
                    <a:pt x="272" y="394"/>
                  </a:cubicBezTo>
                  <a:cubicBezTo>
                    <a:pt x="272" y="390"/>
                    <a:pt x="272" y="390"/>
                    <a:pt x="272" y="390"/>
                  </a:cubicBezTo>
                  <a:cubicBezTo>
                    <a:pt x="280" y="389"/>
                    <a:pt x="280" y="389"/>
                    <a:pt x="280" y="389"/>
                  </a:cubicBezTo>
                  <a:close/>
                  <a:moveTo>
                    <a:pt x="280" y="410"/>
                  </a:moveTo>
                  <a:cubicBezTo>
                    <a:pt x="280" y="414"/>
                    <a:pt x="280" y="414"/>
                    <a:pt x="280" y="414"/>
                  </a:cubicBezTo>
                  <a:cubicBezTo>
                    <a:pt x="272" y="414"/>
                    <a:pt x="272" y="414"/>
                    <a:pt x="272" y="414"/>
                  </a:cubicBezTo>
                  <a:cubicBezTo>
                    <a:pt x="272" y="406"/>
                    <a:pt x="272" y="406"/>
                    <a:pt x="272" y="406"/>
                  </a:cubicBezTo>
                  <a:cubicBezTo>
                    <a:pt x="272" y="410"/>
                    <a:pt x="272" y="410"/>
                    <a:pt x="272" y="410"/>
                  </a:cubicBezTo>
                  <a:cubicBezTo>
                    <a:pt x="273" y="410"/>
                    <a:pt x="274" y="411"/>
                    <a:pt x="275" y="411"/>
                  </a:cubicBezTo>
                  <a:cubicBezTo>
                    <a:pt x="277" y="411"/>
                    <a:pt x="278" y="410"/>
                    <a:pt x="280" y="410"/>
                  </a:cubicBezTo>
                  <a:close/>
                  <a:moveTo>
                    <a:pt x="280" y="447"/>
                  </a:moveTo>
                  <a:cubicBezTo>
                    <a:pt x="280" y="479"/>
                    <a:pt x="280" y="479"/>
                    <a:pt x="280" y="479"/>
                  </a:cubicBezTo>
                  <a:cubicBezTo>
                    <a:pt x="278" y="479"/>
                    <a:pt x="278" y="479"/>
                    <a:pt x="278" y="479"/>
                  </a:cubicBezTo>
                  <a:cubicBezTo>
                    <a:pt x="277" y="482"/>
                    <a:pt x="275" y="484"/>
                    <a:pt x="274" y="486"/>
                  </a:cubicBezTo>
                  <a:cubicBezTo>
                    <a:pt x="273" y="487"/>
                    <a:pt x="272" y="487"/>
                    <a:pt x="272" y="487"/>
                  </a:cubicBezTo>
                  <a:cubicBezTo>
                    <a:pt x="272" y="454"/>
                    <a:pt x="272" y="454"/>
                    <a:pt x="272" y="454"/>
                  </a:cubicBezTo>
                  <a:cubicBezTo>
                    <a:pt x="272" y="454"/>
                    <a:pt x="274" y="454"/>
                    <a:pt x="275" y="454"/>
                  </a:cubicBezTo>
                  <a:cubicBezTo>
                    <a:pt x="275" y="454"/>
                    <a:pt x="274" y="453"/>
                    <a:pt x="274" y="452"/>
                  </a:cubicBezTo>
                  <a:cubicBezTo>
                    <a:pt x="273" y="452"/>
                    <a:pt x="272" y="451"/>
                    <a:pt x="272" y="451"/>
                  </a:cubicBezTo>
                  <a:cubicBezTo>
                    <a:pt x="272" y="449"/>
                    <a:pt x="272" y="449"/>
                    <a:pt x="272" y="449"/>
                  </a:cubicBezTo>
                  <a:cubicBezTo>
                    <a:pt x="272" y="449"/>
                    <a:pt x="272" y="448"/>
                    <a:pt x="272" y="447"/>
                  </a:cubicBezTo>
                  <a:cubicBezTo>
                    <a:pt x="276" y="445"/>
                    <a:pt x="277" y="446"/>
                    <a:pt x="280" y="447"/>
                  </a:cubicBezTo>
                  <a:close/>
                  <a:moveTo>
                    <a:pt x="280" y="501"/>
                  </a:moveTo>
                  <a:cubicBezTo>
                    <a:pt x="280" y="508"/>
                    <a:pt x="280" y="508"/>
                    <a:pt x="280" y="508"/>
                  </a:cubicBezTo>
                  <a:cubicBezTo>
                    <a:pt x="277" y="508"/>
                    <a:pt x="275" y="510"/>
                    <a:pt x="274" y="513"/>
                  </a:cubicBezTo>
                  <a:cubicBezTo>
                    <a:pt x="277" y="515"/>
                    <a:pt x="278" y="516"/>
                    <a:pt x="280" y="517"/>
                  </a:cubicBezTo>
                  <a:cubicBezTo>
                    <a:pt x="280" y="522"/>
                    <a:pt x="280" y="522"/>
                    <a:pt x="280" y="522"/>
                  </a:cubicBezTo>
                  <a:cubicBezTo>
                    <a:pt x="277" y="520"/>
                    <a:pt x="275" y="519"/>
                    <a:pt x="272" y="518"/>
                  </a:cubicBezTo>
                  <a:cubicBezTo>
                    <a:pt x="272" y="509"/>
                    <a:pt x="272" y="509"/>
                    <a:pt x="272" y="509"/>
                  </a:cubicBezTo>
                  <a:cubicBezTo>
                    <a:pt x="276" y="505"/>
                    <a:pt x="278" y="503"/>
                    <a:pt x="280" y="501"/>
                  </a:cubicBezTo>
                  <a:close/>
                  <a:moveTo>
                    <a:pt x="280" y="529"/>
                  </a:moveTo>
                  <a:cubicBezTo>
                    <a:pt x="280" y="536"/>
                    <a:pt x="280" y="536"/>
                    <a:pt x="280" y="536"/>
                  </a:cubicBezTo>
                  <a:cubicBezTo>
                    <a:pt x="272" y="544"/>
                    <a:pt x="272" y="544"/>
                    <a:pt x="272" y="544"/>
                  </a:cubicBezTo>
                  <a:cubicBezTo>
                    <a:pt x="272" y="537"/>
                    <a:pt x="272" y="537"/>
                    <a:pt x="272" y="537"/>
                  </a:cubicBezTo>
                  <a:cubicBezTo>
                    <a:pt x="273" y="537"/>
                    <a:pt x="275" y="536"/>
                    <a:pt x="277" y="534"/>
                  </a:cubicBezTo>
                  <a:cubicBezTo>
                    <a:pt x="275" y="533"/>
                    <a:pt x="273" y="531"/>
                    <a:pt x="272" y="530"/>
                  </a:cubicBezTo>
                  <a:cubicBezTo>
                    <a:pt x="272" y="526"/>
                    <a:pt x="272" y="526"/>
                    <a:pt x="272" y="526"/>
                  </a:cubicBezTo>
                  <a:cubicBezTo>
                    <a:pt x="273" y="527"/>
                    <a:pt x="275" y="529"/>
                    <a:pt x="277" y="530"/>
                  </a:cubicBezTo>
                  <a:cubicBezTo>
                    <a:pt x="278" y="529"/>
                    <a:pt x="279" y="529"/>
                    <a:pt x="280" y="529"/>
                  </a:cubicBezTo>
                  <a:close/>
                  <a:moveTo>
                    <a:pt x="280" y="577"/>
                  </a:moveTo>
                  <a:cubicBezTo>
                    <a:pt x="280" y="583"/>
                    <a:pt x="280" y="583"/>
                    <a:pt x="280" y="583"/>
                  </a:cubicBezTo>
                  <a:cubicBezTo>
                    <a:pt x="279" y="582"/>
                    <a:pt x="277" y="581"/>
                    <a:pt x="275" y="579"/>
                  </a:cubicBezTo>
                  <a:cubicBezTo>
                    <a:pt x="274" y="592"/>
                    <a:pt x="272" y="596"/>
                    <a:pt x="280" y="603"/>
                  </a:cubicBezTo>
                  <a:cubicBezTo>
                    <a:pt x="280" y="609"/>
                    <a:pt x="280" y="609"/>
                    <a:pt x="280" y="609"/>
                  </a:cubicBezTo>
                  <a:cubicBezTo>
                    <a:pt x="277" y="607"/>
                    <a:pt x="274" y="605"/>
                    <a:pt x="272" y="603"/>
                  </a:cubicBezTo>
                  <a:cubicBezTo>
                    <a:pt x="272" y="572"/>
                    <a:pt x="272" y="572"/>
                    <a:pt x="272" y="572"/>
                  </a:cubicBezTo>
                  <a:cubicBezTo>
                    <a:pt x="272" y="573"/>
                    <a:pt x="272" y="573"/>
                    <a:pt x="272" y="573"/>
                  </a:cubicBezTo>
                  <a:cubicBezTo>
                    <a:pt x="275" y="574"/>
                    <a:pt x="277" y="575"/>
                    <a:pt x="280" y="577"/>
                  </a:cubicBezTo>
                  <a:close/>
                  <a:moveTo>
                    <a:pt x="280" y="663"/>
                  </a:moveTo>
                  <a:cubicBezTo>
                    <a:pt x="280" y="675"/>
                    <a:pt x="280" y="675"/>
                    <a:pt x="280" y="675"/>
                  </a:cubicBezTo>
                  <a:cubicBezTo>
                    <a:pt x="273" y="673"/>
                    <a:pt x="273" y="672"/>
                    <a:pt x="273" y="671"/>
                  </a:cubicBezTo>
                  <a:cubicBezTo>
                    <a:pt x="274" y="668"/>
                    <a:pt x="275" y="665"/>
                    <a:pt x="276" y="662"/>
                  </a:cubicBezTo>
                  <a:cubicBezTo>
                    <a:pt x="280" y="663"/>
                    <a:pt x="280" y="663"/>
                    <a:pt x="280" y="663"/>
                  </a:cubicBezTo>
                  <a:close/>
                  <a:moveTo>
                    <a:pt x="272" y="442"/>
                  </a:moveTo>
                  <a:cubicBezTo>
                    <a:pt x="272" y="435"/>
                    <a:pt x="272" y="435"/>
                    <a:pt x="272" y="435"/>
                  </a:cubicBezTo>
                  <a:cubicBezTo>
                    <a:pt x="272" y="435"/>
                    <a:pt x="272" y="435"/>
                    <a:pt x="273" y="435"/>
                  </a:cubicBezTo>
                  <a:cubicBezTo>
                    <a:pt x="273" y="438"/>
                    <a:pt x="273" y="440"/>
                    <a:pt x="274" y="442"/>
                  </a:cubicBezTo>
                  <a:cubicBezTo>
                    <a:pt x="272" y="442"/>
                    <a:pt x="272" y="442"/>
                    <a:pt x="272" y="442"/>
                  </a:cubicBezTo>
                  <a:close/>
                  <a:moveTo>
                    <a:pt x="272" y="365"/>
                  </a:moveTo>
                  <a:cubicBezTo>
                    <a:pt x="272" y="361"/>
                    <a:pt x="272" y="361"/>
                    <a:pt x="272" y="361"/>
                  </a:cubicBezTo>
                  <a:cubicBezTo>
                    <a:pt x="272" y="362"/>
                    <a:pt x="272" y="363"/>
                    <a:pt x="272" y="365"/>
                  </a:cubicBezTo>
                  <a:cubicBezTo>
                    <a:pt x="272" y="365"/>
                    <a:pt x="272" y="365"/>
                    <a:pt x="272" y="365"/>
                  </a:cubicBezTo>
                  <a:close/>
                  <a:moveTo>
                    <a:pt x="272" y="324"/>
                  </a:move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3" y="317"/>
                  </a:cubicBezTo>
                  <a:cubicBezTo>
                    <a:pt x="273" y="319"/>
                    <a:pt x="272" y="321"/>
                    <a:pt x="272" y="324"/>
                  </a:cubicBezTo>
                  <a:close/>
                  <a:moveTo>
                    <a:pt x="262" y="24"/>
                  </a:moveTo>
                  <a:cubicBezTo>
                    <a:pt x="263" y="23"/>
                    <a:pt x="264" y="23"/>
                    <a:pt x="265" y="22"/>
                  </a:cubicBezTo>
                  <a:cubicBezTo>
                    <a:pt x="268" y="22"/>
                    <a:pt x="270" y="22"/>
                    <a:pt x="272" y="21"/>
                  </a:cubicBezTo>
                  <a:cubicBezTo>
                    <a:pt x="272" y="31"/>
                    <a:pt x="272" y="31"/>
                    <a:pt x="272" y="31"/>
                  </a:cubicBezTo>
                  <a:cubicBezTo>
                    <a:pt x="268" y="31"/>
                    <a:pt x="265" y="31"/>
                    <a:pt x="262" y="33"/>
                  </a:cubicBezTo>
                  <a:cubicBezTo>
                    <a:pt x="262" y="24"/>
                    <a:pt x="262" y="24"/>
                    <a:pt x="262" y="24"/>
                  </a:cubicBezTo>
                  <a:close/>
                  <a:moveTo>
                    <a:pt x="272" y="773"/>
                  </a:moveTo>
                  <a:cubicBezTo>
                    <a:pt x="268" y="772"/>
                    <a:pt x="265" y="772"/>
                    <a:pt x="262" y="770"/>
                  </a:cubicBezTo>
                  <a:cubicBezTo>
                    <a:pt x="262" y="762"/>
                    <a:pt x="262" y="762"/>
                    <a:pt x="262" y="762"/>
                  </a:cubicBezTo>
                  <a:cubicBezTo>
                    <a:pt x="264" y="764"/>
                    <a:pt x="268" y="765"/>
                    <a:pt x="271" y="766"/>
                  </a:cubicBezTo>
                  <a:cubicBezTo>
                    <a:pt x="272" y="764"/>
                    <a:pt x="272" y="764"/>
                    <a:pt x="266" y="737"/>
                  </a:cubicBezTo>
                  <a:cubicBezTo>
                    <a:pt x="265" y="735"/>
                    <a:pt x="263" y="733"/>
                    <a:pt x="262" y="731"/>
                  </a:cubicBezTo>
                  <a:cubicBezTo>
                    <a:pt x="262" y="722"/>
                    <a:pt x="262" y="722"/>
                    <a:pt x="262" y="722"/>
                  </a:cubicBezTo>
                  <a:cubicBezTo>
                    <a:pt x="265" y="723"/>
                    <a:pt x="268" y="725"/>
                    <a:pt x="272" y="727"/>
                  </a:cubicBezTo>
                  <a:cubicBezTo>
                    <a:pt x="272" y="773"/>
                    <a:pt x="272" y="773"/>
                    <a:pt x="272" y="773"/>
                  </a:cubicBezTo>
                  <a:close/>
                  <a:moveTo>
                    <a:pt x="272" y="48"/>
                  </a:moveTo>
                  <a:cubicBezTo>
                    <a:pt x="272" y="69"/>
                    <a:pt x="272" y="69"/>
                    <a:pt x="272" y="69"/>
                  </a:cubicBezTo>
                  <a:cubicBezTo>
                    <a:pt x="269" y="70"/>
                    <a:pt x="267" y="71"/>
                    <a:pt x="264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2" y="65"/>
                    <a:pt x="262" y="65"/>
                    <a:pt x="262" y="65"/>
                  </a:cubicBezTo>
                  <a:cubicBezTo>
                    <a:pt x="265" y="64"/>
                    <a:pt x="268" y="63"/>
                    <a:pt x="271" y="62"/>
                  </a:cubicBezTo>
                  <a:cubicBezTo>
                    <a:pt x="271" y="61"/>
                    <a:pt x="270" y="60"/>
                    <a:pt x="270" y="59"/>
                  </a:cubicBezTo>
                  <a:cubicBezTo>
                    <a:pt x="268" y="56"/>
                    <a:pt x="265" y="54"/>
                    <a:pt x="262" y="52"/>
                  </a:cubicBezTo>
                  <a:cubicBezTo>
                    <a:pt x="262" y="40"/>
                    <a:pt x="262" y="40"/>
                    <a:pt x="262" y="40"/>
                  </a:cubicBezTo>
                  <a:cubicBezTo>
                    <a:pt x="265" y="43"/>
                    <a:pt x="268" y="45"/>
                    <a:pt x="272" y="48"/>
                  </a:cubicBezTo>
                  <a:close/>
                  <a:moveTo>
                    <a:pt x="272" y="114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271" y="124"/>
                    <a:pt x="270" y="123"/>
                    <a:pt x="270" y="122"/>
                  </a:cubicBezTo>
                  <a:cubicBezTo>
                    <a:pt x="270" y="119"/>
                    <a:pt x="270" y="116"/>
                    <a:pt x="272" y="114"/>
                  </a:cubicBezTo>
                  <a:close/>
                  <a:moveTo>
                    <a:pt x="272" y="201"/>
                  </a:moveTo>
                  <a:cubicBezTo>
                    <a:pt x="272" y="209"/>
                    <a:pt x="272" y="209"/>
                    <a:pt x="272" y="209"/>
                  </a:cubicBezTo>
                  <a:cubicBezTo>
                    <a:pt x="269" y="209"/>
                    <a:pt x="266" y="210"/>
                    <a:pt x="262" y="213"/>
                  </a:cubicBezTo>
                  <a:cubicBezTo>
                    <a:pt x="262" y="207"/>
                    <a:pt x="262" y="207"/>
                    <a:pt x="262" y="207"/>
                  </a:cubicBezTo>
                  <a:cubicBezTo>
                    <a:pt x="264" y="205"/>
                    <a:pt x="267" y="203"/>
                    <a:pt x="270" y="202"/>
                  </a:cubicBezTo>
                  <a:cubicBezTo>
                    <a:pt x="270" y="202"/>
                    <a:pt x="271" y="201"/>
                    <a:pt x="272" y="201"/>
                  </a:cubicBezTo>
                  <a:close/>
                  <a:moveTo>
                    <a:pt x="272" y="220"/>
                  </a:moveTo>
                  <a:cubicBezTo>
                    <a:pt x="272" y="226"/>
                    <a:pt x="272" y="226"/>
                    <a:pt x="272" y="226"/>
                  </a:cubicBezTo>
                  <a:cubicBezTo>
                    <a:pt x="268" y="225"/>
                    <a:pt x="265" y="223"/>
                    <a:pt x="262" y="222"/>
                  </a:cubicBezTo>
                  <a:cubicBezTo>
                    <a:pt x="262" y="215"/>
                    <a:pt x="262" y="215"/>
                    <a:pt x="262" y="215"/>
                  </a:cubicBezTo>
                  <a:cubicBezTo>
                    <a:pt x="265" y="217"/>
                    <a:pt x="268" y="218"/>
                    <a:pt x="272" y="220"/>
                  </a:cubicBezTo>
                  <a:close/>
                  <a:moveTo>
                    <a:pt x="272" y="227"/>
                  </a:moveTo>
                  <a:cubicBezTo>
                    <a:pt x="272" y="232"/>
                    <a:pt x="272" y="232"/>
                    <a:pt x="272" y="232"/>
                  </a:cubicBezTo>
                  <a:cubicBezTo>
                    <a:pt x="268" y="235"/>
                    <a:pt x="264" y="238"/>
                    <a:pt x="262" y="241"/>
                  </a:cubicBezTo>
                  <a:cubicBezTo>
                    <a:pt x="262" y="232"/>
                    <a:pt x="262" y="232"/>
                    <a:pt x="262" y="232"/>
                  </a:cubicBezTo>
                  <a:cubicBezTo>
                    <a:pt x="265" y="231"/>
                    <a:pt x="268" y="230"/>
                    <a:pt x="272" y="227"/>
                  </a:cubicBezTo>
                  <a:close/>
                  <a:moveTo>
                    <a:pt x="272" y="260"/>
                  </a:moveTo>
                  <a:cubicBezTo>
                    <a:pt x="272" y="264"/>
                    <a:pt x="272" y="264"/>
                    <a:pt x="272" y="264"/>
                  </a:cubicBezTo>
                  <a:cubicBezTo>
                    <a:pt x="271" y="263"/>
                    <a:pt x="270" y="262"/>
                    <a:pt x="268" y="262"/>
                  </a:cubicBezTo>
                  <a:cubicBezTo>
                    <a:pt x="266" y="266"/>
                    <a:pt x="264" y="269"/>
                    <a:pt x="262" y="272"/>
                  </a:cubicBezTo>
                  <a:cubicBezTo>
                    <a:pt x="262" y="264"/>
                    <a:pt x="262" y="264"/>
                    <a:pt x="262" y="264"/>
                  </a:cubicBezTo>
                  <a:cubicBezTo>
                    <a:pt x="264" y="261"/>
                    <a:pt x="264" y="259"/>
                    <a:pt x="262" y="254"/>
                  </a:cubicBezTo>
                  <a:cubicBezTo>
                    <a:pt x="262" y="250"/>
                    <a:pt x="262" y="250"/>
                    <a:pt x="262" y="250"/>
                  </a:cubicBezTo>
                  <a:cubicBezTo>
                    <a:pt x="266" y="253"/>
                    <a:pt x="268" y="257"/>
                    <a:pt x="272" y="260"/>
                  </a:cubicBezTo>
                  <a:close/>
                  <a:moveTo>
                    <a:pt x="272" y="271"/>
                  </a:moveTo>
                  <a:cubicBezTo>
                    <a:pt x="270" y="275"/>
                    <a:pt x="266" y="280"/>
                    <a:pt x="264" y="283"/>
                  </a:cubicBezTo>
                  <a:cubicBezTo>
                    <a:pt x="263" y="281"/>
                    <a:pt x="262" y="280"/>
                    <a:pt x="262" y="279"/>
                  </a:cubicBezTo>
                  <a:cubicBezTo>
                    <a:pt x="262" y="286"/>
                    <a:pt x="262" y="286"/>
                    <a:pt x="262" y="286"/>
                  </a:cubicBezTo>
                  <a:cubicBezTo>
                    <a:pt x="264" y="288"/>
                    <a:pt x="266" y="290"/>
                    <a:pt x="268" y="292"/>
                  </a:cubicBezTo>
                  <a:cubicBezTo>
                    <a:pt x="269" y="293"/>
                    <a:pt x="270" y="294"/>
                    <a:pt x="272" y="295"/>
                  </a:cubicBezTo>
                  <a:cubicBezTo>
                    <a:pt x="272" y="290"/>
                    <a:pt x="272" y="290"/>
                    <a:pt x="272" y="290"/>
                  </a:cubicBezTo>
                  <a:cubicBezTo>
                    <a:pt x="269" y="285"/>
                    <a:pt x="270" y="282"/>
                    <a:pt x="272" y="279"/>
                  </a:cubicBezTo>
                  <a:cubicBezTo>
                    <a:pt x="272" y="271"/>
                    <a:pt x="272" y="271"/>
                    <a:pt x="272" y="271"/>
                  </a:cubicBezTo>
                  <a:close/>
                  <a:moveTo>
                    <a:pt x="272" y="317"/>
                  </a:moveTo>
                  <a:cubicBezTo>
                    <a:pt x="272" y="324"/>
                    <a:pt x="272" y="324"/>
                    <a:pt x="272" y="324"/>
                  </a:cubicBezTo>
                  <a:cubicBezTo>
                    <a:pt x="270" y="331"/>
                    <a:pt x="265" y="339"/>
                    <a:pt x="262" y="346"/>
                  </a:cubicBezTo>
                  <a:cubicBezTo>
                    <a:pt x="262" y="324"/>
                    <a:pt x="262" y="324"/>
                    <a:pt x="262" y="324"/>
                  </a:cubicBezTo>
                  <a:cubicBezTo>
                    <a:pt x="263" y="320"/>
                    <a:pt x="266" y="317"/>
                    <a:pt x="272" y="317"/>
                  </a:cubicBezTo>
                  <a:close/>
                  <a:moveTo>
                    <a:pt x="272" y="336"/>
                  </a:moveTo>
                  <a:cubicBezTo>
                    <a:pt x="269" y="338"/>
                    <a:pt x="269" y="341"/>
                    <a:pt x="269" y="347"/>
                  </a:cubicBezTo>
                  <a:cubicBezTo>
                    <a:pt x="267" y="347"/>
                    <a:pt x="266" y="347"/>
                    <a:pt x="264" y="347"/>
                  </a:cubicBezTo>
                  <a:cubicBezTo>
                    <a:pt x="264" y="351"/>
                    <a:pt x="262" y="353"/>
                    <a:pt x="262" y="355"/>
                  </a:cubicBezTo>
                  <a:cubicBezTo>
                    <a:pt x="262" y="381"/>
                    <a:pt x="262" y="381"/>
                    <a:pt x="262" y="381"/>
                  </a:cubicBezTo>
                  <a:cubicBezTo>
                    <a:pt x="262" y="382"/>
                    <a:pt x="262" y="382"/>
                    <a:pt x="262" y="382"/>
                  </a:cubicBezTo>
                  <a:cubicBezTo>
                    <a:pt x="264" y="381"/>
                    <a:pt x="266" y="381"/>
                    <a:pt x="268" y="381"/>
                  </a:cubicBezTo>
                  <a:cubicBezTo>
                    <a:pt x="270" y="376"/>
                    <a:pt x="270" y="373"/>
                    <a:pt x="268" y="368"/>
                  </a:cubicBezTo>
                  <a:cubicBezTo>
                    <a:pt x="269" y="367"/>
                    <a:pt x="270" y="366"/>
                    <a:pt x="272" y="365"/>
                  </a:cubicBezTo>
                  <a:cubicBezTo>
                    <a:pt x="272" y="361"/>
                    <a:pt x="272" y="361"/>
                    <a:pt x="272" y="361"/>
                  </a:cubicBezTo>
                  <a:cubicBezTo>
                    <a:pt x="271" y="359"/>
                    <a:pt x="271" y="357"/>
                    <a:pt x="271" y="355"/>
                  </a:cubicBezTo>
                  <a:cubicBezTo>
                    <a:pt x="272" y="355"/>
                    <a:pt x="272" y="355"/>
                    <a:pt x="272" y="355"/>
                  </a:cubicBezTo>
                  <a:cubicBezTo>
                    <a:pt x="272" y="336"/>
                    <a:pt x="272" y="336"/>
                    <a:pt x="272" y="336"/>
                  </a:cubicBezTo>
                  <a:close/>
                  <a:moveTo>
                    <a:pt x="272" y="390"/>
                  </a:moveTo>
                  <a:cubicBezTo>
                    <a:pt x="272" y="394"/>
                    <a:pt x="272" y="394"/>
                    <a:pt x="272" y="394"/>
                  </a:cubicBezTo>
                  <a:cubicBezTo>
                    <a:pt x="269" y="394"/>
                    <a:pt x="269" y="394"/>
                    <a:pt x="269" y="394"/>
                  </a:cubicBezTo>
                  <a:cubicBezTo>
                    <a:pt x="270" y="398"/>
                    <a:pt x="271" y="402"/>
                    <a:pt x="272" y="406"/>
                  </a:cubicBezTo>
                  <a:cubicBezTo>
                    <a:pt x="272" y="414"/>
                    <a:pt x="272" y="414"/>
                    <a:pt x="272" y="414"/>
                  </a:cubicBezTo>
                  <a:cubicBezTo>
                    <a:pt x="262" y="414"/>
                    <a:pt x="262" y="414"/>
                    <a:pt x="262" y="414"/>
                  </a:cubicBezTo>
                  <a:cubicBezTo>
                    <a:pt x="262" y="411"/>
                    <a:pt x="262" y="411"/>
                    <a:pt x="262" y="411"/>
                  </a:cubicBezTo>
                  <a:cubicBezTo>
                    <a:pt x="262" y="411"/>
                    <a:pt x="262" y="411"/>
                    <a:pt x="262" y="411"/>
                  </a:cubicBezTo>
                  <a:cubicBezTo>
                    <a:pt x="264" y="411"/>
                    <a:pt x="266" y="411"/>
                    <a:pt x="269" y="411"/>
                  </a:cubicBezTo>
                  <a:cubicBezTo>
                    <a:pt x="266" y="397"/>
                    <a:pt x="266" y="397"/>
                    <a:pt x="264" y="394"/>
                  </a:cubicBezTo>
                  <a:cubicBezTo>
                    <a:pt x="264" y="394"/>
                    <a:pt x="263" y="394"/>
                    <a:pt x="262" y="394"/>
                  </a:cubicBezTo>
                  <a:cubicBezTo>
                    <a:pt x="262" y="390"/>
                    <a:pt x="262" y="390"/>
                    <a:pt x="262" y="390"/>
                  </a:cubicBezTo>
                  <a:cubicBezTo>
                    <a:pt x="272" y="390"/>
                    <a:pt x="272" y="390"/>
                    <a:pt x="272" y="390"/>
                  </a:cubicBezTo>
                  <a:close/>
                  <a:moveTo>
                    <a:pt x="272" y="435"/>
                  </a:moveTo>
                  <a:cubicBezTo>
                    <a:pt x="272" y="442"/>
                    <a:pt x="272" y="442"/>
                    <a:pt x="272" y="442"/>
                  </a:cubicBezTo>
                  <a:cubicBezTo>
                    <a:pt x="268" y="443"/>
                    <a:pt x="265" y="444"/>
                    <a:pt x="262" y="446"/>
                  </a:cubicBezTo>
                  <a:cubicBezTo>
                    <a:pt x="262" y="422"/>
                    <a:pt x="262" y="422"/>
                    <a:pt x="262" y="422"/>
                  </a:cubicBezTo>
                  <a:cubicBezTo>
                    <a:pt x="264" y="421"/>
                    <a:pt x="266" y="421"/>
                    <a:pt x="270" y="422"/>
                  </a:cubicBezTo>
                  <a:cubicBezTo>
                    <a:pt x="268" y="427"/>
                    <a:pt x="265" y="433"/>
                    <a:pt x="263" y="438"/>
                  </a:cubicBezTo>
                  <a:cubicBezTo>
                    <a:pt x="266" y="438"/>
                    <a:pt x="269" y="436"/>
                    <a:pt x="272" y="435"/>
                  </a:cubicBezTo>
                  <a:close/>
                  <a:moveTo>
                    <a:pt x="272" y="449"/>
                  </a:moveTo>
                  <a:cubicBezTo>
                    <a:pt x="272" y="451"/>
                    <a:pt x="272" y="451"/>
                    <a:pt x="272" y="451"/>
                  </a:cubicBezTo>
                  <a:cubicBezTo>
                    <a:pt x="271" y="451"/>
                    <a:pt x="271" y="451"/>
                    <a:pt x="271" y="451"/>
                  </a:cubicBezTo>
                  <a:cubicBezTo>
                    <a:pt x="271" y="450"/>
                    <a:pt x="271" y="450"/>
                    <a:pt x="272" y="449"/>
                  </a:cubicBezTo>
                  <a:close/>
                  <a:moveTo>
                    <a:pt x="272" y="454"/>
                  </a:moveTo>
                  <a:cubicBezTo>
                    <a:pt x="272" y="487"/>
                    <a:pt x="272" y="487"/>
                    <a:pt x="272" y="487"/>
                  </a:cubicBezTo>
                  <a:cubicBezTo>
                    <a:pt x="270" y="487"/>
                    <a:pt x="269" y="486"/>
                    <a:pt x="267" y="485"/>
                  </a:cubicBezTo>
                  <a:cubicBezTo>
                    <a:pt x="267" y="486"/>
                    <a:pt x="267" y="488"/>
                    <a:pt x="266" y="489"/>
                  </a:cubicBezTo>
                  <a:cubicBezTo>
                    <a:pt x="264" y="489"/>
                    <a:pt x="263" y="489"/>
                    <a:pt x="262" y="488"/>
                  </a:cubicBezTo>
                  <a:cubicBezTo>
                    <a:pt x="262" y="453"/>
                    <a:pt x="262" y="453"/>
                    <a:pt x="262" y="453"/>
                  </a:cubicBezTo>
                  <a:cubicBezTo>
                    <a:pt x="262" y="452"/>
                    <a:pt x="263" y="452"/>
                    <a:pt x="264" y="452"/>
                  </a:cubicBezTo>
                  <a:cubicBezTo>
                    <a:pt x="268" y="452"/>
                    <a:pt x="269" y="453"/>
                    <a:pt x="272" y="454"/>
                  </a:cubicBezTo>
                  <a:close/>
                  <a:moveTo>
                    <a:pt x="272" y="509"/>
                  </a:moveTo>
                  <a:cubicBezTo>
                    <a:pt x="272" y="518"/>
                    <a:pt x="272" y="518"/>
                    <a:pt x="272" y="518"/>
                  </a:cubicBezTo>
                  <a:cubicBezTo>
                    <a:pt x="270" y="518"/>
                    <a:pt x="269" y="518"/>
                    <a:pt x="267" y="518"/>
                  </a:cubicBezTo>
                  <a:cubicBezTo>
                    <a:pt x="266" y="519"/>
                    <a:pt x="266" y="519"/>
                    <a:pt x="266" y="522"/>
                  </a:cubicBezTo>
                  <a:cubicBezTo>
                    <a:pt x="268" y="523"/>
                    <a:pt x="270" y="524"/>
                    <a:pt x="272" y="526"/>
                  </a:cubicBezTo>
                  <a:cubicBezTo>
                    <a:pt x="272" y="530"/>
                    <a:pt x="272" y="530"/>
                    <a:pt x="272" y="530"/>
                  </a:cubicBezTo>
                  <a:cubicBezTo>
                    <a:pt x="268" y="528"/>
                    <a:pt x="265" y="525"/>
                    <a:pt x="262" y="526"/>
                  </a:cubicBezTo>
                  <a:cubicBezTo>
                    <a:pt x="262" y="521"/>
                    <a:pt x="262" y="521"/>
                    <a:pt x="262" y="521"/>
                  </a:cubicBezTo>
                  <a:cubicBezTo>
                    <a:pt x="266" y="517"/>
                    <a:pt x="269" y="513"/>
                    <a:pt x="270" y="511"/>
                  </a:cubicBezTo>
                  <a:cubicBezTo>
                    <a:pt x="272" y="509"/>
                    <a:pt x="272" y="509"/>
                    <a:pt x="272" y="509"/>
                  </a:cubicBezTo>
                  <a:close/>
                  <a:moveTo>
                    <a:pt x="272" y="537"/>
                  </a:moveTo>
                  <a:cubicBezTo>
                    <a:pt x="272" y="544"/>
                    <a:pt x="272" y="544"/>
                    <a:pt x="272" y="544"/>
                  </a:cubicBezTo>
                  <a:cubicBezTo>
                    <a:pt x="268" y="548"/>
                    <a:pt x="265" y="551"/>
                    <a:pt x="262" y="554"/>
                  </a:cubicBezTo>
                  <a:cubicBezTo>
                    <a:pt x="262" y="547"/>
                    <a:pt x="262" y="547"/>
                    <a:pt x="262" y="547"/>
                  </a:cubicBezTo>
                  <a:cubicBezTo>
                    <a:pt x="264" y="546"/>
                    <a:pt x="267" y="545"/>
                    <a:pt x="268" y="541"/>
                  </a:cubicBezTo>
                  <a:cubicBezTo>
                    <a:pt x="266" y="541"/>
                    <a:pt x="264" y="539"/>
                    <a:pt x="262" y="538"/>
                  </a:cubicBezTo>
                  <a:cubicBezTo>
                    <a:pt x="262" y="534"/>
                    <a:pt x="262" y="534"/>
                    <a:pt x="262" y="534"/>
                  </a:cubicBezTo>
                  <a:cubicBezTo>
                    <a:pt x="263" y="535"/>
                    <a:pt x="265" y="537"/>
                    <a:pt x="266" y="538"/>
                  </a:cubicBezTo>
                  <a:cubicBezTo>
                    <a:pt x="269" y="538"/>
                    <a:pt x="270" y="538"/>
                    <a:pt x="272" y="537"/>
                  </a:cubicBezTo>
                  <a:close/>
                  <a:moveTo>
                    <a:pt x="272" y="572"/>
                  </a:moveTo>
                  <a:cubicBezTo>
                    <a:pt x="272" y="603"/>
                    <a:pt x="272" y="603"/>
                    <a:pt x="272" y="603"/>
                  </a:cubicBezTo>
                  <a:cubicBezTo>
                    <a:pt x="271" y="602"/>
                    <a:pt x="271" y="602"/>
                    <a:pt x="271" y="602"/>
                  </a:cubicBezTo>
                  <a:cubicBezTo>
                    <a:pt x="268" y="601"/>
                    <a:pt x="265" y="599"/>
                    <a:pt x="262" y="597"/>
                  </a:cubicBezTo>
                  <a:cubicBezTo>
                    <a:pt x="262" y="591"/>
                    <a:pt x="262" y="591"/>
                    <a:pt x="262" y="591"/>
                  </a:cubicBezTo>
                  <a:cubicBezTo>
                    <a:pt x="263" y="592"/>
                    <a:pt x="264" y="593"/>
                    <a:pt x="265" y="594"/>
                  </a:cubicBezTo>
                  <a:cubicBezTo>
                    <a:pt x="266" y="594"/>
                    <a:pt x="267" y="594"/>
                    <a:pt x="268" y="594"/>
                  </a:cubicBezTo>
                  <a:cubicBezTo>
                    <a:pt x="268" y="582"/>
                    <a:pt x="270" y="577"/>
                    <a:pt x="262" y="569"/>
                  </a:cubicBezTo>
                  <a:cubicBezTo>
                    <a:pt x="262" y="563"/>
                    <a:pt x="262" y="563"/>
                    <a:pt x="262" y="563"/>
                  </a:cubicBezTo>
                  <a:cubicBezTo>
                    <a:pt x="266" y="566"/>
                    <a:pt x="268" y="568"/>
                    <a:pt x="272" y="572"/>
                  </a:cubicBezTo>
                  <a:close/>
                  <a:moveTo>
                    <a:pt x="262" y="506"/>
                  </a:moveTo>
                  <a:cubicBezTo>
                    <a:pt x="262" y="495"/>
                    <a:pt x="262" y="495"/>
                    <a:pt x="262" y="495"/>
                  </a:cubicBezTo>
                  <a:cubicBezTo>
                    <a:pt x="263" y="496"/>
                    <a:pt x="265" y="497"/>
                    <a:pt x="267" y="498"/>
                  </a:cubicBezTo>
                  <a:cubicBezTo>
                    <a:pt x="267" y="500"/>
                    <a:pt x="267" y="502"/>
                    <a:pt x="267" y="504"/>
                  </a:cubicBezTo>
                  <a:cubicBezTo>
                    <a:pt x="266" y="505"/>
                    <a:pt x="266" y="505"/>
                    <a:pt x="262" y="506"/>
                  </a:cubicBezTo>
                  <a:close/>
                  <a:moveTo>
                    <a:pt x="260" y="25"/>
                  </a:moveTo>
                  <a:cubicBezTo>
                    <a:pt x="260" y="25"/>
                    <a:pt x="261" y="24"/>
                    <a:pt x="262" y="24"/>
                  </a:cubicBezTo>
                  <a:cubicBezTo>
                    <a:pt x="262" y="33"/>
                    <a:pt x="262" y="33"/>
                    <a:pt x="262" y="33"/>
                  </a:cubicBezTo>
                  <a:cubicBezTo>
                    <a:pt x="261" y="33"/>
                    <a:pt x="260" y="33"/>
                    <a:pt x="260" y="33"/>
                  </a:cubicBezTo>
                  <a:cubicBezTo>
                    <a:pt x="260" y="25"/>
                    <a:pt x="260" y="25"/>
                    <a:pt x="260" y="25"/>
                  </a:cubicBezTo>
                  <a:close/>
                  <a:moveTo>
                    <a:pt x="262" y="770"/>
                  </a:moveTo>
                  <a:cubicBezTo>
                    <a:pt x="261" y="770"/>
                    <a:pt x="260" y="770"/>
                    <a:pt x="260" y="770"/>
                  </a:cubicBezTo>
                  <a:cubicBezTo>
                    <a:pt x="260" y="761"/>
                    <a:pt x="260" y="761"/>
                    <a:pt x="260" y="761"/>
                  </a:cubicBezTo>
                  <a:cubicBezTo>
                    <a:pt x="260" y="761"/>
                    <a:pt x="261" y="762"/>
                    <a:pt x="262" y="762"/>
                  </a:cubicBezTo>
                  <a:cubicBezTo>
                    <a:pt x="262" y="770"/>
                    <a:pt x="262" y="770"/>
                    <a:pt x="262" y="770"/>
                  </a:cubicBezTo>
                  <a:close/>
                  <a:moveTo>
                    <a:pt x="262" y="40"/>
                  </a:moveTo>
                  <a:cubicBezTo>
                    <a:pt x="262" y="52"/>
                    <a:pt x="262" y="52"/>
                    <a:pt x="262" y="52"/>
                  </a:cubicBezTo>
                  <a:cubicBezTo>
                    <a:pt x="261" y="51"/>
                    <a:pt x="260" y="50"/>
                    <a:pt x="260" y="50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2" y="40"/>
                    <a:pt x="262" y="40"/>
                    <a:pt x="262" y="40"/>
                  </a:cubicBezTo>
                  <a:close/>
                  <a:moveTo>
                    <a:pt x="262" y="65"/>
                  </a:moveTo>
                  <a:cubicBezTo>
                    <a:pt x="262" y="73"/>
                    <a:pt x="262" y="73"/>
                    <a:pt x="262" y="73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0" y="65"/>
                    <a:pt x="261" y="65"/>
                    <a:pt x="262" y="65"/>
                  </a:cubicBezTo>
                  <a:close/>
                  <a:moveTo>
                    <a:pt x="262" y="207"/>
                  </a:moveTo>
                  <a:cubicBezTo>
                    <a:pt x="262" y="213"/>
                    <a:pt x="262" y="213"/>
                    <a:pt x="262" y="213"/>
                  </a:cubicBezTo>
                  <a:cubicBezTo>
                    <a:pt x="261" y="213"/>
                    <a:pt x="260" y="213"/>
                    <a:pt x="260" y="214"/>
                  </a:cubicBezTo>
                  <a:cubicBezTo>
                    <a:pt x="262" y="215"/>
                    <a:pt x="262" y="215"/>
                    <a:pt x="262" y="215"/>
                  </a:cubicBezTo>
                  <a:cubicBezTo>
                    <a:pt x="262" y="222"/>
                    <a:pt x="262" y="222"/>
                    <a:pt x="262" y="222"/>
                  </a:cubicBezTo>
                  <a:cubicBezTo>
                    <a:pt x="261" y="222"/>
                    <a:pt x="260" y="222"/>
                    <a:pt x="260" y="222"/>
                  </a:cubicBezTo>
                  <a:cubicBezTo>
                    <a:pt x="260" y="208"/>
                    <a:pt x="260" y="208"/>
                    <a:pt x="260" y="208"/>
                  </a:cubicBezTo>
                  <a:cubicBezTo>
                    <a:pt x="260" y="208"/>
                    <a:pt x="261" y="207"/>
                    <a:pt x="262" y="207"/>
                  </a:cubicBezTo>
                  <a:close/>
                  <a:moveTo>
                    <a:pt x="262" y="232"/>
                  </a:moveTo>
                  <a:cubicBezTo>
                    <a:pt x="262" y="241"/>
                    <a:pt x="262" y="241"/>
                    <a:pt x="262" y="241"/>
                  </a:cubicBezTo>
                  <a:cubicBezTo>
                    <a:pt x="261" y="242"/>
                    <a:pt x="260" y="243"/>
                    <a:pt x="260" y="244"/>
                  </a:cubicBezTo>
                  <a:cubicBezTo>
                    <a:pt x="260" y="232"/>
                    <a:pt x="260" y="232"/>
                    <a:pt x="260" y="232"/>
                  </a:cubicBezTo>
                  <a:cubicBezTo>
                    <a:pt x="260" y="232"/>
                    <a:pt x="261" y="232"/>
                    <a:pt x="262" y="232"/>
                  </a:cubicBezTo>
                  <a:close/>
                  <a:moveTo>
                    <a:pt x="262" y="250"/>
                  </a:moveTo>
                  <a:cubicBezTo>
                    <a:pt x="262" y="254"/>
                    <a:pt x="262" y="254"/>
                    <a:pt x="262" y="254"/>
                  </a:cubicBezTo>
                  <a:cubicBezTo>
                    <a:pt x="261" y="254"/>
                    <a:pt x="261" y="253"/>
                    <a:pt x="260" y="252"/>
                  </a:cubicBezTo>
                  <a:cubicBezTo>
                    <a:pt x="260" y="253"/>
                    <a:pt x="260" y="253"/>
                    <a:pt x="260" y="253"/>
                  </a:cubicBezTo>
                  <a:cubicBezTo>
                    <a:pt x="260" y="248"/>
                    <a:pt x="260" y="248"/>
                    <a:pt x="260" y="248"/>
                  </a:cubicBezTo>
                  <a:cubicBezTo>
                    <a:pt x="260" y="249"/>
                    <a:pt x="261" y="249"/>
                    <a:pt x="262" y="250"/>
                  </a:cubicBezTo>
                  <a:close/>
                  <a:moveTo>
                    <a:pt x="262" y="264"/>
                  </a:moveTo>
                  <a:cubicBezTo>
                    <a:pt x="262" y="272"/>
                    <a:pt x="262" y="272"/>
                    <a:pt x="262" y="272"/>
                  </a:cubicBezTo>
                  <a:cubicBezTo>
                    <a:pt x="261" y="274"/>
                    <a:pt x="260" y="275"/>
                    <a:pt x="260" y="277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86"/>
                    <a:pt x="262" y="286"/>
                    <a:pt x="262" y="286"/>
                  </a:cubicBezTo>
                  <a:cubicBezTo>
                    <a:pt x="261" y="285"/>
                    <a:pt x="260" y="284"/>
                    <a:pt x="260" y="283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60" y="267"/>
                    <a:pt x="261" y="266"/>
                    <a:pt x="262" y="264"/>
                  </a:cubicBezTo>
                  <a:close/>
                  <a:moveTo>
                    <a:pt x="262" y="324"/>
                  </a:moveTo>
                  <a:cubicBezTo>
                    <a:pt x="262" y="346"/>
                    <a:pt x="262" y="346"/>
                    <a:pt x="262" y="346"/>
                  </a:cubicBezTo>
                  <a:cubicBezTo>
                    <a:pt x="261" y="347"/>
                    <a:pt x="260" y="349"/>
                    <a:pt x="260" y="350"/>
                  </a:cubicBezTo>
                  <a:cubicBezTo>
                    <a:pt x="260" y="331"/>
                    <a:pt x="260" y="331"/>
                    <a:pt x="260" y="331"/>
                  </a:cubicBezTo>
                  <a:cubicBezTo>
                    <a:pt x="260" y="329"/>
                    <a:pt x="261" y="326"/>
                    <a:pt x="262" y="324"/>
                  </a:cubicBezTo>
                  <a:close/>
                  <a:moveTo>
                    <a:pt x="262" y="355"/>
                  </a:moveTo>
                  <a:cubicBezTo>
                    <a:pt x="262" y="381"/>
                    <a:pt x="262" y="381"/>
                    <a:pt x="262" y="381"/>
                  </a:cubicBezTo>
                  <a:cubicBezTo>
                    <a:pt x="261" y="381"/>
                    <a:pt x="260" y="380"/>
                    <a:pt x="260" y="380"/>
                  </a:cubicBezTo>
                  <a:cubicBezTo>
                    <a:pt x="260" y="363"/>
                    <a:pt x="260" y="363"/>
                    <a:pt x="260" y="363"/>
                  </a:cubicBezTo>
                  <a:cubicBezTo>
                    <a:pt x="260" y="363"/>
                    <a:pt x="260" y="363"/>
                    <a:pt x="261" y="363"/>
                  </a:cubicBezTo>
                  <a:cubicBezTo>
                    <a:pt x="260" y="360"/>
                    <a:pt x="261" y="357"/>
                    <a:pt x="262" y="355"/>
                  </a:cubicBezTo>
                  <a:close/>
                  <a:moveTo>
                    <a:pt x="262" y="390"/>
                  </a:moveTo>
                  <a:cubicBezTo>
                    <a:pt x="262" y="394"/>
                    <a:pt x="262" y="394"/>
                    <a:pt x="262" y="394"/>
                  </a:cubicBezTo>
                  <a:cubicBezTo>
                    <a:pt x="261" y="394"/>
                    <a:pt x="260" y="394"/>
                    <a:pt x="260" y="393"/>
                  </a:cubicBezTo>
                  <a:cubicBezTo>
                    <a:pt x="260" y="390"/>
                    <a:pt x="260" y="390"/>
                    <a:pt x="260" y="390"/>
                  </a:cubicBezTo>
                  <a:cubicBezTo>
                    <a:pt x="262" y="390"/>
                    <a:pt x="262" y="390"/>
                    <a:pt x="262" y="390"/>
                  </a:cubicBezTo>
                  <a:close/>
                  <a:moveTo>
                    <a:pt x="262" y="411"/>
                  </a:moveTo>
                  <a:cubicBezTo>
                    <a:pt x="262" y="414"/>
                    <a:pt x="262" y="414"/>
                    <a:pt x="262" y="414"/>
                  </a:cubicBezTo>
                  <a:cubicBezTo>
                    <a:pt x="260" y="414"/>
                    <a:pt x="260" y="414"/>
                    <a:pt x="260" y="414"/>
                  </a:cubicBezTo>
                  <a:cubicBezTo>
                    <a:pt x="260" y="406"/>
                    <a:pt x="260" y="406"/>
                    <a:pt x="260" y="406"/>
                  </a:cubicBezTo>
                  <a:cubicBezTo>
                    <a:pt x="260" y="408"/>
                    <a:pt x="261" y="410"/>
                    <a:pt x="262" y="411"/>
                  </a:cubicBezTo>
                  <a:close/>
                  <a:moveTo>
                    <a:pt x="262" y="422"/>
                  </a:moveTo>
                  <a:cubicBezTo>
                    <a:pt x="262" y="446"/>
                    <a:pt x="262" y="446"/>
                    <a:pt x="262" y="446"/>
                  </a:cubicBezTo>
                  <a:cubicBezTo>
                    <a:pt x="260" y="446"/>
                    <a:pt x="260" y="446"/>
                    <a:pt x="260" y="446"/>
                  </a:cubicBezTo>
                  <a:cubicBezTo>
                    <a:pt x="260" y="423"/>
                    <a:pt x="260" y="423"/>
                    <a:pt x="260" y="423"/>
                  </a:cubicBezTo>
                  <a:cubicBezTo>
                    <a:pt x="260" y="423"/>
                    <a:pt x="261" y="422"/>
                    <a:pt x="262" y="422"/>
                  </a:cubicBezTo>
                  <a:close/>
                  <a:moveTo>
                    <a:pt x="262" y="453"/>
                  </a:moveTo>
                  <a:cubicBezTo>
                    <a:pt x="262" y="488"/>
                    <a:pt x="262" y="488"/>
                    <a:pt x="262" y="488"/>
                  </a:cubicBezTo>
                  <a:cubicBezTo>
                    <a:pt x="261" y="488"/>
                    <a:pt x="260" y="488"/>
                    <a:pt x="260" y="488"/>
                  </a:cubicBezTo>
                  <a:cubicBezTo>
                    <a:pt x="260" y="454"/>
                    <a:pt x="260" y="454"/>
                    <a:pt x="260" y="454"/>
                  </a:cubicBezTo>
                  <a:cubicBezTo>
                    <a:pt x="260" y="454"/>
                    <a:pt x="261" y="453"/>
                    <a:pt x="262" y="453"/>
                  </a:cubicBezTo>
                  <a:close/>
                  <a:moveTo>
                    <a:pt x="262" y="495"/>
                  </a:moveTo>
                  <a:cubicBezTo>
                    <a:pt x="262" y="506"/>
                    <a:pt x="262" y="506"/>
                    <a:pt x="262" y="506"/>
                  </a:cubicBezTo>
                  <a:cubicBezTo>
                    <a:pt x="261" y="506"/>
                    <a:pt x="261" y="506"/>
                    <a:pt x="261" y="506"/>
                  </a:cubicBezTo>
                  <a:cubicBezTo>
                    <a:pt x="260" y="506"/>
                    <a:pt x="260" y="505"/>
                    <a:pt x="260" y="505"/>
                  </a:cubicBezTo>
                  <a:cubicBezTo>
                    <a:pt x="260" y="493"/>
                    <a:pt x="260" y="493"/>
                    <a:pt x="260" y="493"/>
                  </a:cubicBezTo>
                  <a:cubicBezTo>
                    <a:pt x="260" y="494"/>
                    <a:pt x="261" y="494"/>
                    <a:pt x="262" y="495"/>
                  </a:cubicBezTo>
                  <a:close/>
                  <a:moveTo>
                    <a:pt x="262" y="521"/>
                  </a:moveTo>
                  <a:cubicBezTo>
                    <a:pt x="262" y="526"/>
                    <a:pt x="262" y="526"/>
                    <a:pt x="262" y="526"/>
                  </a:cubicBezTo>
                  <a:cubicBezTo>
                    <a:pt x="261" y="526"/>
                    <a:pt x="260" y="526"/>
                    <a:pt x="260" y="527"/>
                  </a:cubicBezTo>
                  <a:cubicBezTo>
                    <a:pt x="260" y="523"/>
                    <a:pt x="260" y="523"/>
                    <a:pt x="260" y="523"/>
                  </a:cubicBezTo>
                  <a:cubicBezTo>
                    <a:pt x="260" y="522"/>
                    <a:pt x="261" y="522"/>
                    <a:pt x="262" y="521"/>
                  </a:cubicBezTo>
                  <a:close/>
                  <a:moveTo>
                    <a:pt x="262" y="534"/>
                  </a:moveTo>
                  <a:cubicBezTo>
                    <a:pt x="262" y="538"/>
                    <a:pt x="262" y="538"/>
                    <a:pt x="262" y="538"/>
                  </a:cubicBezTo>
                  <a:cubicBezTo>
                    <a:pt x="261" y="538"/>
                    <a:pt x="260" y="537"/>
                    <a:pt x="260" y="537"/>
                  </a:cubicBezTo>
                  <a:cubicBezTo>
                    <a:pt x="260" y="533"/>
                    <a:pt x="260" y="533"/>
                    <a:pt x="260" y="533"/>
                  </a:cubicBezTo>
                  <a:cubicBezTo>
                    <a:pt x="260" y="533"/>
                    <a:pt x="261" y="533"/>
                    <a:pt x="262" y="534"/>
                  </a:cubicBezTo>
                  <a:close/>
                  <a:moveTo>
                    <a:pt x="262" y="547"/>
                  </a:moveTo>
                  <a:cubicBezTo>
                    <a:pt x="262" y="554"/>
                    <a:pt x="262" y="554"/>
                    <a:pt x="262" y="554"/>
                  </a:cubicBezTo>
                  <a:cubicBezTo>
                    <a:pt x="260" y="556"/>
                    <a:pt x="260" y="556"/>
                    <a:pt x="260" y="556"/>
                  </a:cubicBezTo>
                  <a:cubicBezTo>
                    <a:pt x="260" y="552"/>
                    <a:pt x="260" y="552"/>
                    <a:pt x="260" y="552"/>
                  </a:cubicBezTo>
                  <a:cubicBezTo>
                    <a:pt x="260" y="552"/>
                    <a:pt x="260" y="552"/>
                    <a:pt x="260" y="552"/>
                  </a:cubicBezTo>
                  <a:cubicBezTo>
                    <a:pt x="260" y="552"/>
                    <a:pt x="260" y="552"/>
                    <a:pt x="260" y="552"/>
                  </a:cubicBezTo>
                  <a:cubicBezTo>
                    <a:pt x="260" y="547"/>
                    <a:pt x="260" y="547"/>
                    <a:pt x="260" y="547"/>
                  </a:cubicBezTo>
                  <a:cubicBezTo>
                    <a:pt x="261" y="548"/>
                    <a:pt x="261" y="548"/>
                    <a:pt x="261" y="548"/>
                  </a:cubicBezTo>
                  <a:cubicBezTo>
                    <a:pt x="261" y="547"/>
                    <a:pt x="261" y="547"/>
                    <a:pt x="262" y="547"/>
                  </a:cubicBezTo>
                  <a:close/>
                  <a:moveTo>
                    <a:pt x="262" y="563"/>
                  </a:moveTo>
                  <a:cubicBezTo>
                    <a:pt x="262" y="569"/>
                    <a:pt x="262" y="569"/>
                    <a:pt x="262" y="569"/>
                  </a:cubicBezTo>
                  <a:cubicBezTo>
                    <a:pt x="261" y="569"/>
                    <a:pt x="261" y="568"/>
                    <a:pt x="260" y="568"/>
                  </a:cubicBezTo>
                  <a:cubicBezTo>
                    <a:pt x="260" y="569"/>
                    <a:pt x="260" y="570"/>
                    <a:pt x="260" y="571"/>
                  </a:cubicBezTo>
                  <a:cubicBezTo>
                    <a:pt x="260" y="562"/>
                    <a:pt x="260" y="562"/>
                    <a:pt x="260" y="562"/>
                  </a:cubicBezTo>
                  <a:cubicBezTo>
                    <a:pt x="260" y="562"/>
                    <a:pt x="261" y="563"/>
                    <a:pt x="262" y="563"/>
                  </a:cubicBezTo>
                  <a:close/>
                  <a:moveTo>
                    <a:pt x="262" y="591"/>
                  </a:moveTo>
                  <a:cubicBezTo>
                    <a:pt x="262" y="597"/>
                    <a:pt x="262" y="597"/>
                    <a:pt x="262" y="597"/>
                  </a:cubicBezTo>
                  <a:cubicBezTo>
                    <a:pt x="261" y="596"/>
                    <a:pt x="260" y="596"/>
                    <a:pt x="260" y="595"/>
                  </a:cubicBezTo>
                  <a:cubicBezTo>
                    <a:pt x="260" y="588"/>
                    <a:pt x="260" y="588"/>
                    <a:pt x="260" y="588"/>
                  </a:cubicBezTo>
                  <a:cubicBezTo>
                    <a:pt x="260" y="589"/>
                    <a:pt x="261" y="590"/>
                    <a:pt x="262" y="591"/>
                  </a:cubicBezTo>
                  <a:close/>
                  <a:moveTo>
                    <a:pt x="262" y="722"/>
                  </a:moveTo>
                  <a:cubicBezTo>
                    <a:pt x="262" y="731"/>
                    <a:pt x="262" y="731"/>
                    <a:pt x="262" y="731"/>
                  </a:cubicBezTo>
                  <a:cubicBezTo>
                    <a:pt x="261" y="731"/>
                    <a:pt x="260" y="730"/>
                    <a:pt x="260" y="729"/>
                  </a:cubicBezTo>
                  <a:cubicBezTo>
                    <a:pt x="260" y="721"/>
                    <a:pt x="260" y="721"/>
                    <a:pt x="260" y="721"/>
                  </a:cubicBezTo>
                  <a:cubicBezTo>
                    <a:pt x="260" y="721"/>
                    <a:pt x="261" y="722"/>
                    <a:pt x="262" y="722"/>
                  </a:cubicBezTo>
                  <a:close/>
                  <a:moveTo>
                    <a:pt x="260" y="322"/>
                  </a:moveTo>
                  <a:cubicBezTo>
                    <a:pt x="260" y="309"/>
                    <a:pt x="260" y="309"/>
                    <a:pt x="260" y="309"/>
                  </a:cubicBezTo>
                  <a:cubicBezTo>
                    <a:pt x="261" y="310"/>
                    <a:pt x="261" y="310"/>
                    <a:pt x="261" y="310"/>
                  </a:cubicBezTo>
                  <a:cubicBezTo>
                    <a:pt x="261" y="315"/>
                    <a:pt x="260" y="319"/>
                    <a:pt x="260" y="322"/>
                  </a:cubicBezTo>
                  <a:close/>
                  <a:moveTo>
                    <a:pt x="253" y="27"/>
                  </a:moveTo>
                  <a:cubicBezTo>
                    <a:pt x="255" y="27"/>
                    <a:pt x="257" y="26"/>
                    <a:pt x="260" y="25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258" y="34"/>
                    <a:pt x="256" y="34"/>
                    <a:pt x="255" y="35"/>
                  </a:cubicBezTo>
                  <a:cubicBezTo>
                    <a:pt x="256" y="36"/>
                    <a:pt x="258" y="37"/>
                    <a:pt x="260" y="39"/>
                  </a:cubicBezTo>
                  <a:cubicBezTo>
                    <a:pt x="260" y="50"/>
                    <a:pt x="260" y="50"/>
                    <a:pt x="260" y="50"/>
                  </a:cubicBezTo>
                  <a:cubicBezTo>
                    <a:pt x="257" y="48"/>
                    <a:pt x="255" y="47"/>
                    <a:pt x="253" y="46"/>
                  </a:cubicBezTo>
                  <a:cubicBezTo>
                    <a:pt x="253" y="27"/>
                    <a:pt x="253" y="27"/>
                    <a:pt x="253" y="27"/>
                  </a:cubicBezTo>
                  <a:close/>
                  <a:moveTo>
                    <a:pt x="260" y="770"/>
                  </a:moveTo>
                  <a:cubicBezTo>
                    <a:pt x="257" y="769"/>
                    <a:pt x="255" y="768"/>
                    <a:pt x="253" y="767"/>
                  </a:cubicBezTo>
                  <a:cubicBezTo>
                    <a:pt x="253" y="755"/>
                    <a:pt x="253" y="755"/>
                    <a:pt x="253" y="755"/>
                  </a:cubicBezTo>
                  <a:cubicBezTo>
                    <a:pt x="255" y="757"/>
                    <a:pt x="257" y="759"/>
                    <a:pt x="260" y="761"/>
                  </a:cubicBezTo>
                  <a:cubicBezTo>
                    <a:pt x="260" y="770"/>
                    <a:pt x="260" y="770"/>
                    <a:pt x="260" y="770"/>
                  </a:cubicBezTo>
                  <a:close/>
                  <a:moveTo>
                    <a:pt x="260" y="65"/>
                  </a:moveTo>
                  <a:cubicBezTo>
                    <a:pt x="260" y="73"/>
                    <a:pt x="260" y="73"/>
                    <a:pt x="260" y="73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55" y="66"/>
                    <a:pt x="258" y="65"/>
                    <a:pt x="260" y="65"/>
                  </a:cubicBezTo>
                  <a:close/>
                  <a:moveTo>
                    <a:pt x="260" y="208"/>
                  </a:moveTo>
                  <a:cubicBezTo>
                    <a:pt x="260" y="222"/>
                    <a:pt x="260" y="222"/>
                    <a:pt x="260" y="222"/>
                  </a:cubicBezTo>
                  <a:cubicBezTo>
                    <a:pt x="257" y="221"/>
                    <a:pt x="255" y="221"/>
                    <a:pt x="253" y="221"/>
                  </a:cubicBezTo>
                  <a:cubicBezTo>
                    <a:pt x="253" y="213"/>
                    <a:pt x="253" y="213"/>
                    <a:pt x="253" y="213"/>
                  </a:cubicBezTo>
                  <a:cubicBezTo>
                    <a:pt x="255" y="211"/>
                    <a:pt x="257" y="210"/>
                    <a:pt x="260" y="208"/>
                  </a:cubicBezTo>
                  <a:close/>
                  <a:moveTo>
                    <a:pt x="260" y="232"/>
                  </a:moveTo>
                  <a:cubicBezTo>
                    <a:pt x="260" y="244"/>
                    <a:pt x="260" y="244"/>
                    <a:pt x="260" y="244"/>
                  </a:cubicBezTo>
                  <a:cubicBezTo>
                    <a:pt x="259" y="245"/>
                    <a:pt x="258" y="246"/>
                    <a:pt x="258" y="247"/>
                  </a:cubicBezTo>
                  <a:cubicBezTo>
                    <a:pt x="259" y="248"/>
                    <a:pt x="259" y="248"/>
                    <a:pt x="260" y="248"/>
                  </a:cubicBezTo>
                  <a:cubicBezTo>
                    <a:pt x="260" y="253"/>
                    <a:pt x="260" y="253"/>
                    <a:pt x="260" y="253"/>
                  </a:cubicBezTo>
                  <a:cubicBezTo>
                    <a:pt x="257" y="257"/>
                    <a:pt x="254" y="260"/>
                    <a:pt x="253" y="263"/>
                  </a:cubicBezTo>
                  <a:cubicBezTo>
                    <a:pt x="253" y="255"/>
                    <a:pt x="253" y="255"/>
                    <a:pt x="253" y="255"/>
                  </a:cubicBezTo>
                  <a:cubicBezTo>
                    <a:pt x="254" y="253"/>
                    <a:pt x="254" y="251"/>
                    <a:pt x="254" y="248"/>
                  </a:cubicBezTo>
                  <a:cubicBezTo>
                    <a:pt x="253" y="248"/>
                    <a:pt x="253" y="248"/>
                    <a:pt x="253" y="249"/>
                  </a:cubicBezTo>
                  <a:cubicBezTo>
                    <a:pt x="253" y="242"/>
                    <a:pt x="253" y="242"/>
                    <a:pt x="253" y="242"/>
                  </a:cubicBezTo>
                  <a:cubicBezTo>
                    <a:pt x="254" y="241"/>
                    <a:pt x="256" y="240"/>
                    <a:pt x="257" y="238"/>
                  </a:cubicBezTo>
                  <a:cubicBezTo>
                    <a:pt x="256" y="238"/>
                    <a:pt x="254" y="237"/>
                    <a:pt x="253" y="237"/>
                  </a:cubicBezTo>
                  <a:cubicBezTo>
                    <a:pt x="253" y="231"/>
                    <a:pt x="253" y="231"/>
                    <a:pt x="253" y="231"/>
                  </a:cubicBezTo>
                  <a:cubicBezTo>
                    <a:pt x="256" y="232"/>
                    <a:pt x="256" y="232"/>
                    <a:pt x="256" y="232"/>
                  </a:cubicBezTo>
                  <a:cubicBezTo>
                    <a:pt x="257" y="232"/>
                    <a:pt x="258" y="232"/>
                    <a:pt x="260" y="232"/>
                  </a:cubicBezTo>
                  <a:close/>
                  <a:moveTo>
                    <a:pt x="260" y="268"/>
                  </a:moveTo>
                  <a:cubicBezTo>
                    <a:pt x="260" y="283"/>
                    <a:pt x="260" y="283"/>
                    <a:pt x="260" y="283"/>
                  </a:cubicBezTo>
                  <a:cubicBezTo>
                    <a:pt x="257" y="282"/>
                    <a:pt x="255" y="280"/>
                    <a:pt x="253" y="278"/>
                  </a:cubicBezTo>
                  <a:cubicBezTo>
                    <a:pt x="253" y="271"/>
                    <a:pt x="253" y="271"/>
                    <a:pt x="253" y="271"/>
                  </a:cubicBezTo>
                  <a:cubicBezTo>
                    <a:pt x="253" y="272"/>
                    <a:pt x="254" y="272"/>
                    <a:pt x="255" y="273"/>
                  </a:cubicBezTo>
                  <a:cubicBezTo>
                    <a:pt x="256" y="273"/>
                    <a:pt x="256" y="273"/>
                    <a:pt x="257" y="273"/>
                  </a:cubicBezTo>
                  <a:cubicBezTo>
                    <a:pt x="258" y="271"/>
                    <a:pt x="259" y="270"/>
                    <a:pt x="260" y="268"/>
                  </a:cubicBezTo>
                  <a:close/>
                  <a:moveTo>
                    <a:pt x="260" y="309"/>
                  </a:moveTo>
                  <a:cubicBezTo>
                    <a:pt x="260" y="322"/>
                    <a:pt x="260" y="322"/>
                    <a:pt x="260" y="322"/>
                  </a:cubicBezTo>
                  <a:cubicBezTo>
                    <a:pt x="258" y="327"/>
                    <a:pt x="255" y="332"/>
                    <a:pt x="253" y="338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55" y="305"/>
                    <a:pt x="257" y="307"/>
                    <a:pt x="260" y="309"/>
                  </a:cubicBezTo>
                  <a:close/>
                  <a:moveTo>
                    <a:pt x="260" y="331"/>
                  </a:moveTo>
                  <a:cubicBezTo>
                    <a:pt x="258" y="335"/>
                    <a:pt x="257" y="339"/>
                    <a:pt x="253" y="340"/>
                  </a:cubicBezTo>
                  <a:cubicBezTo>
                    <a:pt x="253" y="351"/>
                    <a:pt x="253" y="351"/>
                    <a:pt x="253" y="351"/>
                  </a:cubicBezTo>
                  <a:cubicBezTo>
                    <a:pt x="253" y="351"/>
                    <a:pt x="254" y="352"/>
                    <a:pt x="255" y="352"/>
                  </a:cubicBezTo>
                  <a:cubicBezTo>
                    <a:pt x="256" y="352"/>
                    <a:pt x="257" y="352"/>
                    <a:pt x="258" y="352"/>
                  </a:cubicBezTo>
                  <a:cubicBezTo>
                    <a:pt x="259" y="351"/>
                    <a:pt x="259" y="351"/>
                    <a:pt x="260" y="350"/>
                  </a:cubicBezTo>
                  <a:cubicBezTo>
                    <a:pt x="260" y="331"/>
                    <a:pt x="260" y="331"/>
                    <a:pt x="260" y="331"/>
                  </a:cubicBezTo>
                  <a:close/>
                  <a:moveTo>
                    <a:pt x="260" y="363"/>
                  </a:moveTo>
                  <a:cubicBezTo>
                    <a:pt x="260" y="380"/>
                    <a:pt x="260" y="380"/>
                    <a:pt x="260" y="380"/>
                  </a:cubicBezTo>
                  <a:cubicBezTo>
                    <a:pt x="257" y="377"/>
                    <a:pt x="255" y="375"/>
                    <a:pt x="253" y="374"/>
                  </a:cubicBezTo>
                  <a:cubicBezTo>
                    <a:pt x="253" y="363"/>
                    <a:pt x="253" y="363"/>
                    <a:pt x="253" y="363"/>
                  </a:cubicBezTo>
                  <a:cubicBezTo>
                    <a:pt x="255" y="363"/>
                    <a:pt x="257" y="363"/>
                    <a:pt x="260" y="363"/>
                  </a:cubicBezTo>
                  <a:close/>
                  <a:moveTo>
                    <a:pt x="260" y="390"/>
                  </a:moveTo>
                  <a:cubicBezTo>
                    <a:pt x="260" y="393"/>
                    <a:pt x="260" y="393"/>
                    <a:pt x="260" y="393"/>
                  </a:cubicBezTo>
                  <a:cubicBezTo>
                    <a:pt x="257" y="393"/>
                    <a:pt x="257" y="393"/>
                    <a:pt x="257" y="393"/>
                  </a:cubicBezTo>
                  <a:cubicBezTo>
                    <a:pt x="258" y="397"/>
                    <a:pt x="258" y="402"/>
                    <a:pt x="260" y="406"/>
                  </a:cubicBezTo>
                  <a:cubicBezTo>
                    <a:pt x="260" y="414"/>
                    <a:pt x="260" y="414"/>
                    <a:pt x="260" y="414"/>
                  </a:cubicBezTo>
                  <a:cubicBezTo>
                    <a:pt x="253" y="414"/>
                    <a:pt x="253" y="414"/>
                    <a:pt x="253" y="414"/>
                  </a:cubicBezTo>
                  <a:cubicBezTo>
                    <a:pt x="253" y="411"/>
                    <a:pt x="253" y="411"/>
                    <a:pt x="253" y="411"/>
                  </a:cubicBezTo>
                  <a:cubicBezTo>
                    <a:pt x="256" y="411"/>
                    <a:pt x="256" y="411"/>
                    <a:pt x="256" y="411"/>
                  </a:cubicBezTo>
                  <a:cubicBezTo>
                    <a:pt x="255" y="404"/>
                    <a:pt x="255" y="400"/>
                    <a:pt x="253" y="397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60" y="390"/>
                    <a:pt x="260" y="390"/>
                    <a:pt x="260" y="390"/>
                  </a:cubicBezTo>
                  <a:close/>
                  <a:moveTo>
                    <a:pt x="260" y="423"/>
                  </a:moveTo>
                  <a:cubicBezTo>
                    <a:pt x="260" y="446"/>
                    <a:pt x="260" y="446"/>
                    <a:pt x="260" y="446"/>
                  </a:cubicBezTo>
                  <a:cubicBezTo>
                    <a:pt x="258" y="447"/>
                    <a:pt x="255" y="448"/>
                    <a:pt x="253" y="448"/>
                  </a:cubicBezTo>
                  <a:cubicBezTo>
                    <a:pt x="253" y="449"/>
                    <a:pt x="253" y="449"/>
                    <a:pt x="253" y="449"/>
                  </a:cubicBezTo>
                  <a:cubicBezTo>
                    <a:pt x="253" y="436"/>
                    <a:pt x="253" y="436"/>
                    <a:pt x="253" y="436"/>
                  </a:cubicBezTo>
                  <a:cubicBezTo>
                    <a:pt x="255" y="434"/>
                    <a:pt x="256" y="430"/>
                    <a:pt x="258" y="424"/>
                  </a:cubicBezTo>
                  <a:cubicBezTo>
                    <a:pt x="258" y="423"/>
                    <a:pt x="259" y="423"/>
                    <a:pt x="260" y="423"/>
                  </a:cubicBezTo>
                  <a:close/>
                  <a:moveTo>
                    <a:pt x="260" y="454"/>
                  </a:moveTo>
                  <a:cubicBezTo>
                    <a:pt x="260" y="488"/>
                    <a:pt x="260" y="488"/>
                    <a:pt x="260" y="488"/>
                  </a:cubicBezTo>
                  <a:cubicBezTo>
                    <a:pt x="258" y="487"/>
                    <a:pt x="257" y="486"/>
                    <a:pt x="255" y="485"/>
                  </a:cubicBezTo>
                  <a:cubicBezTo>
                    <a:pt x="255" y="484"/>
                    <a:pt x="255" y="484"/>
                    <a:pt x="255" y="483"/>
                  </a:cubicBezTo>
                  <a:cubicBezTo>
                    <a:pt x="253" y="483"/>
                    <a:pt x="253" y="483"/>
                    <a:pt x="253" y="483"/>
                  </a:cubicBezTo>
                  <a:cubicBezTo>
                    <a:pt x="253" y="470"/>
                    <a:pt x="253" y="470"/>
                    <a:pt x="253" y="470"/>
                  </a:cubicBezTo>
                  <a:cubicBezTo>
                    <a:pt x="253" y="470"/>
                    <a:pt x="253" y="470"/>
                    <a:pt x="253" y="470"/>
                  </a:cubicBezTo>
                  <a:cubicBezTo>
                    <a:pt x="253" y="470"/>
                    <a:pt x="253" y="470"/>
                    <a:pt x="253" y="470"/>
                  </a:cubicBezTo>
                  <a:cubicBezTo>
                    <a:pt x="253" y="457"/>
                    <a:pt x="253" y="457"/>
                    <a:pt x="253" y="457"/>
                  </a:cubicBezTo>
                  <a:cubicBezTo>
                    <a:pt x="255" y="456"/>
                    <a:pt x="257" y="455"/>
                    <a:pt x="260" y="454"/>
                  </a:cubicBezTo>
                  <a:close/>
                  <a:moveTo>
                    <a:pt x="260" y="493"/>
                  </a:moveTo>
                  <a:cubicBezTo>
                    <a:pt x="258" y="492"/>
                    <a:pt x="256" y="490"/>
                    <a:pt x="256" y="489"/>
                  </a:cubicBezTo>
                  <a:cubicBezTo>
                    <a:pt x="255" y="488"/>
                    <a:pt x="254" y="488"/>
                    <a:pt x="253" y="488"/>
                  </a:cubicBezTo>
                  <a:cubicBezTo>
                    <a:pt x="253" y="487"/>
                    <a:pt x="253" y="487"/>
                    <a:pt x="253" y="487"/>
                  </a:cubicBezTo>
                  <a:cubicBezTo>
                    <a:pt x="253" y="497"/>
                    <a:pt x="253" y="497"/>
                    <a:pt x="253" y="497"/>
                  </a:cubicBezTo>
                  <a:cubicBezTo>
                    <a:pt x="255" y="499"/>
                    <a:pt x="257" y="502"/>
                    <a:pt x="260" y="505"/>
                  </a:cubicBezTo>
                  <a:cubicBezTo>
                    <a:pt x="260" y="493"/>
                    <a:pt x="260" y="493"/>
                    <a:pt x="260" y="493"/>
                  </a:cubicBezTo>
                  <a:close/>
                  <a:moveTo>
                    <a:pt x="260" y="523"/>
                  </a:moveTo>
                  <a:cubicBezTo>
                    <a:pt x="260" y="527"/>
                    <a:pt x="260" y="527"/>
                    <a:pt x="260" y="527"/>
                  </a:cubicBezTo>
                  <a:cubicBezTo>
                    <a:pt x="258" y="528"/>
                    <a:pt x="257" y="529"/>
                    <a:pt x="256" y="531"/>
                  </a:cubicBezTo>
                  <a:cubicBezTo>
                    <a:pt x="257" y="531"/>
                    <a:pt x="258" y="532"/>
                    <a:pt x="260" y="533"/>
                  </a:cubicBezTo>
                  <a:cubicBezTo>
                    <a:pt x="260" y="537"/>
                    <a:pt x="260" y="537"/>
                    <a:pt x="260" y="537"/>
                  </a:cubicBezTo>
                  <a:cubicBezTo>
                    <a:pt x="258" y="536"/>
                    <a:pt x="256" y="535"/>
                    <a:pt x="253" y="534"/>
                  </a:cubicBezTo>
                  <a:cubicBezTo>
                    <a:pt x="253" y="529"/>
                    <a:pt x="253" y="529"/>
                    <a:pt x="253" y="529"/>
                  </a:cubicBezTo>
                  <a:cubicBezTo>
                    <a:pt x="255" y="527"/>
                    <a:pt x="258" y="525"/>
                    <a:pt x="260" y="523"/>
                  </a:cubicBezTo>
                  <a:close/>
                  <a:moveTo>
                    <a:pt x="260" y="547"/>
                  </a:moveTo>
                  <a:cubicBezTo>
                    <a:pt x="260" y="552"/>
                    <a:pt x="260" y="552"/>
                    <a:pt x="260" y="552"/>
                  </a:cubicBezTo>
                  <a:cubicBezTo>
                    <a:pt x="257" y="550"/>
                    <a:pt x="255" y="548"/>
                    <a:pt x="253" y="547"/>
                  </a:cubicBezTo>
                  <a:cubicBezTo>
                    <a:pt x="253" y="543"/>
                    <a:pt x="253" y="543"/>
                    <a:pt x="253" y="543"/>
                  </a:cubicBezTo>
                  <a:cubicBezTo>
                    <a:pt x="255" y="544"/>
                    <a:pt x="257" y="545"/>
                    <a:pt x="260" y="547"/>
                  </a:cubicBezTo>
                  <a:close/>
                  <a:moveTo>
                    <a:pt x="260" y="552"/>
                  </a:moveTo>
                  <a:cubicBezTo>
                    <a:pt x="260" y="556"/>
                    <a:pt x="260" y="556"/>
                    <a:pt x="260" y="556"/>
                  </a:cubicBezTo>
                  <a:cubicBezTo>
                    <a:pt x="258" y="558"/>
                    <a:pt x="258" y="558"/>
                    <a:pt x="258" y="558"/>
                  </a:cubicBezTo>
                  <a:cubicBezTo>
                    <a:pt x="258" y="559"/>
                    <a:pt x="258" y="560"/>
                    <a:pt x="258" y="561"/>
                  </a:cubicBezTo>
                  <a:cubicBezTo>
                    <a:pt x="260" y="562"/>
                    <a:pt x="260" y="562"/>
                    <a:pt x="260" y="562"/>
                  </a:cubicBezTo>
                  <a:cubicBezTo>
                    <a:pt x="260" y="571"/>
                    <a:pt x="260" y="571"/>
                    <a:pt x="260" y="571"/>
                  </a:cubicBezTo>
                  <a:cubicBezTo>
                    <a:pt x="258" y="578"/>
                    <a:pt x="257" y="583"/>
                    <a:pt x="260" y="588"/>
                  </a:cubicBezTo>
                  <a:cubicBezTo>
                    <a:pt x="260" y="595"/>
                    <a:pt x="260" y="595"/>
                    <a:pt x="260" y="595"/>
                  </a:cubicBezTo>
                  <a:cubicBezTo>
                    <a:pt x="257" y="594"/>
                    <a:pt x="255" y="592"/>
                    <a:pt x="253" y="591"/>
                  </a:cubicBezTo>
                  <a:cubicBezTo>
                    <a:pt x="253" y="555"/>
                    <a:pt x="253" y="555"/>
                    <a:pt x="253" y="555"/>
                  </a:cubicBezTo>
                  <a:cubicBezTo>
                    <a:pt x="254" y="556"/>
                    <a:pt x="254" y="556"/>
                    <a:pt x="254" y="556"/>
                  </a:cubicBezTo>
                  <a:cubicBezTo>
                    <a:pt x="256" y="554"/>
                    <a:pt x="258" y="553"/>
                    <a:pt x="260" y="552"/>
                  </a:cubicBezTo>
                  <a:close/>
                  <a:moveTo>
                    <a:pt x="260" y="721"/>
                  </a:moveTo>
                  <a:cubicBezTo>
                    <a:pt x="260" y="729"/>
                    <a:pt x="260" y="729"/>
                    <a:pt x="260" y="729"/>
                  </a:cubicBezTo>
                  <a:cubicBezTo>
                    <a:pt x="258" y="728"/>
                    <a:pt x="256" y="727"/>
                    <a:pt x="253" y="726"/>
                  </a:cubicBezTo>
                  <a:cubicBezTo>
                    <a:pt x="253" y="719"/>
                    <a:pt x="253" y="719"/>
                    <a:pt x="253" y="719"/>
                  </a:cubicBezTo>
                  <a:cubicBezTo>
                    <a:pt x="255" y="719"/>
                    <a:pt x="257" y="720"/>
                    <a:pt x="260" y="721"/>
                  </a:cubicBezTo>
                  <a:close/>
                  <a:moveTo>
                    <a:pt x="248" y="29"/>
                  </a:moveTo>
                  <a:cubicBezTo>
                    <a:pt x="249" y="29"/>
                    <a:pt x="251" y="28"/>
                    <a:pt x="253" y="27"/>
                  </a:cubicBezTo>
                  <a:cubicBezTo>
                    <a:pt x="253" y="46"/>
                    <a:pt x="253" y="46"/>
                    <a:pt x="253" y="46"/>
                  </a:cubicBezTo>
                  <a:cubicBezTo>
                    <a:pt x="251" y="45"/>
                    <a:pt x="249" y="44"/>
                    <a:pt x="248" y="43"/>
                  </a:cubicBezTo>
                  <a:cubicBezTo>
                    <a:pt x="248" y="29"/>
                    <a:pt x="248" y="29"/>
                    <a:pt x="248" y="29"/>
                  </a:cubicBezTo>
                  <a:close/>
                  <a:moveTo>
                    <a:pt x="253" y="767"/>
                  </a:moveTo>
                  <a:cubicBezTo>
                    <a:pt x="251" y="766"/>
                    <a:pt x="249" y="764"/>
                    <a:pt x="248" y="763"/>
                  </a:cubicBezTo>
                  <a:cubicBezTo>
                    <a:pt x="248" y="733"/>
                    <a:pt x="248" y="733"/>
                    <a:pt x="248" y="733"/>
                  </a:cubicBezTo>
                  <a:cubicBezTo>
                    <a:pt x="248" y="742"/>
                    <a:pt x="249" y="749"/>
                    <a:pt x="253" y="755"/>
                  </a:cubicBezTo>
                  <a:cubicBezTo>
                    <a:pt x="253" y="767"/>
                    <a:pt x="253" y="767"/>
                    <a:pt x="253" y="767"/>
                  </a:cubicBezTo>
                  <a:close/>
                  <a:moveTo>
                    <a:pt x="253" y="66"/>
                  </a:moveTo>
                  <a:cubicBezTo>
                    <a:pt x="253" y="75"/>
                    <a:pt x="253" y="75"/>
                    <a:pt x="253" y="75"/>
                  </a:cubicBezTo>
                  <a:cubicBezTo>
                    <a:pt x="251" y="75"/>
                    <a:pt x="251" y="75"/>
                    <a:pt x="251" y="75"/>
                  </a:cubicBezTo>
                  <a:cubicBezTo>
                    <a:pt x="250" y="76"/>
                    <a:pt x="249" y="77"/>
                    <a:pt x="248" y="78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52" y="66"/>
                    <a:pt x="252" y="66"/>
                    <a:pt x="253" y="66"/>
                  </a:cubicBezTo>
                  <a:close/>
                  <a:moveTo>
                    <a:pt x="253" y="213"/>
                  </a:moveTo>
                  <a:cubicBezTo>
                    <a:pt x="253" y="221"/>
                    <a:pt x="253" y="221"/>
                    <a:pt x="253" y="221"/>
                  </a:cubicBezTo>
                  <a:cubicBezTo>
                    <a:pt x="251" y="222"/>
                    <a:pt x="249" y="222"/>
                    <a:pt x="248" y="224"/>
                  </a:cubicBezTo>
                  <a:cubicBezTo>
                    <a:pt x="248" y="217"/>
                    <a:pt x="248" y="217"/>
                    <a:pt x="248" y="217"/>
                  </a:cubicBezTo>
                  <a:cubicBezTo>
                    <a:pt x="249" y="216"/>
                    <a:pt x="251" y="214"/>
                    <a:pt x="253" y="213"/>
                  </a:cubicBezTo>
                  <a:close/>
                  <a:moveTo>
                    <a:pt x="253" y="231"/>
                  </a:moveTo>
                  <a:cubicBezTo>
                    <a:pt x="253" y="237"/>
                    <a:pt x="253" y="237"/>
                    <a:pt x="253" y="237"/>
                  </a:cubicBezTo>
                  <a:cubicBezTo>
                    <a:pt x="251" y="236"/>
                    <a:pt x="249" y="236"/>
                    <a:pt x="248" y="235"/>
                  </a:cubicBezTo>
                  <a:cubicBezTo>
                    <a:pt x="248" y="228"/>
                    <a:pt x="248" y="228"/>
                    <a:pt x="248" y="228"/>
                  </a:cubicBezTo>
                  <a:cubicBezTo>
                    <a:pt x="249" y="229"/>
                    <a:pt x="251" y="230"/>
                    <a:pt x="253" y="231"/>
                  </a:cubicBezTo>
                  <a:close/>
                  <a:moveTo>
                    <a:pt x="253" y="242"/>
                  </a:moveTo>
                  <a:cubicBezTo>
                    <a:pt x="253" y="249"/>
                    <a:pt x="253" y="249"/>
                    <a:pt x="253" y="249"/>
                  </a:cubicBezTo>
                  <a:cubicBezTo>
                    <a:pt x="252" y="249"/>
                    <a:pt x="251" y="249"/>
                    <a:pt x="249" y="250"/>
                  </a:cubicBezTo>
                  <a:cubicBezTo>
                    <a:pt x="249" y="251"/>
                    <a:pt x="248" y="252"/>
                    <a:pt x="248" y="253"/>
                  </a:cubicBezTo>
                  <a:cubicBezTo>
                    <a:pt x="248" y="245"/>
                    <a:pt x="248" y="245"/>
                    <a:pt x="248" y="245"/>
                  </a:cubicBezTo>
                  <a:cubicBezTo>
                    <a:pt x="250" y="244"/>
                    <a:pt x="251" y="244"/>
                    <a:pt x="253" y="242"/>
                  </a:cubicBezTo>
                  <a:close/>
                  <a:moveTo>
                    <a:pt x="253" y="255"/>
                  </a:moveTo>
                  <a:cubicBezTo>
                    <a:pt x="253" y="263"/>
                    <a:pt x="253" y="263"/>
                    <a:pt x="253" y="263"/>
                  </a:cubicBezTo>
                  <a:cubicBezTo>
                    <a:pt x="252" y="265"/>
                    <a:pt x="252" y="268"/>
                    <a:pt x="253" y="271"/>
                  </a:cubicBezTo>
                  <a:cubicBezTo>
                    <a:pt x="253" y="278"/>
                    <a:pt x="253" y="278"/>
                    <a:pt x="253" y="278"/>
                  </a:cubicBezTo>
                  <a:cubicBezTo>
                    <a:pt x="251" y="276"/>
                    <a:pt x="249" y="274"/>
                    <a:pt x="248" y="273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50" y="260"/>
                    <a:pt x="252" y="258"/>
                    <a:pt x="253" y="255"/>
                  </a:cubicBezTo>
                  <a:close/>
                  <a:moveTo>
                    <a:pt x="253" y="304"/>
                  </a:moveTo>
                  <a:cubicBezTo>
                    <a:pt x="253" y="338"/>
                    <a:pt x="253" y="338"/>
                    <a:pt x="253" y="338"/>
                  </a:cubicBezTo>
                  <a:cubicBezTo>
                    <a:pt x="253" y="339"/>
                    <a:pt x="253" y="340"/>
                    <a:pt x="252" y="340"/>
                  </a:cubicBezTo>
                  <a:cubicBezTo>
                    <a:pt x="253" y="340"/>
                    <a:pt x="253" y="340"/>
                    <a:pt x="253" y="340"/>
                  </a:cubicBezTo>
                  <a:cubicBezTo>
                    <a:pt x="253" y="351"/>
                    <a:pt x="253" y="351"/>
                    <a:pt x="253" y="351"/>
                  </a:cubicBezTo>
                  <a:cubicBezTo>
                    <a:pt x="253" y="351"/>
                    <a:pt x="253" y="351"/>
                    <a:pt x="252" y="351"/>
                  </a:cubicBezTo>
                  <a:cubicBezTo>
                    <a:pt x="252" y="348"/>
                    <a:pt x="251" y="345"/>
                    <a:pt x="251" y="343"/>
                  </a:cubicBezTo>
                  <a:cubicBezTo>
                    <a:pt x="250" y="343"/>
                    <a:pt x="249" y="343"/>
                    <a:pt x="249" y="344"/>
                  </a:cubicBezTo>
                  <a:cubicBezTo>
                    <a:pt x="248" y="345"/>
                    <a:pt x="248" y="346"/>
                    <a:pt x="248" y="347"/>
                  </a:cubicBezTo>
                  <a:cubicBezTo>
                    <a:pt x="248" y="332"/>
                    <a:pt x="248" y="332"/>
                    <a:pt x="248" y="332"/>
                  </a:cubicBezTo>
                  <a:cubicBezTo>
                    <a:pt x="249" y="328"/>
                    <a:pt x="251" y="323"/>
                    <a:pt x="250" y="319"/>
                  </a:cubicBezTo>
                  <a:cubicBezTo>
                    <a:pt x="249" y="320"/>
                    <a:pt x="249" y="321"/>
                    <a:pt x="248" y="321"/>
                  </a:cubicBezTo>
                  <a:cubicBezTo>
                    <a:pt x="248" y="302"/>
                    <a:pt x="248" y="302"/>
                    <a:pt x="248" y="302"/>
                  </a:cubicBezTo>
                  <a:cubicBezTo>
                    <a:pt x="249" y="302"/>
                    <a:pt x="251" y="303"/>
                    <a:pt x="253" y="304"/>
                  </a:cubicBezTo>
                  <a:close/>
                  <a:moveTo>
                    <a:pt x="253" y="363"/>
                  </a:moveTo>
                  <a:cubicBezTo>
                    <a:pt x="253" y="374"/>
                    <a:pt x="253" y="374"/>
                    <a:pt x="253" y="374"/>
                  </a:cubicBezTo>
                  <a:cubicBezTo>
                    <a:pt x="251" y="372"/>
                    <a:pt x="250" y="371"/>
                    <a:pt x="248" y="370"/>
                  </a:cubicBezTo>
                  <a:cubicBezTo>
                    <a:pt x="248" y="362"/>
                    <a:pt x="248" y="362"/>
                    <a:pt x="248" y="362"/>
                  </a:cubicBezTo>
                  <a:cubicBezTo>
                    <a:pt x="249" y="362"/>
                    <a:pt x="251" y="363"/>
                    <a:pt x="253" y="363"/>
                  </a:cubicBezTo>
                  <a:close/>
                  <a:moveTo>
                    <a:pt x="253" y="390"/>
                  </a:moveTo>
                  <a:cubicBezTo>
                    <a:pt x="253" y="397"/>
                    <a:pt x="253" y="397"/>
                    <a:pt x="253" y="397"/>
                  </a:cubicBezTo>
                  <a:cubicBezTo>
                    <a:pt x="252" y="395"/>
                    <a:pt x="251" y="394"/>
                    <a:pt x="248" y="394"/>
                  </a:cubicBezTo>
                  <a:cubicBezTo>
                    <a:pt x="248" y="390"/>
                    <a:pt x="248" y="390"/>
                    <a:pt x="248" y="390"/>
                  </a:cubicBezTo>
                  <a:cubicBezTo>
                    <a:pt x="253" y="390"/>
                    <a:pt x="253" y="390"/>
                    <a:pt x="253" y="390"/>
                  </a:cubicBezTo>
                  <a:close/>
                  <a:moveTo>
                    <a:pt x="253" y="411"/>
                  </a:moveTo>
                  <a:cubicBezTo>
                    <a:pt x="253" y="414"/>
                    <a:pt x="253" y="414"/>
                    <a:pt x="253" y="414"/>
                  </a:cubicBezTo>
                  <a:cubicBezTo>
                    <a:pt x="248" y="414"/>
                    <a:pt x="248" y="414"/>
                    <a:pt x="248" y="414"/>
                  </a:cubicBezTo>
                  <a:cubicBezTo>
                    <a:pt x="248" y="410"/>
                    <a:pt x="248" y="410"/>
                    <a:pt x="248" y="410"/>
                  </a:cubicBezTo>
                  <a:cubicBezTo>
                    <a:pt x="249" y="410"/>
                    <a:pt x="249" y="411"/>
                    <a:pt x="250" y="411"/>
                  </a:cubicBezTo>
                  <a:cubicBezTo>
                    <a:pt x="253" y="411"/>
                    <a:pt x="253" y="411"/>
                    <a:pt x="253" y="411"/>
                  </a:cubicBezTo>
                  <a:close/>
                  <a:moveTo>
                    <a:pt x="253" y="436"/>
                  </a:moveTo>
                  <a:cubicBezTo>
                    <a:pt x="253" y="449"/>
                    <a:pt x="253" y="449"/>
                    <a:pt x="253" y="449"/>
                  </a:cubicBezTo>
                  <a:cubicBezTo>
                    <a:pt x="251" y="452"/>
                    <a:pt x="249" y="454"/>
                    <a:pt x="248" y="456"/>
                  </a:cubicBezTo>
                  <a:cubicBezTo>
                    <a:pt x="248" y="439"/>
                    <a:pt x="248" y="439"/>
                    <a:pt x="248" y="439"/>
                  </a:cubicBezTo>
                  <a:cubicBezTo>
                    <a:pt x="250" y="438"/>
                    <a:pt x="252" y="438"/>
                    <a:pt x="253" y="436"/>
                  </a:cubicBezTo>
                  <a:close/>
                  <a:moveTo>
                    <a:pt x="253" y="457"/>
                  </a:moveTo>
                  <a:cubicBezTo>
                    <a:pt x="253" y="470"/>
                    <a:pt x="253" y="470"/>
                    <a:pt x="253" y="470"/>
                  </a:cubicBezTo>
                  <a:cubicBezTo>
                    <a:pt x="247" y="462"/>
                    <a:pt x="248" y="459"/>
                    <a:pt x="253" y="457"/>
                  </a:cubicBezTo>
                  <a:close/>
                  <a:moveTo>
                    <a:pt x="253" y="470"/>
                  </a:moveTo>
                  <a:cubicBezTo>
                    <a:pt x="252" y="470"/>
                    <a:pt x="251" y="470"/>
                    <a:pt x="250" y="470"/>
                  </a:cubicBezTo>
                  <a:cubicBezTo>
                    <a:pt x="248" y="468"/>
                    <a:pt x="248" y="468"/>
                    <a:pt x="248" y="468"/>
                  </a:cubicBezTo>
                  <a:cubicBezTo>
                    <a:pt x="248" y="493"/>
                    <a:pt x="248" y="493"/>
                    <a:pt x="248" y="493"/>
                  </a:cubicBezTo>
                  <a:cubicBezTo>
                    <a:pt x="250" y="494"/>
                    <a:pt x="251" y="496"/>
                    <a:pt x="253" y="497"/>
                  </a:cubicBezTo>
                  <a:cubicBezTo>
                    <a:pt x="253" y="487"/>
                    <a:pt x="253" y="487"/>
                    <a:pt x="253" y="487"/>
                  </a:cubicBezTo>
                  <a:cubicBezTo>
                    <a:pt x="252" y="486"/>
                    <a:pt x="252" y="484"/>
                    <a:pt x="251" y="483"/>
                  </a:cubicBezTo>
                  <a:cubicBezTo>
                    <a:pt x="253" y="483"/>
                    <a:pt x="253" y="483"/>
                    <a:pt x="253" y="483"/>
                  </a:cubicBezTo>
                  <a:cubicBezTo>
                    <a:pt x="253" y="470"/>
                    <a:pt x="253" y="470"/>
                    <a:pt x="253" y="470"/>
                  </a:cubicBezTo>
                  <a:close/>
                  <a:moveTo>
                    <a:pt x="253" y="529"/>
                  </a:moveTo>
                  <a:cubicBezTo>
                    <a:pt x="253" y="534"/>
                    <a:pt x="253" y="534"/>
                    <a:pt x="253" y="534"/>
                  </a:cubicBezTo>
                  <a:cubicBezTo>
                    <a:pt x="253" y="534"/>
                    <a:pt x="253" y="534"/>
                    <a:pt x="252" y="534"/>
                  </a:cubicBezTo>
                  <a:cubicBezTo>
                    <a:pt x="251" y="535"/>
                    <a:pt x="250" y="536"/>
                    <a:pt x="248" y="537"/>
                  </a:cubicBezTo>
                  <a:cubicBezTo>
                    <a:pt x="248" y="538"/>
                    <a:pt x="249" y="539"/>
                    <a:pt x="249" y="539"/>
                  </a:cubicBezTo>
                  <a:cubicBezTo>
                    <a:pt x="250" y="541"/>
                    <a:pt x="251" y="541"/>
                    <a:pt x="253" y="543"/>
                  </a:cubicBezTo>
                  <a:cubicBezTo>
                    <a:pt x="253" y="547"/>
                    <a:pt x="253" y="547"/>
                    <a:pt x="253" y="547"/>
                  </a:cubicBezTo>
                  <a:cubicBezTo>
                    <a:pt x="251" y="546"/>
                    <a:pt x="250" y="545"/>
                    <a:pt x="248" y="544"/>
                  </a:cubicBezTo>
                  <a:cubicBezTo>
                    <a:pt x="248" y="534"/>
                    <a:pt x="248" y="534"/>
                    <a:pt x="248" y="534"/>
                  </a:cubicBezTo>
                  <a:cubicBezTo>
                    <a:pt x="249" y="532"/>
                    <a:pt x="251" y="531"/>
                    <a:pt x="253" y="529"/>
                  </a:cubicBezTo>
                  <a:close/>
                  <a:moveTo>
                    <a:pt x="253" y="555"/>
                  </a:moveTo>
                  <a:cubicBezTo>
                    <a:pt x="253" y="591"/>
                    <a:pt x="253" y="591"/>
                    <a:pt x="253" y="591"/>
                  </a:cubicBezTo>
                  <a:cubicBezTo>
                    <a:pt x="251" y="589"/>
                    <a:pt x="249" y="588"/>
                    <a:pt x="248" y="586"/>
                  </a:cubicBezTo>
                  <a:cubicBezTo>
                    <a:pt x="248" y="580"/>
                    <a:pt x="248" y="580"/>
                    <a:pt x="248" y="580"/>
                  </a:cubicBezTo>
                  <a:cubicBezTo>
                    <a:pt x="248" y="581"/>
                    <a:pt x="249" y="582"/>
                    <a:pt x="250" y="583"/>
                  </a:cubicBezTo>
                  <a:cubicBezTo>
                    <a:pt x="253" y="570"/>
                    <a:pt x="255" y="566"/>
                    <a:pt x="248" y="557"/>
                  </a:cubicBezTo>
                  <a:cubicBezTo>
                    <a:pt x="248" y="551"/>
                    <a:pt x="248" y="551"/>
                    <a:pt x="248" y="551"/>
                  </a:cubicBezTo>
                  <a:cubicBezTo>
                    <a:pt x="249" y="552"/>
                    <a:pt x="251" y="553"/>
                    <a:pt x="253" y="555"/>
                  </a:cubicBezTo>
                  <a:close/>
                  <a:moveTo>
                    <a:pt x="253" y="719"/>
                  </a:moveTo>
                  <a:cubicBezTo>
                    <a:pt x="253" y="726"/>
                    <a:pt x="253" y="726"/>
                    <a:pt x="253" y="726"/>
                  </a:cubicBezTo>
                  <a:cubicBezTo>
                    <a:pt x="251" y="726"/>
                    <a:pt x="250" y="725"/>
                    <a:pt x="248" y="724"/>
                  </a:cubicBezTo>
                  <a:cubicBezTo>
                    <a:pt x="248" y="717"/>
                    <a:pt x="248" y="717"/>
                    <a:pt x="248" y="717"/>
                  </a:cubicBezTo>
                  <a:cubicBezTo>
                    <a:pt x="249" y="717"/>
                    <a:pt x="251" y="718"/>
                    <a:pt x="253" y="719"/>
                  </a:cubicBezTo>
                  <a:close/>
                  <a:moveTo>
                    <a:pt x="248" y="503"/>
                  </a:moveTo>
                  <a:cubicBezTo>
                    <a:pt x="248" y="497"/>
                    <a:pt x="248" y="497"/>
                    <a:pt x="248" y="497"/>
                  </a:cubicBezTo>
                  <a:cubicBezTo>
                    <a:pt x="248" y="497"/>
                    <a:pt x="249" y="497"/>
                    <a:pt x="249" y="497"/>
                  </a:cubicBezTo>
                  <a:cubicBezTo>
                    <a:pt x="249" y="499"/>
                    <a:pt x="249" y="500"/>
                    <a:pt x="249" y="502"/>
                  </a:cubicBezTo>
                  <a:cubicBezTo>
                    <a:pt x="249" y="502"/>
                    <a:pt x="248" y="503"/>
                    <a:pt x="248" y="503"/>
                  </a:cubicBezTo>
                  <a:close/>
                  <a:moveTo>
                    <a:pt x="238" y="33"/>
                  </a:moveTo>
                  <a:cubicBezTo>
                    <a:pt x="241" y="32"/>
                    <a:pt x="244" y="31"/>
                    <a:pt x="248" y="29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5" y="42"/>
                    <a:pt x="241" y="42"/>
                    <a:pt x="238" y="42"/>
                  </a:cubicBezTo>
                  <a:cubicBezTo>
                    <a:pt x="238" y="33"/>
                    <a:pt x="238" y="33"/>
                    <a:pt x="238" y="33"/>
                  </a:cubicBezTo>
                  <a:close/>
                  <a:moveTo>
                    <a:pt x="248" y="763"/>
                  </a:moveTo>
                  <a:cubicBezTo>
                    <a:pt x="248" y="763"/>
                    <a:pt x="248" y="763"/>
                    <a:pt x="248" y="763"/>
                  </a:cubicBezTo>
                  <a:cubicBezTo>
                    <a:pt x="244" y="762"/>
                    <a:pt x="241" y="762"/>
                    <a:pt x="238" y="760"/>
                  </a:cubicBezTo>
                  <a:cubicBezTo>
                    <a:pt x="238" y="753"/>
                    <a:pt x="238" y="753"/>
                    <a:pt x="238" y="753"/>
                  </a:cubicBezTo>
                  <a:cubicBezTo>
                    <a:pt x="241" y="753"/>
                    <a:pt x="241" y="753"/>
                    <a:pt x="241" y="753"/>
                  </a:cubicBezTo>
                  <a:cubicBezTo>
                    <a:pt x="240" y="745"/>
                    <a:pt x="240" y="737"/>
                    <a:pt x="238" y="729"/>
                  </a:cubicBezTo>
                  <a:cubicBezTo>
                    <a:pt x="238" y="711"/>
                    <a:pt x="238" y="711"/>
                    <a:pt x="238" y="711"/>
                  </a:cubicBezTo>
                  <a:cubicBezTo>
                    <a:pt x="239" y="713"/>
                    <a:pt x="241" y="714"/>
                    <a:pt x="242" y="715"/>
                  </a:cubicBezTo>
                  <a:cubicBezTo>
                    <a:pt x="244" y="716"/>
                    <a:pt x="246" y="716"/>
                    <a:pt x="248" y="717"/>
                  </a:cubicBezTo>
                  <a:cubicBezTo>
                    <a:pt x="248" y="724"/>
                    <a:pt x="248" y="724"/>
                    <a:pt x="248" y="724"/>
                  </a:cubicBezTo>
                  <a:cubicBezTo>
                    <a:pt x="247" y="724"/>
                    <a:pt x="247" y="724"/>
                    <a:pt x="247" y="724"/>
                  </a:cubicBezTo>
                  <a:cubicBezTo>
                    <a:pt x="247" y="727"/>
                    <a:pt x="248" y="730"/>
                    <a:pt x="248" y="733"/>
                  </a:cubicBezTo>
                  <a:cubicBezTo>
                    <a:pt x="248" y="763"/>
                    <a:pt x="248" y="763"/>
                    <a:pt x="248" y="763"/>
                  </a:cubicBezTo>
                  <a:close/>
                  <a:moveTo>
                    <a:pt x="248" y="64"/>
                  </a:moveTo>
                  <a:cubicBezTo>
                    <a:pt x="248" y="78"/>
                    <a:pt x="248" y="78"/>
                    <a:pt x="248" y="78"/>
                  </a:cubicBezTo>
                  <a:cubicBezTo>
                    <a:pt x="244" y="80"/>
                    <a:pt x="241" y="83"/>
                    <a:pt x="238" y="84"/>
                  </a:cubicBezTo>
                  <a:cubicBezTo>
                    <a:pt x="238" y="75"/>
                    <a:pt x="238" y="75"/>
                    <a:pt x="238" y="75"/>
                  </a:cubicBezTo>
                  <a:cubicBezTo>
                    <a:pt x="239" y="75"/>
                    <a:pt x="241" y="74"/>
                    <a:pt x="243" y="73"/>
                  </a:cubicBezTo>
                  <a:cubicBezTo>
                    <a:pt x="238" y="69"/>
                    <a:pt x="238" y="69"/>
                    <a:pt x="238" y="69"/>
                  </a:cubicBezTo>
                  <a:cubicBezTo>
                    <a:pt x="238" y="58"/>
                    <a:pt x="238" y="58"/>
                    <a:pt x="238" y="58"/>
                  </a:cubicBezTo>
                  <a:cubicBezTo>
                    <a:pt x="248" y="64"/>
                    <a:pt x="248" y="64"/>
                    <a:pt x="248" y="64"/>
                  </a:cubicBezTo>
                  <a:close/>
                  <a:moveTo>
                    <a:pt x="248" y="217"/>
                  </a:moveTo>
                  <a:cubicBezTo>
                    <a:pt x="248" y="224"/>
                    <a:pt x="248" y="224"/>
                    <a:pt x="248" y="224"/>
                  </a:cubicBezTo>
                  <a:cubicBezTo>
                    <a:pt x="247" y="225"/>
                    <a:pt x="245" y="226"/>
                    <a:pt x="244" y="227"/>
                  </a:cubicBezTo>
                  <a:cubicBezTo>
                    <a:pt x="248" y="228"/>
                    <a:pt x="248" y="228"/>
                    <a:pt x="248" y="228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244" y="234"/>
                    <a:pt x="241" y="234"/>
                    <a:pt x="238" y="235"/>
                  </a:cubicBezTo>
                  <a:cubicBezTo>
                    <a:pt x="238" y="226"/>
                    <a:pt x="238" y="226"/>
                    <a:pt x="238" y="226"/>
                  </a:cubicBezTo>
                  <a:cubicBezTo>
                    <a:pt x="241" y="223"/>
                    <a:pt x="244" y="220"/>
                    <a:pt x="248" y="217"/>
                  </a:cubicBezTo>
                  <a:close/>
                  <a:moveTo>
                    <a:pt x="248" y="245"/>
                  </a:moveTo>
                  <a:cubicBezTo>
                    <a:pt x="248" y="253"/>
                    <a:pt x="248" y="253"/>
                    <a:pt x="248" y="253"/>
                  </a:cubicBezTo>
                  <a:cubicBezTo>
                    <a:pt x="245" y="258"/>
                    <a:pt x="241" y="259"/>
                    <a:pt x="247" y="265"/>
                  </a:cubicBezTo>
                  <a:cubicBezTo>
                    <a:pt x="247" y="264"/>
                    <a:pt x="247" y="264"/>
                    <a:pt x="248" y="263"/>
                  </a:cubicBezTo>
                  <a:cubicBezTo>
                    <a:pt x="248" y="273"/>
                    <a:pt x="248" y="273"/>
                    <a:pt x="248" y="273"/>
                  </a:cubicBezTo>
                  <a:cubicBezTo>
                    <a:pt x="244" y="269"/>
                    <a:pt x="242" y="266"/>
                    <a:pt x="241" y="263"/>
                  </a:cubicBezTo>
                  <a:cubicBezTo>
                    <a:pt x="240" y="263"/>
                    <a:pt x="239" y="263"/>
                    <a:pt x="238" y="263"/>
                  </a:cubicBezTo>
                  <a:cubicBezTo>
                    <a:pt x="238" y="257"/>
                    <a:pt x="238" y="257"/>
                    <a:pt x="238" y="257"/>
                  </a:cubicBezTo>
                  <a:cubicBezTo>
                    <a:pt x="239" y="255"/>
                    <a:pt x="241" y="254"/>
                    <a:pt x="243" y="252"/>
                  </a:cubicBezTo>
                  <a:cubicBezTo>
                    <a:pt x="241" y="251"/>
                    <a:pt x="239" y="251"/>
                    <a:pt x="238" y="250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43" y="245"/>
                    <a:pt x="243" y="245"/>
                    <a:pt x="243" y="245"/>
                  </a:cubicBezTo>
                  <a:cubicBezTo>
                    <a:pt x="245" y="245"/>
                    <a:pt x="247" y="245"/>
                    <a:pt x="248" y="245"/>
                  </a:cubicBezTo>
                  <a:close/>
                  <a:moveTo>
                    <a:pt x="248" y="302"/>
                  </a:moveTo>
                  <a:cubicBezTo>
                    <a:pt x="248" y="321"/>
                    <a:pt x="248" y="321"/>
                    <a:pt x="248" y="321"/>
                  </a:cubicBezTo>
                  <a:cubicBezTo>
                    <a:pt x="245" y="323"/>
                    <a:pt x="243" y="323"/>
                    <a:pt x="238" y="323"/>
                  </a:cubicBezTo>
                  <a:cubicBezTo>
                    <a:pt x="238" y="327"/>
                    <a:pt x="239" y="328"/>
                    <a:pt x="241" y="331"/>
                  </a:cubicBezTo>
                  <a:cubicBezTo>
                    <a:pt x="241" y="334"/>
                    <a:pt x="242" y="337"/>
                    <a:pt x="242" y="340"/>
                  </a:cubicBezTo>
                  <a:cubicBezTo>
                    <a:pt x="244" y="339"/>
                    <a:pt x="246" y="336"/>
                    <a:pt x="248" y="332"/>
                  </a:cubicBezTo>
                  <a:cubicBezTo>
                    <a:pt x="248" y="347"/>
                    <a:pt x="248" y="347"/>
                    <a:pt x="248" y="347"/>
                  </a:cubicBezTo>
                  <a:cubicBezTo>
                    <a:pt x="248" y="347"/>
                    <a:pt x="248" y="347"/>
                    <a:pt x="248" y="347"/>
                  </a:cubicBezTo>
                  <a:cubicBezTo>
                    <a:pt x="245" y="348"/>
                    <a:pt x="241" y="349"/>
                    <a:pt x="238" y="349"/>
                  </a:cubicBezTo>
                  <a:cubicBezTo>
                    <a:pt x="238" y="310"/>
                    <a:pt x="238" y="310"/>
                    <a:pt x="238" y="310"/>
                  </a:cubicBezTo>
                  <a:cubicBezTo>
                    <a:pt x="241" y="304"/>
                    <a:pt x="244" y="301"/>
                    <a:pt x="248" y="302"/>
                  </a:cubicBezTo>
                  <a:close/>
                  <a:moveTo>
                    <a:pt x="248" y="362"/>
                  </a:moveTo>
                  <a:cubicBezTo>
                    <a:pt x="248" y="370"/>
                    <a:pt x="248" y="370"/>
                    <a:pt x="248" y="370"/>
                  </a:cubicBezTo>
                  <a:cubicBezTo>
                    <a:pt x="245" y="370"/>
                    <a:pt x="243" y="370"/>
                    <a:pt x="238" y="370"/>
                  </a:cubicBezTo>
                  <a:cubicBezTo>
                    <a:pt x="238" y="360"/>
                    <a:pt x="238" y="360"/>
                    <a:pt x="238" y="360"/>
                  </a:cubicBezTo>
                  <a:cubicBezTo>
                    <a:pt x="241" y="360"/>
                    <a:pt x="244" y="361"/>
                    <a:pt x="248" y="362"/>
                  </a:cubicBezTo>
                  <a:close/>
                  <a:moveTo>
                    <a:pt x="248" y="390"/>
                  </a:moveTo>
                  <a:cubicBezTo>
                    <a:pt x="248" y="394"/>
                    <a:pt x="248" y="394"/>
                    <a:pt x="248" y="394"/>
                  </a:cubicBezTo>
                  <a:cubicBezTo>
                    <a:pt x="247" y="393"/>
                    <a:pt x="245" y="393"/>
                    <a:pt x="244" y="393"/>
                  </a:cubicBezTo>
                  <a:cubicBezTo>
                    <a:pt x="245" y="399"/>
                    <a:pt x="247" y="404"/>
                    <a:pt x="248" y="410"/>
                  </a:cubicBezTo>
                  <a:cubicBezTo>
                    <a:pt x="248" y="410"/>
                    <a:pt x="248" y="410"/>
                    <a:pt x="248" y="410"/>
                  </a:cubicBezTo>
                  <a:cubicBezTo>
                    <a:pt x="248" y="414"/>
                    <a:pt x="248" y="414"/>
                    <a:pt x="248" y="414"/>
                  </a:cubicBezTo>
                  <a:cubicBezTo>
                    <a:pt x="238" y="414"/>
                    <a:pt x="238" y="414"/>
                    <a:pt x="238" y="414"/>
                  </a:cubicBezTo>
                  <a:cubicBezTo>
                    <a:pt x="238" y="411"/>
                    <a:pt x="238" y="411"/>
                    <a:pt x="238" y="411"/>
                  </a:cubicBezTo>
                  <a:cubicBezTo>
                    <a:pt x="240" y="411"/>
                    <a:pt x="242" y="410"/>
                    <a:pt x="244" y="410"/>
                  </a:cubicBezTo>
                  <a:cubicBezTo>
                    <a:pt x="243" y="405"/>
                    <a:pt x="242" y="400"/>
                    <a:pt x="241" y="395"/>
                  </a:cubicBezTo>
                  <a:cubicBezTo>
                    <a:pt x="240" y="395"/>
                    <a:pt x="239" y="394"/>
                    <a:pt x="238" y="394"/>
                  </a:cubicBezTo>
                  <a:cubicBezTo>
                    <a:pt x="238" y="390"/>
                    <a:pt x="238" y="390"/>
                    <a:pt x="238" y="390"/>
                  </a:cubicBezTo>
                  <a:cubicBezTo>
                    <a:pt x="248" y="390"/>
                    <a:pt x="248" y="390"/>
                    <a:pt x="248" y="390"/>
                  </a:cubicBezTo>
                  <a:close/>
                  <a:moveTo>
                    <a:pt x="248" y="439"/>
                  </a:moveTo>
                  <a:cubicBezTo>
                    <a:pt x="248" y="456"/>
                    <a:pt x="248" y="456"/>
                    <a:pt x="248" y="456"/>
                  </a:cubicBezTo>
                  <a:cubicBezTo>
                    <a:pt x="246" y="458"/>
                    <a:pt x="243" y="461"/>
                    <a:pt x="238" y="467"/>
                  </a:cubicBezTo>
                  <a:cubicBezTo>
                    <a:pt x="241" y="471"/>
                    <a:pt x="243" y="476"/>
                    <a:pt x="248" y="478"/>
                  </a:cubicBezTo>
                  <a:cubicBezTo>
                    <a:pt x="246" y="476"/>
                    <a:pt x="245" y="473"/>
                    <a:pt x="243" y="470"/>
                  </a:cubicBezTo>
                  <a:cubicBezTo>
                    <a:pt x="244" y="470"/>
                    <a:pt x="245" y="469"/>
                    <a:pt x="245" y="468"/>
                  </a:cubicBezTo>
                  <a:cubicBezTo>
                    <a:pt x="246" y="468"/>
                    <a:pt x="247" y="468"/>
                    <a:pt x="248" y="468"/>
                  </a:cubicBezTo>
                  <a:cubicBezTo>
                    <a:pt x="248" y="468"/>
                    <a:pt x="248" y="468"/>
                    <a:pt x="248" y="468"/>
                  </a:cubicBezTo>
                  <a:cubicBezTo>
                    <a:pt x="248" y="493"/>
                    <a:pt x="248" y="493"/>
                    <a:pt x="248" y="493"/>
                  </a:cubicBezTo>
                  <a:cubicBezTo>
                    <a:pt x="247" y="493"/>
                    <a:pt x="245" y="493"/>
                    <a:pt x="244" y="492"/>
                  </a:cubicBezTo>
                  <a:cubicBezTo>
                    <a:pt x="245" y="495"/>
                    <a:pt x="246" y="496"/>
                    <a:pt x="248" y="497"/>
                  </a:cubicBezTo>
                  <a:cubicBezTo>
                    <a:pt x="248" y="503"/>
                    <a:pt x="248" y="503"/>
                    <a:pt x="248" y="503"/>
                  </a:cubicBezTo>
                  <a:cubicBezTo>
                    <a:pt x="247" y="503"/>
                    <a:pt x="246" y="503"/>
                    <a:pt x="244" y="503"/>
                  </a:cubicBezTo>
                  <a:cubicBezTo>
                    <a:pt x="242" y="501"/>
                    <a:pt x="240" y="500"/>
                    <a:pt x="238" y="500"/>
                  </a:cubicBezTo>
                  <a:cubicBezTo>
                    <a:pt x="238" y="486"/>
                    <a:pt x="238" y="486"/>
                    <a:pt x="238" y="486"/>
                  </a:cubicBezTo>
                  <a:cubicBezTo>
                    <a:pt x="239" y="486"/>
                    <a:pt x="239" y="486"/>
                    <a:pt x="241" y="486"/>
                  </a:cubicBezTo>
                  <a:cubicBezTo>
                    <a:pt x="240" y="484"/>
                    <a:pt x="240" y="482"/>
                    <a:pt x="239" y="480"/>
                  </a:cubicBezTo>
                  <a:cubicBezTo>
                    <a:pt x="238" y="480"/>
                    <a:pt x="238" y="480"/>
                    <a:pt x="238" y="480"/>
                  </a:cubicBezTo>
                  <a:cubicBezTo>
                    <a:pt x="238" y="455"/>
                    <a:pt x="238" y="455"/>
                    <a:pt x="238" y="455"/>
                  </a:cubicBezTo>
                  <a:cubicBezTo>
                    <a:pt x="240" y="453"/>
                    <a:pt x="241" y="451"/>
                    <a:pt x="244" y="447"/>
                  </a:cubicBezTo>
                  <a:cubicBezTo>
                    <a:pt x="242" y="447"/>
                    <a:pt x="240" y="446"/>
                    <a:pt x="238" y="446"/>
                  </a:cubicBezTo>
                  <a:cubicBezTo>
                    <a:pt x="238" y="439"/>
                    <a:pt x="238" y="439"/>
                    <a:pt x="238" y="439"/>
                  </a:cubicBezTo>
                  <a:cubicBezTo>
                    <a:pt x="242" y="439"/>
                    <a:pt x="245" y="439"/>
                    <a:pt x="248" y="439"/>
                  </a:cubicBezTo>
                  <a:close/>
                  <a:moveTo>
                    <a:pt x="248" y="534"/>
                  </a:moveTo>
                  <a:cubicBezTo>
                    <a:pt x="248" y="544"/>
                    <a:pt x="248" y="544"/>
                    <a:pt x="248" y="544"/>
                  </a:cubicBezTo>
                  <a:cubicBezTo>
                    <a:pt x="246" y="543"/>
                    <a:pt x="245" y="543"/>
                    <a:pt x="243" y="543"/>
                  </a:cubicBezTo>
                  <a:cubicBezTo>
                    <a:pt x="245" y="548"/>
                    <a:pt x="246" y="549"/>
                    <a:pt x="248" y="551"/>
                  </a:cubicBezTo>
                  <a:cubicBezTo>
                    <a:pt x="248" y="557"/>
                    <a:pt x="248" y="557"/>
                    <a:pt x="248" y="557"/>
                  </a:cubicBezTo>
                  <a:cubicBezTo>
                    <a:pt x="247" y="556"/>
                    <a:pt x="247" y="555"/>
                    <a:pt x="246" y="554"/>
                  </a:cubicBezTo>
                  <a:cubicBezTo>
                    <a:pt x="243" y="567"/>
                    <a:pt x="240" y="572"/>
                    <a:pt x="248" y="580"/>
                  </a:cubicBezTo>
                  <a:cubicBezTo>
                    <a:pt x="248" y="586"/>
                    <a:pt x="248" y="586"/>
                    <a:pt x="248" y="586"/>
                  </a:cubicBezTo>
                  <a:cubicBezTo>
                    <a:pt x="244" y="584"/>
                    <a:pt x="241" y="580"/>
                    <a:pt x="238" y="577"/>
                  </a:cubicBezTo>
                  <a:cubicBezTo>
                    <a:pt x="238" y="562"/>
                    <a:pt x="238" y="562"/>
                    <a:pt x="238" y="562"/>
                  </a:cubicBezTo>
                  <a:cubicBezTo>
                    <a:pt x="239" y="557"/>
                    <a:pt x="240" y="551"/>
                    <a:pt x="238" y="547"/>
                  </a:cubicBezTo>
                  <a:cubicBezTo>
                    <a:pt x="238" y="539"/>
                    <a:pt x="238" y="539"/>
                    <a:pt x="238" y="539"/>
                  </a:cubicBezTo>
                  <a:cubicBezTo>
                    <a:pt x="238" y="539"/>
                    <a:pt x="239" y="540"/>
                    <a:pt x="239" y="540"/>
                  </a:cubicBezTo>
                  <a:cubicBezTo>
                    <a:pt x="241" y="539"/>
                    <a:pt x="244" y="537"/>
                    <a:pt x="248" y="534"/>
                  </a:cubicBezTo>
                  <a:close/>
                  <a:moveTo>
                    <a:pt x="230" y="37"/>
                  </a:moveTo>
                  <a:cubicBezTo>
                    <a:pt x="232" y="36"/>
                    <a:pt x="235" y="35"/>
                    <a:pt x="238" y="33"/>
                  </a:cubicBezTo>
                  <a:cubicBezTo>
                    <a:pt x="238" y="42"/>
                    <a:pt x="238" y="42"/>
                    <a:pt x="238" y="42"/>
                  </a:cubicBezTo>
                  <a:cubicBezTo>
                    <a:pt x="235" y="42"/>
                    <a:pt x="232" y="43"/>
                    <a:pt x="230" y="45"/>
                  </a:cubicBezTo>
                  <a:cubicBezTo>
                    <a:pt x="230" y="37"/>
                    <a:pt x="230" y="37"/>
                    <a:pt x="230" y="37"/>
                  </a:cubicBezTo>
                  <a:close/>
                  <a:moveTo>
                    <a:pt x="238" y="760"/>
                  </a:moveTo>
                  <a:cubicBezTo>
                    <a:pt x="235" y="759"/>
                    <a:pt x="232" y="759"/>
                    <a:pt x="230" y="757"/>
                  </a:cubicBezTo>
                  <a:cubicBezTo>
                    <a:pt x="230" y="749"/>
                    <a:pt x="230" y="749"/>
                    <a:pt x="230" y="749"/>
                  </a:cubicBezTo>
                  <a:cubicBezTo>
                    <a:pt x="232" y="750"/>
                    <a:pt x="234" y="751"/>
                    <a:pt x="237" y="753"/>
                  </a:cubicBezTo>
                  <a:cubicBezTo>
                    <a:pt x="238" y="753"/>
                    <a:pt x="238" y="753"/>
                    <a:pt x="238" y="753"/>
                  </a:cubicBezTo>
                  <a:cubicBezTo>
                    <a:pt x="238" y="760"/>
                    <a:pt x="238" y="760"/>
                    <a:pt x="238" y="760"/>
                  </a:cubicBezTo>
                  <a:close/>
                  <a:moveTo>
                    <a:pt x="238" y="58"/>
                  </a:moveTo>
                  <a:cubicBezTo>
                    <a:pt x="238" y="69"/>
                    <a:pt x="238" y="69"/>
                    <a:pt x="238" y="69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8" y="58"/>
                    <a:pt x="238" y="58"/>
                    <a:pt x="238" y="58"/>
                  </a:cubicBezTo>
                  <a:close/>
                  <a:moveTo>
                    <a:pt x="238" y="75"/>
                  </a:moveTo>
                  <a:cubicBezTo>
                    <a:pt x="238" y="84"/>
                    <a:pt x="238" y="84"/>
                    <a:pt x="238" y="84"/>
                  </a:cubicBezTo>
                  <a:cubicBezTo>
                    <a:pt x="235" y="86"/>
                    <a:pt x="232" y="87"/>
                    <a:pt x="230" y="88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32" y="78"/>
                    <a:pt x="235" y="77"/>
                    <a:pt x="238" y="75"/>
                  </a:cubicBezTo>
                  <a:close/>
                  <a:moveTo>
                    <a:pt x="238" y="226"/>
                  </a:moveTo>
                  <a:cubicBezTo>
                    <a:pt x="238" y="235"/>
                    <a:pt x="238" y="235"/>
                    <a:pt x="238" y="235"/>
                  </a:cubicBezTo>
                  <a:cubicBezTo>
                    <a:pt x="235" y="236"/>
                    <a:pt x="233" y="238"/>
                    <a:pt x="230" y="241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32" y="230"/>
                    <a:pt x="235" y="228"/>
                    <a:pt x="238" y="226"/>
                  </a:cubicBezTo>
                  <a:close/>
                  <a:moveTo>
                    <a:pt x="238" y="243"/>
                  </a:moveTo>
                  <a:cubicBezTo>
                    <a:pt x="238" y="250"/>
                    <a:pt x="238" y="250"/>
                    <a:pt x="238" y="250"/>
                  </a:cubicBezTo>
                  <a:cubicBezTo>
                    <a:pt x="235" y="249"/>
                    <a:pt x="232" y="248"/>
                    <a:pt x="230" y="248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2" y="242"/>
                    <a:pt x="235" y="243"/>
                    <a:pt x="238" y="243"/>
                  </a:cubicBezTo>
                  <a:close/>
                  <a:moveTo>
                    <a:pt x="238" y="257"/>
                  </a:moveTo>
                  <a:cubicBezTo>
                    <a:pt x="238" y="263"/>
                    <a:pt x="238" y="263"/>
                    <a:pt x="238" y="263"/>
                  </a:cubicBezTo>
                  <a:cubicBezTo>
                    <a:pt x="237" y="264"/>
                    <a:pt x="237" y="264"/>
                    <a:pt x="237" y="264"/>
                  </a:cubicBezTo>
                  <a:cubicBezTo>
                    <a:pt x="236" y="266"/>
                    <a:pt x="233" y="270"/>
                    <a:pt x="230" y="276"/>
                  </a:cubicBezTo>
                  <a:cubicBezTo>
                    <a:pt x="230" y="266"/>
                    <a:pt x="230" y="266"/>
                    <a:pt x="230" y="266"/>
                  </a:cubicBezTo>
                  <a:cubicBezTo>
                    <a:pt x="230" y="266"/>
                    <a:pt x="230" y="266"/>
                    <a:pt x="230" y="265"/>
                  </a:cubicBezTo>
                  <a:cubicBezTo>
                    <a:pt x="230" y="265"/>
                    <a:pt x="230" y="265"/>
                    <a:pt x="230" y="265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1" y="259"/>
                    <a:pt x="231" y="259"/>
                    <a:pt x="231" y="259"/>
                  </a:cubicBezTo>
                  <a:cubicBezTo>
                    <a:pt x="234" y="258"/>
                    <a:pt x="236" y="258"/>
                    <a:pt x="238" y="257"/>
                  </a:cubicBezTo>
                  <a:close/>
                  <a:moveTo>
                    <a:pt x="238" y="310"/>
                  </a:moveTo>
                  <a:cubicBezTo>
                    <a:pt x="238" y="349"/>
                    <a:pt x="238" y="349"/>
                    <a:pt x="238" y="349"/>
                  </a:cubicBezTo>
                  <a:cubicBezTo>
                    <a:pt x="235" y="349"/>
                    <a:pt x="232" y="349"/>
                    <a:pt x="230" y="348"/>
                  </a:cubicBezTo>
                  <a:cubicBezTo>
                    <a:pt x="230" y="299"/>
                    <a:pt x="230" y="299"/>
                    <a:pt x="230" y="299"/>
                  </a:cubicBezTo>
                  <a:cubicBezTo>
                    <a:pt x="231" y="299"/>
                    <a:pt x="233" y="299"/>
                    <a:pt x="235" y="299"/>
                  </a:cubicBezTo>
                  <a:cubicBezTo>
                    <a:pt x="234" y="304"/>
                    <a:pt x="229" y="312"/>
                    <a:pt x="230" y="316"/>
                  </a:cubicBezTo>
                  <a:cubicBezTo>
                    <a:pt x="231" y="316"/>
                    <a:pt x="233" y="316"/>
                    <a:pt x="235" y="316"/>
                  </a:cubicBezTo>
                  <a:cubicBezTo>
                    <a:pt x="236" y="314"/>
                    <a:pt x="237" y="312"/>
                    <a:pt x="238" y="310"/>
                  </a:cubicBezTo>
                  <a:close/>
                  <a:moveTo>
                    <a:pt x="238" y="360"/>
                  </a:moveTo>
                  <a:cubicBezTo>
                    <a:pt x="238" y="370"/>
                    <a:pt x="238" y="370"/>
                    <a:pt x="238" y="370"/>
                  </a:cubicBezTo>
                  <a:cubicBezTo>
                    <a:pt x="237" y="370"/>
                    <a:pt x="236" y="370"/>
                    <a:pt x="236" y="370"/>
                  </a:cubicBezTo>
                  <a:cubicBezTo>
                    <a:pt x="236" y="373"/>
                    <a:pt x="236" y="375"/>
                    <a:pt x="236" y="378"/>
                  </a:cubicBezTo>
                  <a:cubicBezTo>
                    <a:pt x="230" y="378"/>
                    <a:pt x="230" y="378"/>
                    <a:pt x="230" y="378"/>
                  </a:cubicBezTo>
                  <a:cubicBezTo>
                    <a:pt x="230" y="358"/>
                    <a:pt x="230" y="358"/>
                    <a:pt x="230" y="358"/>
                  </a:cubicBezTo>
                  <a:cubicBezTo>
                    <a:pt x="232" y="359"/>
                    <a:pt x="235" y="359"/>
                    <a:pt x="238" y="360"/>
                  </a:cubicBezTo>
                  <a:close/>
                  <a:moveTo>
                    <a:pt x="238" y="390"/>
                  </a:moveTo>
                  <a:cubicBezTo>
                    <a:pt x="238" y="394"/>
                    <a:pt x="238" y="394"/>
                    <a:pt x="238" y="394"/>
                  </a:cubicBezTo>
                  <a:cubicBezTo>
                    <a:pt x="236" y="394"/>
                    <a:pt x="234" y="394"/>
                    <a:pt x="232" y="394"/>
                  </a:cubicBezTo>
                  <a:cubicBezTo>
                    <a:pt x="235" y="409"/>
                    <a:pt x="235" y="409"/>
                    <a:pt x="237" y="411"/>
                  </a:cubicBezTo>
                  <a:cubicBezTo>
                    <a:pt x="238" y="411"/>
                    <a:pt x="238" y="411"/>
                    <a:pt x="238" y="411"/>
                  </a:cubicBezTo>
                  <a:cubicBezTo>
                    <a:pt x="238" y="414"/>
                    <a:pt x="238" y="414"/>
                    <a:pt x="238" y="414"/>
                  </a:cubicBezTo>
                  <a:cubicBezTo>
                    <a:pt x="230" y="414"/>
                    <a:pt x="230" y="414"/>
                    <a:pt x="230" y="414"/>
                  </a:cubicBezTo>
                  <a:cubicBezTo>
                    <a:pt x="230" y="411"/>
                    <a:pt x="230" y="411"/>
                    <a:pt x="230" y="411"/>
                  </a:cubicBezTo>
                  <a:cubicBezTo>
                    <a:pt x="231" y="411"/>
                    <a:pt x="231" y="411"/>
                    <a:pt x="231" y="411"/>
                  </a:cubicBezTo>
                  <a:cubicBezTo>
                    <a:pt x="230" y="406"/>
                    <a:pt x="230" y="403"/>
                    <a:pt x="230" y="400"/>
                  </a:cubicBezTo>
                  <a:cubicBezTo>
                    <a:pt x="230" y="390"/>
                    <a:pt x="230" y="390"/>
                    <a:pt x="230" y="390"/>
                  </a:cubicBezTo>
                  <a:cubicBezTo>
                    <a:pt x="238" y="390"/>
                    <a:pt x="238" y="390"/>
                    <a:pt x="238" y="390"/>
                  </a:cubicBezTo>
                  <a:close/>
                  <a:moveTo>
                    <a:pt x="238" y="439"/>
                  </a:moveTo>
                  <a:cubicBezTo>
                    <a:pt x="238" y="446"/>
                    <a:pt x="238" y="446"/>
                    <a:pt x="238" y="446"/>
                  </a:cubicBezTo>
                  <a:cubicBezTo>
                    <a:pt x="236" y="445"/>
                    <a:pt x="234" y="445"/>
                    <a:pt x="232" y="444"/>
                  </a:cubicBezTo>
                  <a:cubicBezTo>
                    <a:pt x="232" y="440"/>
                    <a:pt x="232" y="440"/>
                    <a:pt x="233" y="439"/>
                  </a:cubicBezTo>
                  <a:cubicBezTo>
                    <a:pt x="235" y="439"/>
                    <a:pt x="236" y="439"/>
                    <a:pt x="238" y="439"/>
                  </a:cubicBezTo>
                  <a:close/>
                  <a:moveTo>
                    <a:pt x="238" y="455"/>
                  </a:moveTo>
                  <a:cubicBezTo>
                    <a:pt x="238" y="480"/>
                    <a:pt x="238" y="480"/>
                    <a:pt x="238" y="480"/>
                  </a:cubicBezTo>
                  <a:cubicBezTo>
                    <a:pt x="237" y="480"/>
                    <a:pt x="237" y="480"/>
                    <a:pt x="237" y="480"/>
                  </a:cubicBezTo>
                  <a:cubicBezTo>
                    <a:pt x="235" y="477"/>
                    <a:pt x="235" y="477"/>
                    <a:pt x="232" y="474"/>
                  </a:cubicBezTo>
                  <a:cubicBezTo>
                    <a:pt x="231" y="474"/>
                    <a:pt x="230" y="474"/>
                    <a:pt x="230" y="475"/>
                  </a:cubicBezTo>
                  <a:cubicBezTo>
                    <a:pt x="230" y="455"/>
                    <a:pt x="230" y="455"/>
                    <a:pt x="230" y="455"/>
                  </a:cubicBezTo>
                  <a:cubicBezTo>
                    <a:pt x="230" y="457"/>
                    <a:pt x="231" y="458"/>
                    <a:pt x="231" y="459"/>
                  </a:cubicBezTo>
                  <a:cubicBezTo>
                    <a:pt x="234" y="457"/>
                    <a:pt x="236" y="456"/>
                    <a:pt x="238" y="455"/>
                  </a:cubicBezTo>
                  <a:close/>
                  <a:moveTo>
                    <a:pt x="238" y="486"/>
                  </a:moveTo>
                  <a:cubicBezTo>
                    <a:pt x="238" y="500"/>
                    <a:pt x="238" y="500"/>
                    <a:pt x="238" y="500"/>
                  </a:cubicBezTo>
                  <a:cubicBezTo>
                    <a:pt x="235" y="499"/>
                    <a:pt x="232" y="499"/>
                    <a:pt x="230" y="499"/>
                  </a:cubicBezTo>
                  <a:cubicBezTo>
                    <a:pt x="230" y="484"/>
                    <a:pt x="230" y="484"/>
                    <a:pt x="230" y="484"/>
                  </a:cubicBezTo>
                  <a:cubicBezTo>
                    <a:pt x="230" y="484"/>
                    <a:pt x="231" y="483"/>
                    <a:pt x="232" y="483"/>
                  </a:cubicBezTo>
                  <a:cubicBezTo>
                    <a:pt x="234" y="485"/>
                    <a:pt x="236" y="486"/>
                    <a:pt x="238" y="486"/>
                  </a:cubicBezTo>
                  <a:close/>
                  <a:moveTo>
                    <a:pt x="238" y="539"/>
                  </a:moveTo>
                  <a:cubicBezTo>
                    <a:pt x="238" y="547"/>
                    <a:pt x="238" y="547"/>
                    <a:pt x="238" y="547"/>
                  </a:cubicBezTo>
                  <a:cubicBezTo>
                    <a:pt x="236" y="545"/>
                    <a:pt x="235" y="543"/>
                    <a:pt x="232" y="541"/>
                  </a:cubicBezTo>
                  <a:cubicBezTo>
                    <a:pt x="231" y="546"/>
                    <a:pt x="230" y="548"/>
                    <a:pt x="230" y="551"/>
                  </a:cubicBezTo>
                  <a:cubicBezTo>
                    <a:pt x="230" y="529"/>
                    <a:pt x="230" y="529"/>
                    <a:pt x="230" y="529"/>
                  </a:cubicBezTo>
                  <a:cubicBezTo>
                    <a:pt x="230" y="529"/>
                    <a:pt x="230" y="529"/>
                    <a:pt x="231" y="530"/>
                  </a:cubicBezTo>
                  <a:cubicBezTo>
                    <a:pt x="232" y="536"/>
                    <a:pt x="234" y="536"/>
                    <a:pt x="238" y="539"/>
                  </a:cubicBezTo>
                  <a:close/>
                  <a:moveTo>
                    <a:pt x="238" y="562"/>
                  </a:moveTo>
                  <a:cubicBezTo>
                    <a:pt x="238" y="577"/>
                    <a:pt x="238" y="577"/>
                    <a:pt x="238" y="577"/>
                  </a:cubicBezTo>
                  <a:cubicBezTo>
                    <a:pt x="235" y="575"/>
                    <a:pt x="232" y="572"/>
                    <a:pt x="230" y="569"/>
                  </a:cubicBezTo>
                  <a:cubicBezTo>
                    <a:pt x="230" y="561"/>
                    <a:pt x="230" y="561"/>
                    <a:pt x="230" y="561"/>
                  </a:cubicBezTo>
                  <a:cubicBezTo>
                    <a:pt x="230" y="563"/>
                    <a:pt x="232" y="565"/>
                    <a:pt x="234" y="569"/>
                  </a:cubicBezTo>
                  <a:cubicBezTo>
                    <a:pt x="234" y="568"/>
                    <a:pt x="235" y="568"/>
                    <a:pt x="236" y="568"/>
                  </a:cubicBezTo>
                  <a:cubicBezTo>
                    <a:pt x="237" y="566"/>
                    <a:pt x="237" y="565"/>
                    <a:pt x="238" y="562"/>
                  </a:cubicBezTo>
                  <a:close/>
                  <a:moveTo>
                    <a:pt x="238" y="711"/>
                  </a:moveTo>
                  <a:cubicBezTo>
                    <a:pt x="238" y="729"/>
                    <a:pt x="238" y="729"/>
                    <a:pt x="238" y="729"/>
                  </a:cubicBezTo>
                  <a:cubicBezTo>
                    <a:pt x="236" y="724"/>
                    <a:pt x="235" y="720"/>
                    <a:pt x="232" y="716"/>
                  </a:cubicBezTo>
                  <a:cubicBezTo>
                    <a:pt x="231" y="716"/>
                    <a:pt x="230" y="715"/>
                    <a:pt x="230" y="715"/>
                  </a:cubicBezTo>
                  <a:cubicBezTo>
                    <a:pt x="230" y="706"/>
                    <a:pt x="230" y="706"/>
                    <a:pt x="230" y="706"/>
                  </a:cubicBezTo>
                  <a:cubicBezTo>
                    <a:pt x="232" y="707"/>
                    <a:pt x="235" y="709"/>
                    <a:pt x="238" y="711"/>
                  </a:cubicBezTo>
                  <a:close/>
                  <a:moveTo>
                    <a:pt x="230" y="173"/>
                  </a:moveTo>
                  <a:cubicBezTo>
                    <a:pt x="230" y="167"/>
                    <a:pt x="230" y="167"/>
                    <a:pt x="230" y="167"/>
                  </a:cubicBezTo>
                  <a:cubicBezTo>
                    <a:pt x="230" y="169"/>
                    <a:pt x="231" y="170"/>
                    <a:pt x="231" y="172"/>
                  </a:cubicBezTo>
                  <a:cubicBezTo>
                    <a:pt x="230" y="173"/>
                    <a:pt x="230" y="173"/>
                    <a:pt x="230" y="173"/>
                  </a:cubicBezTo>
                  <a:close/>
                  <a:moveTo>
                    <a:pt x="221" y="42"/>
                  </a:moveTo>
                  <a:cubicBezTo>
                    <a:pt x="224" y="40"/>
                    <a:pt x="227" y="39"/>
                    <a:pt x="230" y="37"/>
                  </a:cubicBezTo>
                  <a:cubicBezTo>
                    <a:pt x="230" y="45"/>
                    <a:pt x="230" y="45"/>
                    <a:pt x="230" y="45"/>
                  </a:cubicBezTo>
                  <a:cubicBezTo>
                    <a:pt x="228" y="46"/>
                    <a:pt x="226" y="47"/>
                    <a:pt x="224" y="49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29" y="62"/>
                    <a:pt x="229" y="62"/>
                    <a:pt x="229" y="62"/>
                  </a:cubicBezTo>
                  <a:cubicBezTo>
                    <a:pt x="226" y="61"/>
                    <a:pt x="224" y="60"/>
                    <a:pt x="221" y="59"/>
                  </a:cubicBezTo>
                  <a:cubicBezTo>
                    <a:pt x="221" y="42"/>
                    <a:pt x="221" y="42"/>
                    <a:pt x="221" y="42"/>
                  </a:cubicBezTo>
                  <a:close/>
                  <a:moveTo>
                    <a:pt x="230" y="757"/>
                  </a:moveTo>
                  <a:cubicBezTo>
                    <a:pt x="227" y="756"/>
                    <a:pt x="224" y="755"/>
                    <a:pt x="221" y="753"/>
                  </a:cubicBezTo>
                  <a:cubicBezTo>
                    <a:pt x="221" y="740"/>
                    <a:pt x="221" y="740"/>
                    <a:pt x="221" y="740"/>
                  </a:cubicBezTo>
                  <a:cubicBezTo>
                    <a:pt x="223" y="743"/>
                    <a:pt x="226" y="745"/>
                    <a:pt x="230" y="749"/>
                  </a:cubicBezTo>
                  <a:cubicBezTo>
                    <a:pt x="230" y="757"/>
                    <a:pt x="230" y="757"/>
                    <a:pt x="230" y="757"/>
                  </a:cubicBezTo>
                  <a:close/>
                  <a:moveTo>
                    <a:pt x="230" y="79"/>
                  </a:moveTo>
                  <a:cubicBezTo>
                    <a:pt x="230" y="88"/>
                    <a:pt x="230" y="88"/>
                    <a:pt x="230" y="88"/>
                  </a:cubicBezTo>
                  <a:cubicBezTo>
                    <a:pt x="228" y="88"/>
                    <a:pt x="226" y="89"/>
                    <a:pt x="224" y="89"/>
                  </a:cubicBezTo>
                  <a:cubicBezTo>
                    <a:pt x="223" y="90"/>
                    <a:pt x="222" y="91"/>
                    <a:pt x="221" y="92"/>
                  </a:cubicBezTo>
                  <a:cubicBezTo>
                    <a:pt x="221" y="80"/>
                    <a:pt x="221" y="80"/>
                    <a:pt x="221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5" y="80"/>
                    <a:pt x="228" y="80"/>
                    <a:pt x="230" y="79"/>
                  </a:cubicBezTo>
                  <a:close/>
                  <a:moveTo>
                    <a:pt x="230" y="167"/>
                  </a:moveTo>
                  <a:cubicBezTo>
                    <a:pt x="230" y="173"/>
                    <a:pt x="230" y="173"/>
                    <a:pt x="230" y="173"/>
                  </a:cubicBezTo>
                  <a:cubicBezTo>
                    <a:pt x="228" y="175"/>
                    <a:pt x="226" y="175"/>
                    <a:pt x="223" y="175"/>
                  </a:cubicBezTo>
                  <a:cubicBezTo>
                    <a:pt x="222" y="174"/>
                    <a:pt x="222" y="174"/>
                    <a:pt x="221" y="173"/>
                  </a:cubicBezTo>
                  <a:cubicBezTo>
                    <a:pt x="221" y="155"/>
                    <a:pt x="221" y="155"/>
                    <a:pt x="221" y="155"/>
                  </a:cubicBezTo>
                  <a:cubicBezTo>
                    <a:pt x="224" y="159"/>
                    <a:pt x="228" y="163"/>
                    <a:pt x="230" y="167"/>
                  </a:cubicBezTo>
                  <a:close/>
                  <a:moveTo>
                    <a:pt x="230" y="232"/>
                  </a:moveTo>
                  <a:cubicBezTo>
                    <a:pt x="230" y="241"/>
                    <a:pt x="230" y="241"/>
                    <a:pt x="230" y="241"/>
                  </a:cubicBezTo>
                  <a:cubicBezTo>
                    <a:pt x="229" y="241"/>
                    <a:pt x="229" y="241"/>
                    <a:pt x="229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0" y="248"/>
                    <a:pt x="230" y="248"/>
                    <a:pt x="230" y="248"/>
                  </a:cubicBezTo>
                  <a:cubicBezTo>
                    <a:pt x="226" y="248"/>
                    <a:pt x="224" y="248"/>
                    <a:pt x="221" y="250"/>
                  </a:cubicBezTo>
                  <a:cubicBezTo>
                    <a:pt x="221" y="243"/>
                    <a:pt x="221" y="243"/>
                    <a:pt x="221" y="243"/>
                  </a:cubicBezTo>
                  <a:cubicBezTo>
                    <a:pt x="224" y="238"/>
                    <a:pt x="227" y="235"/>
                    <a:pt x="228" y="233"/>
                  </a:cubicBezTo>
                  <a:cubicBezTo>
                    <a:pt x="230" y="232"/>
                    <a:pt x="230" y="232"/>
                    <a:pt x="230" y="232"/>
                  </a:cubicBezTo>
                  <a:close/>
                  <a:moveTo>
                    <a:pt x="230" y="259"/>
                  </a:moveTo>
                  <a:cubicBezTo>
                    <a:pt x="230" y="265"/>
                    <a:pt x="230" y="265"/>
                    <a:pt x="230" y="265"/>
                  </a:cubicBezTo>
                  <a:cubicBezTo>
                    <a:pt x="226" y="264"/>
                    <a:pt x="224" y="264"/>
                    <a:pt x="221" y="264"/>
                  </a:cubicBezTo>
                  <a:cubicBezTo>
                    <a:pt x="221" y="258"/>
                    <a:pt x="221" y="258"/>
                    <a:pt x="221" y="258"/>
                  </a:cubicBezTo>
                  <a:cubicBezTo>
                    <a:pt x="224" y="258"/>
                    <a:pt x="227" y="258"/>
                    <a:pt x="230" y="259"/>
                  </a:cubicBezTo>
                  <a:close/>
                  <a:moveTo>
                    <a:pt x="230" y="266"/>
                  </a:moveTo>
                  <a:cubicBezTo>
                    <a:pt x="230" y="276"/>
                    <a:pt x="230" y="276"/>
                    <a:pt x="230" y="276"/>
                  </a:cubicBezTo>
                  <a:cubicBezTo>
                    <a:pt x="227" y="280"/>
                    <a:pt x="224" y="284"/>
                    <a:pt x="221" y="287"/>
                  </a:cubicBezTo>
                  <a:cubicBezTo>
                    <a:pt x="221" y="273"/>
                    <a:pt x="221" y="273"/>
                    <a:pt x="221" y="273"/>
                  </a:cubicBezTo>
                  <a:cubicBezTo>
                    <a:pt x="225" y="272"/>
                    <a:pt x="228" y="271"/>
                    <a:pt x="230" y="266"/>
                  </a:cubicBezTo>
                  <a:close/>
                  <a:moveTo>
                    <a:pt x="230" y="299"/>
                  </a:moveTo>
                  <a:cubicBezTo>
                    <a:pt x="230" y="348"/>
                    <a:pt x="230" y="348"/>
                    <a:pt x="230" y="348"/>
                  </a:cubicBezTo>
                  <a:cubicBezTo>
                    <a:pt x="228" y="347"/>
                    <a:pt x="226" y="346"/>
                    <a:pt x="225" y="345"/>
                  </a:cubicBezTo>
                  <a:cubicBezTo>
                    <a:pt x="225" y="341"/>
                    <a:pt x="225" y="337"/>
                    <a:pt x="225" y="332"/>
                  </a:cubicBezTo>
                  <a:cubicBezTo>
                    <a:pt x="224" y="335"/>
                    <a:pt x="223" y="339"/>
                    <a:pt x="221" y="342"/>
                  </a:cubicBezTo>
                  <a:cubicBezTo>
                    <a:pt x="221" y="313"/>
                    <a:pt x="221" y="313"/>
                    <a:pt x="221" y="313"/>
                  </a:cubicBezTo>
                  <a:cubicBezTo>
                    <a:pt x="222" y="313"/>
                    <a:pt x="222" y="313"/>
                    <a:pt x="222" y="312"/>
                  </a:cubicBezTo>
                  <a:cubicBezTo>
                    <a:pt x="224" y="307"/>
                    <a:pt x="225" y="303"/>
                    <a:pt x="228" y="299"/>
                  </a:cubicBezTo>
                  <a:cubicBezTo>
                    <a:pt x="230" y="299"/>
                    <a:pt x="230" y="299"/>
                    <a:pt x="230" y="299"/>
                  </a:cubicBezTo>
                  <a:close/>
                  <a:moveTo>
                    <a:pt x="230" y="358"/>
                  </a:moveTo>
                  <a:cubicBezTo>
                    <a:pt x="230" y="378"/>
                    <a:pt x="230" y="378"/>
                    <a:pt x="230" y="378"/>
                  </a:cubicBezTo>
                  <a:cubicBezTo>
                    <a:pt x="227" y="378"/>
                    <a:pt x="227" y="378"/>
                    <a:pt x="227" y="378"/>
                  </a:cubicBezTo>
                  <a:cubicBezTo>
                    <a:pt x="224" y="371"/>
                    <a:pt x="225" y="366"/>
                    <a:pt x="228" y="358"/>
                  </a:cubicBezTo>
                  <a:cubicBezTo>
                    <a:pt x="228" y="358"/>
                    <a:pt x="229" y="358"/>
                    <a:pt x="230" y="358"/>
                  </a:cubicBezTo>
                  <a:close/>
                  <a:moveTo>
                    <a:pt x="230" y="390"/>
                  </a:moveTo>
                  <a:cubicBezTo>
                    <a:pt x="230" y="400"/>
                    <a:pt x="230" y="400"/>
                    <a:pt x="230" y="400"/>
                  </a:cubicBezTo>
                  <a:cubicBezTo>
                    <a:pt x="229" y="396"/>
                    <a:pt x="227" y="394"/>
                    <a:pt x="221" y="393"/>
                  </a:cubicBezTo>
                  <a:cubicBezTo>
                    <a:pt x="221" y="390"/>
                    <a:pt x="221" y="390"/>
                    <a:pt x="221" y="390"/>
                  </a:cubicBezTo>
                  <a:cubicBezTo>
                    <a:pt x="230" y="390"/>
                    <a:pt x="230" y="390"/>
                    <a:pt x="230" y="390"/>
                  </a:cubicBezTo>
                  <a:close/>
                  <a:moveTo>
                    <a:pt x="230" y="411"/>
                  </a:moveTo>
                  <a:cubicBezTo>
                    <a:pt x="230" y="414"/>
                    <a:pt x="230" y="414"/>
                    <a:pt x="230" y="414"/>
                  </a:cubicBezTo>
                  <a:cubicBezTo>
                    <a:pt x="221" y="414"/>
                    <a:pt x="221" y="414"/>
                    <a:pt x="221" y="414"/>
                  </a:cubicBezTo>
                  <a:cubicBezTo>
                    <a:pt x="221" y="402"/>
                    <a:pt x="221" y="402"/>
                    <a:pt x="221" y="402"/>
                  </a:cubicBezTo>
                  <a:cubicBezTo>
                    <a:pt x="222" y="404"/>
                    <a:pt x="222" y="407"/>
                    <a:pt x="223" y="410"/>
                  </a:cubicBezTo>
                  <a:cubicBezTo>
                    <a:pt x="224" y="410"/>
                    <a:pt x="224" y="411"/>
                    <a:pt x="225" y="411"/>
                  </a:cubicBezTo>
                  <a:cubicBezTo>
                    <a:pt x="230" y="411"/>
                    <a:pt x="230" y="411"/>
                    <a:pt x="230" y="411"/>
                  </a:cubicBezTo>
                  <a:close/>
                  <a:moveTo>
                    <a:pt x="230" y="455"/>
                  </a:moveTo>
                  <a:cubicBezTo>
                    <a:pt x="230" y="475"/>
                    <a:pt x="230" y="475"/>
                    <a:pt x="230" y="475"/>
                  </a:cubicBezTo>
                  <a:cubicBezTo>
                    <a:pt x="226" y="477"/>
                    <a:pt x="224" y="479"/>
                    <a:pt x="221" y="481"/>
                  </a:cubicBezTo>
                  <a:cubicBezTo>
                    <a:pt x="221" y="472"/>
                    <a:pt x="221" y="472"/>
                    <a:pt x="221" y="472"/>
                  </a:cubicBezTo>
                  <a:cubicBezTo>
                    <a:pt x="225" y="467"/>
                    <a:pt x="224" y="463"/>
                    <a:pt x="221" y="458"/>
                  </a:cubicBezTo>
                  <a:cubicBezTo>
                    <a:pt x="221" y="444"/>
                    <a:pt x="221" y="444"/>
                    <a:pt x="221" y="444"/>
                  </a:cubicBezTo>
                  <a:cubicBezTo>
                    <a:pt x="225" y="446"/>
                    <a:pt x="228" y="450"/>
                    <a:pt x="230" y="455"/>
                  </a:cubicBezTo>
                  <a:close/>
                  <a:moveTo>
                    <a:pt x="230" y="484"/>
                  </a:moveTo>
                  <a:cubicBezTo>
                    <a:pt x="230" y="499"/>
                    <a:pt x="230" y="499"/>
                    <a:pt x="230" y="499"/>
                  </a:cubicBezTo>
                  <a:cubicBezTo>
                    <a:pt x="228" y="499"/>
                    <a:pt x="227" y="499"/>
                    <a:pt x="226" y="499"/>
                  </a:cubicBezTo>
                  <a:cubicBezTo>
                    <a:pt x="224" y="492"/>
                    <a:pt x="224" y="492"/>
                    <a:pt x="224" y="487"/>
                  </a:cubicBezTo>
                  <a:cubicBezTo>
                    <a:pt x="226" y="485"/>
                    <a:pt x="227" y="484"/>
                    <a:pt x="230" y="484"/>
                  </a:cubicBezTo>
                  <a:close/>
                  <a:moveTo>
                    <a:pt x="230" y="529"/>
                  </a:moveTo>
                  <a:cubicBezTo>
                    <a:pt x="230" y="551"/>
                    <a:pt x="230" y="551"/>
                    <a:pt x="230" y="551"/>
                  </a:cubicBezTo>
                  <a:cubicBezTo>
                    <a:pt x="228" y="554"/>
                    <a:pt x="228" y="557"/>
                    <a:pt x="230" y="561"/>
                  </a:cubicBezTo>
                  <a:cubicBezTo>
                    <a:pt x="230" y="569"/>
                    <a:pt x="230" y="569"/>
                    <a:pt x="230" y="569"/>
                  </a:cubicBezTo>
                  <a:cubicBezTo>
                    <a:pt x="227" y="566"/>
                    <a:pt x="224" y="564"/>
                    <a:pt x="221" y="561"/>
                  </a:cubicBezTo>
                  <a:cubicBezTo>
                    <a:pt x="221" y="554"/>
                    <a:pt x="221" y="554"/>
                    <a:pt x="221" y="554"/>
                  </a:cubicBezTo>
                  <a:cubicBezTo>
                    <a:pt x="222" y="554"/>
                    <a:pt x="222" y="554"/>
                    <a:pt x="222" y="553"/>
                  </a:cubicBezTo>
                  <a:cubicBezTo>
                    <a:pt x="227" y="539"/>
                    <a:pt x="230" y="538"/>
                    <a:pt x="221" y="526"/>
                  </a:cubicBezTo>
                  <a:cubicBezTo>
                    <a:pt x="221" y="526"/>
                    <a:pt x="221" y="526"/>
                    <a:pt x="221" y="526"/>
                  </a:cubicBezTo>
                  <a:cubicBezTo>
                    <a:pt x="221" y="518"/>
                    <a:pt x="221" y="518"/>
                    <a:pt x="221" y="518"/>
                  </a:cubicBezTo>
                  <a:cubicBezTo>
                    <a:pt x="224" y="522"/>
                    <a:pt x="227" y="525"/>
                    <a:pt x="230" y="529"/>
                  </a:cubicBezTo>
                  <a:close/>
                  <a:moveTo>
                    <a:pt x="230" y="706"/>
                  </a:moveTo>
                  <a:cubicBezTo>
                    <a:pt x="230" y="715"/>
                    <a:pt x="230" y="715"/>
                    <a:pt x="230" y="715"/>
                  </a:cubicBezTo>
                  <a:cubicBezTo>
                    <a:pt x="228" y="714"/>
                    <a:pt x="226" y="713"/>
                    <a:pt x="221" y="711"/>
                  </a:cubicBezTo>
                  <a:cubicBezTo>
                    <a:pt x="221" y="703"/>
                    <a:pt x="221" y="703"/>
                    <a:pt x="221" y="703"/>
                  </a:cubicBezTo>
                  <a:cubicBezTo>
                    <a:pt x="224" y="704"/>
                    <a:pt x="227" y="705"/>
                    <a:pt x="230" y="706"/>
                  </a:cubicBezTo>
                  <a:close/>
                  <a:moveTo>
                    <a:pt x="221" y="217"/>
                  </a:moveTo>
                  <a:cubicBezTo>
                    <a:pt x="221" y="179"/>
                    <a:pt x="221" y="179"/>
                    <a:pt x="221" y="179"/>
                  </a:cubicBezTo>
                  <a:cubicBezTo>
                    <a:pt x="222" y="177"/>
                    <a:pt x="222" y="177"/>
                    <a:pt x="222" y="177"/>
                  </a:cubicBezTo>
                  <a:cubicBezTo>
                    <a:pt x="224" y="177"/>
                    <a:pt x="226" y="178"/>
                    <a:pt x="229" y="178"/>
                  </a:cubicBezTo>
                  <a:cubicBezTo>
                    <a:pt x="230" y="191"/>
                    <a:pt x="218" y="190"/>
                    <a:pt x="226" y="204"/>
                  </a:cubicBezTo>
                  <a:cubicBezTo>
                    <a:pt x="225" y="209"/>
                    <a:pt x="224" y="213"/>
                    <a:pt x="221" y="217"/>
                  </a:cubicBezTo>
                  <a:close/>
                  <a:moveTo>
                    <a:pt x="217" y="45"/>
                  </a:moveTo>
                  <a:cubicBezTo>
                    <a:pt x="218" y="44"/>
                    <a:pt x="220" y="43"/>
                    <a:pt x="221" y="42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0" y="58"/>
                    <a:pt x="218" y="58"/>
                    <a:pt x="217" y="58"/>
                  </a:cubicBezTo>
                  <a:cubicBezTo>
                    <a:pt x="217" y="45"/>
                    <a:pt x="217" y="45"/>
                    <a:pt x="217" y="45"/>
                  </a:cubicBezTo>
                  <a:close/>
                  <a:moveTo>
                    <a:pt x="221" y="753"/>
                  </a:moveTo>
                  <a:cubicBezTo>
                    <a:pt x="220" y="752"/>
                    <a:pt x="218" y="751"/>
                    <a:pt x="217" y="750"/>
                  </a:cubicBezTo>
                  <a:cubicBezTo>
                    <a:pt x="217" y="702"/>
                    <a:pt x="217" y="702"/>
                    <a:pt x="217" y="702"/>
                  </a:cubicBezTo>
                  <a:cubicBezTo>
                    <a:pt x="218" y="702"/>
                    <a:pt x="220" y="703"/>
                    <a:pt x="221" y="703"/>
                  </a:cubicBezTo>
                  <a:cubicBezTo>
                    <a:pt x="221" y="711"/>
                    <a:pt x="221" y="711"/>
                    <a:pt x="221" y="711"/>
                  </a:cubicBezTo>
                  <a:cubicBezTo>
                    <a:pt x="218" y="710"/>
                    <a:pt x="218" y="710"/>
                    <a:pt x="218" y="710"/>
                  </a:cubicBezTo>
                  <a:cubicBezTo>
                    <a:pt x="219" y="724"/>
                    <a:pt x="218" y="733"/>
                    <a:pt x="221" y="740"/>
                  </a:cubicBezTo>
                  <a:cubicBezTo>
                    <a:pt x="221" y="753"/>
                    <a:pt x="221" y="753"/>
                    <a:pt x="221" y="753"/>
                  </a:cubicBezTo>
                  <a:close/>
                  <a:moveTo>
                    <a:pt x="221" y="80"/>
                  </a:moveTo>
                  <a:cubicBezTo>
                    <a:pt x="221" y="92"/>
                    <a:pt x="221" y="92"/>
                    <a:pt x="221" y="92"/>
                  </a:cubicBezTo>
                  <a:cubicBezTo>
                    <a:pt x="220" y="93"/>
                    <a:pt x="219" y="94"/>
                    <a:pt x="217" y="95"/>
                  </a:cubicBezTo>
                  <a:cubicBezTo>
                    <a:pt x="217" y="77"/>
                    <a:pt x="217" y="77"/>
                    <a:pt x="217" y="77"/>
                  </a:cubicBezTo>
                  <a:cubicBezTo>
                    <a:pt x="221" y="80"/>
                    <a:pt x="221" y="80"/>
                    <a:pt x="221" y="80"/>
                  </a:cubicBezTo>
                  <a:close/>
                  <a:moveTo>
                    <a:pt x="221" y="155"/>
                  </a:moveTo>
                  <a:cubicBezTo>
                    <a:pt x="221" y="173"/>
                    <a:pt x="221" y="173"/>
                    <a:pt x="221" y="173"/>
                  </a:cubicBezTo>
                  <a:cubicBezTo>
                    <a:pt x="220" y="172"/>
                    <a:pt x="220" y="172"/>
                    <a:pt x="220" y="170"/>
                  </a:cubicBezTo>
                  <a:cubicBezTo>
                    <a:pt x="217" y="170"/>
                    <a:pt x="217" y="170"/>
                    <a:pt x="217" y="170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17" y="152"/>
                    <a:pt x="219" y="152"/>
                    <a:pt x="220" y="152"/>
                  </a:cubicBezTo>
                  <a:cubicBezTo>
                    <a:pt x="220" y="153"/>
                    <a:pt x="221" y="154"/>
                    <a:pt x="221" y="155"/>
                  </a:cubicBezTo>
                  <a:close/>
                  <a:moveTo>
                    <a:pt x="221" y="179"/>
                  </a:moveTo>
                  <a:cubicBezTo>
                    <a:pt x="221" y="217"/>
                    <a:pt x="221" y="217"/>
                    <a:pt x="221" y="217"/>
                  </a:cubicBezTo>
                  <a:cubicBezTo>
                    <a:pt x="220" y="219"/>
                    <a:pt x="219" y="220"/>
                    <a:pt x="217" y="222"/>
                  </a:cubicBezTo>
                  <a:cubicBezTo>
                    <a:pt x="217" y="186"/>
                    <a:pt x="217" y="186"/>
                    <a:pt x="217" y="186"/>
                  </a:cubicBezTo>
                  <a:cubicBezTo>
                    <a:pt x="218" y="186"/>
                    <a:pt x="218" y="186"/>
                    <a:pt x="218" y="186"/>
                  </a:cubicBezTo>
                  <a:cubicBezTo>
                    <a:pt x="221" y="179"/>
                    <a:pt x="221" y="179"/>
                    <a:pt x="221" y="179"/>
                  </a:cubicBezTo>
                  <a:close/>
                  <a:moveTo>
                    <a:pt x="221" y="243"/>
                  </a:moveTo>
                  <a:cubicBezTo>
                    <a:pt x="221" y="250"/>
                    <a:pt x="221" y="250"/>
                    <a:pt x="221" y="250"/>
                  </a:cubicBezTo>
                  <a:cubicBezTo>
                    <a:pt x="220" y="251"/>
                    <a:pt x="218" y="252"/>
                    <a:pt x="217" y="255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8" y="247"/>
                    <a:pt x="220" y="245"/>
                    <a:pt x="221" y="243"/>
                  </a:cubicBezTo>
                  <a:close/>
                  <a:moveTo>
                    <a:pt x="221" y="258"/>
                  </a:moveTo>
                  <a:cubicBezTo>
                    <a:pt x="221" y="264"/>
                    <a:pt x="221" y="264"/>
                    <a:pt x="221" y="264"/>
                  </a:cubicBezTo>
                  <a:cubicBezTo>
                    <a:pt x="220" y="263"/>
                    <a:pt x="218" y="263"/>
                    <a:pt x="217" y="263"/>
                  </a:cubicBezTo>
                  <a:cubicBezTo>
                    <a:pt x="217" y="257"/>
                    <a:pt x="217" y="257"/>
                    <a:pt x="217" y="257"/>
                  </a:cubicBezTo>
                  <a:cubicBezTo>
                    <a:pt x="221" y="258"/>
                    <a:pt x="221" y="258"/>
                    <a:pt x="221" y="258"/>
                  </a:cubicBezTo>
                  <a:close/>
                  <a:moveTo>
                    <a:pt x="221" y="273"/>
                  </a:moveTo>
                  <a:cubicBezTo>
                    <a:pt x="221" y="287"/>
                    <a:pt x="221" y="287"/>
                    <a:pt x="221" y="287"/>
                  </a:cubicBezTo>
                  <a:cubicBezTo>
                    <a:pt x="220" y="289"/>
                    <a:pt x="218" y="291"/>
                    <a:pt x="217" y="292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18" y="283"/>
                    <a:pt x="219" y="281"/>
                    <a:pt x="220" y="279"/>
                  </a:cubicBezTo>
                  <a:cubicBezTo>
                    <a:pt x="219" y="279"/>
                    <a:pt x="218" y="279"/>
                    <a:pt x="217" y="279"/>
                  </a:cubicBezTo>
                  <a:cubicBezTo>
                    <a:pt x="217" y="274"/>
                    <a:pt x="217" y="274"/>
                    <a:pt x="217" y="274"/>
                  </a:cubicBezTo>
                  <a:cubicBezTo>
                    <a:pt x="218" y="274"/>
                    <a:pt x="220" y="274"/>
                    <a:pt x="221" y="273"/>
                  </a:cubicBezTo>
                  <a:close/>
                  <a:moveTo>
                    <a:pt x="221" y="313"/>
                  </a:moveTo>
                  <a:cubicBezTo>
                    <a:pt x="221" y="342"/>
                    <a:pt x="221" y="342"/>
                    <a:pt x="221" y="342"/>
                  </a:cubicBezTo>
                  <a:cubicBezTo>
                    <a:pt x="220" y="344"/>
                    <a:pt x="219" y="346"/>
                    <a:pt x="217" y="347"/>
                  </a:cubicBezTo>
                  <a:cubicBezTo>
                    <a:pt x="217" y="320"/>
                    <a:pt x="217" y="320"/>
                    <a:pt x="217" y="320"/>
                  </a:cubicBezTo>
                  <a:cubicBezTo>
                    <a:pt x="218" y="318"/>
                    <a:pt x="220" y="316"/>
                    <a:pt x="221" y="313"/>
                  </a:cubicBezTo>
                  <a:close/>
                  <a:moveTo>
                    <a:pt x="221" y="390"/>
                  </a:moveTo>
                  <a:cubicBezTo>
                    <a:pt x="221" y="393"/>
                    <a:pt x="221" y="393"/>
                    <a:pt x="221" y="393"/>
                  </a:cubicBezTo>
                  <a:cubicBezTo>
                    <a:pt x="221" y="393"/>
                    <a:pt x="220" y="393"/>
                    <a:pt x="220" y="393"/>
                  </a:cubicBezTo>
                  <a:cubicBezTo>
                    <a:pt x="220" y="396"/>
                    <a:pt x="221" y="399"/>
                    <a:pt x="221" y="402"/>
                  </a:cubicBezTo>
                  <a:cubicBezTo>
                    <a:pt x="221" y="414"/>
                    <a:pt x="221" y="414"/>
                    <a:pt x="221" y="414"/>
                  </a:cubicBezTo>
                  <a:cubicBezTo>
                    <a:pt x="217" y="414"/>
                    <a:pt x="217" y="414"/>
                    <a:pt x="217" y="414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7" y="410"/>
                    <a:pt x="218" y="410"/>
                    <a:pt x="219" y="410"/>
                  </a:cubicBezTo>
                  <a:cubicBezTo>
                    <a:pt x="218" y="407"/>
                    <a:pt x="217" y="404"/>
                    <a:pt x="217" y="402"/>
                  </a:cubicBezTo>
                  <a:cubicBezTo>
                    <a:pt x="217" y="390"/>
                    <a:pt x="217" y="390"/>
                    <a:pt x="217" y="390"/>
                  </a:cubicBezTo>
                  <a:cubicBezTo>
                    <a:pt x="221" y="390"/>
                    <a:pt x="221" y="390"/>
                    <a:pt x="221" y="390"/>
                  </a:cubicBezTo>
                  <a:close/>
                  <a:moveTo>
                    <a:pt x="221" y="444"/>
                  </a:moveTo>
                  <a:cubicBezTo>
                    <a:pt x="221" y="458"/>
                    <a:pt x="221" y="458"/>
                    <a:pt x="221" y="458"/>
                  </a:cubicBezTo>
                  <a:cubicBezTo>
                    <a:pt x="220" y="455"/>
                    <a:pt x="218" y="453"/>
                    <a:pt x="217" y="450"/>
                  </a:cubicBezTo>
                  <a:cubicBezTo>
                    <a:pt x="217" y="443"/>
                    <a:pt x="217" y="443"/>
                    <a:pt x="217" y="443"/>
                  </a:cubicBezTo>
                  <a:cubicBezTo>
                    <a:pt x="218" y="443"/>
                    <a:pt x="220" y="443"/>
                    <a:pt x="221" y="444"/>
                  </a:cubicBezTo>
                  <a:close/>
                  <a:moveTo>
                    <a:pt x="221" y="472"/>
                  </a:moveTo>
                  <a:cubicBezTo>
                    <a:pt x="221" y="481"/>
                    <a:pt x="221" y="481"/>
                    <a:pt x="221" y="481"/>
                  </a:cubicBezTo>
                  <a:cubicBezTo>
                    <a:pt x="220" y="481"/>
                    <a:pt x="220" y="481"/>
                    <a:pt x="218" y="482"/>
                  </a:cubicBezTo>
                  <a:cubicBezTo>
                    <a:pt x="218" y="479"/>
                    <a:pt x="219" y="477"/>
                    <a:pt x="219" y="475"/>
                  </a:cubicBezTo>
                  <a:cubicBezTo>
                    <a:pt x="220" y="474"/>
                    <a:pt x="221" y="473"/>
                    <a:pt x="221" y="472"/>
                  </a:cubicBezTo>
                  <a:close/>
                  <a:moveTo>
                    <a:pt x="221" y="518"/>
                  </a:moveTo>
                  <a:cubicBezTo>
                    <a:pt x="221" y="526"/>
                    <a:pt x="221" y="526"/>
                    <a:pt x="221" y="526"/>
                  </a:cubicBezTo>
                  <a:cubicBezTo>
                    <a:pt x="219" y="531"/>
                    <a:pt x="218" y="534"/>
                    <a:pt x="217" y="537"/>
                  </a:cubicBezTo>
                  <a:cubicBezTo>
                    <a:pt x="217" y="511"/>
                    <a:pt x="217" y="511"/>
                    <a:pt x="217" y="511"/>
                  </a:cubicBezTo>
                  <a:cubicBezTo>
                    <a:pt x="218" y="514"/>
                    <a:pt x="220" y="516"/>
                    <a:pt x="221" y="518"/>
                  </a:cubicBezTo>
                  <a:close/>
                  <a:moveTo>
                    <a:pt x="221" y="554"/>
                  </a:moveTo>
                  <a:cubicBezTo>
                    <a:pt x="221" y="561"/>
                    <a:pt x="221" y="561"/>
                    <a:pt x="221" y="561"/>
                  </a:cubicBezTo>
                  <a:cubicBezTo>
                    <a:pt x="220" y="560"/>
                    <a:pt x="218" y="558"/>
                    <a:pt x="217" y="557"/>
                  </a:cubicBezTo>
                  <a:cubicBezTo>
                    <a:pt x="217" y="548"/>
                    <a:pt x="217" y="548"/>
                    <a:pt x="217" y="548"/>
                  </a:cubicBezTo>
                  <a:cubicBezTo>
                    <a:pt x="217" y="550"/>
                    <a:pt x="219" y="552"/>
                    <a:pt x="221" y="554"/>
                  </a:cubicBezTo>
                  <a:cubicBezTo>
                    <a:pt x="221" y="554"/>
                    <a:pt x="221" y="554"/>
                    <a:pt x="221" y="554"/>
                  </a:cubicBezTo>
                  <a:close/>
                  <a:moveTo>
                    <a:pt x="217" y="613"/>
                  </a:moveTo>
                  <a:cubicBezTo>
                    <a:pt x="217" y="605"/>
                    <a:pt x="217" y="605"/>
                    <a:pt x="217" y="605"/>
                  </a:cubicBezTo>
                  <a:cubicBezTo>
                    <a:pt x="218" y="605"/>
                    <a:pt x="218" y="606"/>
                    <a:pt x="219" y="607"/>
                  </a:cubicBezTo>
                  <a:cubicBezTo>
                    <a:pt x="217" y="613"/>
                    <a:pt x="217" y="613"/>
                    <a:pt x="217" y="613"/>
                  </a:cubicBezTo>
                  <a:close/>
                  <a:moveTo>
                    <a:pt x="217" y="469"/>
                  </a:moveTo>
                  <a:cubicBezTo>
                    <a:pt x="217" y="461"/>
                    <a:pt x="217" y="461"/>
                    <a:pt x="217" y="461"/>
                  </a:cubicBezTo>
                  <a:cubicBezTo>
                    <a:pt x="218" y="463"/>
                    <a:pt x="218" y="464"/>
                    <a:pt x="219" y="465"/>
                  </a:cubicBezTo>
                  <a:cubicBezTo>
                    <a:pt x="218" y="466"/>
                    <a:pt x="218" y="467"/>
                    <a:pt x="217" y="469"/>
                  </a:cubicBezTo>
                  <a:cubicBezTo>
                    <a:pt x="217" y="469"/>
                    <a:pt x="217" y="469"/>
                    <a:pt x="217" y="469"/>
                  </a:cubicBezTo>
                  <a:close/>
                  <a:moveTo>
                    <a:pt x="217" y="366"/>
                  </a:moveTo>
                  <a:cubicBezTo>
                    <a:pt x="217" y="354"/>
                    <a:pt x="217" y="354"/>
                    <a:pt x="217" y="354"/>
                  </a:cubicBezTo>
                  <a:cubicBezTo>
                    <a:pt x="217" y="354"/>
                    <a:pt x="217" y="354"/>
                    <a:pt x="217" y="354"/>
                  </a:cubicBezTo>
                  <a:cubicBezTo>
                    <a:pt x="217" y="358"/>
                    <a:pt x="218" y="362"/>
                    <a:pt x="217" y="366"/>
                  </a:cubicBezTo>
                  <a:close/>
                  <a:moveTo>
                    <a:pt x="209" y="48"/>
                  </a:moveTo>
                  <a:cubicBezTo>
                    <a:pt x="211" y="47"/>
                    <a:pt x="214" y="46"/>
                    <a:pt x="216" y="46"/>
                  </a:cubicBezTo>
                  <a:cubicBezTo>
                    <a:pt x="216" y="45"/>
                    <a:pt x="217" y="45"/>
                    <a:pt x="217" y="45"/>
                  </a:cubicBezTo>
                  <a:cubicBezTo>
                    <a:pt x="217" y="58"/>
                    <a:pt x="217" y="58"/>
                    <a:pt x="217" y="58"/>
                  </a:cubicBezTo>
                  <a:cubicBezTo>
                    <a:pt x="214" y="57"/>
                    <a:pt x="212" y="58"/>
                    <a:pt x="209" y="58"/>
                  </a:cubicBezTo>
                  <a:cubicBezTo>
                    <a:pt x="209" y="48"/>
                    <a:pt x="209" y="48"/>
                    <a:pt x="209" y="48"/>
                  </a:cubicBezTo>
                  <a:close/>
                  <a:moveTo>
                    <a:pt x="217" y="750"/>
                  </a:moveTo>
                  <a:cubicBezTo>
                    <a:pt x="217" y="749"/>
                    <a:pt x="216" y="749"/>
                    <a:pt x="216" y="749"/>
                  </a:cubicBezTo>
                  <a:cubicBezTo>
                    <a:pt x="214" y="748"/>
                    <a:pt x="212" y="747"/>
                    <a:pt x="209" y="747"/>
                  </a:cubicBezTo>
                  <a:cubicBezTo>
                    <a:pt x="209" y="738"/>
                    <a:pt x="209" y="738"/>
                    <a:pt x="209" y="738"/>
                  </a:cubicBezTo>
                  <a:cubicBezTo>
                    <a:pt x="210" y="738"/>
                    <a:pt x="210" y="738"/>
                    <a:pt x="210" y="738"/>
                  </a:cubicBezTo>
                  <a:cubicBezTo>
                    <a:pt x="210" y="734"/>
                    <a:pt x="210" y="726"/>
                    <a:pt x="209" y="717"/>
                  </a:cubicBezTo>
                  <a:cubicBezTo>
                    <a:pt x="209" y="695"/>
                    <a:pt x="209" y="695"/>
                    <a:pt x="209" y="695"/>
                  </a:cubicBezTo>
                  <a:cubicBezTo>
                    <a:pt x="211" y="697"/>
                    <a:pt x="213" y="699"/>
                    <a:pt x="215" y="702"/>
                  </a:cubicBezTo>
                  <a:cubicBezTo>
                    <a:pt x="215" y="702"/>
                    <a:pt x="216" y="702"/>
                    <a:pt x="217" y="702"/>
                  </a:cubicBezTo>
                  <a:cubicBezTo>
                    <a:pt x="217" y="750"/>
                    <a:pt x="217" y="750"/>
                    <a:pt x="217" y="750"/>
                  </a:cubicBezTo>
                  <a:close/>
                  <a:moveTo>
                    <a:pt x="217" y="77"/>
                  </a:moveTo>
                  <a:cubicBezTo>
                    <a:pt x="217" y="95"/>
                    <a:pt x="217" y="95"/>
                    <a:pt x="217" y="95"/>
                  </a:cubicBezTo>
                  <a:cubicBezTo>
                    <a:pt x="215" y="97"/>
                    <a:pt x="213" y="99"/>
                    <a:pt x="209" y="101"/>
                  </a:cubicBezTo>
                  <a:cubicBezTo>
                    <a:pt x="209" y="91"/>
                    <a:pt x="209" y="91"/>
                    <a:pt x="209" y="91"/>
                  </a:cubicBezTo>
                  <a:cubicBezTo>
                    <a:pt x="212" y="90"/>
                    <a:pt x="214" y="88"/>
                    <a:pt x="216" y="87"/>
                  </a:cubicBezTo>
                  <a:cubicBezTo>
                    <a:pt x="214" y="86"/>
                    <a:pt x="212" y="85"/>
                    <a:pt x="209" y="84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17" y="77"/>
                    <a:pt x="217" y="77"/>
                    <a:pt x="217" y="77"/>
                  </a:cubicBezTo>
                  <a:close/>
                  <a:moveTo>
                    <a:pt x="217" y="153"/>
                  </a:moveTo>
                  <a:cubicBezTo>
                    <a:pt x="217" y="170"/>
                    <a:pt x="217" y="170"/>
                    <a:pt x="217" y="170"/>
                  </a:cubicBezTo>
                  <a:cubicBezTo>
                    <a:pt x="209" y="170"/>
                    <a:pt x="209" y="170"/>
                    <a:pt x="209" y="170"/>
                  </a:cubicBezTo>
                  <a:cubicBezTo>
                    <a:pt x="209" y="156"/>
                    <a:pt x="209" y="156"/>
                    <a:pt x="209" y="156"/>
                  </a:cubicBezTo>
                  <a:cubicBezTo>
                    <a:pt x="211" y="154"/>
                    <a:pt x="214" y="153"/>
                    <a:pt x="217" y="153"/>
                  </a:cubicBezTo>
                  <a:close/>
                  <a:moveTo>
                    <a:pt x="217" y="186"/>
                  </a:moveTo>
                  <a:cubicBezTo>
                    <a:pt x="217" y="222"/>
                    <a:pt x="217" y="222"/>
                    <a:pt x="217" y="222"/>
                  </a:cubicBezTo>
                  <a:cubicBezTo>
                    <a:pt x="215" y="223"/>
                    <a:pt x="212" y="224"/>
                    <a:pt x="209" y="225"/>
                  </a:cubicBezTo>
                  <a:cubicBezTo>
                    <a:pt x="209" y="214"/>
                    <a:pt x="209" y="214"/>
                    <a:pt x="209" y="214"/>
                  </a:cubicBezTo>
                  <a:cubicBezTo>
                    <a:pt x="212" y="211"/>
                    <a:pt x="215" y="208"/>
                    <a:pt x="216" y="204"/>
                  </a:cubicBezTo>
                  <a:cubicBezTo>
                    <a:pt x="213" y="204"/>
                    <a:pt x="211" y="205"/>
                    <a:pt x="209" y="207"/>
                  </a:cubicBezTo>
                  <a:cubicBezTo>
                    <a:pt x="209" y="178"/>
                    <a:pt x="209" y="178"/>
                    <a:pt x="209" y="178"/>
                  </a:cubicBezTo>
                  <a:cubicBezTo>
                    <a:pt x="211" y="178"/>
                    <a:pt x="211" y="178"/>
                    <a:pt x="213" y="178"/>
                  </a:cubicBezTo>
                  <a:cubicBezTo>
                    <a:pt x="214" y="181"/>
                    <a:pt x="215" y="183"/>
                    <a:pt x="216" y="186"/>
                  </a:cubicBezTo>
                  <a:cubicBezTo>
                    <a:pt x="217" y="186"/>
                    <a:pt x="217" y="186"/>
                    <a:pt x="217" y="186"/>
                  </a:cubicBezTo>
                  <a:close/>
                  <a:moveTo>
                    <a:pt x="217" y="249"/>
                  </a:moveTo>
                  <a:cubicBezTo>
                    <a:pt x="217" y="255"/>
                    <a:pt x="217" y="255"/>
                    <a:pt x="217" y="255"/>
                  </a:cubicBezTo>
                  <a:cubicBezTo>
                    <a:pt x="217" y="255"/>
                    <a:pt x="216" y="256"/>
                    <a:pt x="216" y="257"/>
                  </a:cubicBezTo>
                  <a:cubicBezTo>
                    <a:pt x="217" y="257"/>
                    <a:pt x="217" y="257"/>
                    <a:pt x="217" y="257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4" y="263"/>
                    <a:pt x="212" y="264"/>
                    <a:pt x="209" y="266"/>
                  </a:cubicBezTo>
                  <a:cubicBezTo>
                    <a:pt x="209" y="257"/>
                    <a:pt x="209" y="257"/>
                    <a:pt x="209" y="257"/>
                  </a:cubicBezTo>
                  <a:cubicBezTo>
                    <a:pt x="211" y="255"/>
                    <a:pt x="214" y="252"/>
                    <a:pt x="217" y="249"/>
                  </a:cubicBezTo>
                  <a:close/>
                  <a:moveTo>
                    <a:pt x="217" y="274"/>
                  </a:moveTo>
                  <a:cubicBezTo>
                    <a:pt x="217" y="279"/>
                    <a:pt x="217" y="279"/>
                    <a:pt x="217" y="279"/>
                  </a:cubicBezTo>
                  <a:cubicBezTo>
                    <a:pt x="214" y="279"/>
                    <a:pt x="211" y="279"/>
                    <a:pt x="209" y="279"/>
                  </a:cubicBezTo>
                  <a:cubicBezTo>
                    <a:pt x="209" y="273"/>
                    <a:pt x="209" y="273"/>
                    <a:pt x="209" y="273"/>
                  </a:cubicBezTo>
                  <a:cubicBezTo>
                    <a:pt x="212" y="274"/>
                    <a:pt x="215" y="274"/>
                    <a:pt x="217" y="274"/>
                  </a:cubicBezTo>
                  <a:close/>
                  <a:moveTo>
                    <a:pt x="217" y="284"/>
                  </a:moveTo>
                  <a:cubicBezTo>
                    <a:pt x="217" y="292"/>
                    <a:pt x="217" y="292"/>
                    <a:pt x="217" y="292"/>
                  </a:cubicBezTo>
                  <a:cubicBezTo>
                    <a:pt x="216" y="293"/>
                    <a:pt x="216" y="293"/>
                    <a:pt x="215" y="293"/>
                  </a:cubicBezTo>
                  <a:cubicBezTo>
                    <a:pt x="214" y="298"/>
                    <a:pt x="213" y="302"/>
                    <a:pt x="209" y="306"/>
                  </a:cubicBezTo>
                  <a:cubicBezTo>
                    <a:pt x="209" y="289"/>
                    <a:pt x="209" y="289"/>
                    <a:pt x="209" y="289"/>
                  </a:cubicBezTo>
                  <a:cubicBezTo>
                    <a:pt x="212" y="288"/>
                    <a:pt x="215" y="287"/>
                    <a:pt x="217" y="284"/>
                  </a:cubicBezTo>
                  <a:close/>
                  <a:moveTo>
                    <a:pt x="217" y="320"/>
                  </a:moveTo>
                  <a:cubicBezTo>
                    <a:pt x="217" y="347"/>
                    <a:pt x="217" y="347"/>
                    <a:pt x="217" y="347"/>
                  </a:cubicBezTo>
                  <a:cubicBezTo>
                    <a:pt x="217" y="347"/>
                    <a:pt x="217" y="347"/>
                    <a:pt x="217" y="347"/>
                  </a:cubicBezTo>
                  <a:cubicBezTo>
                    <a:pt x="215" y="346"/>
                    <a:pt x="213" y="345"/>
                    <a:pt x="212" y="344"/>
                  </a:cubicBezTo>
                  <a:cubicBezTo>
                    <a:pt x="211" y="335"/>
                    <a:pt x="213" y="327"/>
                    <a:pt x="217" y="320"/>
                  </a:cubicBezTo>
                  <a:close/>
                  <a:moveTo>
                    <a:pt x="217" y="354"/>
                  </a:moveTo>
                  <a:cubicBezTo>
                    <a:pt x="217" y="366"/>
                    <a:pt x="217" y="366"/>
                    <a:pt x="217" y="366"/>
                  </a:cubicBezTo>
                  <a:cubicBezTo>
                    <a:pt x="216" y="369"/>
                    <a:pt x="214" y="371"/>
                    <a:pt x="211" y="373"/>
                  </a:cubicBezTo>
                  <a:cubicBezTo>
                    <a:pt x="211" y="373"/>
                    <a:pt x="210" y="373"/>
                    <a:pt x="209" y="372"/>
                  </a:cubicBezTo>
                  <a:cubicBezTo>
                    <a:pt x="209" y="353"/>
                    <a:pt x="209" y="353"/>
                    <a:pt x="209" y="353"/>
                  </a:cubicBezTo>
                  <a:cubicBezTo>
                    <a:pt x="212" y="353"/>
                    <a:pt x="214" y="353"/>
                    <a:pt x="217" y="354"/>
                  </a:cubicBezTo>
                  <a:close/>
                  <a:moveTo>
                    <a:pt x="217" y="390"/>
                  </a:moveTo>
                  <a:cubicBezTo>
                    <a:pt x="217" y="402"/>
                    <a:pt x="217" y="402"/>
                    <a:pt x="217" y="402"/>
                  </a:cubicBezTo>
                  <a:cubicBezTo>
                    <a:pt x="216" y="399"/>
                    <a:pt x="215" y="397"/>
                    <a:pt x="213" y="394"/>
                  </a:cubicBezTo>
                  <a:cubicBezTo>
                    <a:pt x="209" y="394"/>
                    <a:pt x="209" y="394"/>
                    <a:pt x="209" y="394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17" y="390"/>
                    <a:pt x="217" y="390"/>
                    <a:pt x="217" y="390"/>
                  </a:cubicBezTo>
                  <a:close/>
                  <a:moveTo>
                    <a:pt x="217" y="410"/>
                  </a:moveTo>
                  <a:cubicBezTo>
                    <a:pt x="217" y="414"/>
                    <a:pt x="217" y="414"/>
                    <a:pt x="217" y="414"/>
                  </a:cubicBezTo>
                  <a:cubicBezTo>
                    <a:pt x="209" y="414"/>
                    <a:pt x="209" y="414"/>
                    <a:pt x="209" y="414"/>
                  </a:cubicBezTo>
                  <a:cubicBezTo>
                    <a:pt x="209" y="407"/>
                    <a:pt x="209" y="407"/>
                    <a:pt x="209" y="407"/>
                  </a:cubicBezTo>
                  <a:cubicBezTo>
                    <a:pt x="210" y="410"/>
                    <a:pt x="210" y="410"/>
                    <a:pt x="210" y="410"/>
                  </a:cubicBezTo>
                  <a:cubicBezTo>
                    <a:pt x="211" y="410"/>
                    <a:pt x="212" y="411"/>
                    <a:pt x="212" y="411"/>
                  </a:cubicBezTo>
                  <a:cubicBezTo>
                    <a:pt x="214" y="411"/>
                    <a:pt x="215" y="411"/>
                    <a:pt x="217" y="410"/>
                  </a:cubicBezTo>
                  <a:close/>
                  <a:moveTo>
                    <a:pt x="217" y="443"/>
                  </a:moveTo>
                  <a:cubicBezTo>
                    <a:pt x="217" y="450"/>
                    <a:pt x="217" y="450"/>
                    <a:pt x="217" y="450"/>
                  </a:cubicBezTo>
                  <a:cubicBezTo>
                    <a:pt x="216" y="448"/>
                    <a:pt x="215" y="445"/>
                    <a:pt x="215" y="443"/>
                  </a:cubicBezTo>
                  <a:cubicBezTo>
                    <a:pt x="215" y="443"/>
                    <a:pt x="216" y="443"/>
                    <a:pt x="217" y="443"/>
                  </a:cubicBezTo>
                  <a:close/>
                  <a:moveTo>
                    <a:pt x="217" y="461"/>
                  </a:moveTo>
                  <a:cubicBezTo>
                    <a:pt x="217" y="469"/>
                    <a:pt x="217" y="469"/>
                    <a:pt x="217" y="469"/>
                  </a:cubicBezTo>
                  <a:cubicBezTo>
                    <a:pt x="210" y="469"/>
                    <a:pt x="210" y="469"/>
                    <a:pt x="210" y="469"/>
                  </a:cubicBezTo>
                  <a:cubicBezTo>
                    <a:pt x="209" y="468"/>
                    <a:pt x="209" y="468"/>
                    <a:pt x="209" y="468"/>
                  </a:cubicBezTo>
                  <a:cubicBezTo>
                    <a:pt x="209" y="457"/>
                    <a:pt x="209" y="457"/>
                    <a:pt x="209" y="457"/>
                  </a:cubicBezTo>
                  <a:cubicBezTo>
                    <a:pt x="212" y="458"/>
                    <a:pt x="215" y="459"/>
                    <a:pt x="217" y="461"/>
                  </a:cubicBezTo>
                  <a:close/>
                  <a:moveTo>
                    <a:pt x="217" y="511"/>
                  </a:moveTo>
                  <a:cubicBezTo>
                    <a:pt x="217" y="537"/>
                    <a:pt x="217" y="537"/>
                    <a:pt x="217" y="537"/>
                  </a:cubicBezTo>
                  <a:cubicBezTo>
                    <a:pt x="215" y="541"/>
                    <a:pt x="215" y="543"/>
                    <a:pt x="217" y="548"/>
                  </a:cubicBezTo>
                  <a:cubicBezTo>
                    <a:pt x="217" y="557"/>
                    <a:pt x="217" y="557"/>
                    <a:pt x="217" y="557"/>
                  </a:cubicBezTo>
                  <a:cubicBezTo>
                    <a:pt x="216" y="556"/>
                    <a:pt x="214" y="555"/>
                    <a:pt x="213" y="554"/>
                  </a:cubicBezTo>
                  <a:cubicBezTo>
                    <a:pt x="212" y="552"/>
                    <a:pt x="211" y="549"/>
                    <a:pt x="209" y="547"/>
                  </a:cubicBezTo>
                  <a:cubicBezTo>
                    <a:pt x="209" y="538"/>
                    <a:pt x="209" y="538"/>
                    <a:pt x="209" y="538"/>
                  </a:cubicBezTo>
                  <a:cubicBezTo>
                    <a:pt x="214" y="527"/>
                    <a:pt x="217" y="522"/>
                    <a:pt x="212" y="511"/>
                  </a:cubicBezTo>
                  <a:cubicBezTo>
                    <a:pt x="212" y="511"/>
                    <a:pt x="211" y="511"/>
                    <a:pt x="210" y="511"/>
                  </a:cubicBezTo>
                  <a:cubicBezTo>
                    <a:pt x="209" y="512"/>
                    <a:pt x="209" y="512"/>
                    <a:pt x="209" y="512"/>
                  </a:cubicBezTo>
                  <a:cubicBezTo>
                    <a:pt x="209" y="499"/>
                    <a:pt x="209" y="499"/>
                    <a:pt x="209" y="499"/>
                  </a:cubicBezTo>
                  <a:cubicBezTo>
                    <a:pt x="212" y="503"/>
                    <a:pt x="214" y="507"/>
                    <a:pt x="217" y="511"/>
                  </a:cubicBezTo>
                  <a:close/>
                  <a:moveTo>
                    <a:pt x="217" y="605"/>
                  </a:moveTo>
                  <a:cubicBezTo>
                    <a:pt x="217" y="613"/>
                    <a:pt x="217" y="613"/>
                    <a:pt x="217" y="613"/>
                  </a:cubicBezTo>
                  <a:cubicBezTo>
                    <a:pt x="214" y="619"/>
                    <a:pt x="212" y="625"/>
                    <a:pt x="209" y="631"/>
                  </a:cubicBezTo>
                  <a:cubicBezTo>
                    <a:pt x="209" y="598"/>
                    <a:pt x="209" y="598"/>
                    <a:pt x="209" y="598"/>
                  </a:cubicBezTo>
                  <a:cubicBezTo>
                    <a:pt x="211" y="600"/>
                    <a:pt x="214" y="602"/>
                    <a:pt x="217" y="605"/>
                  </a:cubicBezTo>
                  <a:close/>
                  <a:moveTo>
                    <a:pt x="205" y="50"/>
                  </a:moveTo>
                  <a:cubicBezTo>
                    <a:pt x="206" y="50"/>
                    <a:pt x="208" y="49"/>
                    <a:pt x="209" y="4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8" y="58"/>
                    <a:pt x="207" y="59"/>
                    <a:pt x="205" y="59"/>
                  </a:cubicBezTo>
                  <a:cubicBezTo>
                    <a:pt x="205" y="50"/>
                    <a:pt x="205" y="50"/>
                    <a:pt x="205" y="50"/>
                  </a:cubicBezTo>
                  <a:close/>
                  <a:moveTo>
                    <a:pt x="209" y="747"/>
                  </a:moveTo>
                  <a:cubicBezTo>
                    <a:pt x="208" y="746"/>
                    <a:pt x="207" y="745"/>
                    <a:pt x="205" y="745"/>
                  </a:cubicBezTo>
                  <a:cubicBezTo>
                    <a:pt x="205" y="737"/>
                    <a:pt x="205" y="737"/>
                    <a:pt x="205" y="737"/>
                  </a:cubicBezTo>
                  <a:cubicBezTo>
                    <a:pt x="205" y="738"/>
                    <a:pt x="206" y="738"/>
                    <a:pt x="207" y="738"/>
                  </a:cubicBezTo>
                  <a:cubicBezTo>
                    <a:pt x="209" y="738"/>
                    <a:pt x="209" y="738"/>
                    <a:pt x="209" y="738"/>
                  </a:cubicBezTo>
                  <a:cubicBezTo>
                    <a:pt x="209" y="747"/>
                    <a:pt x="209" y="747"/>
                    <a:pt x="209" y="747"/>
                  </a:cubicBezTo>
                  <a:close/>
                  <a:moveTo>
                    <a:pt x="209" y="73"/>
                  </a:moveTo>
                  <a:cubicBezTo>
                    <a:pt x="209" y="84"/>
                    <a:pt x="209" y="84"/>
                    <a:pt x="209" y="84"/>
                  </a:cubicBezTo>
                  <a:cubicBezTo>
                    <a:pt x="208" y="83"/>
                    <a:pt x="207" y="82"/>
                    <a:pt x="205" y="82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09" y="73"/>
                    <a:pt x="209" y="73"/>
                    <a:pt x="209" y="73"/>
                  </a:cubicBezTo>
                  <a:close/>
                  <a:moveTo>
                    <a:pt x="209" y="91"/>
                  </a:moveTo>
                  <a:cubicBezTo>
                    <a:pt x="209" y="101"/>
                    <a:pt x="209" y="101"/>
                    <a:pt x="209" y="101"/>
                  </a:cubicBezTo>
                  <a:cubicBezTo>
                    <a:pt x="208" y="102"/>
                    <a:pt x="208" y="102"/>
                    <a:pt x="208" y="102"/>
                  </a:cubicBezTo>
                  <a:cubicBezTo>
                    <a:pt x="207" y="103"/>
                    <a:pt x="206" y="103"/>
                    <a:pt x="205" y="103"/>
                  </a:cubicBezTo>
                  <a:cubicBezTo>
                    <a:pt x="205" y="93"/>
                    <a:pt x="205" y="93"/>
                    <a:pt x="205" y="93"/>
                  </a:cubicBezTo>
                  <a:cubicBezTo>
                    <a:pt x="207" y="93"/>
                    <a:pt x="208" y="92"/>
                    <a:pt x="209" y="91"/>
                  </a:cubicBezTo>
                  <a:close/>
                  <a:moveTo>
                    <a:pt x="209" y="156"/>
                  </a:moveTo>
                  <a:cubicBezTo>
                    <a:pt x="209" y="170"/>
                    <a:pt x="209" y="170"/>
                    <a:pt x="209" y="170"/>
                  </a:cubicBezTo>
                  <a:cubicBezTo>
                    <a:pt x="208" y="170"/>
                    <a:pt x="208" y="170"/>
                    <a:pt x="208" y="170"/>
                  </a:cubicBezTo>
                  <a:cubicBezTo>
                    <a:pt x="205" y="173"/>
                    <a:pt x="205" y="173"/>
                    <a:pt x="205" y="173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7" y="158"/>
                    <a:pt x="208" y="157"/>
                    <a:pt x="209" y="156"/>
                  </a:cubicBezTo>
                  <a:close/>
                  <a:moveTo>
                    <a:pt x="209" y="178"/>
                  </a:moveTo>
                  <a:cubicBezTo>
                    <a:pt x="209" y="207"/>
                    <a:pt x="209" y="207"/>
                    <a:pt x="209" y="207"/>
                  </a:cubicBezTo>
                  <a:cubicBezTo>
                    <a:pt x="208" y="208"/>
                    <a:pt x="206" y="210"/>
                    <a:pt x="205" y="212"/>
                  </a:cubicBezTo>
                  <a:cubicBezTo>
                    <a:pt x="205" y="194"/>
                    <a:pt x="205" y="194"/>
                    <a:pt x="205" y="194"/>
                  </a:cubicBezTo>
                  <a:cubicBezTo>
                    <a:pt x="207" y="194"/>
                    <a:pt x="207" y="194"/>
                    <a:pt x="207" y="194"/>
                  </a:cubicBezTo>
                  <a:cubicBezTo>
                    <a:pt x="207" y="193"/>
                    <a:pt x="207" y="192"/>
                    <a:pt x="208" y="191"/>
                  </a:cubicBezTo>
                  <a:cubicBezTo>
                    <a:pt x="207" y="191"/>
                    <a:pt x="206" y="191"/>
                    <a:pt x="205" y="191"/>
                  </a:cubicBezTo>
                  <a:cubicBezTo>
                    <a:pt x="205" y="179"/>
                    <a:pt x="205" y="179"/>
                    <a:pt x="205" y="179"/>
                  </a:cubicBezTo>
                  <a:cubicBezTo>
                    <a:pt x="206" y="179"/>
                    <a:pt x="208" y="178"/>
                    <a:pt x="209" y="178"/>
                  </a:cubicBezTo>
                  <a:close/>
                  <a:moveTo>
                    <a:pt x="209" y="214"/>
                  </a:moveTo>
                  <a:cubicBezTo>
                    <a:pt x="209" y="225"/>
                    <a:pt x="209" y="225"/>
                    <a:pt x="209" y="225"/>
                  </a:cubicBezTo>
                  <a:cubicBezTo>
                    <a:pt x="208" y="225"/>
                    <a:pt x="207" y="225"/>
                    <a:pt x="205" y="225"/>
                  </a:cubicBezTo>
                  <a:cubicBezTo>
                    <a:pt x="205" y="219"/>
                    <a:pt x="205" y="219"/>
                    <a:pt x="205" y="219"/>
                  </a:cubicBezTo>
                  <a:cubicBezTo>
                    <a:pt x="206" y="217"/>
                    <a:pt x="208" y="216"/>
                    <a:pt x="209" y="214"/>
                  </a:cubicBezTo>
                  <a:close/>
                  <a:moveTo>
                    <a:pt x="209" y="257"/>
                  </a:moveTo>
                  <a:cubicBezTo>
                    <a:pt x="209" y="266"/>
                    <a:pt x="209" y="266"/>
                    <a:pt x="209" y="266"/>
                  </a:cubicBezTo>
                  <a:cubicBezTo>
                    <a:pt x="208" y="267"/>
                    <a:pt x="207" y="268"/>
                    <a:pt x="205" y="270"/>
                  </a:cubicBezTo>
                  <a:cubicBezTo>
                    <a:pt x="205" y="262"/>
                    <a:pt x="205" y="262"/>
                    <a:pt x="205" y="262"/>
                  </a:cubicBezTo>
                  <a:cubicBezTo>
                    <a:pt x="205" y="261"/>
                    <a:pt x="206" y="261"/>
                    <a:pt x="206" y="260"/>
                  </a:cubicBezTo>
                  <a:cubicBezTo>
                    <a:pt x="207" y="260"/>
                    <a:pt x="208" y="259"/>
                    <a:pt x="209" y="257"/>
                  </a:cubicBezTo>
                  <a:close/>
                  <a:moveTo>
                    <a:pt x="209" y="273"/>
                  </a:moveTo>
                  <a:cubicBezTo>
                    <a:pt x="209" y="279"/>
                    <a:pt x="209" y="279"/>
                    <a:pt x="209" y="279"/>
                  </a:cubicBezTo>
                  <a:cubicBezTo>
                    <a:pt x="208" y="279"/>
                    <a:pt x="206" y="279"/>
                    <a:pt x="205" y="279"/>
                  </a:cubicBezTo>
                  <a:cubicBezTo>
                    <a:pt x="205" y="273"/>
                    <a:pt x="205" y="273"/>
                    <a:pt x="205" y="273"/>
                  </a:cubicBezTo>
                  <a:cubicBezTo>
                    <a:pt x="207" y="273"/>
                    <a:pt x="208" y="273"/>
                    <a:pt x="209" y="273"/>
                  </a:cubicBezTo>
                  <a:close/>
                  <a:moveTo>
                    <a:pt x="209" y="289"/>
                  </a:moveTo>
                  <a:cubicBezTo>
                    <a:pt x="209" y="306"/>
                    <a:pt x="209" y="306"/>
                    <a:pt x="209" y="306"/>
                  </a:cubicBezTo>
                  <a:cubicBezTo>
                    <a:pt x="209" y="307"/>
                    <a:pt x="208" y="308"/>
                    <a:pt x="207" y="308"/>
                  </a:cubicBezTo>
                  <a:cubicBezTo>
                    <a:pt x="207" y="311"/>
                    <a:pt x="206" y="313"/>
                    <a:pt x="205" y="315"/>
                  </a:cubicBezTo>
                  <a:cubicBezTo>
                    <a:pt x="205" y="303"/>
                    <a:pt x="205" y="303"/>
                    <a:pt x="205" y="303"/>
                  </a:cubicBezTo>
                  <a:cubicBezTo>
                    <a:pt x="207" y="301"/>
                    <a:pt x="208" y="299"/>
                    <a:pt x="209" y="296"/>
                  </a:cubicBezTo>
                  <a:cubicBezTo>
                    <a:pt x="207" y="296"/>
                    <a:pt x="206" y="296"/>
                    <a:pt x="205" y="296"/>
                  </a:cubicBezTo>
                  <a:cubicBezTo>
                    <a:pt x="205" y="289"/>
                    <a:pt x="205" y="289"/>
                    <a:pt x="205" y="289"/>
                  </a:cubicBezTo>
                  <a:cubicBezTo>
                    <a:pt x="207" y="289"/>
                    <a:pt x="208" y="289"/>
                    <a:pt x="209" y="289"/>
                  </a:cubicBezTo>
                  <a:close/>
                  <a:moveTo>
                    <a:pt x="209" y="353"/>
                  </a:moveTo>
                  <a:cubicBezTo>
                    <a:pt x="209" y="372"/>
                    <a:pt x="209" y="372"/>
                    <a:pt x="209" y="372"/>
                  </a:cubicBezTo>
                  <a:cubicBezTo>
                    <a:pt x="207" y="370"/>
                    <a:pt x="205" y="367"/>
                    <a:pt x="205" y="364"/>
                  </a:cubicBezTo>
                  <a:cubicBezTo>
                    <a:pt x="205" y="361"/>
                    <a:pt x="205" y="361"/>
                    <a:pt x="205" y="361"/>
                  </a:cubicBezTo>
                  <a:cubicBezTo>
                    <a:pt x="207" y="359"/>
                    <a:pt x="208" y="357"/>
                    <a:pt x="209" y="353"/>
                  </a:cubicBezTo>
                  <a:cubicBezTo>
                    <a:pt x="209" y="353"/>
                    <a:pt x="209" y="353"/>
                    <a:pt x="209" y="353"/>
                  </a:cubicBezTo>
                  <a:close/>
                  <a:moveTo>
                    <a:pt x="209" y="390"/>
                  </a:moveTo>
                  <a:cubicBezTo>
                    <a:pt x="209" y="394"/>
                    <a:pt x="209" y="394"/>
                    <a:pt x="209" y="394"/>
                  </a:cubicBezTo>
                  <a:cubicBezTo>
                    <a:pt x="207" y="394"/>
                    <a:pt x="207" y="394"/>
                    <a:pt x="207" y="394"/>
                  </a:cubicBezTo>
                  <a:cubicBezTo>
                    <a:pt x="208" y="399"/>
                    <a:pt x="209" y="403"/>
                    <a:pt x="209" y="407"/>
                  </a:cubicBezTo>
                  <a:cubicBezTo>
                    <a:pt x="209" y="414"/>
                    <a:pt x="209" y="414"/>
                    <a:pt x="209" y="414"/>
                  </a:cubicBezTo>
                  <a:cubicBezTo>
                    <a:pt x="205" y="414"/>
                    <a:pt x="205" y="414"/>
                    <a:pt x="205" y="414"/>
                  </a:cubicBezTo>
                  <a:cubicBezTo>
                    <a:pt x="205" y="411"/>
                    <a:pt x="205" y="411"/>
                    <a:pt x="205" y="411"/>
                  </a:cubicBezTo>
                  <a:cubicBezTo>
                    <a:pt x="207" y="411"/>
                    <a:pt x="207" y="411"/>
                    <a:pt x="207" y="411"/>
                  </a:cubicBezTo>
                  <a:cubicBezTo>
                    <a:pt x="206" y="408"/>
                    <a:pt x="205" y="405"/>
                    <a:pt x="205" y="404"/>
                  </a:cubicBezTo>
                  <a:cubicBezTo>
                    <a:pt x="205" y="390"/>
                    <a:pt x="205" y="390"/>
                    <a:pt x="205" y="390"/>
                  </a:cubicBezTo>
                  <a:cubicBezTo>
                    <a:pt x="209" y="390"/>
                    <a:pt x="209" y="390"/>
                    <a:pt x="209" y="390"/>
                  </a:cubicBezTo>
                  <a:close/>
                  <a:moveTo>
                    <a:pt x="209" y="457"/>
                  </a:moveTo>
                  <a:cubicBezTo>
                    <a:pt x="209" y="468"/>
                    <a:pt x="209" y="468"/>
                    <a:pt x="209" y="468"/>
                  </a:cubicBezTo>
                  <a:cubicBezTo>
                    <a:pt x="206" y="465"/>
                    <a:pt x="205" y="465"/>
                    <a:pt x="205" y="461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6" y="458"/>
                    <a:pt x="208" y="457"/>
                    <a:pt x="209" y="457"/>
                  </a:cubicBezTo>
                  <a:close/>
                  <a:moveTo>
                    <a:pt x="209" y="499"/>
                  </a:moveTo>
                  <a:cubicBezTo>
                    <a:pt x="209" y="512"/>
                    <a:pt x="209" y="512"/>
                    <a:pt x="209" y="512"/>
                  </a:cubicBezTo>
                  <a:cubicBezTo>
                    <a:pt x="207" y="516"/>
                    <a:pt x="206" y="520"/>
                    <a:pt x="205" y="522"/>
                  </a:cubicBezTo>
                  <a:cubicBezTo>
                    <a:pt x="205" y="512"/>
                    <a:pt x="205" y="512"/>
                    <a:pt x="205" y="512"/>
                  </a:cubicBezTo>
                  <a:cubicBezTo>
                    <a:pt x="206" y="508"/>
                    <a:pt x="206" y="504"/>
                    <a:pt x="205" y="500"/>
                  </a:cubicBezTo>
                  <a:cubicBezTo>
                    <a:pt x="205" y="488"/>
                    <a:pt x="205" y="488"/>
                    <a:pt x="205" y="488"/>
                  </a:cubicBezTo>
                  <a:cubicBezTo>
                    <a:pt x="206" y="492"/>
                    <a:pt x="208" y="495"/>
                    <a:pt x="209" y="499"/>
                  </a:cubicBezTo>
                  <a:close/>
                  <a:moveTo>
                    <a:pt x="209" y="538"/>
                  </a:moveTo>
                  <a:cubicBezTo>
                    <a:pt x="209" y="547"/>
                    <a:pt x="209" y="547"/>
                    <a:pt x="209" y="547"/>
                  </a:cubicBezTo>
                  <a:cubicBezTo>
                    <a:pt x="208" y="545"/>
                    <a:pt x="207" y="543"/>
                    <a:pt x="205" y="541"/>
                  </a:cubicBezTo>
                  <a:cubicBezTo>
                    <a:pt x="205" y="532"/>
                    <a:pt x="205" y="532"/>
                    <a:pt x="205" y="532"/>
                  </a:cubicBezTo>
                  <a:cubicBezTo>
                    <a:pt x="206" y="534"/>
                    <a:pt x="207" y="536"/>
                    <a:pt x="209" y="539"/>
                  </a:cubicBezTo>
                  <a:cubicBezTo>
                    <a:pt x="209" y="538"/>
                    <a:pt x="209" y="538"/>
                    <a:pt x="209" y="538"/>
                  </a:cubicBezTo>
                  <a:close/>
                  <a:moveTo>
                    <a:pt x="209" y="598"/>
                  </a:moveTo>
                  <a:cubicBezTo>
                    <a:pt x="209" y="631"/>
                    <a:pt x="209" y="631"/>
                    <a:pt x="209" y="631"/>
                  </a:cubicBezTo>
                  <a:cubicBezTo>
                    <a:pt x="208" y="635"/>
                    <a:pt x="207" y="639"/>
                    <a:pt x="205" y="643"/>
                  </a:cubicBezTo>
                  <a:cubicBezTo>
                    <a:pt x="205" y="612"/>
                    <a:pt x="205" y="612"/>
                    <a:pt x="205" y="612"/>
                  </a:cubicBezTo>
                  <a:cubicBezTo>
                    <a:pt x="205" y="611"/>
                    <a:pt x="205" y="611"/>
                    <a:pt x="205" y="611"/>
                  </a:cubicBezTo>
                  <a:cubicBezTo>
                    <a:pt x="205" y="611"/>
                    <a:pt x="205" y="611"/>
                    <a:pt x="205" y="611"/>
                  </a:cubicBezTo>
                  <a:cubicBezTo>
                    <a:pt x="205" y="599"/>
                    <a:pt x="205" y="599"/>
                    <a:pt x="205" y="599"/>
                  </a:cubicBezTo>
                  <a:cubicBezTo>
                    <a:pt x="209" y="597"/>
                    <a:pt x="209" y="597"/>
                    <a:pt x="209" y="597"/>
                  </a:cubicBezTo>
                  <a:cubicBezTo>
                    <a:pt x="209" y="597"/>
                    <a:pt x="209" y="598"/>
                    <a:pt x="209" y="598"/>
                  </a:cubicBezTo>
                  <a:close/>
                  <a:moveTo>
                    <a:pt x="209" y="695"/>
                  </a:moveTo>
                  <a:cubicBezTo>
                    <a:pt x="209" y="717"/>
                    <a:pt x="209" y="717"/>
                    <a:pt x="209" y="717"/>
                  </a:cubicBezTo>
                  <a:cubicBezTo>
                    <a:pt x="209" y="711"/>
                    <a:pt x="208" y="705"/>
                    <a:pt x="205" y="701"/>
                  </a:cubicBezTo>
                  <a:cubicBezTo>
                    <a:pt x="205" y="692"/>
                    <a:pt x="205" y="692"/>
                    <a:pt x="205" y="692"/>
                  </a:cubicBezTo>
                  <a:cubicBezTo>
                    <a:pt x="207" y="693"/>
                    <a:pt x="208" y="694"/>
                    <a:pt x="209" y="695"/>
                  </a:cubicBezTo>
                  <a:close/>
                  <a:moveTo>
                    <a:pt x="200" y="52"/>
                  </a:moveTo>
                  <a:cubicBezTo>
                    <a:pt x="202" y="52"/>
                    <a:pt x="203" y="51"/>
                    <a:pt x="205" y="50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3" y="60"/>
                    <a:pt x="202" y="61"/>
                    <a:pt x="200" y="61"/>
                  </a:cubicBezTo>
                  <a:cubicBezTo>
                    <a:pt x="200" y="52"/>
                    <a:pt x="200" y="52"/>
                    <a:pt x="200" y="52"/>
                  </a:cubicBezTo>
                  <a:close/>
                  <a:moveTo>
                    <a:pt x="205" y="745"/>
                  </a:moveTo>
                  <a:cubicBezTo>
                    <a:pt x="203" y="744"/>
                    <a:pt x="202" y="743"/>
                    <a:pt x="200" y="743"/>
                  </a:cubicBezTo>
                  <a:cubicBezTo>
                    <a:pt x="200" y="734"/>
                    <a:pt x="200" y="734"/>
                    <a:pt x="200" y="734"/>
                  </a:cubicBezTo>
                  <a:cubicBezTo>
                    <a:pt x="202" y="735"/>
                    <a:pt x="203" y="736"/>
                    <a:pt x="205" y="737"/>
                  </a:cubicBezTo>
                  <a:cubicBezTo>
                    <a:pt x="205" y="745"/>
                    <a:pt x="205" y="745"/>
                    <a:pt x="205" y="745"/>
                  </a:cubicBezTo>
                  <a:close/>
                  <a:moveTo>
                    <a:pt x="205" y="71"/>
                  </a:moveTo>
                  <a:cubicBezTo>
                    <a:pt x="205" y="82"/>
                    <a:pt x="205" y="82"/>
                    <a:pt x="205" y="82"/>
                  </a:cubicBezTo>
                  <a:cubicBezTo>
                    <a:pt x="203" y="81"/>
                    <a:pt x="202" y="80"/>
                    <a:pt x="200" y="7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205" y="71"/>
                    <a:pt x="205" y="71"/>
                    <a:pt x="205" y="71"/>
                  </a:cubicBezTo>
                  <a:close/>
                  <a:moveTo>
                    <a:pt x="205" y="93"/>
                  </a:moveTo>
                  <a:cubicBezTo>
                    <a:pt x="205" y="103"/>
                    <a:pt x="205" y="103"/>
                    <a:pt x="205" y="103"/>
                  </a:cubicBezTo>
                  <a:cubicBezTo>
                    <a:pt x="203" y="104"/>
                    <a:pt x="202" y="105"/>
                    <a:pt x="200" y="105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202" y="95"/>
                    <a:pt x="203" y="94"/>
                    <a:pt x="205" y="93"/>
                  </a:cubicBezTo>
                  <a:close/>
                  <a:moveTo>
                    <a:pt x="205" y="160"/>
                  </a:moveTo>
                  <a:cubicBezTo>
                    <a:pt x="205" y="173"/>
                    <a:pt x="205" y="173"/>
                    <a:pt x="205" y="173"/>
                  </a:cubicBezTo>
                  <a:cubicBezTo>
                    <a:pt x="200" y="179"/>
                    <a:pt x="200" y="179"/>
                    <a:pt x="200" y="179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1" y="162"/>
                    <a:pt x="202" y="163"/>
                    <a:pt x="202" y="164"/>
                  </a:cubicBezTo>
                  <a:cubicBezTo>
                    <a:pt x="203" y="163"/>
                    <a:pt x="204" y="162"/>
                    <a:pt x="205" y="160"/>
                  </a:cubicBezTo>
                  <a:close/>
                  <a:moveTo>
                    <a:pt x="205" y="179"/>
                  </a:moveTo>
                  <a:cubicBezTo>
                    <a:pt x="205" y="191"/>
                    <a:pt x="205" y="191"/>
                    <a:pt x="205" y="191"/>
                  </a:cubicBezTo>
                  <a:cubicBezTo>
                    <a:pt x="203" y="192"/>
                    <a:pt x="201" y="192"/>
                    <a:pt x="201" y="196"/>
                  </a:cubicBezTo>
                  <a:cubicBezTo>
                    <a:pt x="202" y="195"/>
                    <a:pt x="203" y="195"/>
                    <a:pt x="205" y="194"/>
                  </a:cubicBezTo>
                  <a:cubicBezTo>
                    <a:pt x="205" y="212"/>
                    <a:pt x="205" y="212"/>
                    <a:pt x="205" y="212"/>
                  </a:cubicBezTo>
                  <a:cubicBezTo>
                    <a:pt x="203" y="214"/>
                    <a:pt x="202" y="216"/>
                    <a:pt x="200" y="218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202" y="181"/>
                    <a:pt x="203" y="180"/>
                    <a:pt x="205" y="179"/>
                  </a:cubicBezTo>
                  <a:close/>
                  <a:moveTo>
                    <a:pt x="205" y="219"/>
                  </a:moveTo>
                  <a:cubicBezTo>
                    <a:pt x="205" y="225"/>
                    <a:pt x="205" y="225"/>
                    <a:pt x="205" y="225"/>
                  </a:cubicBezTo>
                  <a:cubicBezTo>
                    <a:pt x="204" y="225"/>
                    <a:pt x="204" y="225"/>
                    <a:pt x="203" y="225"/>
                  </a:cubicBezTo>
                  <a:cubicBezTo>
                    <a:pt x="203" y="223"/>
                    <a:pt x="204" y="221"/>
                    <a:pt x="205" y="219"/>
                  </a:cubicBezTo>
                  <a:close/>
                  <a:moveTo>
                    <a:pt x="205" y="262"/>
                  </a:moveTo>
                  <a:cubicBezTo>
                    <a:pt x="205" y="270"/>
                    <a:pt x="205" y="270"/>
                    <a:pt x="205" y="270"/>
                  </a:cubicBezTo>
                  <a:cubicBezTo>
                    <a:pt x="204" y="271"/>
                    <a:pt x="204" y="272"/>
                    <a:pt x="203" y="273"/>
                  </a:cubicBezTo>
                  <a:cubicBezTo>
                    <a:pt x="204" y="273"/>
                    <a:pt x="204" y="273"/>
                    <a:pt x="205" y="273"/>
                  </a:cubicBezTo>
                  <a:cubicBezTo>
                    <a:pt x="205" y="279"/>
                    <a:pt x="205" y="279"/>
                    <a:pt x="205" y="279"/>
                  </a:cubicBezTo>
                  <a:cubicBezTo>
                    <a:pt x="203" y="279"/>
                    <a:pt x="202" y="280"/>
                    <a:pt x="200" y="281"/>
                  </a:cubicBezTo>
                  <a:cubicBezTo>
                    <a:pt x="200" y="268"/>
                    <a:pt x="200" y="268"/>
                    <a:pt x="200" y="268"/>
                  </a:cubicBezTo>
                  <a:cubicBezTo>
                    <a:pt x="202" y="266"/>
                    <a:pt x="203" y="264"/>
                    <a:pt x="205" y="262"/>
                  </a:cubicBezTo>
                  <a:close/>
                  <a:moveTo>
                    <a:pt x="205" y="289"/>
                  </a:moveTo>
                  <a:cubicBezTo>
                    <a:pt x="205" y="296"/>
                    <a:pt x="205" y="296"/>
                    <a:pt x="205" y="296"/>
                  </a:cubicBezTo>
                  <a:cubicBezTo>
                    <a:pt x="203" y="296"/>
                    <a:pt x="202" y="296"/>
                    <a:pt x="200" y="296"/>
                  </a:cubicBezTo>
                  <a:cubicBezTo>
                    <a:pt x="200" y="290"/>
                    <a:pt x="200" y="290"/>
                    <a:pt x="200" y="290"/>
                  </a:cubicBezTo>
                  <a:cubicBezTo>
                    <a:pt x="202" y="290"/>
                    <a:pt x="203" y="290"/>
                    <a:pt x="205" y="289"/>
                  </a:cubicBezTo>
                  <a:close/>
                  <a:moveTo>
                    <a:pt x="205" y="303"/>
                  </a:moveTo>
                  <a:cubicBezTo>
                    <a:pt x="205" y="315"/>
                    <a:pt x="205" y="315"/>
                    <a:pt x="205" y="315"/>
                  </a:cubicBezTo>
                  <a:cubicBezTo>
                    <a:pt x="203" y="320"/>
                    <a:pt x="202" y="324"/>
                    <a:pt x="200" y="328"/>
                  </a:cubicBezTo>
                  <a:cubicBezTo>
                    <a:pt x="200" y="313"/>
                    <a:pt x="200" y="313"/>
                    <a:pt x="200" y="313"/>
                  </a:cubicBezTo>
                  <a:cubicBezTo>
                    <a:pt x="200" y="313"/>
                    <a:pt x="200" y="313"/>
                    <a:pt x="201" y="312"/>
                  </a:cubicBezTo>
                  <a:cubicBezTo>
                    <a:pt x="200" y="312"/>
                    <a:pt x="200" y="312"/>
                    <a:pt x="200" y="312"/>
                  </a:cubicBezTo>
                  <a:cubicBezTo>
                    <a:pt x="200" y="306"/>
                    <a:pt x="200" y="306"/>
                    <a:pt x="200" y="306"/>
                  </a:cubicBezTo>
                  <a:cubicBezTo>
                    <a:pt x="202" y="305"/>
                    <a:pt x="204" y="304"/>
                    <a:pt x="205" y="303"/>
                  </a:cubicBezTo>
                  <a:close/>
                  <a:moveTo>
                    <a:pt x="205" y="361"/>
                  </a:moveTo>
                  <a:cubicBezTo>
                    <a:pt x="205" y="364"/>
                    <a:pt x="205" y="364"/>
                    <a:pt x="205" y="364"/>
                  </a:cubicBezTo>
                  <a:cubicBezTo>
                    <a:pt x="205" y="363"/>
                    <a:pt x="205" y="362"/>
                    <a:pt x="205" y="361"/>
                  </a:cubicBezTo>
                  <a:cubicBezTo>
                    <a:pt x="205" y="361"/>
                    <a:pt x="205" y="361"/>
                    <a:pt x="205" y="361"/>
                  </a:cubicBezTo>
                  <a:close/>
                  <a:moveTo>
                    <a:pt x="205" y="390"/>
                  </a:moveTo>
                  <a:cubicBezTo>
                    <a:pt x="205" y="404"/>
                    <a:pt x="205" y="404"/>
                    <a:pt x="205" y="404"/>
                  </a:cubicBezTo>
                  <a:cubicBezTo>
                    <a:pt x="203" y="397"/>
                    <a:pt x="203" y="396"/>
                    <a:pt x="202" y="394"/>
                  </a:cubicBezTo>
                  <a:cubicBezTo>
                    <a:pt x="201" y="394"/>
                    <a:pt x="201" y="394"/>
                    <a:pt x="200" y="394"/>
                  </a:cubicBezTo>
                  <a:cubicBezTo>
                    <a:pt x="200" y="390"/>
                    <a:pt x="200" y="390"/>
                    <a:pt x="200" y="390"/>
                  </a:cubicBezTo>
                  <a:cubicBezTo>
                    <a:pt x="205" y="390"/>
                    <a:pt x="205" y="390"/>
                    <a:pt x="205" y="390"/>
                  </a:cubicBezTo>
                  <a:close/>
                  <a:moveTo>
                    <a:pt x="205" y="411"/>
                  </a:moveTo>
                  <a:cubicBezTo>
                    <a:pt x="205" y="414"/>
                    <a:pt x="205" y="414"/>
                    <a:pt x="205" y="414"/>
                  </a:cubicBezTo>
                  <a:cubicBezTo>
                    <a:pt x="200" y="414"/>
                    <a:pt x="200" y="414"/>
                    <a:pt x="200" y="414"/>
                  </a:cubicBezTo>
                  <a:cubicBezTo>
                    <a:pt x="200" y="411"/>
                    <a:pt x="200" y="411"/>
                    <a:pt x="200" y="411"/>
                  </a:cubicBezTo>
                  <a:cubicBezTo>
                    <a:pt x="200" y="411"/>
                    <a:pt x="200" y="411"/>
                    <a:pt x="201" y="411"/>
                  </a:cubicBezTo>
                  <a:cubicBezTo>
                    <a:pt x="205" y="411"/>
                    <a:pt x="205" y="411"/>
                    <a:pt x="205" y="411"/>
                  </a:cubicBezTo>
                  <a:close/>
                  <a:moveTo>
                    <a:pt x="205" y="459"/>
                  </a:moveTo>
                  <a:cubicBezTo>
                    <a:pt x="205" y="461"/>
                    <a:pt x="205" y="461"/>
                    <a:pt x="205" y="461"/>
                  </a:cubicBezTo>
                  <a:cubicBezTo>
                    <a:pt x="205" y="461"/>
                    <a:pt x="205" y="460"/>
                    <a:pt x="205" y="459"/>
                  </a:cubicBezTo>
                  <a:cubicBezTo>
                    <a:pt x="205" y="459"/>
                    <a:pt x="205" y="459"/>
                    <a:pt x="205" y="459"/>
                  </a:cubicBezTo>
                  <a:close/>
                  <a:moveTo>
                    <a:pt x="205" y="488"/>
                  </a:moveTo>
                  <a:cubicBezTo>
                    <a:pt x="205" y="500"/>
                    <a:pt x="205" y="500"/>
                    <a:pt x="205" y="500"/>
                  </a:cubicBezTo>
                  <a:cubicBezTo>
                    <a:pt x="204" y="498"/>
                    <a:pt x="203" y="496"/>
                    <a:pt x="202" y="495"/>
                  </a:cubicBezTo>
                  <a:cubicBezTo>
                    <a:pt x="200" y="497"/>
                    <a:pt x="200" y="497"/>
                    <a:pt x="200" y="497"/>
                  </a:cubicBezTo>
                  <a:cubicBezTo>
                    <a:pt x="200" y="476"/>
                    <a:pt x="200" y="476"/>
                    <a:pt x="200" y="476"/>
                  </a:cubicBezTo>
                  <a:cubicBezTo>
                    <a:pt x="201" y="478"/>
                    <a:pt x="202" y="479"/>
                    <a:pt x="202" y="480"/>
                  </a:cubicBezTo>
                  <a:cubicBezTo>
                    <a:pt x="203" y="483"/>
                    <a:pt x="204" y="486"/>
                    <a:pt x="205" y="488"/>
                  </a:cubicBezTo>
                  <a:close/>
                  <a:moveTo>
                    <a:pt x="205" y="512"/>
                  </a:moveTo>
                  <a:cubicBezTo>
                    <a:pt x="205" y="522"/>
                    <a:pt x="205" y="522"/>
                    <a:pt x="205" y="522"/>
                  </a:cubicBezTo>
                  <a:cubicBezTo>
                    <a:pt x="204" y="526"/>
                    <a:pt x="204" y="529"/>
                    <a:pt x="205" y="532"/>
                  </a:cubicBezTo>
                  <a:cubicBezTo>
                    <a:pt x="205" y="541"/>
                    <a:pt x="205" y="541"/>
                    <a:pt x="205" y="541"/>
                  </a:cubicBezTo>
                  <a:cubicBezTo>
                    <a:pt x="203" y="539"/>
                    <a:pt x="202" y="537"/>
                    <a:pt x="200" y="535"/>
                  </a:cubicBezTo>
                  <a:cubicBezTo>
                    <a:pt x="200" y="519"/>
                    <a:pt x="200" y="519"/>
                    <a:pt x="200" y="519"/>
                  </a:cubicBezTo>
                  <a:cubicBezTo>
                    <a:pt x="203" y="517"/>
                    <a:pt x="204" y="514"/>
                    <a:pt x="205" y="512"/>
                  </a:cubicBezTo>
                  <a:close/>
                  <a:moveTo>
                    <a:pt x="205" y="599"/>
                  </a:moveTo>
                  <a:cubicBezTo>
                    <a:pt x="205" y="611"/>
                    <a:pt x="205" y="611"/>
                    <a:pt x="205" y="611"/>
                  </a:cubicBezTo>
                  <a:cubicBezTo>
                    <a:pt x="203" y="612"/>
                    <a:pt x="202" y="613"/>
                    <a:pt x="200" y="613"/>
                  </a:cubicBezTo>
                  <a:cubicBezTo>
                    <a:pt x="200" y="602"/>
                    <a:pt x="200" y="602"/>
                    <a:pt x="200" y="602"/>
                  </a:cubicBezTo>
                  <a:cubicBezTo>
                    <a:pt x="205" y="599"/>
                    <a:pt x="205" y="599"/>
                    <a:pt x="205" y="599"/>
                  </a:cubicBezTo>
                  <a:close/>
                  <a:moveTo>
                    <a:pt x="205" y="612"/>
                  </a:moveTo>
                  <a:cubicBezTo>
                    <a:pt x="202" y="620"/>
                    <a:pt x="201" y="621"/>
                    <a:pt x="200" y="622"/>
                  </a:cubicBezTo>
                  <a:cubicBezTo>
                    <a:pt x="200" y="647"/>
                    <a:pt x="200" y="647"/>
                    <a:pt x="200" y="647"/>
                  </a:cubicBezTo>
                  <a:cubicBezTo>
                    <a:pt x="201" y="647"/>
                    <a:pt x="201" y="647"/>
                    <a:pt x="201" y="647"/>
                  </a:cubicBezTo>
                  <a:cubicBezTo>
                    <a:pt x="201" y="647"/>
                    <a:pt x="202" y="647"/>
                    <a:pt x="203" y="647"/>
                  </a:cubicBezTo>
                  <a:cubicBezTo>
                    <a:pt x="205" y="643"/>
                    <a:pt x="205" y="643"/>
                    <a:pt x="205" y="643"/>
                  </a:cubicBezTo>
                  <a:cubicBezTo>
                    <a:pt x="205" y="612"/>
                    <a:pt x="205" y="612"/>
                    <a:pt x="205" y="612"/>
                  </a:cubicBezTo>
                  <a:close/>
                  <a:moveTo>
                    <a:pt x="205" y="692"/>
                  </a:moveTo>
                  <a:cubicBezTo>
                    <a:pt x="205" y="701"/>
                    <a:pt x="205" y="701"/>
                    <a:pt x="205" y="701"/>
                  </a:cubicBezTo>
                  <a:cubicBezTo>
                    <a:pt x="204" y="699"/>
                    <a:pt x="202" y="697"/>
                    <a:pt x="200" y="696"/>
                  </a:cubicBezTo>
                  <a:cubicBezTo>
                    <a:pt x="200" y="689"/>
                    <a:pt x="200" y="689"/>
                    <a:pt x="200" y="689"/>
                  </a:cubicBezTo>
                  <a:cubicBezTo>
                    <a:pt x="202" y="690"/>
                    <a:pt x="203" y="690"/>
                    <a:pt x="205" y="692"/>
                  </a:cubicBezTo>
                  <a:close/>
                  <a:moveTo>
                    <a:pt x="196" y="55"/>
                  </a:moveTo>
                  <a:cubicBezTo>
                    <a:pt x="197" y="54"/>
                    <a:pt x="199" y="53"/>
                    <a:pt x="200" y="52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199" y="62"/>
                    <a:pt x="197" y="63"/>
                    <a:pt x="196" y="63"/>
                  </a:cubicBezTo>
                  <a:cubicBezTo>
                    <a:pt x="196" y="55"/>
                    <a:pt x="196" y="55"/>
                    <a:pt x="196" y="55"/>
                  </a:cubicBezTo>
                  <a:close/>
                  <a:moveTo>
                    <a:pt x="200" y="743"/>
                  </a:moveTo>
                  <a:cubicBezTo>
                    <a:pt x="199" y="742"/>
                    <a:pt x="197" y="741"/>
                    <a:pt x="196" y="740"/>
                  </a:cubicBezTo>
                  <a:cubicBezTo>
                    <a:pt x="196" y="730"/>
                    <a:pt x="196" y="730"/>
                    <a:pt x="196" y="730"/>
                  </a:cubicBezTo>
                  <a:cubicBezTo>
                    <a:pt x="197" y="731"/>
                    <a:pt x="198" y="733"/>
                    <a:pt x="200" y="734"/>
                  </a:cubicBezTo>
                  <a:cubicBezTo>
                    <a:pt x="200" y="743"/>
                    <a:pt x="200" y="743"/>
                    <a:pt x="200" y="743"/>
                  </a:cubicBezTo>
                  <a:close/>
                  <a:moveTo>
                    <a:pt x="200" y="69"/>
                  </a:moveTo>
                  <a:cubicBezTo>
                    <a:pt x="200" y="79"/>
                    <a:pt x="200" y="79"/>
                    <a:pt x="200" y="79"/>
                  </a:cubicBezTo>
                  <a:cubicBezTo>
                    <a:pt x="199" y="78"/>
                    <a:pt x="197" y="78"/>
                    <a:pt x="196" y="77"/>
                  </a:cubicBezTo>
                  <a:cubicBezTo>
                    <a:pt x="196" y="67"/>
                    <a:pt x="196" y="67"/>
                    <a:pt x="196" y="67"/>
                  </a:cubicBezTo>
                  <a:cubicBezTo>
                    <a:pt x="200" y="69"/>
                    <a:pt x="200" y="69"/>
                    <a:pt x="200" y="69"/>
                  </a:cubicBezTo>
                  <a:close/>
                  <a:moveTo>
                    <a:pt x="200" y="95"/>
                  </a:moveTo>
                  <a:cubicBezTo>
                    <a:pt x="200" y="105"/>
                    <a:pt x="200" y="105"/>
                    <a:pt x="200" y="105"/>
                  </a:cubicBezTo>
                  <a:cubicBezTo>
                    <a:pt x="199" y="106"/>
                    <a:pt x="197" y="107"/>
                    <a:pt x="196" y="108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197" y="97"/>
                    <a:pt x="197" y="97"/>
                    <a:pt x="197" y="97"/>
                  </a:cubicBezTo>
                  <a:cubicBezTo>
                    <a:pt x="198" y="96"/>
                    <a:pt x="199" y="96"/>
                    <a:pt x="200" y="95"/>
                  </a:cubicBezTo>
                  <a:close/>
                  <a:moveTo>
                    <a:pt x="200" y="161"/>
                  </a:moveTo>
                  <a:cubicBezTo>
                    <a:pt x="200" y="179"/>
                    <a:pt x="200" y="179"/>
                    <a:pt x="200" y="179"/>
                  </a:cubicBezTo>
                  <a:cubicBezTo>
                    <a:pt x="196" y="185"/>
                    <a:pt x="196" y="185"/>
                    <a:pt x="196" y="185"/>
                  </a:cubicBezTo>
                  <a:cubicBezTo>
                    <a:pt x="196" y="156"/>
                    <a:pt x="196" y="156"/>
                    <a:pt x="196" y="156"/>
                  </a:cubicBezTo>
                  <a:cubicBezTo>
                    <a:pt x="197" y="157"/>
                    <a:pt x="199" y="159"/>
                    <a:pt x="200" y="161"/>
                  </a:cubicBezTo>
                  <a:close/>
                  <a:moveTo>
                    <a:pt x="200" y="182"/>
                  </a:moveTo>
                  <a:cubicBezTo>
                    <a:pt x="199" y="184"/>
                    <a:pt x="197" y="186"/>
                    <a:pt x="196" y="187"/>
                  </a:cubicBezTo>
                  <a:cubicBezTo>
                    <a:pt x="196" y="202"/>
                    <a:pt x="196" y="202"/>
                    <a:pt x="196" y="202"/>
                  </a:cubicBezTo>
                  <a:cubicBezTo>
                    <a:pt x="197" y="201"/>
                    <a:pt x="198" y="200"/>
                    <a:pt x="199" y="199"/>
                  </a:cubicBezTo>
                  <a:cubicBezTo>
                    <a:pt x="199" y="204"/>
                    <a:pt x="198" y="207"/>
                    <a:pt x="196" y="209"/>
                  </a:cubicBezTo>
                  <a:cubicBezTo>
                    <a:pt x="196" y="221"/>
                    <a:pt x="196" y="221"/>
                    <a:pt x="196" y="221"/>
                  </a:cubicBezTo>
                  <a:cubicBezTo>
                    <a:pt x="198" y="221"/>
                    <a:pt x="198" y="221"/>
                    <a:pt x="198" y="221"/>
                  </a:cubicBezTo>
                  <a:cubicBezTo>
                    <a:pt x="199" y="220"/>
                    <a:pt x="200" y="219"/>
                    <a:pt x="200" y="218"/>
                  </a:cubicBezTo>
                  <a:cubicBezTo>
                    <a:pt x="200" y="182"/>
                    <a:pt x="200" y="182"/>
                    <a:pt x="200" y="182"/>
                  </a:cubicBezTo>
                  <a:close/>
                  <a:moveTo>
                    <a:pt x="200" y="268"/>
                  </a:moveTo>
                  <a:cubicBezTo>
                    <a:pt x="200" y="281"/>
                    <a:pt x="200" y="281"/>
                    <a:pt x="200" y="281"/>
                  </a:cubicBezTo>
                  <a:cubicBezTo>
                    <a:pt x="199" y="282"/>
                    <a:pt x="197" y="283"/>
                    <a:pt x="196" y="286"/>
                  </a:cubicBezTo>
                  <a:cubicBezTo>
                    <a:pt x="196" y="274"/>
                    <a:pt x="196" y="274"/>
                    <a:pt x="196" y="274"/>
                  </a:cubicBezTo>
                  <a:cubicBezTo>
                    <a:pt x="197" y="272"/>
                    <a:pt x="199" y="270"/>
                    <a:pt x="200" y="268"/>
                  </a:cubicBezTo>
                  <a:close/>
                  <a:moveTo>
                    <a:pt x="200" y="290"/>
                  </a:moveTo>
                  <a:cubicBezTo>
                    <a:pt x="200" y="296"/>
                    <a:pt x="200" y="296"/>
                    <a:pt x="200" y="296"/>
                  </a:cubicBezTo>
                  <a:cubicBezTo>
                    <a:pt x="199" y="296"/>
                    <a:pt x="197" y="296"/>
                    <a:pt x="196" y="296"/>
                  </a:cubicBezTo>
                  <a:cubicBezTo>
                    <a:pt x="196" y="290"/>
                    <a:pt x="196" y="290"/>
                    <a:pt x="196" y="290"/>
                  </a:cubicBezTo>
                  <a:cubicBezTo>
                    <a:pt x="197" y="290"/>
                    <a:pt x="199" y="290"/>
                    <a:pt x="200" y="290"/>
                  </a:cubicBezTo>
                  <a:close/>
                  <a:moveTo>
                    <a:pt x="200" y="306"/>
                  </a:moveTo>
                  <a:cubicBezTo>
                    <a:pt x="200" y="312"/>
                    <a:pt x="200" y="312"/>
                    <a:pt x="200" y="312"/>
                  </a:cubicBezTo>
                  <a:cubicBezTo>
                    <a:pt x="199" y="313"/>
                    <a:pt x="197" y="313"/>
                    <a:pt x="196" y="313"/>
                  </a:cubicBezTo>
                  <a:cubicBezTo>
                    <a:pt x="196" y="307"/>
                    <a:pt x="196" y="307"/>
                    <a:pt x="196" y="307"/>
                  </a:cubicBezTo>
                  <a:cubicBezTo>
                    <a:pt x="197" y="307"/>
                    <a:pt x="199" y="306"/>
                    <a:pt x="200" y="306"/>
                  </a:cubicBezTo>
                  <a:close/>
                  <a:moveTo>
                    <a:pt x="200" y="313"/>
                  </a:moveTo>
                  <a:cubicBezTo>
                    <a:pt x="200" y="328"/>
                    <a:pt x="200" y="328"/>
                    <a:pt x="200" y="328"/>
                  </a:cubicBezTo>
                  <a:cubicBezTo>
                    <a:pt x="199" y="333"/>
                    <a:pt x="197" y="337"/>
                    <a:pt x="196" y="341"/>
                  </a:cubicBezTo>
                  <a:cubicBezTo>
                    <a:pt x="196" y="321"/>
                    <a:pt x="196" y="321"/>
                    <a:pt x="196" y="321"/>
                  </a:cubicBezTo>
                  <a:cubicBezTo>
                    <a:pt x="198" y="319"/>
                    <a:pt x="199" y="317"/>
                    <a:pt x="200" y="313"/>
                  </a:cubicBezTo>
                  <a:close/>
                  <a:moveTo>
                    <a:pt x="200" y="390"/>
                  </a:moveTo>
                  <a:cubicBezTo>
                    <a:pt x="200" y="394"/>
                    <a:pt x="200" y="394"/>
                    <a:pt x="200" y="394"/>
                  </a:cubicBezTo>
                  <a:cubicBezTo>
                    <a:pt x="199" y="394"/>
                    <a:pt x="197" y="394"/>
                    <a:pt x="196" y="393"/>
                  </a:cubicBezTo>
                  <a:cubicBezTo>
                    <a:pt x="196" y="390"/>
                    <a:pt x="196" y="390"/>
                    <a:pt x="196" y="390"/>
                  </a:cubicBezTo>
                  <a:cubicBezTo>
                    <a:pt x="200" y="390"/>
                    <a:pt x="200" y="390"/>
                    <a:pt x="200" y="390"/>
                  </a:cubicBezTo>
                  <a:close/>
                  <a:moveTo>
                    <a:pt x="200" y="411"/>
                  </a:moveTo>
                  <a:cubicBezTo>
                    <a:pt x="200" y="414"/>
                    <a:pt x="200" y="414"/>
                    <a:pt x="200" y="414"/>
                  </a:cubicBezTo>
                  <a:cubicBezTo>
                    <a:pt x="196" y="414"/>
                    <a:pt x="196" y="414"/>
                    <a:pt x="196" y="414"/>
                  </a:cubicBezTo>
                  <a:cubicBezTo>
                    <a:pt x="196" y="401"/>
                    <a:pt x="196" y="401"/>
                    <a:pt x="196" y="401"/>
                  </a:cubicBezTo>
                  <a:cubicBezTo>
                    <a:pt x="196" y="405"/>
                    <a:pt x="198" y="408"/>
                    <a:pt x="200" y="411"/>
                  </a:cubicBezTo>
                  <a:close/>
                  <a:moveTo>
                    <a:pt x="200" y="476"/>
                  </a:moveTo>
                  <a:cubicBezTo>
                    <a:pt x="200" y="497"/>
                    <a:pt x="200" y="497"/>
                    <a:pt x="200" y="497"/>
                  </a:cubicBezTo>
                  <a:cubicBezTo>
                    <a:pt x="198" y="500"/>
                    <a:pt x="197" y="502"/>
                    <a:pt x="196" y="505"/>
                  </a:cubicBezTo>
                  <a:cubicBezTo>
                    <a:pt x="196" y="492"/>
                    <a:pt x="196" y="492"/>
                    <a:pt x="196" y="492"/>
                  </a:cubicBezTo>
                  <a:cubicBezTo>
                    <a:pt x="198" y="488"/>
                    <a:pt x="198" y="484"/>
                    <a:pt x="196" y="478"/>
                  </a:cubicBezTo>
                  <a:cubicBezTo>
                    <a:pt x="196" y="465"/>
                    <a:pt x="196" y="465"/>
                    <a:pt x="196" y="465"/>
                  </a:cubicBezTo>
                  <a:cubicBezTo>
                    <a:pt x="197" y="469"/>
                    <a:pt x="198" y="473"/>
                    <a:pt x="200" y="476"/>
                  </a:cubicBezTo>
                  <a:close/>
                  <a:moveTo>
                    <a:pt x="200" y="519"/>
                  </a:moveTo>
                  <a:cubicBezTo>
                    <a:pt x="200" y="535"/>
                    <a:pt x="200" y="535"/>
                    <a:pt x="200" y="535"/>
                  </a:cubicBezTo>
                  <a:cubicBezTo>
                    <a:pt x="199" y="533"/>
                    <a:pt x="197" y="531"/>
                    <a:pt x="196" y="529"/>
                  </a:cubicBezTo>
                  <a:cubicBezTo>
                    <a:pt x="196" y="519"/>
                    <a:pt x="196" y="519"/>
                    <a:pt x="196" y="519"/>
                  </a:cubicBezTo>
                  <a:cubicBezTo>
                    <a:pt x="196" y="520"/>
                    <a:pt x="197" y="521"/>
                    <a:pt x="197" y="522"/>
                  </a:cubicBezTo>
                  <a:cubicBezTo>
                    <a:pt x="198" y="521"/>
                    <a:pt x="199" y="520"/>
                    <a:pt x="200" y="519"/>
                  </a:cubicBezTo>
                  <a:close/>
                  <a:moveTo>
                    <a:pt x="200" y="602"/>
                  </a:moveTo>
                  <a:cubicBezTo>
                    <a:pt x="200" y="613"/>
                    <a:pt x="200" y="613"/>
                    <a:pt x="200" y="613"/>
                  </a:cubicBezTo>
                  <a:cubicBezTo>
                    <a:pt x="199" y="614"/>
                    <a:pt x="197" y="615"/>
                    <a:pt x="196" y="615"/>
                  </a:cubicBezTo>
                  <a:cubicBezTo>
                    <a:pt x="196" y="604"/>
                    <a:pt x="196" y="604"/>
                    <a:pt x="196" y="604"/>
                  </a:cubicBezTo>
                  <a:cubicBezTo>
                    <a:pt x="200" y="602"/>
                    <a:pt x="200" y="602"/>
                    <a:pt x="200" y="602"/>
                  </a:cubicBezTo>
                  <a:close/>
                  <a:moveTo>
                    <a:pt x="200" y="622"/>
                  </a:moveTo>
                  <a:cubicBezTo>
                    <a:pt x="200" y="647"/>
                    <a:pt x="200" y="647"/>
                    <a:pt x="200" y="647"/>
                  </a:cubicBezTo>
                  <a:cubicBezTo>
                    <a:pt x="198" y="645"/>
                    <a:pt x="197" y="644"/>
                    <a:pt x="196" y="642"/>
                  </a:cubicBezTo>
                  <a:cubicBezTo>
                    <a:pt x="196" y="633"/>
                    <a:pt x="196" y="633"/>
                    <a:pt x="196" y="633"/>
                  </a:cubicBezTo>
                  <a:cubicBezTo>
                    <a:pt x="196" y="632"/>
                    <a:pt x="196" y="632"/>
                    <a:pt x="196" y="632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96" y="619"/>
                    <a:pt x="196" y="619"/>
                    <a:pt x="196" y="619"/>
                  </a:cubicBezTo>
                  <a:cubicBezTo>
                    <a:pt x="196" y="620"/>
                    <a:pt x="198" y="621"/>
                    <a:pt x="199" y="623"/>
                  </a:cubicBezTo>
                  <a:cubicBezTo>
                    <a:pt x="200" y="623"/>
                    <a:pt x="200" y="622"/>
                    <a:pt x="200" y="622"/>
                  </a:cubicBezTo>
                  <a:close/>
                  <a:moveTo>
                    <a:pt x="200" y="689"/>
                  </a:moveTo>
                  <a:cubicBezTo>
                    <a:pt x="200" y="696"/>
                    <a:pt x="200" y="696"/>
                    <a:pt x="200" y="696"/>
                  </a:cubicBezTo>
                  <a:cubicBezTo>
                    <a:pt x="199" y="695"/>
                    <a:pt x="198" y="695"/>
                    <a:pt x="196" y="694"/>
                  </a:cubicBezTo>
                  <a:cubicBezTo>
                    <a:pt x="196" y="687"/>
                    <a:pt x="196" y="687"/>
                    <a:pt x="196" y="687"/>
                  </a:cubicBezTo>
                  <a:cubicBezTo>
                    <a:pt x="197" y="687"/>
                    <a:pt x="199" y="688"/>
                    <a:pt x="200" y="689"/>
                  </a:cubicBezTo>
                  <a:close/>
                  <a:moveTo>
                    <a:pt x="191" y="58"/>
                  </a:moveTo>
                  <a:cubicBezTo>
                    <a:pt x="193" y="57"/>
                    <a:pt x="194" y="56"/>
                    <a:pt x="196" y="55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5" y="64"/>
                    <a:pt x="195" y="64"/>
                    <a:pt x="195" y="64"/>
                  </a:cubicBezTo>
                  <a:cubicBezTo>
                    <a:pt x="195" y="65"/>
                    <a:pt x="195" y="65"/>
                    <a:pt x="195" y="66"/>
                  </a:cubicBezTo>
                  <a:cubicBezTo>
                    <a:pt x="196" y="67"/>
                    <a:pt x="196" y="67"/>
                    <a:pt x="196" y="67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4" y="77"/>
                    <a:pt x="193" y="76"/>
                    <a:pt x="191" y="75"/>
                  </a:cubicBezTo>
                  <a:cubicBezTo>
                    <a:pt x="191" y="58"/>
                    <a:pt x="191" y="58"/>
                    <a:pt x="191" y="58"/>
                  </a:cubicBezTo>
                  <a:close/>
                  <a:moveTo>
                    <a:pt x="196" y="740"/>
                  </a:moveTo>
                  <a:cubicBezTo>
                    <a:pt x="194" y="739"/>
                    <a:pt x="193" y="738"/>
                    <a:pt x="191" y="737"/>
                  </a:cubicBezTo>
                  <a:cubicBezTo>
                    <a:pt x="191" y="721"/>
                    <a:pt x="191" y="721"/>
                    <a:pt x="191" y="721"/>
                  </a:cubicBezTo>
                  <a:cubicBezTo>
                    <a:pt x="192" y="724"/>
                    <a:pt x="194" y="727"/>
                    <a:pt x="196" y="730"/>
                  </a:cubicBezTo>
                  <a:cubicBezTo>
                    <a:pt x="196" y="740"/>
                    <a:pt x="196" y="740"/>
                    <a:pt x="196" y="740"/>
                  </a:cubicBezTo>
                  <a:close/>
                  <a:moveTo>
                    <a:pt x="196" y="96"/>
                  </a:moveTo>
                  <a:cubicBezTo>
                    <a:pt x="196" y="108"/>
                    <a:pt x="196" y="108"/>
                    <a:pt x="196" y="108"/>
                  </a:cubicBezTo>
                  <a:cubicBezTo>
                    <a:pt x="194" y="109"/>
                    <a:pt x="193" y="110"/>
                    <a:pt x="191" y="111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6" y="96"/>
                    <a:pt x="196" y="96"/>
                    <a:pt x="196" y="96"/>
                  </a:cubicBezTo>
                  <a:close/>
                  <a:moveTo>
                    <a:pt x="196" y="156"/>
                  </a:moveTo>
                  <a:cubicBezTo>
                    <a:pt x="196" y="185"/>
                    <a:pt x="196" y="185"/>
                    <a:pt x="196" y="185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91" y="175"/>
                    <a:pt x="191" y="175"/>
                    <a:pt x="191" y="175"/>
                  </a:cubicBezTo>
                  <a:cubicBezTo>
                    <a:pt x="192" y="173"/>
                    <a:pt x="192" y="171"/>
                    <a:pt x="191" y="169"/>
                  </a:cubicBezTo>
                  <a:cubicBezTo>
                    <a:pt x="191" y="151"/>
                    <a:pt x="191" y="151"/>
                    <a:pt x="191" y="151"/>
                  </a:cubicBezTo>
                  <a:cubicBezTo>
                    <a:pt x="193" y="152"/>
                    <a:pt x="194" y="154"/>
                    <a:pt x="196" y="156"/>
                  </a:cubicBezTo>
                  <a:close/>
                  <a:moveTo>
                    <a:pt x="196" y="187"/>
                  </a:moveTo>
                  <a:cubicBezTo>
                    <a:pt x="194" y="189"/>
                    <a:pt x="193" y="192"/>
                    <a:pt x="191" y="194"/>
                  </a:cubicBezTo>
                  <a:cubicBezTo>
                    <a:pt x="191" y="207"/>
                    <a:pt x="191" y="207"/>
                    <a:pt x="191" y="207"/>
                  </a:cubicBezTo>
                  <a:cubicBezTo>
                    <a:pt x="192" y="207"/>
                    <a:pt x="192" y="207"/>
                    <a:pt x="193" y="207"/>
                  </a:cubicBezTo>
                  <a:cubicBezTo>
                    <a:pt x="194" y="204"/>
                    <a:pt x="195" y="203"/>
                    <a:pt x="196" y="202"/>
                  </a:cubicBezTo>
                  <a:cubicBezTo>
                    <a:pt x="196" y="187"/>
                    <a:pt x="196" y="187"/>
                    <a:pt x="196" y="187"/>
                  </a:cubicBezTo>
                  <a:close/>
                  <a:moveTo>
                    <a:pt x="196" y="209"/>
                  </a:moveTo>
                  <a:cubicBezTo>
                    <a:pt x="196" y="221"/>
                    <a:pt x="196" y="221"/>
                    <a:pt x="196" y="221"/>
                  </a:cubicBezTo>
                  <a:cubicBezTo>
                    <a:pt x="194" y="221"/>
                    <a:pt x="193" y="221"/>
                    <a:pt x="191" y="221"/>
                  </a:cubicBezTo>
                  <a:cubicBezTo>
                    <a:pt x="191" y="214"/>
                    <a:pt x="191" y="214"/>
                    <a:pt x="191" y="214"/>
                  </a:cubicBezTo>
                  <a:cubicBezTo>
                    <a:pt x="193" y="212"/>
                    <a:pt x="195" y="211"/>
                    <a:pt x="196" y="209"/>
                  </a:cubicBezTo>
                  <a:close/>
                  <a:moveTo>
                    <a:pt x="196" y="274"/>
                  </a:moveTo>
                  <a:cubicBezTo>
                    <a:pt x="196" y="286"/>
                    <a:pt x="196" y="286"/>
                    <a:pt x="196" y="286"/>
                  </a:cubicBezTo>
                  <a:cubicBezTo>
                    <a:pt x="195" y="287"/>
                    <a:pt x="194" y="288"/>
                    <a:pt x="194" y="290"/>
                  </a:cubicBezTo>
                  <a:cubicBezTo>
                    <a:pt x="194" y="290"/>
                    <a:pt x="195" y="290"/>
                    <a:pt x="196" y="290"/>
                  </a:cubicBezTo>
                  <a:cubicBezTo>
                    <a:pt x="196" y="296"/>
                    <a:pt x="196" y="296"/>
                    <a:pt x="196" y="296"/>
                  </a:cubicBezTo>
                  <a:cubicBezTo>
                    <a:pt x="194" y="296"/>
                    <a:pt x="193" y="297"/>
                    <a:pt x="191" y="298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93" y="279"/>
                    <a:pt x="194" y="277"/>
                    <a:pt x="196" y="274"/>
                  </a:cubicBezTo>
                  <a:close/>
                  <a:moveTo>
                    <a:pt x="196" y="307"/>
                  </a:moveTo>
                  <a:cubicBezTo>
                    <a:pt x="196" y="313"/>
                    <a:pt x="196" y="313"/>
                    <a:pt x="196" y="313"/>
                  </a:cubicBezTo>
                  <a:cubicBezTo>
                    <a:pt x="194" y="313"/>
                    <a:pt x="193" y="313"/>
                    <a:pt x="191" y="313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3" y="307"/>
                    <a:pt x="194" y="307"/>
                    <a:pt x="196" y="307"/>
                  </a:cubicBezTo>
                  <a:close/>
                  <a:moveTo>
                    <a:pt x="196" y="321"/>
                  </a:moveTo>
                  <a:cubicBezTo>
                    <a:pt x="196" y="341"/>
                    <a:pt x="196" y="341"/>
                    <a:pt x="196" y="341"/>
                  </a:cubicBezTo>
                  <a:cubicBezTo>
                    <a:pt x="194" y="346"/>
                    <a:pt x="193" y="351"/>
                    <a:pt x="191" y="356"/>
                  </a:cubicBezTo>
                  <a:cubicBezTo>
                    <a:pt x="191" y="336"/>
                    <a:pt x="191" y="336"/>
                    <a:pt x="191" y="336"/>
                  </a:cubicBezTo>
                  <a:cubicBezTo>
                    <a:pt x="192" y="334"/>
                    <a:pt x="193" y="332"/>
                    <a:pt x="194" y="330"/>
                  </a:cubicBezTo>
                  <a:cubicBezTo>
                    <a:pt x="191" y="330"/>
                    <a:pt x="191" y="330"/>
                    <a:pt x="191" y="330"/>
                  </a:cubicBezTo>
                  <a:cubicBezTo>
                    <a:pt x="191" y="324"/>
                    <a:pt x="191" y="324"/>
                    <a:pt x="191" y="324"/>
                  </a:cubicBezTo>
                  <a:cubicBezTo>
                    <a:pt x="193" y="323"/>
                    <a:pt x="194" y="322"/>
                    <a:pt x="196" y="321"/>
                  </a:cubicBezTo>
                  <a:close/>
                  <a:moveTo>
                    <a:pt x="196" y="390"/>
                  </a:moveTo>
                  <a:cubicBezTo>
                    <a:pt x="196" y="393"/>
                    <a:pt x="196" y="393"/>
                    <a:pt x="196" y="393"/>
                  </a:cubicBezTo>
                  <a:cubicBezTo>
                    <a:pt x="195" y="393"/>
                    <a:pt x="195" y="393"/>
                    <a:pt x="195" y="393"/>
                  </a:cubicBezTo>
                  <a:cubicBezTo>
                    <a:pt x="195" y="396"/>
                    <a:pt x="196" y="398"/>
                    <a:pt x="196" y="401"/>
                  </a:cubicBezTo>
                  <a:cubicBezTo>
                    <a:pt x="196" y="414"/>
                    <a:pt x="196" y="414"/>
                    <a:pt x="196" y="414"/>
                  </a:cubicBezTo>
                  <a:cubicBezTo>
                    <a:pt x="191" y="414"/>
                    <a:pt x="191" y="414"/>
                    <a:pt x="191" y="414"/>
                  </a:cubicBezTo>
                  <a:cubicBezTo>
                    <a:pt x="191" y="410"/>
                    <a:pt x="191" y="410"/>
                    <a:pt x="191" y="410"/>
                  </a:cubicBezTo>
                  <a:cubicBezTo>
                    <a:pt x="192" y="410"/>
                    <a:pt x="193" y="410"/>
                    <a:pt x="194" y="410"/>
                  </a:cubicBezTo>
                  <a:cubicBezTo>
                    <a:pt x="192" y="406"/>
                    <a:pt x="192" y="402"/>
                    <a:pt x="191" y="399"/>
                  </a:cubicBezTo>
                  <a:cubicBezTo>
                    <a:pt x="191" y="390"/>
                    <a:pt x="191" y="390"/>
                    <a:pt x="191" y="390"/>
                  </a:cubicBezTo>
                  <a:cubicBezTo>
                    <a:pt x="196" y="390"/>
                    <a:pt x="196" y="390"/>
                    <a:pt x="196" y="390"/>
                  </a:cubicBezTo>
                  <a:close/>
                  <a:moveTo>
                    <a:pt x="196" y="465"/>
                  </a:moveTo>
                  <a:cubicBezTo>
                    <a:pt x="196" y="478"/>
                    <a:pt x="196" y="478"/>
                    <a:pt x="196" y="478"/>
                  </a:cubicBezTo>
                  <a:cubicBezTo>
                    <a:pt x="196" y="478"/>
                    <a:pt x="196" y="477"/>
                    <a:pt x="195" y="477"/>
                  </a:cubicBezTo>
                  <a:cubicBezTo>
                    <a:pt x="194" y="478"/>
                    <a:pt x="192" y="480"/>
                    <a:pt x="191" y="481"/>
                  </a:cubicBezTo>
                  <a:cubicBezTo>
                    <a:pt x="191" y="446"/>
                    <a:pt x="191" y="446"/>
                    <a:pt x="191" y="446"/>
                  </a:cubicBezTo>
                  <a:cubicBezTo>
                    <a:pt x="192" y="452"/>
                    <a:pt x="194" y="459"/>
                    <a:pt x="196" y="465"/>
                  </a:cubicBezTo>
                  <a:close/>
                  <a:moveTo>
                    <a:pt x="196" y="492"/>
                  </a:moveTo>
                  <a:cubicBezTo>
                    <a:pt x="196" y="505"/>
                    <a:pt x="196" y="505"/>
                    <a:pt x="196" y="505"/>
                  </a:cubicBezTo>
                  <a:cubicBezTo>
                    <a:pt x="194" y="509"/>
                    <a:pt x="194" y="513"/>
                    <a:pt x="196" y="519"/>
                  </a:cubicBezTo>
                  <a:cubicBezTo>
                    <a:pt x="196" y="529"/>
                    <a:pt x="196" y="529"/>
                    <a:pt x="196" y="529"/>
                  </a:cubicBezTo>
                  <a:cubicBezTo>
                    <a:pt x="194" y="526"/>
                    <a:pt x="193" y="524"/>
                    <a:pt x="191" y="522"/>
                  </a:cubicBezTo>
                  <a:cubicBezTo>
                    <a:pt x="191" y="500"/>
                    <a:pt x="191" y="500"/>
                    <a:pt x="191" y="500"/>
                  </a:cubicBezTo>
                  <a:cubicBezTo>
                    <a:pt x="193" y="497"/>
                    <a:pt x="195" y="495"/>
                    <a:pt x="196" y="492"/>
                  </a:cubicBezTo>
                  <a:close/>
                  <a:moveTo>
                    <a:pt x="196" y="604"/>
                  </a:moveTo>
                  <a:cubicBezTo>
                    <a:pt x="196" y="615"/>
                    <a:pt x="196" y="615"/>
                    <a:pt x="196" y="615"/>
                  </a:cubicBezTo>
                  <a:cubicBezTo>
                    <a:pt x="195" y="616"/>
                    <a:pt x="195" y="616"/>
                    <a:pt x="195" y="616"/>
                  </a:cubicBezTo>
                  <a:cubicBezTo>
                    <a:pt x="195" y="617"/>
                    <a:pt x="195" y="618"/>
                    <a:pt x="196" y="619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91" y="626"/>
                    <a:pt x="191" y="626"/>
                    <a:pt x="191" y="626"/>
                  </a:cubicBezTo>
                  <a:cubicBezTo>
                    <a:pt x="191" y="606"/>
                    <a:pt x="191" y="606"/>
                    <a:pt x="191" y="606"/>
                  </a:cubicBezTo>
                  <a:cubicBezTo>
                    <a:pt x="196" y="604"/>
                    <a:pt x="196" y="604"/>
                    <a:pt x="196" y="604"/>
                  </a:cubicBezTo>
                  <a:close/>
                  <a:moveTo>
                    <a:pt x="196" y="633"/>
                  </a:moveTo>
                  <a:cubicBezTo>
                    <a:pt x="196" y="642"/>
                    <a:pt x="196" y="642"/>
                    <a:pt x="196" y="642"/>
                  </a:cubicBezTo>
                  <a:cubicBezTo>
                    <a:pt x="194" y="640"/>
                    <a:pt x="194" y="638"/>
                    <a:pt x="196" y="633"/>
                  </a:cubicBezTo>
                  <a:close/>
                  <a:moveTo>
                    <a:pt x="196" y="687"/>
                  </a:moveTo>
                  <a:cubicBezTo>
                    <a:pt x="196" y="694"/>
                    <a:pt x="196" y="694"/>
                    <a:pt x="196" y="694"/>
                  </a:cubicBezTo>
                  <a:cubicBezTo>
                    <a:pt x="194" y="694"/>
                    <a:pt x="193" y="694"/>
                    <a:pt x="191" y="694"/>
                  </a:cubicBezTo>
                  <a:cubicBezTo>
                    <a:pt x="191" y="696"/>
                    <a:pt x="191" y="696"/>
                    <a:pt x="191" y="696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93" y="685"/>
                    <a:pt x="194" y="686"/>
                    <a:pt x="196" y="687"/>
                  </a:cubicBezTo>
                  <a:close/>
                  <a:moveTo>
                    <a:pt x="191" y="588"/>
                  </a:moveTo>
                  <a:cubicBezTo>
                    <a:pt x="191" y="579"/>
                    <a:pt x="191" y="579"/>
                    <a:pt x="191" y="579"/>
                  </a:cubicBezTo>
                  <a:cubicBezTo>
                    <a:pt x="193" y="581"/>
                    <a:pt x="194" y="583"/>
                    <a:pt x="194" y="585"/>
                  </a:cubicBezTo>
                  <a:cubicBezTo>
                    <a:pt x="193" y="586"/>
                    <a:pt x="192" y="587"/>
                    <a:pt x="191" y="588"/>
                  </a:cubicBezTo>
                  <a:close/>
                  <a:moveTo>
                    <a:pt x="189" y="61"/>
                  </a:moveTo>
                  <a:cubicBezTo>
                    <a:pt x="190" y="60"/>
                    <a:pt x="190" y="59"/>
                    <a:pt x="191" y="58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0" y="75"/>
                    <a:pt x="190" y="75"/>
                    <a:pt x="189" y="75"/>
                  </a:cubicBezTo>
                  <a:cubicBezTo>
                    <a:pt x="189" y="61"/>
                    <a:pt x="189" y="61"/>
                    <a:pt x="189" y="61"/>
                  </a:cubicBezTo>
                  <a:close/>
                  <a:moveTo>
                    <a:pt x="191" y="737"/>
                  </a:moveTo>
                  <a:cubicBezTo>
                    <a:pt x="190" y="736"/>
                    <a:pt x="190" y="736"/>
                    <a:pt x="189" y="735"/>
                  </a:cubicBezTo>
                  <a:cubicBezTo>
                    <a:pt x="189" y="684"/>
                    <a:pt x="189" y="684"/>
                    <a:pt x="189" y="684"/>
                  </a:cubicBezTo>
                  <a:cubicBezTo>
                    <a:pt x="189" y="684"/>
                    <a:pt x="189" y="684"/>
                    <a:pt x="189" y="684"/>
                  </a:cubicBezTo>
                  <a:cubicBezTo>
                    <a:pt x="190" y="684"/>
                    <a:pt x="190" y="685"/>
                    <a:pt x="191" y="685"/>
                  </a:cubicBezTo>
                  <a:cubicBezTo>
                    <a:pt x="191" y="696"/>
                    <a:pt x="191" y="696"/>
                    <a:pt x="191" y="696"/>
                  </a:cubicBezTo>
                  <a:cubicBezTo>
                    <a:pt x="191" y="707"/>
                    <a:pt x="190" y="715"/>
                    <a:pt x="191" y="721"/>
                  </a:cubicBezTo>
                  <a:cubicBezTo>
                    <a:pt x="191" y="737"/>
                    <a:pt x="191" y="737"/>
                    <a:pt x="191" y="737"/>
                  </a:cubicBezTo>
                  <a:close/>
                  <a:moveTo>
                    <a:pt x="191" y="94"/>
                  </a:moveTo>
                  <a:cubicBezTo>
                    <a:pt x="191" y="111"/>
                    <a:pt x="191" y="111"/>
                    <a:pt x="191" y="111"/>
                  </a:cubicBezTo>
                  <a:cubicBezTo>
                    <a:pt x="190" y="112"/>
                    <a:pt x="190" y="113"/>
                    <a:pt x="189" y="114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89" y="104"/>
                    <a:pt x="189" y="104"/>
                    <a:pt x="189" y="10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91" y="94"/>
                    <a:pt x="191" y="94"/>
                    <a:pt x="191" y="94"/>
                  </a:cubicBezTo>
                  <a:close/>
                  <a:moveTo>
                    <a:pt x="191" y="151"/>
                  </a:moveTo>
                  <a:cubicBezTo>
                    <a:pt x="191" y="169"/>
                    <a:pt x="191" y="169"/>
                    <a:pt x="191" y="169"/>
                  </a:cubicBezTo>
                  <a:cubicBezTo>
                    <a:pt x="191" y="168"/>
                    <a:pt x="191" y="167"/>
                    <a:pt x="190" y="166"/>
                  </a:cubicBezTo>
                  <a:cubicBezTo>
                    <a:pt x="189" y="166"/>
                    <a:pt x="189" y="166"/>
                    <a:pt x="189" y="166"/>
                  </a:cubicBezTo>
                  <a:cubicBezTo>
                    <a:pt x="189" y="147"/>
                    <a:pt x="189" y="147"/>
                    <a:pt x="189" y="147"/>
                  </a:cubicBezTo>
                  <a:cubicBezTo>
                    <a:pt x="190" y="148"/>
                    <a:pt x="190" y="150"/>
                    <a:pt x="191" y="151"/>
                  </a:cubicBezTo>
                  <a:close/>
                  <a:moveTo>
                    <a:pt x="191" y="175"/>
                  </a:moveTo>
                  <a:cubicBezTo>
                    <a:pt x="191" y="191"/>
                    <a:pt x="191" y="191"/>
                    <a:pt x="191" y="191"/>
                  </a:cubicBezTo>
                  <a:cubicBezTo>
                    <a:pt x="189" y="194"/>
                    <a:pt x="189" y="194"/>
                    <a:pt x="189" y="194"/>
                  </a:cubicBezTo>
                  <a:cubicBezTo>
                    <a:pt x="190" y="194"/>
                    <a:pt x="190" y="194"/>
                    <a:pt x="191" y="194"/>
                  </a:cubicBezTo>
                  <a:cubicBezTo>
                    <a:pt x="191" y="194"/>
                    <a:pt x="191" y="194"/>
                    <a:pt x="191" y="194"/>
                  </a:cubicBezTo>
                  <a:cubicBezTo>
                    <a:pt x="191" y="207"/>
                    <a:pt x="191" y="207"/>
                    <a:pt x="191" y="207"/>
                  </a:cubicBezTo>
                  <a:cubicBezTo>
                    <a:pt x="190" y="207"/>
                    <a:pt x="190" y="207"/>
                    <a:pt x="189" y="207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90" y="177"/>
                    <a:pt x="191" y="176"/>
                    <a:pt x="191" y="175"/>
                  </a:cubicBezTo>
                  <a:close/>
                  <a:moveTo>
                    <a:pt x="191" y="214"/>
                  </a:moveTo>
                  <a:cubicBezTo>
                    <a:pt x="191" y="221"/>
                    <a:pt x="191" y="221"/>
                    <a:pt x="191" y="221"/>
                  </a:cubicBezTo>
                  <a:cubicBezTo>
                    <a:pt x="191" y="221"/>
                    <a:pt x="191" y="221"/>
                    <a:pt x="191" y="221"/>
                  </a:cubicBezTo>
                  <a:cubicBezTo>
                    <a:pt x="190" y="219"/>
                    <a:pt x="190" y="219"/>
                    <a:pt x="190" y="216"/>
                  </a:cubicBezTo>
                  <a:cubicBezTo>
                    <a:pt x="190" y="215"/>
                    <a:pt x="191" y="214"/>
                    <a:pt x="191" y="214"/>
                  </a:cubicBezTo>
                  <a:close/>
                  <a:moveTo>
                    <a:pt x="191" y="282"/>
                  </a:moveTo>
                  <a:cubicBezTo>
                    <a:pt x="191" y="298"/>
                    <a:pt x="191" y="298"/>
                    <a:pt x="191" y="298"/>
                  </a:cubicBezTo>
                  <a:cubicBezTo>
                    <a:pt x="190" y="298"/>
                    <a:pt x="190" y="299"/>
                    <a:pt x="189" y="300"/>
                  </a:cubicBezTo>
                  <a:cubicBezTo>
                    <a:pt x="189" y="286"/>
                    <a:pt x="189" y="286"/>
                    <a:pt x="189" y="286"/>
                  </a:cubicBezTo>
                  <a:cubicBezTo>
                    <a:pt x="190" y="285"/>
                    <a:pt x="190" y="283"/>
                    <a:pt x="191" y="282"/>
                  </a:cubicBezTo>
                  <a:close/>
                  <a:moveTo>
                    <a:pt x="191" y="308"/>
                  </a:moveTo>
                  <a:cubicBezTo>
                    <a:pt x="191" y="313"/>
                    <a:pt x="191" y="313"/>
                    <a:pt x="191" y="313"/>
                  </a:cubicBezTo>
                  <a:cubicBezTo>
                    <a:pt x="190" y="313"/>
                    <a:pt x="190" y="314"/>
                    <a:pt x="189" y="314"/>
                  </a:cubicBezTo>
                  <a:cubicBezTo>
                    <a:pt x="189" y="308"/>
                    <a:pt x="189" y="308"/>
                    <a:pt x="189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1" y="324"/>
                  </a:moveTo>
                  <a:cubicBezTo>
                    <a:pt x="191" y="330"/>
                    <a:pt x="191" y="330"/>
                    <a:pt x="191" y="330"/>
                  </a:cubicBezTo>
                  <a:cubicBezTo>
                    <a:pt x="189" y="331"/>
                    <a:pt x="189" y="331"/>
                    <a:pt x="189" y="331"/>
                  </a:cubicBezTo>
                  <a:cubicBezTo>
                    <a:pt x="189" y="325"/>
                    <a:pt x="189" y="325"/>
                    <a:pt x="189" y="325"/>
                  </a:cubicBezTo>
                  <a:cubicBezTo>
                    <a:pt x="190" y="325"/>
                    <a:pt x="190" y="324"/>
                    <a:pt x="191" y="324"/>
                  </a:cubicBezTo>
                  <a:close/>
                  <a:moveTo>
                    <a:pt x="191" y="336"/>
                  </a:moveTo>
                  <a:cubicBezTo>
                    <a:pt x="191" y="356"/>
                    <a:pt x="191" y="356"/>
                    <a:pt x="191" y="356"/>
                  </a:cubicBezTo>
                  <a:cubicBezTo>
                    <a:pt x="190" y="360"/>
                    <a:pt x="189" y="364"/>
                    <a:pt x="189" y="369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189" y="347"/>
                    <a:pt x="189" y="347"/>
                    <a:pt x="189" y="347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189" y="340"/>
                    <a:pt x="189" y="340"/>
                    <a:pt x="189" y="340"/>
                  </a:cubicBezTo>
                  <a:cubicBezTo>
                    <a:pt x="190" y="338"/>
                    <a:pt x="191" y="337"/>
                    <a:pt x="191" y="336"/>
                  </a:cubicBezTo>
                  <a:close/>
                  <a:moveTo>
                    <a:pt x="191" y="390"/>
                  </a:moveTo>
                  <a:cubicBezTo>
                    <a:pt x="191" y="399"/>
                    <a:pt x="191" y="399"/>
                    <a:pt x="191" y="399"/>
                  </a:cubicBezTo>
                  <a:cubicBezTo>
                    <a:pt x="191" y="397"/>
                    <a:pt x="190" y="395"/>
                    <a:pt x="189" y="394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89" y="390"/>
                    <a:pt x="189" y="390"/>
                    <a:pt x="189" y="390"/>
                  </a:cubicBezTo>
                  <a:cubicBezTo>
                    <a:pt x="191" y="390"/>
                    <a:pt x="191" y="390"/>
                    <a:pt x="191" y="390"/>
                  </a:cubicBezTo>
                  <a:close/>
                  <a:moveTo>
                    <a:pt x="191" y="410"/>
                  </a:moveTo>
                  <a:cubicBezTo>
                    <a:pt x="191" y="414"/>
                    <a:pt x="191" y="414"/>
                    <a:pt x="191" y="414"/>
                  </a:cubicBezTo>
                  <a:cubicBezTo>
                    <a:pt x="189" y="414"/>
                    <a:pt x="189" y="414"/>
                    <a:pt x="189" y="414"/>
                  </a:cubicBezTo>
                  <a:cubicBezTo>
                    <a:pt x="189" y="411"/>
                    <a:pt x="189" y="411"/>
                    <a:pt x="189" y="411"/>
                  </a:cubicBezTo>
                  <a:cubicBezTo>
                    <a:pt x="190" y="411"/>
                    <a:pt x="190" y="411"/>
                    <a:pt x="191" y="410"/>
                  </a:cubicBezTo>
                  <a:close/>
                  <a:moveTo>
                    <a:pt x="191" y="446"/>
                  </a:moveTo>
                  <a:cubicBezTo>
                    <a:pt x="191" y="481"/>
                    <a:pt x="191" y="481"/>
                    <a:pt x="191" y="481"/>
                  </a:cubicBezTo>
                  <a:cubicBezTo>
                    <a:pt x="190" y="482"/>
                    <a:pt x="190" y="483"/>
                    <a:pt x="189" y="484"/>
                  </a:cubicBezTo>
                  <a:cubicBezTo>
                    <a:pt x="189" y="475"/>
                    <a:pt x="189" y="475"/>
                    <a:pt x="189" y="475"/>
                  </a:cubicBezTo>
                  <a:cubicBezTo>
                    <a:pt x="191" y="471"/>
                    <a:pt x="192" y="467"/>
                    <a:pt x="189" y="459"/>
                  </a:cubicBezTo>
                  <a:cubicBezTo>
                    <a:pt x="189" y="460"/>
                    <a:pt x="189" y="460"/>
                    <a:pt x="189" y="460"/>
                  </a:cubicBezTo>
                  <a:cubicBezTo>
                    <a:pt x="189" y="428"/>
                    <a:pt x="189" y="428"/>
                    <a:pt x="189" y="428"/>
                  </a:cubicBezTo>
                  <a:cubicBezTo>
                    <a:pt x="190" y="434"/>
                    <a:pt x="190" y="440"/>
                    <a:pt x="191" y="446"/>
                  </a:cubicBezTo>
                  <a:close/>
                  <a:moveTo>
                    <a:pt x="191" y="500"/>
                  </a:moveTo>
                  <a:cubicBezTo>
                    <a:pt x="191" y="522"/>
                    <a:pt x="191" y="522"/>
                    <a:pt x="191" y="522"/>
                  </a:cubicBezTo>
                  <a:cubicBezTo>
                    <a:pt x="190" y="520"/>
                    <a:pt x="190" y="518"/>
                    <a:pt x="189" y="516"/>
                  </a:cubicBezTo>
                  <a:cubicBezTo>
                    <a:pt x="189" y="503"/>
                    <a:pt x="189" y="503"/>
                    <a:pt x="189" y="503"/>
                  </a:cubicBezTo>
                  <a:cubicBezTo>
                    <a:pt x="190" y="502"/>
                    <a:pt x="190" y="501"/>
                    <a:pt x="191" y="500"/>
                  </a:cubicBezTo>
                  <a:close/>
                  <a:moveTo>
                    <a:pt x="191" y="579"/>
                  </a:moveTo>
                  <a:cubicBezTo>
                    <a:pt x="191" y="588"/>
                    <a:pt x="191" y="588"/>
                    <a:pt x="191" y="588"/>
                  </a:cubicBezTo>
                  <a:cubicBezTo>
                    <a:pt x="190" y="588"/>
                    <a:pt x="190" y="589"/>
                    <a:pt x="189" y="590"/>
                  </a:cubicBezTo>
                  <a:cubicBezTo>
                    <a:pt x="189" y="577"/>
                    <a:pt x="189" y="577"/>
                    <a:pt x="189" y="577"/>
                  </a:cubicBezTo>
                  <a:cubicBezTo>
                    <a:pt x="190" y="578"/>
                    <a:pt x="190" y="579"/>
                    <a:pt x="191" y="579"/>
                  </a:cubicBezTo>
                  <a:close/>
                  <a:moveTo>
                    <a:pt x="191" y="606"/>
                  </a:moveTo>
                  <a:cubicBezTo>
                    <a:pt x="191" y="626"/>
                    <a:pt x="191" y="626"/>
                    <a:pt x="191" y="626"/>
                  </a:cubicBezTo>
                  <a:cubicBezTo>
                    <a:pt x="189" y="624"/>
                    <a:pt x="189" y="624"/>
                    <a:pt x="189" y="624"/>
                  </a:cubicBezTo>
                  <a:cubicBezTo>
                    <a:pt x="189" y="607"/>
                    <a:pt x="189" y="607"/>
                    <a:pt x="189" y="607"/>
                  </a:cubicBezTo>
                  <a:cubicBezTo>
                    <a:pt x="191" y="606"/>
                    <a:pt x="191" y="606"/>
                    <a:pt x="191" y="606"/>
                  </a:cubicBezTo>
                  <a:close/>
                  <a:moveTo>
                    <a:pt x="189" y="235"/>
                  </a:moveTo>
                  <a:cubicBezTo>
                    <a:pt x="189" y="229"/>
                    <a:pt x="189" y="229"/>
                    <a:pt x="189" y="229"/>
                  </a:cubicBezTo>
                  <a:cubicBezTo>
                    <a:pt x="189" y="231"/>
                    <a:pt x="190" y="232"/>
                    <a:pt x="190" y="234"/>
                  </a:cubicBezTo>
                  <a:cubicBezTo>
                    <a:pt x="189" y="235"/>
                    <a:pt x="189" y="235"/>
                    <a:pt x="189" y="235"/>
                  </a:cubicBezTo>
                  <a:close/>
                  <a:moveTo>
                    <a:pt x="189" y="178"/>
                  </a:moveTo>
                  <a:cubicBezTo>
                    <a:pt x="189" y="178"/>
                    <a:pt x="189" y="178"/>
                    <a:pt x="189" y="17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89" y="176"/>
                    <a:pt x="189" y="173"/>
                    <a:pt x="189" y="171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89" y="178"/>
                    <a:pt x="189" y="178"/>
                    <a:pt x="189" y="178"/>
                  </a:cubicBezTo>
                  <a:close/>
                  <a:moveTo>
                    <a:pt x="187" y="62"/>
                  </a:moveTo>
                  <a:cubicBezTo>
                    <a:pt x="187" y="62"/>
                    <a:pt x="188" y="61"/>
                    <a:pt x="189" y="61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8" y="75"/>
                    <a:pt x="187" y="75"/>
                    <a:pt x="187" y="74"/>
                  </a:cubicBezTo>
                  <a:cubicBezTo>
                    <a:pt x="187" y="62"/>
                    <a:pt x="187" y="62"/>
                    <a:pt x="187" y="62"/>
                  </a:cubicBezTo>
                  <a:close/>
                  <a:moveTo>
                    <a:pt x="189" y="735"/>
                  </a:moveTo>
                  <a:cubicBezTo>
                    <a:pt x="188" y="734"/>
                    <a:pt x="187" y="734"/>
                    <a:pt x="187" y="733"/>
                  </a:cubicBezTo>
                  <a:cubicBezTo>
                    <a:pt x="187" y="681"/>
                    <a:pt x="187" y="681"/>
                    <a:pt x="187" y="681"/>
                  </a:cubicBezTo>
                  <a:cubicBezTo>
                    <a:pt x="187" y="682"/>
                    <a:pt x="188" y="683"/>
                    <a:pt x="189" y="684"/>
                  </a:cubicBezTo>
                  <a:cubicBezTo>
                    <a:pt x="189" y="735"/>
                    <a:pt x="189" y="735"/>
                    <a:pt x="189" y="735"/>
                  </a:cubicBezTo>
                  <a:close/>
                  <a:moveTo>
                    <a:pt x="189" y="94"/>
                  </a:moveTo>
                  <a:cubicBezTo>
                    <a:pt x="189" y="104"/>
                    <a:pt x="189" y="104"/>
                    <a:pt x="189" y="104"/>
                  </a:cubicBezTo>
                  <a:cubicBezTo>
                    <a:pt x="188" y="104"/>
                    <a:pt x="188" y="104"/>
                    <a:pt x="187" y="103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89" y="94"/>
                    <a:pt x="189" y="94"/>
                    <a:pt x="189" y="94"/>
                  </a:cubicBezTo>
                  <a:close/>
                  <a:moveTo>
                    <a:pt x="189" y="105"/>
                  </a:moveTo>
                  <a:cubicBezTo>
                    <a:pt x="189" y="114"/>
                    <a:pt x="189" y="114"/>
                    <a:pt x="189" y="114"/>
                  </a:cubicBezTo>
                  <a:cubicBezTo>
                    <a:pt x="188" y="114"/>
                    <a:pt x="187" y="115"/>
                    <a:pt x="187" y="115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8" y="105"/>
                    <a:pt x="189" y="105"/>
                  </a:cubicBezTo>
                  <a:close/>
                  <a:moveTo>
                    <a:pt x="189" y="147"/>
                  </a:moveTo>
                  <a:cubicBezTo>
                    <a:pt x="189" y="166"/>
                    <a:pt x="189" y="166"/>
                    <a:pt x="189" y="166"/>
                  </a:cubicBezTo>
                  <a:cubicBezTo>
                    <a:pt x="188" y="165"/>
                    <a:pt x="187" y="165"/>
                    <a:pt x="187" y="165"/>
                  </a:cubicBezTo>
                  <a:cubicBezTo>
                    <a:pt x="187" y="145"/>
                    <a:pt x="187" y="145"/>
                    <a:pt x="187" y="145"/>
                  </a:cubicBezTo>
                  <a:cubicBezTo>
                    <a:pt x="188" y="145"/>
                    <a:pt x="188" y="145"/>
                    <a:pt x="188" y="145"/>
                  </a:cubicBezTo>
                  <a:cubicBezTo>
                    <a:pt x="188" y="146"/>
                    <a:pt x="188" y="147"/>
                    <a:pt x="189" y="147"/>
                  </a:cubicBezTo>
                  <a:close/>
                  <a:moveTo>
                    <a:pt x="189" y="171"/>
                  </a:moveTo>
                  <a:cubicBezTo>
                    <a:pt x="189" y="178"/>
                    <a:pt x="189" y="178"/>
                    <a:pt x="189" y="178"/>
                  </a:cubicBezTo>
                  <a:cubicBezTo>
                    <a:pt x="188" y="178"/>
                    <a:pt x="187" y="178"/>
                    <a:pt x="187" y="178"/>
                  </a:cubicBezTo>
                  <a:cubicBezTo>
                    <a:pt x="187" y="171"/>
                    <a:pt x="187" y="171"/>
                    <a:pt x="187" y="171"/>
                  </a:cubicBezTo>
                  <a:cubicBezTo>
                    <a:pt x="189" y="171"/>
                    <a:pt x="189" y="171"/>
                    <a:pt x="189" y="171"/>
                  </a:cubicBezTo>
                  <a:close/>
                  <a:moveTo>
                    <a:pt x="189" y="178"/>
                  </a:moveTo>
                  <a:cubicBezTo>
                    <a:pt x="188" y="178"/>
                    <a:pt x="187" y="178"/>
                    <a:pt x="187" y="178"/>
                  </a:cubicBezTo>
                  <a:cubicBezTo>
                    <a:pt x="187" y="181"/>
                    <a:pt x="187" y="181"/>
                    <a:pt x="187" y="181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89" y="178"/>
                    <a:pt x="189" y="178"/>
                    <a:pt x="189" y="178"/>
                  </a:cubicBezTo>
                  <a:close/>
                  <a:moveTo>
                    <a:pt x="189" y="178"/>
                  </a:moveTo>
                  <a:cubicBezTo>
                    <a:pt x="187" y="181"/>
                    <a:pt x="187" y="181"/>
                    <a:pt x="187" y="181"/>
                  </a:cubicBezTo>
                  <a:cubicBezTo>
                    <a:pt x="187" y="207"/>
                    <a:pt x="187" y="207"/>
                    <a:pt x="187" y="207"/>
                  </a:cubicBezTo>
                  <a:cubicBezTo>
                    <a:pt x="187" y="207"/>
                    <a:pt x="188" y="207"/>
                    <a:pt x="189" y="207"/>
                  </a:cubicBezTo>
                  <a:cubicBezTo>
                    <a:pt x="189" y="178"/>
                    <a:pt x="189" y="178"/>
                    <a:pt x="189" y="178"/>
                  </a:cubicBezTo>
                  <a:close/>
                  <a:moveTo>
                    <a:pt x="189" y="229"/>
                  </a:moveTo>
                  <a:cubicBezTo>
                    <a:pt x="189" y="235"/>
                    <a:pt x="189" y="235"/>
                    <a:pt x="189" y="235"/>
                  </a:cubicBezTo>
                  <a:cubicBezTo>
                    <a:pt x="188" y="236"/>
                    <a:pt x="187" y="236"/>
                    <a:pt x="187" y="236"/>
                  </a:cubicBezTo>
                  <a:cubicBezTo>
                    <a:pt x="187" y="225"/>
                    <a:pt x="187" y="225"/>
                    <a:pt x="187" y="225"/>
                  </a:cubicBezTo>
                  <a:cubicBezTo>
                    <a:pt x="188" y="226"/>
                    <a:pt x="188" y="228"/>
                    <a:pt x="189" y="229"/>
                  </a:cubicBezTo>
                  <a:close/>
                  <a:moveTo>
                    <a:pt x="189" y="286"/>
                  </a:moveTo>
                  <a:cubicBezTo>
                    <a:pt x="189" y="300"/>
                    <a:pt x="189" y="300"/>
                    <a:pt x="189" y="300"/>
                  </a:cubicBezTo>
                  <a:cubicBezTo>
                    <a:pt x="188" y="300"/>
                    <a:pt x="187" y="301"/>
                    <a:pt x="187" y="303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187" y="289"/>
                    <a:pt x="188" y="287"/>
                    <a:pt x="189" y="286"/>
                  </a:cubicBezTo>
                  <a:close/>
                  <a:moveTo>
                    <a:pt x="189" y="308"/>
                  </a:moveTo>
                  <a:cubicBezTo>
                    <a:pt x="189" y="314"/>
                    <a:pt x="189" y="314"/>
                    <a:pt x="189" y="314"/>
                  </a:cubicBezTo>
                  <a:cubicBezTo>
                    <a:pt x="188" y="314"/>
                    <a:pt x="187" y="314"/>
                    <a:pt x="187" y="314"/>
                  </a:cubicBezTo>
                  <a:cubicBezTo>
                    <a:pt x="187" y="308"/>
                    <a:pt x="187" y="308"/>
                    <a:pt x="187" y="308"/>
                  </a:cubicBezTo>
                  <a:cubicBezTo>
                    <a:pt x="187" y="308"/>
                    <a:pt x="188" y="308"/>
                    <a:pt x="189" y="308"/>
                  </a:cubicBezTo>
                  <a:close/>
                  <a:moveTo>
                    <a:pt x="189" y="325"/>
                  </a:moveTo>
                  <a:cubicBezTo>
                    <a:pt x="189" y="331"/>
                    <a:pt x="189" y="331"/>
                    <a:pt x="189" y="331"/>
                  </a:cubicBezTo>
                  <a:cubicBezTo>
                    <a:pt x="188" y="331"/>
                    <a:pt x="187" y="331"/>
                    <a:pt x="187" y="331"/>
                  </a:cubicBezTo>
                  <a:cubicBezTo>
                    <a:pt x="187" y="325"/>
                    <a:pt x="187" y="325"/>
                    <a:pt x="187" y="325"/>
                  </a:cubicBezTo>
                  <a:cubicBezTo>
                    <a:pt x="187" y="325"/>
                    <a:pt x="188" y="325"/>
                    <a:pt x="189" y="325"/>
                  </a:cubicBezTo>
                  <a:close/>
                  <a:moveTo>
                    <a:pt x="189" y="340"/>
                  </a:moveTo>
                  <a:cubicBezTo>
                    <a:pt x="189" y="348"/>
                    <a:pt x="189" y="348"/>
                    <a:pt x="189" y="348"/>
                  </a:cubicBezTo>
                  <a:cubicBezTo>
                    <a:pt x="188" y="348"/>
                    <a:pt x="187" y="348"/>
                    <a:pt x="187" y="348"/>
                  </a:cubicBezTo>
                  <a:cubicBezTo>
                    <a:pt x="187" y="341"/>
                    <a:pt x="187" y="341"/>
                    <a:pt x="187" y="341"/>
                  </a:cubicBezTo>
                  <a:cubicBezTo>
                    <a:pt x="187" y="341"/>
                    <a:pt x="188" y="340"/>
                    <a:pt x="189" y="340"/>
                  </a:cubicBezTo>
                  <a:close/>
                  <a:moveTo>
                    <a:pt x="189" y="348"/>
                  </a:moveTo>
                  <a:cubicBezTo>
                    <a:pt x="188" y="350"/>
                    <a:pt x="187" y="353"/>
                    <a:pt x="187" y="355"/>
                  </a:cubicBezTo>
                  <a:cubicBezTo>
                    <a:pt x="187" y="396"/>
                    <a:pt x="187" y="396"/>
                    <a:pt x="187" y="396"/>
                  </a:cubicBezTo>
                  <a:cubicBezTo>
                    <a:pt x="187" y="395"/>
                    <a:pt x="188" y="394"/>
                    <a:pt x="188" y="393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88" y="382"/>
                    <a:pt x="188" y="376"/>
                    <a:pt x="189" y="369"/>
                  </a:cubicBezTo>
                  <a:cubicBezTo>
                    <a:pt x="189" y="348"/>
                    <a:pt x="189" y="348"/>
                    <a:pt x="189" y="348"/>
                  </a:cubicBezTo>
                  <a:close/>
                  <a:moveTo>
                    <a:pt x="189" y="411"/>
                  </a:moveTo>
                  <a:cubicBezTo>
                    <a:pt x="189" y="414"/>
                    <a:pt x="189" y="414"/>
                    <a:pt x="189" y="414"/>
                  </a:cubicBezTo>
                  <a:cubicBezTo>
                    <a:pt x="187" y="414"/>
                    <a:pt x="187" y="414"/>
                    <a:pt x="187" y="414"/>
                  </a:cubicBezTo>
                  <a:cubicBezTo>
                    <a:pt x="187" y="405"/>
                    <a:pt x="187" y="405"/>
                    <a:pt x="187" y="405"/>
                  </a:cubicBezTo>
                  <a:cubicBezTo>
                    <a:pt x="187" y="407"/>
                    <a:pt x="188" y="409"/>
                    <a:pt x="188" y="411"/>
                  </a:cubicBezTo>
                  <a:cubicBezTo>
                    <a:pt x="189" y="411"/>
                    <a:pt x="189" y="411"/>
                    <a:pt x="189" y="411"/>
                  </a:cubicBezTo>
                  <a:close/>
                  <a:moveTo>
                    <a:pt x="189" y="428"/>
                  </a:moveTo>
                  <a:cubicBezTo>
                    <a:pt x="189" y="460"/>
                    <a:pt x="189" y="460"/>
                    <a:pt x="189" y="460"/>
                  </a:cubicBezTo>
                  <a:cubicBezTo>
                    <a:pt x="188" y="461"/>
                    <a:pt x="187" y="461"/>
                    <a:pt x="187" y="462"/>
                  </a:cubicBezTo>
                  <a:cubicBezTo>
                    <a:pt x="187" y="448"/>
                    <a:pt x="187" y="448"/>
                    <a:pt x="187" y="448"/>
                  </a:cubicBezTo>
                  <a:cubicBezTo>
                    <a:pt x="187" y="448"/>
                    <a:pt x="187" y="447"/>
                    <a:pt x="187" y="446"/>
                  </a:cubicBezTo>
                  <a:cubicBezTo>
                    <a:pt x="187" y="415"/>
                    <a:pt x="187" y="415"/>
                    <a:pt x="187" y="415"/>
                  </a:cubicBezTo>
                  <a:cubicBezTo>
                    <a:pt x="187" y="419"/>
                    <a:pt x="188" y="424"/>
                    <a:pt x="189" y="428"/>
                  </a:cubicBezTo>
                  <a:close/>
                  <a:moveTo>
                    <a:pt x="189" y="475"/>
                  </a:moveTo>
                  <a:cubicBezTo>
                    <a:pt x="189" y="484"/>
                    <a:pt x="189" y="484"/>
                    <a:pt x="189" y="484"/>
                  </a:cubicBezTo>
                  <a:cubicBezTo>
                    <a:pt x="188" y="485"/>
                    <a:pt x="187" y="486"/>
                    <a:pt x="187" y="488"/>
                  </a:cubicBezTo>
                  <a:cubicBezTo>
                    <a:pt x="187" y="478"/>
                    <a:pt x="187" y="478"/>
                    <a:pt x="187" y="478"/>
                  </a:cubicBezTo>
                  <a:cubicBezTo>
                    <a:pt x="187" y="477"/>
                    <a:pt x="188" y="476"/>
                    <a:pt x="189" y="475"/>
                  </a:cubicBezTo>
                  <a:close/>
                  <a:moveTo>
                    <a:pt x="189" y="503"/>
                  </a:moveTo>
                  <a:cubicBezTo>
                    <a:pt x="189" y="516"/>
                    <a:pt x="189" y="516"/>
                    <a:pt x="189" y="516"/>
                  </a:cubicBezTo>
                  <a:cubicBezTo>
                    <a:pt x="188" y="514"/>
                    <a:pt x="188" y="513"/>
                    <a:pt x="187" y="511"/>
                  </a:cubicBezTo>
                  <a:cubicBezTo>
                    <a:pt x="187" y="510"/>
                    <a:pt x="187" y="510"/>
                    <a:pt x="187" y="510"/>
                  </a:cubicBezTo>
                  <a:cubicBezTo>
                    <a:pt x="187" y="502"/>
                    <a:pt x="187" y="502"/>
                    <a:pt x="187" y="502"/>
                  </a:cubicBezTo>
                  <a:cubicBezTo>
                    <a:pt x="187" y="503"/>
                    <a:pt x="187" y="504"/>
                    <a:pt x="188" y="505"/>
                  </a:cubicBezTo>
                  <a:cubicBezTo>
                    <a:pt x="188" y="505"/>
                    <a:pt x="188" y="504"/>
                    <a:pt x="189" y="503"/>
                  </a:cubicBezTo>
                  <a:close/>
                  <a:moveTo>
                    <a:pt x="189" y="577"/>
                  </a:moveTo>
                  <a:cubicBezTo>
                    <a:pt x="189" y="590"/>
                    <a:pt x="189" y="590"/>
                    <a:pt x="189" y="590"/>
                  </a:cubicBezTo>
                  <a:cubicBezTo>
                    <a:pt x="187" y="592"/>
                    <a:pt x="187" y="592"/>
                    <a:pt x="187" y="592"/>
                  </a:cubicBezTo>
                  <a:cubicBezTo>
                    <a:pt x="187" y="578"/>
                    <a:pt x="187" y="578"/>
                    <a:pt x="187" y="578"/>
                  </a:cubicBezTo>
                  <a:cubicBezTo>
                    <a:pt x="188" y="576"/>
                    <a:pt x="188" y="576"/>
                    <a:pt x="188" y="576"/>
                  </a:cubicBezTo>
                  <a:cubicBezTo>
                    <a:pt x="188" y="577"/>
                    <a:pt x="189" y="577"/>
                    <a:pt x="189" y="577"/>
                  </a:cubicBezTo>
                  <a:close/>
                  <a:moveTo>
                    <a:pt x="189" y="607"/>
                  </a:moveTo>
                  <a:cubicBezTo>
                    <a:pt x="189" y="624"/>
                    <a:pt x="189" y="624"/>
                    <a:pt x="189" y="624"/>
                  </a:cubicBezTo>
                  <a:cubicBezTo>
                    <a:pt x="187" y="622"/>
                    <a:pt x="187" y="622"/>
                    <a:pt x="187" y="622"/>
                  </a:cubicBezTo>
                  <a:cubicBezTo>
                    <a:pt x="187" y="609"/>
                    <a:pt x="187" y="609"/>
                    <a:pt x="187" y="609"/>
                  </a:cubicBezTo>
                  <a:lnTo>
                    <a:pt x="189" y="607"/>
                  </a:lnTo>
                  <a:close/>
                  <a:moveTo>
                    <a:pt x="184" y="64"/>
                  </a:moveTo>
                  <a:cubicBezTo>
                    <a:pt x="185" y="64"/>
                    <a:pt x="186" y="63"/>
                    <a:pt x="187" y="62"/>
                  </a:cubicBezTo>
                  <a:cubicBezTo>
                    <a:pt x="187" y="74"/>
                    <a:pt x="187" y="74"/>
                    <a:pt x="187" y="74"/>
                  </a:cubicBezTo>
                  <a:cubicBezTo>
                    <a:pt x="186" y="74"/>
                    <a:pt x="185" y="74"/>
                    <a:pt x="184" y="74"/>
                  </a:cubicBezTo>
                  <a:cubicBezTo>
                    <a:pt x="184" y="64"/>
                    <a:pt x="184" y="64"/>
                    <a:pt x="184" y="64"/>
                  </a:cubicBezTo>
                  <a:close/>
                  <a:moveTo>
                    <a:pt x="187" y="733"/>
                  </a:moveTo>
                  <a:cubicBezTo>
                    <a:pt x="186" y="733"/>
                    <a:pt x="186" y="733"/>
                    <a:pt x="186" y="733"/>
                  </a:cubicBezTo>
                  <a:cubicBezTo>
                    <a:pt x="184" y="732"/>
                    <a:pt x="184" y="732"/>
                    <a:pt x="184" y="732"/>
                  </a:cubicBezTo>
                  <a:cubicBezTo>
                    <a:pt x="184" y="678"/>
                    <a:pt x="184" y="678"/>
                    <a:pt x="184" y="678"/>
                  </a:cubicBezTo>
                  <a:cubicBezTo>
                    <a:pt x="185" y="679"/>
                    <a:pt x="186" y="680"/>
                    <a:pt x="187" y="681"/>
                  </a:cubicBezTo>
                  <a:cubicBezTo>
                    <a:pt x="187" y="733"/>
                    <a:pt x="187" y="733"/>
                    <a:pt x="187" y="733"/>
                  </a:cubicBezTo>
                  <a:close/>
                  <a:moveTo>
                    <a:pt x="187" y="93"/>
                  </a:moveTo>
                  <a:cubicBezTo>
                    <a:pt x="187" y="103"/>
                    <a:pt x="187" y="103"/>
                    <a:pt x="187" y="103"/>
                  </a:cubicBezTo>
                  <a:cubicBezTo>
                    <a:pt x="186" y="103"/>
                    <a:pt x="185" y="102"/>
                    <a:pt x="184" y="102"/>
                  </a:cubicBezTo>
                  <a:cubicBezTo>
                    <a:pt x="184" y="92"/>
                    <a:pt x="184" y="92"/>
                    <a:pt x="184" y="92"/>
                  </a:cubicBezTo>
                  <a:cubicBezTo>
                    <a:pt x="187" y="93"/>
                    <a:pt x="187" y="93"/>
                    <a:pt x="187" y="93"/>
                  </a:cubicBezTo>
                  <a:close/>
                  <a:moveTo>
                    <a:pt x="187" y="106"/>
                  </a:moveTo>
                  <a:cubicBezTo>
                    <a:pt x="187" y="115"/>
                    <a:pt x="187" y="115"/>
                    <a:pt x="187" y="115"/>
                  </a:cubicBezTo>
                  <a:cubicBezTo>
                    <a:pt x="186" y="116"/>
                    <a:pt x="185" y="116"/>
                    <a:pt x="184" y="117"/>
                  </a:cubicBezTo>
                  <a:cubicBezTo>
                    <a:pt x="184" y="108"/>
                    <a:pt x="184" y="108"/>
                    <a:pt x="184" y="108"/>
                  </a:cubicBezTo>
                  <a:cubicBezTo>
                    <a:pt x="185" y="108"/>
                    <a:pt x="186" y="107"/>
                    <a:pt x="187" y="106"/>
                  </a:cubicBezTo>
                  <a:close/>
                  <a:moveTo>
                    <a:pt x="187" y="145"/>
                  </a:moveTo>
                  <a:cubicBezTo>
                    <a:pt x="187" y="165"/>
                    <a:pt x="187" y="165"/>
                    <a:pt x="187" y="165"/>
                  </a:cubicBezTo>
                  <a:cubicBezTo>
                    <a:pt x="186" y="165"/>
                    <a:pt x="185" y="164"/>
                    <a:pt x="184" y="164"/>
                  </a:cubicBezTo>
                  <a:cubicBezTo>
                    <a:pt x="184" y="145"/>
                    <a:pt x="184" y="145"/>
                    <a:pt x="184" y="145"/>
                  </a:cubicBezTo>
                  <a:cubicBezTo>
                    <a:pt x="187" y="145"/>
                    <a:pt x="187" y="145"/>
                    <a:pt x="187" y="145"/>
                  </a:cubicBezTo>
                  <a:close/>
                  <a:moveTo>
                    <a:pt x="187" y="171"/>
                  </a:moveTo>
                  <a:cubicBezTo>
                    <a:pt x="187" y="178"/>
                    <a:pt x="187" y="178"/>
                    <a:pt x="187" y="178"/>
                  </a:cubicBezTo>
                  <a:cubicBezTo>
                    <a:pt x="186" y="179"/>
                    <a:pt x="185" y="179"/>
                    <a:pt x="184" y="179"/>
                  </a:cubicBezTo>
                  <a:cubicBezTo>
                    <a:pt x="184" y="171"/>
                    <a:pt x="184" y="171"/>
                    <a:pt x="184" y="171"/>
                  </a:cubicBezTo>
                  <a:cubicBezTo>
                    <a:pt x="187" y="171"/>
                    <a:pt x="187" y="171"/>
                    <a:pt x="187" y="171"/>
                  </a:cubicBezTo>
                  <a:close/>
                  <a:moveTo>
                    <a:pt x="187" y="178"/>
                  </a:moveTo>
                  <a:cubicBezTo>
                    <a:pt x="186" y="179"/>
                    <a:pt x="185" y="179"/>
                    <a:pt x="184" y="179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87" y="181"/>
                    <a:pt x="187" y="181"/>
                    <a:pt x="187" y="181"/>
                  </a:cubicBezTo>
                  <a:cubicBezTo>
                    <a:pt x="187" y="178"/>
                    <a:pt x="187" y="178"/>
                    <a:pt x="187" y="178"/>
                  </a:cubicBezTo>
                  <a:close/>
                  <a:moveTo>
                    <a:pt x="187" y="181"/>
                  </a:moveTo>
                  <a:cubicBezTo>
                    <a:pt x="187" y="207"/>
                    <a:pt x="187" y="207"/>
                    <a:pt x="187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5" y="205"/>
                    <a:pt x="185" y="202"/>
                    <a:pt x="185" y="199"/>
                  </a:cubicBezTo>
                  <a:cubicBezTo>
                    <a:pt x="184" y="199"/>
                    <a:pt x="184" y="199"/>
                    <a:pt x="184" y="199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87" y="181"/>
                    <a:pt x="187" y="181"/>
                    <a:pt x="187" y="181"/>
                  </a:cubicBezTo>
                  <a:close/>
                  <a:moveTo>
                    <a:pt x="187" y="225"/>
                  </a:moveTo>
                  <a:cubicBezTo>
                    <a:pt x="187" y="236"/>
                    <a:pt x="187" y="236"/>
                    <a:pt x="187" y="236"/>
                  </a:cubicBezTo>
                  <a:cubicBezTo>
                    <a:pt x="186" y="236"/>
                    <a:pt x="185" y="236"/>
                    <a:pt x="184" y="236"/>
                  </a:cubicBezTo>
                  <a:cubicBezTo>
                    <a:pt x="184" y="222"/>
                    <a:pt x="184" y="222"/>
                    <a:pt x="184" y="222"/>
                  </a:cubicBezTo>
                  <a:cubicBezTo>
                    <a:pt x="185" y="223"/>
                    <a:pt x="186" y="224"/>
                    <a:pt x="187" y="225"/>
                  </a:cubicBezTo>
                  <a:close/>
                  <a:moveTo>
                    <a:pt x="187" y="290"/>
                  </a:moveTo>
                  <a:cubicBezTo>
                    <a:pt x="187" y="303"/>
                    <a:pt x="187" y="303"/>
                    <a:pt x="187" y="303"/>
                  </a:cubicBezTo>
                  <a:cubicBezTo>
                    <a:pt x="186" y="304"/>
                    <a:pt x="185" y="306"/>
                    <a:pt x="184" y="308"/>
                  </a:cubicBezTo>
                  <a:cubicBezTo>
                    <a:pt x="184" y="294"/>
                    <a:pt x="184" y="294"/>
                    <a:pt x="184" y="294"/>
                  </a:cubicBezTo>
                  <a:cubicBezTo>
                    <a:pt x="185" y="293"/>
                    <a:pt x="186" y="291"/>
                    <a:pt x="187" y="290"/>
                  </a:cubicBezTo>
                  <a:close/>
                  <a:moveTo>
                    <a:pt x="187" y="308"/>
                  </a:moveTo>
                  <a:cubicBezTo>
                    <a:pt x="187" y="314"/>
                    <a:pt x="187" y="314"/>
                    <a:pt x="187" y="314"/>
                  </a:cubicBezTo>
                  <a:cubicBezTo>
                    <a:pt x="186" y="315"/>
                    <a:pt x="185" y="315"/>
                    <a:pt x="184" y="315"/>
                  </a:cubicBezTo>
                  <a:cubicBezTo>
                    <a:pt x="184" y="308"/>
                    <a:pt x="184" y="308"/>
                    <a:pt x="184" y="308"/>
                  </a:cubicBezTo>
                  <a:cubicBezTo>
                    <a:pt x="185" y="308"/>
                    <a:pt x="186" y="308"/>
                    <a:pt x="187" y="308"/>
                  </a:cubicBezTo>
                  <a:close/>
                  <a:moveTo>
                    <a:pt x="187" y="325"/>
                  </a:moveTo>
                  <a:cubicBezTo>
                    <a:pt x="187" y="331"/>
                    <a:pt x="187" y="331"/>
                    <a:pt x="187" y="331"/>
                  </a:cubicBezTo>
                  <a:cubicBezTo>
                    <a:pt x="186" y="331"/>
                    <a:pt x="185" y="331"/>
                    <a:pt x="184" y="332"/>
                  </a:cubicBezTo>
                  <a:cubicBezTo>
                    <a:pt x="184" y="326"/>
                    <a:pt x="184" y="326"/>
                    <a:pt x="184" y="326"/>
                  </a:cubicBezTo>
                  <a:cubicBezTo>
                    <a:pt x="185" y="326"/>
                    <a:pt x="186" y="325"/>
                    <a:pt x="187" y="325"/>
                  </a:cubicBezTo>
                  <a:close/>
                  <a:moveTo>
                    <a:pt x="187" y="341"/>
                  </a:moveTo>
                  <a:cubicBezTo>
                    <a:pt x="187" y="348"/>
                    <a:pt x="187" y="348"/>
                    <a:pt x="187" y="348"/>
                  </a:cubicBezTo>
                  <a:cubicBezTo>
                    <a:pt x="184" y="349"/>
                    <a:pt x="184" y="349"/>
                    <a:pt x="184" y="349"/>
                  </a:cubicBezTo>
                  <a:cubicBezTo>
                    <a:pt x="184" y="342"/>
                    <a:pt x="184" y="342"/>
                    <a:pt x="184" y="342"/>
                  </a:cubicBezTo>
                  <a:cubicBezTo>
                    <a:pt x="185" y="342"/>
                    <a:pt x="186" y="342"/>
                    <a:pt x="187" y="341"/>
                  </a:cubicBezTo>
                  <a:close/>
                  <a:moveTo>
                    <a:pt x="187" y="355"/>
                  </a:moveTo>
                  <a:cubicBezTo>
                    <a:pt x="187" y="396"/>
                    <a:pt x="187" y="396"/>
                    <a:pt x="187" y="396"/>
                  </a:cubicBezTo>
                  <a:cubicBezTo>
                    <a:pt x="186" y="399"/>
                    <a:pt x="186" y="402"/>
                    <a:pt x="187" y="405"/>
                  </a:cubicBezTo>
                  <a:cubicBezTo>
                    <a:pt x="187" y="414"/>
                    <a:pt x="187" y="414"/>
                    <a:pt x="187" y="414"/>
                  </a:cubicBezTo>
                  <a:cubicBezTo>
                    <a:pt x="186" y="414"/>
                    <a:pt x="186" y="414"/>
                    <a:pt x="186" y="414"/>
                  </a:cubicBezTo>
                  <a:cubicBezTo>
                    <a:pt x="187" y="415"/>
                    <a:pt x="187" y="415"/>
                    <a:pt x="187" y="415"/>
                  </a:cubicBezTo>
                  <a:cubicBezTo>
                    <a:pt x="187" y="446"/>
                    <a:pt x="187" y="446"/>
                    <a:pt x="187" y="446"/>
                  </a:cubicBezTo>
                  <a:cubicBezTo>
                    <a:pt x="186" y="444"/>
                    <a:pt x="186" y="442"/>
                    <a:pt x="184" y="441"/>
                  </a:cubicBezTo>
                  <a:cubicBezTo>
                    <a:pt x="184" y="441"/>
                    <a:pt x="184" y="441"/>
                    <a:pt x="184" y="441"/>
                  </a:cubicBezTo>
                  <a:cubicBezTo>
                    <a:pt x="184" y="359"/>
                    <a:pt x="184" y="359"/>
                    <a:pt x="184" y="359"/>
                  </a:cubicBezTo>
                  <a:cubicBezTo>
                    <a:pt x="186" y="358"/>
                    <a:pt x="186" y="358"/>
                    <a:pt x="186" y="358"/>
                  </a:cubicBezTo>
                  <a:cubicBezTo>
                    <a:pt x="187" y="355"/>
                    <a:pt x="187" y="355"/>
                    <a:pt x="187" y="355"/>
                  </a:cubicBezTo>
                  <a:close/>
                  <a:moveTo>
                    <a:pt x="187" y="448"/>
                  </a:moveTo>
                  <a:cubicBezTo>
                    <a:pt x="187" y="462"/>
                    <a:pt x="187" y="462"/>
                    <a:pt x="187" y="462"/>
                  </a:cubicBezTo>
                  <a:cubicBezTo>
                    <a:pt x="186" y="462"/>
                    <a:pt x="185" y="463"/>
                    <a:pt x="184" y="464"/>
                  </a:cubicBezTo>
                  <a:cubicBezTo>
                    <a:pt x="184" y="454"/>
                    <a:pt x="184" y="454"/>
                    <a:pt x="184" y="454"/>
                  </a:cubicBezTo>
                  <a:cubicBezTo>
                    <a:pt x="186" y="452"/>
                    <a:pt x="186" y="450"/>
                    <a:pt x="187" y="448"/>
                  </a:cubicBezTo>
                  <a:close/>
                  <a:moveTo>
                    <a:pt x="187" y="478"/>
                  </a:moveTo>
                  <a:cubicBezTo>
                    <a:pt x="187" y="488"/>
                    <a:pt x="187" y="488"/>
                    <a:pt x="187" y="488"/>
                  </a:cubicBezTo>
                  <a:cubicBezTo>
                    <a:pt x="185" y="492"/>
                    <a:pt x="185" y="495"/>
                    <a:pt x="187" y="502"/>
                  </a:cubicBezTo>
                  <a:cubicBezTo>
                    <a:pt x="187" y="510"/>
                    <a:pt x="187" y="510"/>
                    <a:pt x="187" y="510"/>
                  </a:cubicBezTo>
                  <a:cubicBezTo>
                    <a:pt x="186" y="510"/>
                    <a:pt x="185" y="508"/>
                    <a:pt x="184" y="507"/>
                  </a:cubicBezTo>
                  <a:cubicBezTo>
                    <a:pt x="184" y="481"/>
                    <a:pt x="184" y="481"/>
                    <a:pt x="184" y="481"/>
                  </a:cubicBezTo>
                  <a:cubicBezTo>
                    <a:pt x="185" y="480"/>
                    <a:pt x="186" y="479"/>
                    <a:pt x="187" y="478"/>
                  </a:cubicBezTo>
                  <a:close/>
                  <a:moveTo>
                    <a:pt x="187" y="578"/>
                  </a:moveTo>
                  <a:cubicBezTo>
                    <a:pt x="187" y="592"/>
                    <a:pt x="187" y="592"/>
                    <a:pt x="187" y="592"/>
                  </a:cubicBezTo>
                  <a:cubicBezTo>
                    <a:pt x="186" y="592"/>
                    <a:pt x="185" y="593"/>
                    <a:pt x="184" y="593"/>
                  </a:cubicBezTo>
                  <a:cubicBezTo>
                    <a:pt x="184" y="579"/>
                    <a:pt x="184" y="579"/>
                    <a:pt x="184" y="579"/>
                  </a:cubicBezTo>
                  <a:cubicBezTo>
                    <a:pt x="187" y="578"/>
                    <a:pt x="187" y="578"/>
                    <a:pt x="187" y="578"/>
                  </a:cubicBezTo>
                  <a:close/>
                  <a:moveTo>
                    <a:pt x="187" y="609"/>
                  </a:moveTo>
                  <a:cubicBezTo>
                    <a:pt x="187" y="622"/>
                    <a:pt x="187" y="622"/>
                    <a:pt x="187" y="622"/>
                  </a:cubicBezTo>
                  <a:cubicBezTo>
                    <a:pt x="186" y="621"/>
                    <a:pt x="186" y="621"/>
                    <a:pt x="186" y="621"/>
                  </a:cubicBezTo>
                  <a:cubicBezTo>
                    <a:pt x="184" y="621"/>
                    <a:pt x="184" y="621"/>
                    <a:pt x="184" y="621"/>
                  </a:cubicBezTo>
                  <a:cubicBezTo>
                    <a:pt x="184" y="610"/>
                    <a:pt x="184" y="610"/>
                    <a:pt x="184" y="610"/>
                  </a:cubicBezTo>
                  <a:lnTo>
                    <a:pt x="187" y="609"/>
                  </a:lnTo>
                  <a:close/>
                  <a:moveTo>
                    <a:pt x="173" y="69"/>
                  </a:moveTo>
                  <a:cubicBezTo>
                    <a:pt x="177" y="67"/>
                    <a:pt x="179" y="66"/>
                    <a:pt x="184" y="65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0" y="74"/>
                    <a:pt x="177" y="75"/>
                    <a:pt x="173" y="77"/>
                  </a:cubicBezTo>
                  <a:cubicBezTo>
                    <a:pt x="173" y="69"/>
                    <a:pt x="173" y="69"/>
                    <a:pt x="173" y="69"/>
                  </a:cubicBezTo>
                  <a:close/>
                  <a:moveTo>
                    <a:pt x="184" y="732"/>
                  </a:moveTo>
                  <a:cubicBezTo>
                    <a:pt x="180" y="730"/>
                    <a:pt x="177" y="728"/>
                    <a:pt x="173" y="726"/>
                  </a:cubicBezTo>
                  <a:cubicBezTo>
                    <a:pt x="173" y="716"/>
                    <a:pt x="173" y="716"/>
                    <a:pt x="173" y="716"/>
                  </a:cubicBezTo>
                  <a:cubicBezTo>
                    <a:pt x="176" y="718"/>
                    <a:pt x="178" y="720"/>
                    <a:pt x="181" y="722"/>
                  </a:cubicBezTo>
                  <a:cubicBezTo>
                    <a:pt x="182" y="702"/>
                    <a:pt x="186" y="689"/>
                    <a:pt x="173" y="679"/>
                  </a:cubicBezTo>
                  <a:cubicBezTo>
                    <a:pt x="173" y="669"/>
                    <a:pt x="173" y="669"/>
                    <a:pt x="173" y="669"/>
                  </a:cubicBezTo>
                  <a:cubicBezTo>
                    <a:pt x="177" y="671"/>
                    <a:pt x="181" y="675"/>
                    <a:pt x="184" y="678"/>
                  </a:cubicBezTo>
                  <a:cubicBezTo>
                    <a:pt x="184" y="732"/>
                    <a:pt x="184" y="732"/>
                    <a:pt x="184" y="732"/>
                  </a:cubicBezTo>
                  <a:close/>
                  <a:moveTo>
                    <a:pt x="184" y="92"/>
                  </a:moveTo>
                  <a:cubicBezTo>
                    <a:pt x="184" y="102"/>
                    <a:pt x="184" y="102"/>
                    <a:pt x="184" y="102"/>
                  </a:cubicBezTo>
                  <a:cubicBezTo>
                    <a:pt x="182" y="101"/>
                    <a:pt x="179" y="100"/>
                    <a:pt x="173" y="9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84" y="92"/>
                    <a:pt x="184" y="92"/>
                    <a:pt x="184" y="92"/>
                  </a:cubicBezTo>
                  <a:close/>
                  <a:moveTo>
                    <a:pt x="184" y="108"/>
                  </a:moveTo>
                  <a:cubicBezTo>
                    <a:pt x="184" y="117"/>
                    <a:pt x="184" y="117"/>
                    <a:pt x="184" y="117"/>
                  </a:cubicBezTo>
                  <a:cubicBezTo>
                    <a:pt x="181" y="119"/>
                    <a:pt x="177" y="122"/>
                    <a:pt x="173" y="124"/>
                  </a:cubicBezTo>
                  <a:cubicBezTo>
                    <a:pt x="173" y="124"/>
                    <a:pt x="173" y="124"/>
                    <a:pt x="173" y="124"/>
                  </a:cubicBezTo>
                  <a:cubicBezTo>
                    <a:pt x="173" y="114"/>
                    <a:pt x="173" y="114"/>
                    <a:pt x="173" y="114"/>
                  </a:cubicBezTo>
                  <a:cubicBezTo>
                    <a:pt x="177" y="113"/>
                    <a:pt x="180" y="111"/>
                    <a:pt x="184" y="108"/>
                  </a:cubicBezTo>
                  <a:close/>
                  <a:moveTo>
                    <a:pt x="184" y="145"/>
                  </a:moveTo>
                  <a:cubicBezTo>
                    <a:pt x="184" y="164"/>
                    <a:pt x="184" y="164"/>
                    <a:pt x="184" y="164"/>
                  </a:cubicBezTo>
                  <a:cubicBezTo>
                    <a:pt x="183" y="163"/>
                    <a:pt x="183" y="162"/>
                    <a:pt x="182" y="159"/>
                  </a:cubicBezTo>
                  <a:cubicBezTo>
                    <a:pt x="171" y="158"/>
                    <a:pt x="174" y="153"/>
                    <a:pt x="178" y="145"/>
                  </a:cubicBezTo>
                  <a:cubicBezTo>
                    <a:pt x="184" y="145"/>
                    <a:pt x="184" y="145"/>
                    <a:pt x="184" y="145"/>
                  </a:cubicBezTo>
                  <a:close/>
                  <a:moveTo>
                    <a:pt x="184" y="171"/>
                  </a:moveTo>
                  <a:cubicBezTo>
                    <a:pt x="182" y="171"/>
                    <a:pt x="182" y="171"/>
                    <a:pt x="182" y="171"/>
                  </a:cubicBezTo>
                  <a:cubicBezTo>
                    <a:pt x="179" y="167"/>
                    <a:pt x="179" y="167"/>
                    <a:pt x="174" y="165"/>
                  </a:cubicBezTo>
                  <a:cubicBezTo>
                    <a:pt x="174" y="163"/>
                    <a:pt x="174" y="161"/>
                    <a:pt x="173" y="159"/>
                  </a:cubicBezTo>
                  <a:cubicBezTo>
                    <a:pt x="173" y="159"/>
                    <a:pt x="173" y="159"/>
                    <a:pt x="173" y="159"/>
                  </a:cubicBezTo>
                  <a:cubicBezTo>
                    <a:pt x="173" y="184"/>
                    <a:pt x="173" y="184"/>
                    <a:pt x="173" y="184"/>
                  </a:cubicBezTo>
                  <a:cubicBezTo>
                    <a:pt x="174" y="185"/>
                    <a:pt x="175" y="186"/>
                    <a:pt x="176" y="188"/>
                  </a:cubicBezTo>
                  <a:cubicBezTo>
                    <a:pt x="178" y="187"/>
                    <a:pt x="180" y="187"/>
                    <a:pt x="182" y="186"/>
                  </a:cubicBezTo>
                  <a:cubicBezTo>
                    <a:pt x="182" y="184"/>
                    <a:pt x="182" y="181"/>
                    <a:pt x="182" y="179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84" y="171"/>
                    <a:pt x="184" y="171"/>
                    <a:pt x="184" y="171"/>
                  </a:cubicBezTo>
                  <a:close/>
                  <a:moveTo>
                    <a:pt x="184" y="179"/>
                  </a:moveTo>
                  <a:cubicBezTo>
                    <a:pt x="182" y="179"/>
                    <a:pt x="182" y="179"/>
                    <a:pt x="182" y="179"/>
                  </a:cubicBezTo>
                  <a:cubicBezTo>
                    <a:pt x="182" y="181"/>
                    <a:pt x="182" y="184"/>
                    <a:pt x="182" y="186"/>
                  </a:cubicBezTo>
                  <a:cubicBezTo>
                    <a:pt x="183" y="185"/>
                    <a:pt x="184" y="184"/>
                    <a:pt x="184" y="183"/>
                  </a:cubicBezTo>
                  <a:cubicBezTo>
                    <a:pt x="184" y="199"/>
                    <a:pt x="184" y="199"/>
                    <a:pt x="184" y="199"/>
                  </a:cubicBezTo>
                  <a:cubicBezTo>
                    <a:pt x="183" y="199"/>
                    <a:pt x="183" y="199"/>
                    <a:pt x="183" y="199"/>
                  </a:cubicBezTo>
                  <a:cubicBezTo>
                    <a:pt x="179" y="205"/>
                    <a:pt x="174" y="209"/>
                    <a:pt x="174" y="216"/>
                  </a:cubicBezTo>
                  <a:cubicBezTo>
                    <a:pt x="178" y="218"/>
                    <a:pt x="182" y="220"/>
                    <a:pt x="184" y="222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4" y="236"/>
                    <a:pt x="183" y="236"/>
                    <a:pt x="183" y="236"/>
                  </a:cubicBezTo>
                  <a:cubicBezTo>
                    <a:pt x="180" y="231"/>
                    <a:pt x="177" y="228"/>
                    <a:pt x="173" y="226"/>
                  </a:cubicBezTo>
                  <a:cubicBezTo>
                    <a:pt x="173" y="198"/>
                    <a:pt x="173" y="198"/>
                    <a:pt x="173" y="198"/>
                  </a:cubicBezTo>
                  <a:cubicBezTo>
                    <a:pt x="181" y="189"/>
                    <a:pt x="181" y="188"/>
                    <a:pt x="182" y="186"/>
                  </a:cubicBezTo>
                  <a:cubicBezTo>
                    <a:pt x="183" y="185"/>
                    <a:pt x="184" y="184"/>
                    <a:pt x="184" y="183"/>
                  </a:cubicBezTo>
                  <a:cubicBezTo>
                    <a:pt x="184" y="179"/>
                    <a:pt x="184" y="179"/>
                    <a:pt x="184" y="179"/>
                  </a:cubicBezTo>
                  <a:close/>
                  <a:moveTo>
                    <a:pt x="184" y="294"/>
                  </a:moveTo>
                  <a:cubicBezTo>
                    <a:pt x="184" y="308"/>
                    <a:pt x="184" y="308"/>
                    <a:pt x="184" y="308"/>
                  </a:cubicBezTo>
                  <a:cubicBezTo>
                    <a:pt x="184" y="308"/>
                    <a:pt x="184" y="308"/>
                    <a:pt x="184" y="308"/>
                  </a:cubicBezTo>
                  <a:cubicBezTo>
                    <a:pt x="184" y="308"/>
                    <a:pt x="184" y="308"/>
                    <a:pt x="184" y="308"/>
                  </a:cubicBezTo>
                  <a:cubicBezTo>
                    <a:pt x="184" y="315"/>
                    <a:pt x="184" y="315"/>
                    <a:pt x="184" y="315"/>
                  </a:cubicBezTo>
                  <a:cubicBezTo>
                    <a:pt x="181" y="317"/>
                    <a:pt x="179" y="320"/>
                    <a:pt x="177" y="327"/>
                  </a:cubicBezTo>
                  <a:cubicBezTo>
                    <a:pt x="180" y="327"/>
                    <a:pt x="182" y="326"/>
                    <a:pt x="184" y="326"/>
                  </a:cubicBezTo>
                  <a:cubicBezTo>
                    <a:pt x="184" y="332"/>
                    <a:pt x="184" y="332"/>
                    <a:pt x="184" y="332"/>
                  </a:cubicBezTo>
                  <a:cubicBezTo>
                    <a:pt x="179" y="333"/>
                    <a:pt x="175" y="334"/>
                    <a:pt x="173" y="340"/>
                  </a:cubicBezTo>
                  <a:cubicBezTo>
                    <a:pt x="173" y="321"/>
                    <a:pt x="173" y="321"/>
                    <a:pt x="173" y="321"/>
                  </a:cubicBezTo>
                  <a:cubicBezTo>
                    <a:pt x="176" y="312"/>
                    <a:pt x="180" y="303"/>
                    <a:pt x="184" y="294"/>
                  </a:cubicBezTo>
                  <a:close/>
                  <a:moveTo>
                    <a:pt x="184" y="342"/>
                  </a:moveTo>
                  <a:cubicBezTo>
                    <a:pt x="184" y="349"/>
                    <a:pt x="184" y="349"/>
                    <a:pt x="184" y="349"/>
                  </a:cubicBezTo>
                  <a:cubicBezTo>
                    <a:pt x="179" y="350"/>
                    <a:pt x="176" y="351"/>
                    <a:pt x="173" y="353"/>
                  </a:cubicBezTo>
                  <a:cubicBezTo>
                    <a:pt x="173" y="346"/>
                    <a:pt x="173" y="346"/>
                    <a:pt x="173" y="346"/>
                  </a:cubicBezTo>
                  <a:cubicBezTo>
                    <a:pt x="178" y="344"/>
                    <a:pt x="181" y="344"/>
                    <a:pt x="184" y="342"/>
                  </a:cubicBezTo>
                  <a:close/>
                  <a:moveTo>
                    <a:pt x="184" y="359"/>
                  </a:moveTo>
                  <a:cubicBezTo>
                    <a:pt x="184" y="441"/>
                    <a:pt x="184" y="441"/>
                    <a:pt x="184" y="441"/>
                  </a:cubicBezTo>
                  <a:cubicBezTo>
                    <a:pt x="179" y="445"/>
                    <a:pt x="175" y="448"/>
                    <a:pt x="173" y="452"/>
                  </a:cubicBezTo>
                  <a:cubicBezTo>
                    <a:pt x="173" y="443"/>
                    <a:pt x="173" y="443"/>
                    <a:pt x="173" y="443"/>
                  </a:cubicBezTo>
                  <a:cubicBezTo>
                    <a:pt x="181" y="436"/>
                    <a:pt x="184" y="434"/>
                    <a:pt x="182" y="422"/>
                  </a:cubicBezTo>
                  <a:cubicBezTo>
                    <a:pt x="178" y="425"/>
                    <a:pt x="175" y="427"/>
                    <a:pt x="173" y="429"/>
                  </a:cubicBezTo>
                  <a:cubicBezTo>
                    <a:pt x="173" y="422"/>
                    <a:pt x="173" y="422"/>
                    <a:pt x="173" y="422"/>
                  </a:cubicBezTo>
                  <a:cubicBezTo>
                    <a:pt x="177" y="419"/>
                    <a:pt x="178" y="418"/>
                    <a:pt x="181" y="414"/>
                  </a:cubicBezTo>
                  <a:cubicBezTo>
                    <a:pt x="181" y="411"/>
                    <a:pt x="181" y="407"/>
                    <a:pt x="181" y="403"/>
                  </a:cubicBezTo>
                  <a:cubicBezTo>
                    <a:pt x="178" y="405"/>
                    <a:pt x="175" y="407"/>
                    <a:pt x="173" y="408"/>
                  </a:cubicBezTo>
                  <a:cubicBezTo>
                    <a:pt x="173" y="402"/>
                    <a:pt x="173" y="402"/>
                    <a:pt x="173" y="402"/>
                  </a:cubicBezTo>
                  <a:cubicBezTo>
                    <a:pt x="179" y="397"/>
                    <a:pt x="186" y="392"/>
                    <a:pt x="181" y="385"/>
                  </a:cubicBezTo>
                  <a:cubicBezTo>
                    <a:pt x="178" y="387"/>
                    <a:pt x="175" y="388"/>
                    <a:pt x="173" y="389"/>
                  </a:cubicBezTo>
                  <a:cubicBezTo>
                    <a:pt x="173" y="382"/>
                    <a:pt x="173" y="382"/>
                    <a:pt x="173" y="382"/>
                  </a:cubicBezTo>
                  <a:cubicBezTo>
                    <a:pt x="180" y="379"/>
                    <a:pt x="184" y="377"/>
                    <a:pt x="183" y="367"/>
                  </a:cubicBezTo>
                  <a:cubicBezTo>
                    <a:pt x="179" y="368"/>
                    <a:pt x="176" y="369"/>
                    <a:pt x="173" y="370"/>
                  </a:cubicBezTo>
                  <a:cubicBezTo>
                    <a:pt x="173" y="364"/>
                    <a:pt x="173" y="364"/>
                    <a:pt x="173" y="364"/>
                  </a:cubicBezTo>
                  <a:cubicBezTo>
                    <a:pt x="177" y="362"/>
                    <a:pt x="181" y="361"/>
                    <a:pt x="184" y="359"/>
                  </a:cubicBezTo>
                  <a:close/>
                  <a:moveTo>
                    <a:pt x="184" y="454"/>
                  </a:moveTo>
                  <a:cubicBezTo>
                    <a:pt x="184" y="464"/>
                    <a:pt x="184" y="464"/>
                    <a:pt x="184" y="464"/>
                  </a:cubicBezTo>
                  <a:cubicBezTo>
                    <a:pt x="178" y="470"/>
                    <a:pt x="176" y="475"/>
                    <a:pt x="179" y="486"/>
                  </a:cubicBezTo>
                  <a:cubicBezTo>
                    <a:pt x="181" y="484"/>
                    <a:pt x="183" y="482"/>
                    <a:pt x="184" y="481"/>
                  </a:cubicBezTo>
                  <a:cubicBezTo>
                    <a:pt x="184" y="507"/>
                    <a:pt x="184" y="507"/>
                    <a:pt x="184" y="507"/>
                  </a:cubicBezTo>
                  <a:cubicBezTo>
                    <a:pt x="180" y="501"/>
                    <a:pt x="176" y="493"/>
                    <a:pt x="173" y="484"/>
                  </a:cubicBezTo>
                  <a:cubicBezTo>
                    <a:pt x="173" y="465"/>
                    <a:pt x="173" y="465"/>
                    <a:pt x="173" y="465"/>
                  </a:cubicBezTo>
                  <a:cubicBezTo>
                    <a:pt x="173" y="465"/>
                    <a:pt x="173" y="466"/>
                    <a:pt x="173" y="466"/>
                  </a:cubicBezTo>
                  <a:cubicBezTo>
                    <a:pt x="177" y="463"/>
                    <a:pt x="181" y="459"/>
                    <a:pt x="184" y="454"/>
                  </a:cubicBezTo>
                  <a:close/>
                  <a:moveTo>
                    <a:pt x="184" y="579"/>
                  </a:moveTo>
                  <a:cubicBezTo>
                    <a:pt x="184" y="593"/>
                    <a:pt x="184" y="593"/>
                    <a:pt x="184" y="593"/>
                  </a:cubicBezTo>
                  <a:cubicBezTo>
                    <a:pt x="181" y="596"/>
                    <a:pt x="177" y="599"/>
                    <a:pt x="173" y="601"/>
                  </a:cubicBezTo>
                  <a:cubicBezTo>
                    <a:pt x="173" y="588"/>
                    <a:pt x="173" y="588"/>
                    <a:pt x="173" y="588"/>
                  </a:cubicBezTo>
                  <a:cubicBezTo>
                    <a:pt x="177" y="585"/>
                    <a:pt x="181" y="582"/>
                    <a:pt x="184" y="579"/>
                  </a:cubicBezTo>
                  <a:close/>
                  <a:moveTo>
                    <a:pt x="184" y="610"/>
                  </a:moveTo>
                  <a:cubicBezTo>
                    <a:pt x="184" y="621"/>
                    <a:pt x="184" y="621"/>
                    <a:pt x="184" y="621"/>
                  </a:cubicBezTo>
                  <a:cubicBezTo>
                    <a:pt x="178" y="624"/>
                    <a:pt x="178" y="624"/>
                    <a:pt x="178" y="624"/>
                  </a:cubicBezTo>
                  <a:cubicBezTo>
                    <a:pt x="173" y="621"/>
                    <a:pt x="173" y="621"/>
                    <a:pt x="173" y="621"/>
                  </a:cubicBezTo>
                  <a:cubicBezTo>
                    <a:pt x="173" y="615"/>
                    <a:pt x="173" y="615"/>
                    <a:pt x="173" y="615"/>
                  </a:cubicBezTo>
                  <a:cubicBezTo>
                    <a:pt x="184" y="610"/>
                    <a:pt x="184" y="610"/>
                    <a:pt x="184" y="610"/>
                  </a:cubicBezTo>
                  <a:close/>
                  <a:moveTo>
                    <a:pt x="173" y="571"/>
                  </a:moveTo>
                  <a:cubicBezTo>
                    <a:pt x="173" y="558"/>
                    <a:pt x="173" y="558"/>
                    <a:pt x="173" y="558"/>
                  </a:cubicBezTo>
                  <a:cubicBezTo>
                    <a:pt x="173" y="558"/>
                    <a:pt x="173" y="558"/>
                    <a:pt x="173" y="558"/>
                  </a:cubicBezTo>
                  <a:cubicBezTo>
                    <a:pt x="179" y="564"/>
                    <a:pt x="179" y="564"/>
                    <a:pt x="180" y="567"/>
                  </a:cubicBezTo>
                  <a:cubicBezTo>
                    <a:pt x="178" y="568"/>
                    <a:pt x="176" y="569"/>
                    <a:pt x="173" y="571"/>
                  </a:cubicBezTo>
                  <a:close/>
                  <a:moveTo>
                    <a:pt x="162" y="77"/>
                  </a:moveTo>
                  <a:cubicBezTo>
                    <a:pt x="164" y="75"/>
                    <a:pt x="167" y="73"/>
                    <a:pt x="169" y="71"/>
                  </a:cubicBezTo>
                  <a:cubicBezTo>
                    <a:pt x="171" y="71"/>
                    <a:pt x="172" y="70"/>
                    <a:pt x="173" y="69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1" y="79"/>
                    <a:pt x="169" y="81"/>
                    <a:pt x="167" y="8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64" y="94"/>
                    <a:pt x="163" y="94"/>
                    <a:pt x="162" y="94"/>
                  </a:cubicBezTo>
                  <a:cubicBezTo>
                    <a:pt x="162" y="77"/>
                    <a:pt x="162" y="77"/>
                    <a:pt x="162" y="77"/>
                  </a:cubicBezTo>
                  <a:close/>
                  <a:moveTo>
                    <a:pt x="173" y="726"/>
                  </a:moveTo>
                  <a:cubicBezTo>
                    <a:pt x="169" y="723"/>
                    <a:pt x="166" y="721"/>
                    <a:pt x="162" y="717"/>
                  </a:cubicBezTo>
                  <a:cubicBezTo>
                    <a:pt x="162" y="660"/>
                    <a:pt x="162" y="660"/>
                    <a:pt x="162" y="660"/>
                  </a:cubicBezTo>
                  <a:cubicBezTo>
                    <a:pt x="164" y="662"/>
                    <a:pt x="165" y="664"/>
                    <a:pt x="167" y="666"/>
                  </a:cubicBezTo>
                  <a:cubicBezTo>
                    <a:pt x="169" y="667"/>
                    <a:pt x="171" y="668"/>
                    <a:pt x="173" y="669"/>
                  </a:cubicBezTo>
                  <a:cubicBezTo>
                    <a:pt x="173" y="679"/>
                    <a:pt x="173" y="679"/>
                    <a:pt x="173" y="679"/>
                  </a:cubicBezTo>
                  <a:cubicBezTo>
                    <a:pt x="171" y="677"/>
                    <a:pt x="169" y="676"/>
                    <a:pt x="167" y="675"/>
                  </a:cubicBezTo>
                  <a:cubicBezTo>
                    <a:pt x="166" y="687"/>
                    <a:pt x="161" y="698"/>
                    <a:pt x="166" y="710"/>
                  </a:cubicBezTo>
                  <a:cubicBezTo>
                    <a:pt x="169" y="712"/>
                    <a:pt x="171" y="714"/>
                    <a:pt x="173" y="716"/>
                  </a:cubicBezTo>
                  <a:cubicBezTo>
                    <a:pt x="173" y="726"/>
                    <a:pt x="173" y="726"/>
                    <a:pt x="173" y="726"/>
                  </a:cubicBezTo>
                  <a:close/>
                  <a:moveTo>
                    <a:pt x="173" y="114"/>
                  </a:moveTo>
                  <a:cubicBezTo>
                    <a:pt x="173" y="124"/>
                    <a:pt x="173" y="124"/>
                    <a:pt x="173" y="124"/>
                  </a:cubicBezTo>
                  <a:cubicBezTo>
                    <a:pt x="169" y="128"/>
                    <a:pt x="166" y="132"/>
                    <a:pt x="162" y="135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3" y="125"/>
                    <a:pt x="164" y="124"/>
                    <a:pt x="164" y="123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9" y="114"/>
                    <a:pt x="171" y="114"/>
                    <a:pt x="173" y="114"/>
                  </a:cubicBezTo>
                  <a:close/>
                  <a:moveTo>
                    <a:pt x="173" y="159"/>
                  </a:moveTo>
                  <a:cubicBezTo>
                    <a:pt x="173" y="184"/>
                    <a:pt x="173" y="184"/>
                    <a:pt x="173" y="184"/>
                  </a:cubicBezTo>
                  <a:cubicBezTo>
                    <a:pt x="170" y="181"/>
                    <a:pt x="167" y="181"/>
                    <a:pt x="165" y="176"/>
                  </a:cubicBezTo>
                  <a:cubicBezTo>
                    <a:pt x="164" y="175"/>
                    <a:pt x="163" y="175"/>
                    <a:pt x="162" y="175"/>
                  </a:cubicBezTo>
                  <a:cubicBezTo>
                    <a:pt x="162" y="166"/>
                    <a:pt x="162" y="166"/>
                    <a:pt x="162" y="166"/>
                  </a:cubicBezTo>
                  <a:cubicBezTo>
                    <a:pt x="163" y="166"/>
                    <a:pt x="164" y="166"/>
                    <a:pt x="164" y="166"/>
                  </a:cubicBezTo>
                  <a:cubicBezTo>
                    <a:pt x="165" y="160"/>
                    <a:pt x="165" y="160"/>
                    <a:pt x="166" y="159"/>
                  </a:cubicBezTo>
                  <a:cubicBezTo>
                    <a:pt x="169" y="159"/>
                    <a:pt x="171" y="159"/>
                    <a:pt x="173" y="159"/>
                  </a:cubicBezTo>
                  <a:close/>
                  <a:moveTo>
                    <a:pt x="173" y="198"/>
                  </a:moveTo>
                  <a:cubicBezTo>
                    <a:pt x="173" y="226"/>
                    <a:pt x="173" y="226"/>
                    <a:pt x="173" y="226"/>
                  </a:cubicBezTo>
                  <a:cubicBezTo>
                    <a:pt x="170" y="225"/>
                    <a:pt x="167" y="224"/>
                    <a:pt x="162" y="223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4" y="209"/>
                    <a:pt x="165" y="207"/>
                    <a:pt x="167" y="205"/>
                  </a:cubicBezTo>
                  <a:cubicBezTo>
                    <a:pt x="165" y="205"/>
                    <a:pt x="164" y="205"/>
                    <a:pt x="162" y="204"/>
                  </a:cubicBezTo>
                  <a:cubicBezTo>
                    <a:pt x="162" y="191"/>
                    <a:pt x="162" y="191"/>
                    <a:pt x="162" y="191"/>
                  </a:cubicBezTo>
                  <a:cubicBezTo>
                    <a:pt x="163" y="192"/>
                    <a:pt x="164" y="192"/>
                    <a:pt x="164" y="192"/>
                  </a:cubicBezTo>
                  <a:cubicBezTo>
                    <a:pt x="164" y="190"/>
                    <a:pt x="165" y="189"/>
                    <a:pt x="165" y="188"/>
                  </a:cubicBezTo>
                  <a:cubicBezTo>
                    <a:pt x="167" y="187"/>
                    <a:pt x="169" y="187"/>
                    <a:pt x="170" y="187"/>
                  </a:cubicBezTo>
                  <a:cubicBezTo>
                    <a:pt x="173" y="191"/>
                    <a:pt x="171" y="197"/>
                    <a:pt x="171" y="202"/>
                  </a:cubicBezTo>
                  <a:cubicBezTo>
                    <a:pt x="173" y="198"/>
                    <a:pt x="173" y="198"/>
                    <a:pt x="173" y="198"/>
                  </a:cubicBezTo>
                  <a:close/>
                  <a:moveTo>
                    <a:pt x="173" y="321"/>
                  </a:moveTo>
                  <a:cubicBezTo>
                    <a:pt x="173" y="340"/>
                    <a:pt x="173" y="340"/>
                    <a:pt x="173" y="340"/>
                  </a:cubicBezTo>
                  <a:cubicBezTo>
                    <a:pt x="172" y="342"/>
                    <a:pt x="172" y="344"/>
                    <a:pt x="171" y="346"/>
                  </a:cubicBezTo>
                  <a:cubicBezTo>
                    <a:pt x="172" y="346"/>
                    <a:pt x="173" y="346"/>
                    <a:pt x="173" y="346"/>
                  </a:cubicBezTo>
                  <a:cubicBezTo>
                    <a:pt x="173" y="353"/>
                    <a:pt x="173" y="353"/>
                    <a:pt x="173" y="353"/>
                  </a:cubicBezTo>
                  <a:cubicBezTo>
                    <a:pt x="170" y="355"/>
                    <a:pt x="168" y="359"/>
                    <a:pt x="168" y="366"/>
                  </a:cubicBezTo>
                  <a:cubicBezTo>
                    <a:pt x="169" y="366"/>
                    <a:pt x="171" y="365"/>
                    <a:pt x="173" y="364"/>
                  </a:cubicBezTo>
                  <a:cubicBezTo>
                    <a:pt x="173" y="370"/>
                    <a:pt x="173" y="370"/>
                    <a:pt x="173" y="370"/>
                  </a:cubicBezTo>
                  <a:cubicBezTo>
                    <a:pt x="168" y="373"/>
                    <a:pt x="166" y="377"/>
                    <a:pt x="165" y="386"/>
                  </a:cubicBezTo>
                  <a:cubicBezTo>
                    <a:pt x="168" y="385"/>
                    <a:pt x="171" y="384"/>
                    <a:pt x="173" y="382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66" y="393"/>
                    <a:pt x="165" y="395"/>
                    <a:pt x="164" y="408"/>
                  </a:cubicBezTo>
                  <a:cubicBezTo>
                    <a:pt x="166" y="406"/>
                    <a:pt x="170" y="404"/>
                    <a:pt x="173" y="402"/>
                  </a:cubicBezTo>
                  <a:cubicBezTo>
                    <a:pt x="173" y="408"/>
                    <a:pt x="173" y="408"/>
                    <a:pt x="173" y="408"/>
                  </a:cubicBezTo>
                  <a:cubicBezTo>
                    <a:pt x="167" y="413"/>
                    <a:pt x="164" y="416"/>
                    <a:pt x="165" y="427"/>
                  </a:cubicBezTo>
                  <a:cubicBezTo>
                    <a:pt x="169" y="425"/>
                    <a:pt x="171" y="423"/>
                    <a:pt x="173" y="422"/>
                  </a:cubicBezTo>
                  <a:cubicBezTo>
                    <a:pt x="173" y="429"/>
                    <a:pt x="173" y="429"/>
                    <a:pt x="173" y="429"/>
                  </a:cubicBezTo>
                  <a:cubicBezTo>
                    <a:pt x="169" y="433"/>
                    <a:pt x="169" y="437"/>
                    <a:pt x="169" y="446"/>
                  </a:cubicBezTo>
                  <a:cubicBezTo>
                    <a:pt x="171" y="445"/>
                    <a:pt x="172" y="444"/>
                    <a:pt x="173" y="443"/>
                  </a:cubicBezTo>
                  <a:cubicBezTo>
                    <a:pt x="173" y="452"/>
                    <a:pt x="173" y="452"/>
                    <a:pt x="173" y="452"/>
                  </a:cubicBezTo>
                  <a:cubicBezTo>
                    <a:pt x="171" y="456"/>
                    <a:pt x="171" y="459"/>
                    <a:pt x="173" y="465"/>
                  </a:cubicBezTo>
                  <a:cubicBezTo>
                    <a:pt x="173" y="484"/>
                    <a:pt x="173" y="484"/>
                    <a:pt x="173" y="484"/>
                  </a:cubicBezTo>
                  <a:cubicBezTo>
                    <a:pt x="168" y="471"/>
                    <a:pt x="165" y="456"/>
                    <a:pt x="162" y="444"/>
                  </a:cubicBezTo>
                  <a:cubicBezTo>
                    <a:pt x="162" y="363"/>
                    <a:pt x="162" y="363"/>
                    <a:pt x="162" y="363"/>
                  </a:cubicBezTo>
                  <a:cubicBezTo>
                    <a:pt x="165" y="349"/>
                    <a:pt x="169" y="335"/>
                    <a:pt x="173" y="321"/>
                  </a:cubicBezTo>
                  <a:close/>
                  <a:moveTo>
                    <a:pt x="173" y="558"/>
                  </a:moveTo>
                  <a:cubicBezTo>
                    <a:pt x="173" y="571"/>
                    <a:pt x="173" y="571"/>
                    <a:pt x="173" y="571"/>
                  </a:cubicBezTo>
                  <a:cubicBezTo>
                    <a:pt x="170" y="574"/>
                    <a:pt x="166" y="577"/>
                    <a:pt x="162" y="580"/>
                  </a:cubicBezTo>
                  <a:cubicBezTo>
                    <a:pt x="162" y="565"/>
                    <a:pt x="162" y="565"/>
                    <a:pt x="162" y="565"/>
                  </a:cubicBezTo>
                  <a:cubicBezTo>
                    <a:pt x="165" y="562"/>
                    <a:pt x="168" y="560"/>
                    <a:pt x="171" y="558"/>
                  </a:cubicBezTo>
                  <a:cubicBezTo>
                    <a:pt x="173" y="558"/>
                    <a:pt x="173" y="558"/>
                    <a:pt x="173" y="558"/>
                  </a:cubicBezTo>
                  <a:close/>
                  <a:moveTo>
                    <a:pt x="173" y="588"/>
                  </a:moveTo>
                  <a:cubicBezTo>
                    <a:pt x="173" y="601"/>
                    <a:pt x="173" y="601"/>
                    <a:pt x="173" y="601"/>
                  </a:cubicBezTo>
                  <a:cubicBezTo>
                    <a:pt x="170" y="603"/>
                    <a:pt x="167" y="604"/>
                    <a:pt x="162" y="605"/>
                  </a:cubicBezTo>
                  <a:cubicBezTo>
                    <a:pt x="162" y="592"/>
                    <a:pt x="162" y="592"/>
                    <a:pt x="162" y="592"/>
                  </a:cubicBezTo>
                  <a:cubicBezTo>
                    <a:pt x="164" y="593"/>
                    <a:pt x="165" y="593"/>
                    <a:pt x="167" y="593"/>
                  </a:cubicBezTo>
                  <a:cubicBezTo>
                    <a:pt x="169" y="591"/>
                    <a:pt x="171" y="589"/>
                    <a:pt x="173" y="588"/>
                  </a:cubicBezTo>
                  <a:close/>
                  <a:moveTo>
                    <a:pt x="173" y="615"/>
                  </a:moveTo>
                  <a:cubicBezTo>
                    <a:pt x="173" y="621"/>
                    <a:pt x="173" y="621"/>
                    <a:pt x="173" y="621"/>
                  </a:cubicBezTo>
                  <a:cubicBezTo>
                    <a:pt x="169" y="618"/>
                    <a:pt x="169" y="618"/>
                    <a:pt x="169" y="618"/>
                  </a:cubicBezTo>
                  <a:cubicBezTo>
                    <a:pt x="173" y="615"/>
                    <a:pt x="173" y="615"/>
                    <a:pt x="173" y="615"/>
                  </a:cubicBezTo>
                  <a:close/>
                  <a:moveTo>
                    <a:pt x="162" y="549"/>
                  </a:moveTo>
                  <a:cubicBezTo>
                    <a:pt x="162" y="541"/>
                    <a:pt x="162" y="541"/>
                    <a:pt x="162" y="541"/>
                  </a:cubicBezTo>
                  <a:cubicBezTo>
                    <a:pt x="164" y="543"/>
                    <a:pt x="165" y="545"/>
                    <a:pt x="166" y="547"/>
                  </a:cubicBezTo>
                  <a:cubicBezTo>
                    <a:pt x="162" y="549"/>
                    <a:pt x="162" y="549"/>
                    <a:pt x="162" y="549"/>
                  </a:cubicBezTo>
                  <a:close/>
                  <a:moveTo>
                    <a:pt x="162" y="190"/>
                  </a:moveTo>
                  <a:cubicBezTo>
                    <a:pt x="164" y="188"/>
                    <a:pt x="163" y="187"/>
                    <a:pt x="163" y="183"/>
                  </a:cubicBezTo>
                  <a:cubicBezTo>
                    <a:pt x="163" y="183"/>
                    <a:pt x="163" y="183"/>
                    <a:pt x="162" y="183"/>
                  </a:cubicBezTo>
                  <a:lnTo>
                    <a:pt x="162" y="190"/>
                  </a:lnTo>
                  <a:close/>
                  <a:moveTo>
                    <a:pt x="148" y="89"/>
                  </a:moveTo>
                  <a:cubicBezTo>
                    <a:pt x="152" y="85"/>
                    <a:pt x="158" y="81"/>
                    <a:pt x="162" y="77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55" y="94"/>
                    <a:pt x="152" y="95"/>
                    <a:pt x="148" y="99"/>
                  </a:cubicBezTo>
                  <a:cubicBezTo>
                    <a:pt x="148" y="89"/>
                    <a:pt x="148" y="89"/>
                    <a:pt x="148" y="89"/>
                  </a:cubicBezTo>
                  <a:close/>
                  <a:moveTo>
                    <a:pt x="162" y="717"/>
                  </a:moveTo>
                  <a:cubicBezTo>
                    <a:pt x="161" y="716"/>
                    <a:pt x="159" y="714"/>
                    <a:pt x="157" y="712"/>
                  </a:cubicBezTo>
                  <a:cubicBezTo>
                    <a:pt x="153" y="710"/>
                    <a:pt x="151" y="709"/>
                    <a:pt x="148" y="706"/>
                  </a:cubicBezTo>
                  <a:cubicBezTo>
                    <a:pt x="148" y="697"/>
                    <a:pt x="148" y="697"/>
                    <a:pt x="148" y="697"/>
                  </a:cubicBezTo>
                  <a:cubicBezTo>
                    <a:pt x="149" y="698"/>
                    <a:pt x="151" y="700"/>
                    <a:pt x="154" y="702"/>
                  </a:cubicBezTo>
                  <a:cubicBezTo>
                    <a:pt x="154" y="695"/>
                    <a:pt x="156" y="689"/>
                    <a:pt x="156" y="683"/>
                  </a:cubicBezTo>
                  <a:cubicBezTo>
                    <a:pt x="156" y="668"/>
                    <a:pt x="157" y="663"/>
                    <a:pt x="148" y="656"/>
                  </a:cubicBezTo>
                  <a:cubicBezTo>
                    <a:pt x="148" y="647"/>
                    <a:pt x="148" y="647"/>
                    <a:pt x="148" y="647"/>
                  </a:cubicBezTo>
                  <a:cubicBezTo>
                    <a:pt x="153" y="651"/>
                    <a:pt x="158" y="655"/>
                    <a:pt x="162" y="660"/>
                  </a:cubicBezTo>
                  <a:cubicBezTo>
                    <a:pt x="162" y="717"/>
                    <a:pt x="162" y="717"/>
                    <a:pt x="162" y="717"/>
                  </a:cubicBezTo>
                  <a:close/>
                  <a:moveTo>
                    <a:pt x="162" y="114"/>
                  </a:moveTo>
                  <a:cubicBezTo>
                    <a:pt x="162" y="123"/>
                    <a:pt x="162" y="123"/>
                    <a:pt x="162" y="123"/>
                  </a:cubicBezTo>
                  <a:cubicBezTo>
                    <a:pt x="157" y="121"/>
                    <a:pt x="152" y="119"/>
                    <a:pt x="148" y="118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62" y="114"/>
                    <a:pt x="162" y="114"/>
                    <a:pt x="162" y="114"/>
                  </a:cubicBezTo>
                  <a:close/>
                  <a:moveTo>
                    <a:pt x="162" y="125"/>
                  </a:moveTo>
                  <a:cubicBezTo>
                    <a:pt x="162" y="135"/>
                    <a:pt x="162" y="135"/>
                    <a:pt x="162" y="135"/>
                  </a:cubicBezTo>
                  <a:cubicBezTo>
                    <a:pt x="159" y="138"/>
                    <a:pt x="155" y="141"/>
                    <a:pt x="151" y="143"/>
                  </a:cubicBezTo>
                  <a:cubicBezTo>
                    <a:pt x="150" y="145"/>
                    <a:pt x="149" y="147"/>
                    <a:pt x="148" y="148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54" y="133"/>
                    <a:pt x="158" y="130"/>
                    <a:pt x="162" y="125"/>
                  </a:cubicBezTo>
                  <a:close/>
                  <a:moveTo>
                    <a:pt x="162" y="166"/>
                  </a:moveTo>
                  <a:cubicBezTo>
                    <a:pt x="162" y="175"/>
                    <a:pt x="162" y="175"/>
                    <a:pt x="162" y="175"/>
                  </a:cubicBezTo>
                  <a:cubicBezTo>
                    <a:pt x="160" y="175"/>
                    <a:pt x="159" y="174"/>
                    <a:pt x="157" y="173"/>
                  </a:cubicBezTo>
                  <a:cubicBezTo>
                    <a:pt x="157" y="171"/>
                    <a:pt x="157" y="169"/>
                    <a:pt x="157" y="167"/>
                  </a:cubicBezTo>
                  <a:cubicBezTo>
                    <a:pt x="159" y="167"/>
                    <a:pt x="161" y="167"/>
                    <a:pt x="162" y="166"/>
                  </a:cubicBezTo>
                  <a:close/>
                  <a:moveTo>
                    <a:pt x="162" y="183"/>
                  </a:moveTo>
                  <a:cubicBezTo>
                    <a:pt x="162" y="190"/>
                    <a:pt x="162" y="190"/>
                    <a:pt x="162" y="190"/>
                  </a:cubicBezTo>
                  <a:cubicBezTo>
                    <a:pt x="162" y="191"/>
                    <a:pt x="162" y="191"/>
                    <a:pt x="162" y="191"/>
                  </a:cubicBezTo>
                  <a:cubicBezTo>
                    <a:pt x="162" y="191"/>
                    <a:pt x="162" y="191"/>
                    <a:pt x="162" y="191"/>
                  </a:cubicBezTo>
                  <a:cubicBezTo>
                    <a:pt x="162" y="204"/>
                    <a:pt x="162" y="204"/>
                    <a:pt x="162" y="204"/>
                  </a:cubicBezTo>
                  <a:cubicBezTo>
                    <a:pt x="158" y="203"/>
                    <a:pt x="152" y="199"/>
                    <a:pt x="148" y="196"/>
                  </a:cubicBezTo>
                  <a:cubicBezTo>
                    <a:pt x="148" y="177"/>
                    <a:pt x="148" y="177"/>
                    <a:pt x="148" y="177"/>
                  </a:cubicBezTo>
                  <a:cubicBezTo>
                    <a:pt x="150" y="176"/>
                    <a:pt x="151" y="177"/>
                    <a:pt x="154" y="178"/>
                  </a:cubicBezTo>
                  <a:cubicBezTo>
                    <a:pt x="154" y="180"/>
                    <a:pt x="154" y="182"/>
                    <a:pt x="155" y="184"/>
                  </a:cubicBezTo>
                  <a:cubicBezTo>
                    <a:pt x="158" y="183"/>
                    <a:pt x="159" y="182"/>
                    <a:pt x="162" y="183"/>
                  </a:cubicBezTo>
                  <a:close/>
                  <a:moveTo>
                    <a:pt x="162" y="210"/>
                  </a:moveTo>
                  <a:cubicBezTo>
                    <a:pt x="162" y="223"/>
                    <a:pt x="162" y="223"/>
                    <a:pt x="162" y="223"/>
                  </a:cubicBezTo>
                  <a:cubicBezTo>
                    <a:pt x="161" y="223"/>
                    <a:pt x="160" y="223"/>
                    <a:pt x="158" y="223"/>
                  </a:cubicBezTo>
                  <a:cubicBezTo>
                    <a:pt x="158" y="220"/>
                    <a:pt x="158" y="217"/>
                    <a:pt x="158" y="215"/>
                  </a:cubicBezTo>
                  <a:cubicBezTo>
                    <a:pt x="160" y="213"/>
                    <a:pt x="161" y="212"/>
                    <a:pt x="162" y="210"/>
                  </a:cubicBezTo>
                  <a:close/>
                  <a:moveTo>
                    <a:pt x="162" y="363"/>
                  </a:moveTo>
                  <a:cubicBezTo>
                    <a:pt x="162" y="444"/>
                    <a:pt x="162" y="444"/>
                    <a:pt x="162" y="444"/>
                  </a:cubicBezTo>
                  <a:cubicBezTo>
                    <a:pt x="162" y="444"/>
                    <a:pt x="162" y="444"/>
                    <a:pt x="162" y="444"/>
                  </a:cubicBezTo>
                  <a:cubicBezTo>
                    <a:pt x="160" y="425"/>
                    <a:pt x="160" y="412"/>
                    <a:pt x="159" y="405"/>
                  </a:cubicBezTo>
                  <a:cubicBezTo>
                    <a:pt x="159" y="391"/>
                    <a:pt x="160" y="377"/>
                    <a:pt x="162" y="363"/>
                  </a:cubicBezTo>
                  <a:close/>
                  <a:moveTo>
                    <a:pt x="162" y="541"/>
                  </a:moveTo>
                  <a:cubicBezTo>
                    <a:pt x="162" y="549"/>
                    <a:pt x="162" y="549"/>
                    <a:pt x="162" y="549"/>
                  </a:cubicBezTo>
                  <a:cubicBezTo>
                    <a:pt x="158" y="552"/>
                    <a:pt x="152" y="554"/>
                    <a:pt x="148" y="557"/>
                  </a:cubicBezTo>
                  <a:cubicBezTo>
                    <a:pt x="148" y="543"/>
                    <a:pt x="148" y="543"/>
                    <a:pt x="148" y="543"/>
                  </a:cubicBezTo>
                  <a:cubicBezTo>
                    <a:pt x="152" y="541"/>
                    <a:pt x="156" y="537"/>
                    <a:pt x="161" y="538"/>
                  </a:cubicBezTo>
                  <a:cubicBezTo>
                    <a:pt x="161" y="539"/>
                    <a:pt x="162" y="539"/>
                    <a:pt x="162" y="541"/>
                  </a:cubicBezTo>
                  <a:close/>
                  <a:moveTo>
                    <a:pt x="162" y="565"/>
                  </a:moveTo>
                  <a:cubicBezTo>
                    <a:pt x="162" y="580"/>
                    <a:pt x="162" y="580"/>
                    <a:pt x="162" y="580"/>
                  </a:cubicBezTo>
                  <a:cubicBezTo>
                    <a:pt x="157" y="586"/>
                    <a:pt x="154" y="591"/>
                    <a:pt x="162" y="592"/>
                  </a:cubicBezTo>
                  <a:cubicBezTo>
                    <a:pt x="162" y="605"/>
                    <a:pt x="162" y="605"/>
                    <a:pt x="162" y="605"/>
                  </a:cubicBezTo>
                  <a:cubicBezTo>
                    <a:pt x="162" y="605"/>
                    <a:pt x="161" y="605"/>
                    <a:pt x="160" y="605"/>
                  </a:cubicBezTo>
                  <a:cubicBezTo>
                    <a:pt x="153" y="600"/>
                    <a:pt x="149" y="595"/>
                    <a:pt x="148" y="591"/>
                  </a:cubicBezTo>
                  <a:cubicBezTo>
                    <a:pt x="148" y="582"/>
                    <a:pt x="148" y="582"/>
                    <a:pt x="148" y="582"/>
                  </a:cubicBezTo>
                  <a:cubicBezTo>
                    <a:pt x="150" y="576"/>
                    <a:pt x="156" y="571"/>
                    <a:pt x="162" y="565"/>
                  </a:cubicBezTo>
                  <a:close/>
                  <a:moveTo>
                    <a:pt x="148" y="530"/>
                  </a:moveTo>
                  <a:cubicBezTo>
                    <a:pt x="148" y="517"/>
                    <a:pt x="148" y="517"/>
                    <a:pt x="148" y="517"/>
                  </a:cubicBezTo>
                  <a:cubicBezTo>
                    <a:pt x="149" y="517"/>
                    <a:pt x="149" y="517"/>
                    <a:pt x="149" y="517"/>
                  </a:cubicBezTo>
                  <a:cubicBezTo>
                    <a:pt x="151" y="520"/>
                    <a:pt x="152" y="523"/>
                    <a:pt x="154" y="526"/>
                  </a:cubicBezTo>
                  <a:cubicBezTo>
                    <a:pt x="151" y="528"/>
                    <a:pt x="149" y="529"/>
                    <a:pt x="148" y="530"/>
                  </a:cubicBezTo>
                  <a:close/>
                  <a:moveTo>
                    <a:pt x="132" y="102"/>
                  </a:moveTo>
                  <a:cubicBezTo>
                    <a:pt x="137" y="98"/>
                    <a:pt x="142" y="93"/>
                    <a:pt x="148" y="8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5" y="100"/>
                    <a:pt x="143" y="103"/>
                    <a:pt x="139" y="106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2" y="116"/>
                    <a:pt x="137" y="115"/>
                    <a:pt x="132" y="116"/>
                  </a:cubicBezTo>
                  <a:cubicBezTo>
                    <a:pt x="132" y="102"/>
                    <a:pt x="132" y="102"/>
                    <a:pt x="132" y="102"/>
                  </a:cubicBezTo>
                  <a:close/>
                  <a:moveTo>
                    <a:pt x="148" y="706"/>
                  </a:moveTo>
                  <a:cubicBezTo>
                    <a:pt x="145" y="704"/>
                    <a:pt x="141" y="702"/>
                    <a:pt x="135" y="697"/>
                  </a:cubicBezTo>
                  <a:cubicBezTo>
                    <a:pt x="134" y="696"/>
                    <a:pt x="133" y="694"/>
                    <a:pt x="132" y="693"/>
                  </a:cubicBezTo>
                  <a:cubicBezTo>
                    <a:pt x="132" y="663"/>
                    <a:pt x="132" y="663"/>
                    <a:pt x="132" y="663"/>
                  </a:cubicBezTo>
                  <a:cubicBezTo>
                    <a:pt x="134" y="655"/>
                    <a:pt x="135" y="648"/>
                    <a:pt x="132" y="642"/>
                  </a:cubicBezTo>
                  <a:cubicBezTo>
                    <a:pt x="132" y="628"/>
                    <a:pt x="132" y="628"/>
                    <a:pt x="132" y="628"/>
                  </a:cubicBezTo>
                  <a:cubicBezTo>
                    <a:pt x="132" y="628"/>
                    <a:pt x="133" y="628"/>
                    <a:pt x="133" y="629"/>
                  </a:cubicBezTo>
                  <a:cubicBezTo>
                    <a:pt x="136" y="633"/>
                    <a:pt x="139" y="638"/>
                    <a:pt x="143" y="643"/>
                  </a:cubicBezTo>
                  <a:cubicBezTo>
                    <a:pt x="144" y="644"/>
                    <a:pt x="146" y="645"/>
                    <a:pt x="148" y="647"/>
                  </a:cubicBezTo>
                  <a:cubicBezTo>
                    <a:pt x="148" y="656"/>
                    <a:pt x="148" y="656"/>
                    <a:pt x="148" y="656"/>
                  </a:cubicBezTo>
                  <a:cubicBezTo>
                    <a:pt x="146" y="656"/>
                    <a:pt x="145" y="654"/>
                    <a:pt x="143" y="654"/>
                  </a:cubicBezTo>
                  <a:cubicBezTo>
                    <a:pt x="139" y="674"/>
                    <a:pt x="133" y="684"/>
                    <a:pt x="148" y="697"/>
                  </a:cubicBezTo>
                  <a:cubicBezTo>
                    <a:pt x="148" y="706"/>
                    <a:pt x="148" y="706"/>
                    <a:pt x="148" y="706"/>
                  </a:cubicBezTo>
                  <a:close/>
                  <a:moveTo>
                    <a:pt x="148" y="135"/>
                  </a:moveTo>
                  <a:cubicBezTo>
                    <a:pt x="148" y="148"/>
                    <a:pt x="148" y="148"/>
                    <a:pt x="148" y="148"/>
                  </a:cubicBezTo>
                  <a:cubicBezTo>
                    <a:pt x="143" y="154"/>
                    <a:pt x="138" y="161"/>
                    <a:pt x="132" y="164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5" y="152"/>
                    <a:pt x="138" y="149"/>
                    <a:pt x="141" y="144"/>
                  </a:cubicBezTo>
                  <a:cubicBezTo>
                    <a:pt x="137" y="143"/>
                    <a:pt x="135" y="143"/>
                    <a:pt x="132" y="142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44" y="135"/>
                    <a:pt x="146" y="135"/>
                    <a:pt x="148" y="135"/>
                  </a:cubicBezTo>
                  <a:close/>
                  <a:moveTo>
                    <a:pt x="148" y="177"/>
                  </a:moveTo>
                  <a:cubicBezTo>
                    <a:pt x="148" y="196"/>
                    <a:pt x="148" y="196"/>
                    <a:pt x="148" y="196"/>
                  </a:cubicBezTo>
                  <a:cubicBezTo>
                    <a:pt x="145" y="194"/>
                    <a:pt x="143" y="192"/>
                    <a:pt x="142" y="190"/>
                  </a:cubicBezTo>
                  <a:cubicBezTo>
                    <a:pt x="143" y="181"/>
                    <a:pt x="143" y="181"/>
                    <a:pt x="145" y="177"/>
                  </a:cubicBezTo>
                  <a:cubicBezTo>
                    <a:pt x="146" y="177"/>
                    <a:pt x="147" y="177"/>
                    <a:pt x="148" y="177"/>
                  </a:cubicBezTo>
                  <a:close/>
                  <a:moveTo>
                    <a:pt x="148" y="517"/>
                  </a:moveTo>
                  <a:cubicBezTo>
                    <a:pt x="148" y="530"/>
                    <a:pt x="148" y="530"/>
                    <a:pt x="148" y="530"/>
                  </a:cubicBezTo>
                  <a:cubicBezTo>
                    <a:pt x="146" y="531"/>
                    <a:pt x="144" y="532"/>
                    <a:pt x="141" y="534"/>
                  </a:cubicBezTo>
                  <a:cubicBezTo>
                    <a:pt x="146" y="543"/>
                    <a:pt x="146" y="543"/>
                    <a:pt x="147" y="543"/>
                  </a:cubicBezTo>
                  <a:cubicBezTo>
                    <a:pt x="148" y="543"/>
                    <a:pt x="148" y="543"/>
                    <a:pt x="148" y="543"/>
                  </a:cubicBezTo>
                  <a:cubicBezTo>
                    <a:pt x="148" y="557"/>
                    <a:pt x="148" y="557"/>
                    <a:pt x="148" y="557"/>
                  </a:cubicBezTo>
                  <a:cubicBezTo>
                    <a:pt x="142" y="560"/>
                    <a:pt x="137" y="563"/>
                    <a:pt x="132" y="566"/>
                  </a:cubicBezTo>
                  <a:cubicBezTo>
                    <a:pt x="132" y="553"/>
                    <a:pt x="132" y="553"/>
                    <a:pt x="132" y="553"/>
                  </a:cubicBezTo>
                  <a:cubicBezTo>
                    <a:pt x="133" y="552"/>
                    <a:pt x="135" y="551"/>
                    <a:pt x="138" y="550"/>
                  </a:cubicBezTo>
                  <a:cubicBezTo>
                    <a:pt x="137" y="544"/>
                    <a:pt x="137" y="544"/>
                    <a:pt x="133" y="538"/>
                  </a:cubicBezTo>
                  <a:cubicBezTo>
                    <a:pt x="132" y="539"/>
                    <a:pt x="132" y="539"/>
                    <a:pt x="132" y="539"/>
                  </a:cubicBezTo>
                  <a:cubicBezTo>
                    <a:pt x="132" y="525"/>
                    <a:pt x="132" y="525"/>
                    <a:pt x="132" y="525"/>
                  </a:cubicBezTo>
                  <a:cubicBezTo>
                    <a:pt x="137" y="523"/>
                    <a:pt x="142" y="520"/>
                    <a:pt x="148" y="517"/>
                  </a:cubicBezTo>
                  <a:close/>
                  <a:moveTo>
                    <a:pt x="148" y="582"/>
                  </a:moveTo>
                  <a:cubicBezTo>
                    <a:pt x="148" y="591"/>
                    <a:pt x="148" y="591"/>
                    <a:pt x="148" y="591"/>
                  </a:cubicBezTo>
                  <a:cubicBezTo>
                    <a:pt x="146" y="588"/>
                    <a:pt x="147" y="585"/>
                    <a:pt x="148" y="582"/>
                  </a:cubicBezTo>
                  <a:close/>
                  <a:moveTo>
                    <a:pt x="132" y="501"/>
                  </a:moveTo>
                  <a:cubicBezTo>
                    <a:pt x="132" y="481"/>
                    <a:pt x="132" y="481"/>
                    <a:pt x="132" y="481"/>
                  </a:cubicBezTo>
                  <a:cubicBezTo>
                    <a:pt x="137" y="486"/>
                    <a:pt x="140" y="494"/>
                    <a:pt x="142" y="505"/>
                  </a:cubicBezTo>
                  <a:cubicBezTo>
                    <a:pt x="139" y="506"/>
                    <a:pt x="136" y="507"/>
                    <a:pt x="133" y="507"/>
                  </a:cubicBezTo>
                  <a:cubicBezTo>
                    <a:pt x="133" y="505"/>
                    <a:pt x="133" y="503"/>
                    <a:pt x="132" y="501"/>
                  </a:cubicBezTo>
                  <a:close/>
                  <a:moveTo>
                    <a:pt x="132" y="325"/>
                  </a:moveTo>
                  <a:cubicBezTo>
                    <a:pt x="132" y="310"/>
                    <a:pt x="132" y="310"/>
                    <a:pt x="132" y="310"/>
                  </a:cubicBezTo>
                  <a:cubicBezTo>
                    <a:pt x="133" y="310"/>
                    <a:pt x="135" y="310"/>
                    <a:pt x="136" y="311"/>
                  </a:cubicBezTo>
                  <a:cubicBezTo>
                    <a:pt x="135" y="316"/>
                    <a:pt x="133" y="320"/>
                    <a:pt x="132" y="325"/>
                  </a:cubicBezTo>
                  <a:close/>
                  <a:moveTo>
                    <a:pt x="132" y="273"/>
                  </a:moveTo>
                  <a:cubicBezTo>
                    <a:pt x="132" y="258"/>
                    <a:pt x="132" y="258"/>
                    <a:pt x="132" y="258"/>
                  </a:cubicBezTo>
                  <a:cubicBezTo>
                    <a:pt x="139" y="257"/>
                    <a:pt x="143" y="264"/>
                    <a:pt x="136" y="272"/>
                  </a:cubicBezTo>
                  <a:cubicBezTo>
                    <a:pt x="135" y="272"/>
                    <a:pt x="133" y="273"/>
                    <a:pt x="132" y="273"/>
                  </a:cubicBezTo>
                  <a:close/>
                  <a:moveTo>
                    <a:pt x="124" y="109"/>
                  </a:moveTo>
                  <a:cubicBezTo>
                    <a:pt x="127" y="107"/>
                    <a:pt x="129" y="104"/>
                    <a:pt x="132" y="102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29" y="117"/>
                    <a:pt x="127" y="118"/>
                    <a:pt x="124" y="120"/>
                  </a:cubicBezTo>
                  <a:cubicBezTo>
                    <a:pt x="124" y="109"/>
                    <a:pt x="124" y="109"/>
                    <a:pt x="124" y="109"/>
                  </a:cubicBezTo>
                  <a:close/>
                  <a:moveTo>
                    <a:pt x="132" y="693"/>
                  </a:moveTo>
                  <a:cubicBezTo>
                    <a:pt x="130" y="690"/>
                    <a:pt x="127" y="687"/>
                    <a:pt x="124" y="685"/>
                  </a:cubicBezTo>
                  <a:cubicBezTo>
                    <a:pt x="124" y="676"/>
                    <a:pt x="124" y="676"/>
                    <a:pt x="124" y="676"/>
                  </a:cubicBezTo>
                  <a:cubicBezTo>
                    <a:pt x="125" y="677"/>
                    <a:pt x="126" y="678"/>
                    <a:pt x="128" y="679"/>
                  </a:cubicBezTo>
                  <a:cubicBezTo>
                    <a:pt x="129" y="673"/>
                    <a:pt x="131" y="668"/>
                    <a:pt x="132" y="663"/>
                  </a:cubicBezTo>
                  <a:cubicBezTo>
                    <a:pt x="132" y="693"/>
                    <a:pt x="132" y="693"/>
                    <a:pt x="132" y="693"/>
                  </a:cubicBezTo>
                  <a:close/>
                  <a:moveTo>
                    <a:pt x="132" y="133"/>
                  </a:moveTo>
                  <a:cubicBezTo>
                    <a:pt x="132" y="142"/>
                    <a:pt x="132" y="142"/>
                    <a:pt x="132" y="142"/>
                  </a:cubicBezTo>
                  <a:cubicBezTo>
                    <a:pt x="129" y="142"/>
                    <a:pt x="127" y="141"/>
                    <a:pt x="124" y="14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32" y="133"/>
                    <a:pt x="132" y="133"/>
                    <a:pt x="132" y="133"/>
                  </a:cubicBezTo>
                  <a:close/>
                  <a:moveTo>
                    <a:pt x="132" y="154"/>
                  </a:moveTo>
                  <a:cubicBezTo>
                    <a:pt x="132" y="164"/>
                    <a:pt x="132" y="164"/>
                    <a:pt x="132" y="164"/>
                  </a:cubicBezTo>
                  <a:cubicBezTo>
                    <a:pt x="131" y="165"/>
                    <a:pt x="131" y="166"/>
                    <a:pt x="130" y="166"/>
                  </a:cubicBezTo>
                  <a:cubicBezTo>
                    <a:pt x="128" y="169"/>
                    <a:pt x="126" y="172"/>
                    <a:pt x="124" y="175"/>
                  </a:cubicBezTo>
                  <a:cubicBezTo>
                    <a:pt x="124" y="157"/>
                    <a:pt x="124" y="157"/>
                    <a:pt x="124" y="157"/>
                  </a:cubicBezTo>
                  <a:cubicBezTo>
                    <a:pt x="127" y="156"/>
                    <a:pt x="130" y="156"/>
                    <a:pt x="132" y="154"/>
                  </a:cubicBezTo>
                  <a:close/>
                  <a:moveTo>
                    <a:pt x="132" y="258"/>
                  </a:moveTo>
                  <a:cubicBezTo>
                    <a:pt x="132" y="273"/>
                    <a:pt x="132" y="273"/>
                    <a:pt x="132" y="273"/>
                  </a:cubicBezTo>
                  <a:cubicBezTo>
                    <a:pt x="131" y="273"/>
                    <a:pt x="129" y="273"/>
                    <a:pt x="128" y="273"/>
                  </a:cubicBezTo>
                  <a:cubicBezTo>
                    <a:pt x="124" y="269"/>
                    <a:pt x="125" y="267"/>
                    <a:pt x="125" y="262"/>
                  </a:cubicBezTo>
                  <a:cubicBezTo>
                    <a:pt x="127" y="260"/>
                    <a:pt x="130" y="258"/>
                    <a:pt x="132" y="258"/>
                  </a:cubicBezTo>
                  <a:close/>
                  <a:moveTo>
                    <a:pt x="132" y="310"/>
                  </a:moveTo>
                  <a:cubicBezTo>
                    <a:pt x="132" y="325"/>
                    <a:pt x="132" y="325"/>
                    <a:pt x="132" y="325"/>
                  </a:cubicBezTo>
                  <a:cubicBezTo>
                    <a:pt x="131" y="331"/>
                    <a:pt x="129" y="336"/>
                    <a:pt x="128" y="342"/>
                  </a:cubicBezTo>
                  <a:cubicBezTo>
                    <a:pt x="124" y="342"/>
                    <a:pt x="124" y="342"/>
                    <a:pt x="124" y="342"/>
                  </a:cubicBezTo>
                  <a:cubicBezTo>
                    <a:pt x="124" y="317"/>
                    <a:pt x="124" y="317"/>
                    <a:pt x="124" y="317"/>
                  </a:cubicBezTo>
                  <a:cubicBezTo>
                    <a:pt x="124" y="317"/>
                    <a:pt x="124" y="317"/>
                    <a:pt x="124" y="317"/>
                  </a:cubicBezTo>
                  <a:cubicBezTo>
                    <a:pt x="125" y="314"/>
                    <a:pt x="126" y="311"/>
                    <a:pt x="126" y="308"/>
                  </a:cubicBezTo>
                  <a:cubicBezTo>
                    <a:pt x="128" y="309"/>
                    <a:pt x="130" y="310"/>
                    <a:pt x="132" y="310"/>
                  </a:cubicBezTo>
                  <a:close/>
                  <a:moveTo>
                    <a:pt x="132" y="481"/>
                  </a:moveTo>
                  <a:cubicBezTo>
                    <a:pt x="132" y="501"/>
                    <a:pt x="132" y="501"/>
                    <a:pt x="132" y="501"/>
                  </a:cubicBezTo>
                  <a:cubicBezTo>
                    <a:pt x="132" y="499"/>
                    <a:pt x="131" y="496"/>
                    <a:pt x="131" y="493"/>
                  </a:cubicBezTo>
                  <a:cubicBezTo>
                    <a:pt x="129" y="491"/>
                    <a:pt x="127" y="489"/>
                    <a:pt x="124" y="488"/>
                  </a:cubicBezTo>
                  <a:cubicBezTo>
                    <a:pt x="124" y="476"/>
                    <a:pt x="124" y="476"/>
                    <a:pt x="124" y="476"/>
                  </a:cubicBezTo>
                  <a:cubicBezTo>
                    <a:pt x="127" y="477"/>
                    <a:pt x="130" y="479"/>
                    <a:pt x="132" y="481"/>
                  </a:cubicBezTo>
                  <a:close/>
                  <a:moveTo>
                    <a:pt x="132" y="525"/>
                  </a:moveTo>
                  <a:cubicBezTo>
                    <a:pt x="132" y="539"/>
                    <a:pt x="132" y="539"/>
                    <a:pt x="132" y="539"/>
                  </a:cubicBezTo>
                  <a:cubicBezTo>
                    <a:pt x="129" y="540"/>
                    <a:pt x="127" y="542"/>
                    <a:pt x="124" y="543"/>
                  </a:cubicBezTo>
                  <a:cubicBezTo>
                    <a:pt x="124" y="529"/>
                    <a:pt x="124" y="529"/>
                    <a:pt x="124" y="529"/>
                  </a:cubicBezTo>
                  <a:cubicBezTo>
                    <a:pt x="132" y="525"/>
                    <a:pt x="132" y="525"/>
                    <a:pt x="132" y="525"/>
                  </a:cubicBezTo>
                  <a:close/>
                  <a:moveTo>
                    <a:pt x="132" y="553"/>
                  </a:moveTo>
                  <a:cubicBezTo>
                    <a:pt x="132" y="566"/>
                    <a:pt x="132" y="566"/>
                    <a:pt x="132" y="566"/>
                  </a:cubicBezTo>
                  <a:cubicBezTo>
                    <a:pt x="129" y="567"/>
                    <a:pt x="129" y="567"/>
                    <a:pt x="129" y="567"/>
                  </a:cubicBezTo>
                  <a:cubicBezTo>
                    <a:pt x="127" y="564"/>
                    <a:pt x="126" y="561"/>
                    <a:pt x="125" y="558"/>
                  </a:cubicBezTo>
                  <a:cubicBezTo>
                    <a:pt x="128" y="555"/>
                    <a:pt x="130" y="554"/>
                    <a:pt x="132" y="553"/>
                  </a:cubicBezTo>
                  <a:close/>
                  <a:moveTo>
                    <a:pt x="132" y="628"/>
                  </a:moveTo>
                  <a:cubicBezTo>
                    <a:pt x="132" y="642"/>
                    <a:pt x="132" y="642"/>
                    <a:pt x="132" y="642"/>
                  </a:cubicBezTo>
                  <a:cubicBezTo>
                    <a:pt x="131" y="638"/>
                    <a:pt x="128" y="635"/>
                    <a:pt x="124" y="632"/>
                  </a:cubicBezTo>
                  <a:cubicBezTo>
                    <a:pt x="124" y="621"/>
                    <a:pt x="124" y="621"/>
                    <a:pt x="124" y="621"/>
                  </a:cubicBezTo>
                  <a:cubicBezTo>
                    <a:pt x="126" y="623"/>
                    <a:pt x="129" y="626"/>
                    <a:pt x="132" y="628"/>
                  </a:cubicBezTo>
                  <a:close/>
                  <a:moveTo>
                    <a:pt x="124" y="512"/>
                  </a:moveTo>
                  <a:cubicBezTo>
                    <a:pt x="124" y="505"/>
                    <a:pt x="124" y="505"/>
                    <a:pt x="124" y="505"/>
                  </a:cubicBezTo>
                  <a:cubicBezTo>
                    <a:pt x="125" y="507"/>
                    <a:pt x="126" y="509"/>
                    <a:pt x="127" y="511"/>
                  </a:cubicBezTo>
                  <a:cubicBezTo>
                    <a:pt x="124" y="512"/>
                    <a:pt x="124" y="512"/>
                    <a:pt x="124" y="512"/>
                  </a:cubicBezTo>
                  <a:close/>
                  <a:moveTo>
                    <a:pt x="124" y="460"/>
                  </a:moveTo>
                  <a:cubicBezTo>
                    <a:pt x="124" y="449"/>
                    <a:pt x="124" y="449"/>
                    <a:pt x="124" y="449"/>
                  </a:cubicBezTo>
                  <a:cubicBezTo>
                    <a:pt x="125" y="449"/>
                    <a:pt x="126" y="449"/>
                    <a:pt x="127" y="450"/>
                  </a:cubicBezTo>
                  <a:cubicBezTo>
                    <a:pt x="127" y="453"/>
                    <a:pt x="128" y="456"/>
                    <a:pt x="129" y="459"/>
                  </a:cubicBezTo>
                  <a:cubicBezTo>
                    <a:pt x="124" y="460"/>
                    <a:pt x="124" y="460"/>
                    <a:pt x="124" y="460"/>
                  </a:cubicBezTo>
                  <a:close/>
                  <a:moveTo>
                    <a:pt x="124" y="435"/>
                  </a:moveTo>
                  <a:cubicBezTo>
                    <a:pt x="124" y="432"/>
                    <a:pt x="124" y="432"/>
                    <a:pt x="124" y="432"/>
                  </a:cubicBezTo>
                  <a:cubicBezTo>
                    <a:pt x="125" y="435"/>
                    <a:pt x="125" y="435"/>
                    <a:pt x="125" y="435"/>
                  </a:cubicBezTo>
                  <a:lnTo>
                    <a:pt x="124" y="435"/>
                  </a:lnTo>
                  <a:close/>
                  <a:moveTo>
                    <a:pt x="103" y="132"/>
                  </a:moveTo>
                  <a:cubicBezTo>
                    <a:pt x="103" y="132"/>
                    <a:pt x="104" y="132"/>
                    <a:pt x="104" y="131"/>
                  </a:cubicBezTo>
                  <a:cubicBezTo>
                    <a:pt x="110" y="123"/>
                    <a:pt x="117" y="116"/>
                    <a:pt x="124" y="109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1" y="122"/>
                    <a:pt x="118" y="125"/>
                    <a:pt x="115" y="129"/>
                  </a:cubicBezTo>
                  <a:cubicBezTo>
                    <a:pt x="118" y="130"/>
                    <a:pt x="121" y="131"/>
                    <a:pt x="124" y="13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16" y="139"/>
                    <a:pt x="109" y="139"/>
                    <a:pt x="103" y="143"/>
                  </a:cubicBezTo>
                  <a:cubicBezTo>
                    <a:pt x="103" y="132"/>
                    <a:pt x="103" y="132"/>
                    <a:pt x="103" y="132"/>
                  </a:cubicBezTo>
                  <a:close/>
                  <a:moveTo>
                    <a:pt x="124" y="685"/>
                  </a:moveTo>
                  <a:cubicBezTo>
                    <a:pt x="118" y="679"/>
                    <a:pt x="110" y="673"/>
                    <a:pt x="105" y="665"/>
                  </a:cubicBezTo>
                  <a:cubicBezTo>
                    <a:pt x="105" y="664"/>
                    <a:pt x="104" y="664"/>
                    <a:pt x="103" y="663"/>
                  </a:cubicBezTo>
                  <a:cubicBezTo>
                    <a:pt x="103" y="653"/>
                    <a:pt x="103" y="653"/>
                    <a:pt x="103" y="653"/>
                  </a:cubicBezTo>
                  <a:cubicBezTo>
                    <a:pt x="104" y="655"/>
                    <a:pt x="104" y="655"/>
                    <a:pt x="104" y="655"/>
                  </a:cubicBezTo>
                  <a:cubicBezTo>
                    <a:pt x="107" y="646"/>
                    <a:pt x="110" y="637"/>
                    <a:pt x="113" y="629"/>
                  </a:cubicBezTo>
                  <a:cubicBezTo>
                    <a:pt x="113" y="617"/>
                    <a:pt x="112" y="615"/>
                    <a:pt x="103" y="605"/>
                  </a:cubicBezTo>
                  <a:cubicBezTo>
                    <a:pt x="103" y="605"/>
                    <a:pt x="103" y="605"/>
                    <a:pt x="103" y="606"/>
                  </a:cubicBezTo>
                  <a:cubicBezTo>
                    <a:pt x="103" y="592"/>
                    <a:pt x="103" y="592"/>
                    <a:pt x="103" y="592"/>
                  </a:cubicBezTo>
                  <a:cubicBezTo>
                    <a:pt x="104" y="594"/>
                    <a:pt x="104" y="596"/>
                    <a:pt x="105" y="597"/>
                  </a:cubicBezTo>
                  <a:cubicBezTo>
                    <a:pt x="113" y="605"/>
                    <a:pt x="118" y="613"/>
                    <a:pt x="124" y="621"/>
                  </a:cubicBezTo>
                  <a:cubicBezTo>
                    <a:pt x="124" y="632"/>
                    <a:pt x="124" y="632"/>
                    <a:pt x="124" y="632"/>
                  </a:cubicBezTo>
                  <a:cubicBezTo>
                    <a:pt x="124" y="631"/>
                    <a:pt x="123" y="630"/>
                    <a:pt x="122" y="630"/>
                  </a:cubicBezTo>
                  <a:cubicBezTo>
                    <a:pt x="115" y="654"/>
                    <a:pt x="109" y="661"/>
                    <a:pt x="124" y="676"/>
                  </a:cubicBezTo>
                  <a:cubicBezTo>
                    <a:pt x="124" y="685"/>
                    <a:pt x="124" y="685"/>
                    <a:pt x="124" y="685"/>
                  </a:cubicBezTo>
                  <a:close/>
                  <a:moveTo>
                    <a:pt x="124" y="157"/>
                  </a:moveTo>
                  <a:cubicBezTo>
                    <a:pt x="124" y="175"/>
                    <a:pt x="124" y="175"/>
                    <a:pt x="124" y="175"/>
                  </a:cubicBezTo>
                  <a:cubicBezTo>
                    <a:pt x="121" y="180"/>
                    <a:pt x="117" y="184"/>
                    <a:pt x="111" y="190"/>
                  </a:cubicBezTo>
                  <a:cubicBezTo>
                    <a:pt x="108" y="195"/>
                    <a:pt x="106" y="200"/>
                    <a:pt x="103" y="205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11" y="181"/>
                    <a:pt x="114" y="177"/>
                    <a:pt x="119" y="167"/>
                  </a:cubicBezTo>
                  <a:cubicBezTo>
                    <a:pt x="111" y="166"/>
                    <a:pt x="106" y="165"/>
                    <a:pt x="103" y="165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17" y="158"/>
                    <a:pt x="121" y="158"/>
                    <a:pt x="124" y="157"/>
                  </a:cubicBezTo>
                  <a:close/>
                  <a:moveTo>
                    <a:pt x="124" y="317"/>
                  </a:moveTo>
                  <a:cubicBezTo>
                    <a:pt x="124" y="342"/>
                    <a:pt x="124" y="342"/>
                    <a:pt x="124" y="342"/>
                  </a:cubicBezTo>
                  <a:cubicBezTo>
                    <a:pt x="123" y="342"/>
                    <a:pt x="123" y="342"/>
                    <a:pt x="123" y="342"/>
                  </a:cubicBezTo>
                  <a:cubicBezTo>
                    <a:pt x="121" y="341"/>
                    <a:pt x="120" y="341"/>
                    <a:pt x="118" y="340"/>
                  </a:cubicBezTo>
                  <a:cubicBezTo>
                    <a:pt x="119" y="337"/>
                    <a:pt x="120" y="333"/>
                    <a:pt x="120" y="330"/>
                  </a:cubicBezTo>
                  <a:cubicBezTo>
                    <a:pt x="115" y="328"/>
                    <a:pt x="109" y="327"/>
                    <a:pt x="103" y="325"/>
                  </a:cubicBezTo>
                  <a:cubicBezTo>
                    <a:pt x="103" y="313"/>
                    <a:pt x="103" y="313"/>
                    <a:pt x="103" y="313"/>
                  </a:cubicBezTo>
                  <a:cubicBezTo>
                    <a:pt x="110" y="315"/>
                    <a:pt x="118" y="317"/>
                    <a:pt x="124" y="317"/>
                  </a:cubicBezTo>
                  <a:close/>
                  <a:moveTo>
                    <a:pt x="124" y="432"/>
                  </a:moveTo>
                  <a:cubicBezTo>
                    <a:pt x="124" y="435"/>
                    <a:pt x="124" y="435"/>
                    <a:pt x="124" y="435"/>
                  </a:cubicBezTo>
                  <a:cubicBezTo>
                    <a:pt x="117" y="440"/>
                    <a:pt x="110" y="446"/>
                    <a:pt x="103" y="451"/>
                  </a:cubicBezTo>
                  <a:cubicBezTo>
                    <a:pt x="103" y="439"/>
                    <a:pt x="103" y="439"/>
                    <a:pt x="103" y="439"/>
                  </a:cubicBezTo>
                  <a:cubicBezTo>
                    <a:pt x="105" y="438"/>
                    <a:pt x="107" y="436"/>
                    <a:pt x="109" y="435"/>
                  </a:cubicBezTo>
                  <a:cubicBezTo>
                    <a:pt x="107" y="435"/>
                    <a:pt x="105" y="435"/>
                    <a:pt x="103" y="436"/>
                  </a:cubicBezTo>
                  <a:cubicBezTo>
                    <a:pt x="103" y="425"/>
                    <a:pt x="103" y="425"/>
                    <a:pt x="103" y="425"/>
                  </a:cubicBezTo>
                  <a:cubicBezTo>
                    <a:pt x="123" y="422"/>
                    <a:pt x="123" y="422"/>
                    <a:pt x="123" y="422"/>
                  </a:cubicBezTo>
                  <a:cubicBezTo>
                    <a:pt x="124" y="432"/>
                    <a:pt x="124" y="432"/>
                    <a:pt x="124" y="432"/>
                  </a:cubicBezTo>
                  <a:close/>
                  <a:moveTo>
                    <a:pt x="124" y="449"/>
                  </a:moveTo>
                  <a:cubicBezTo>
                    <a:pt x="121" y="449"/>
                    <a:pt x="118" y="450"/>
                    <a:pt x="103" y="452"/>
                  </a:cubicBezTo>
                  <a:cubicBezTo>
                    <a:pt x="103" y="463"/>
                    <a:pt x="103" y="463"/>
                    <a:pt x="103" y="463"/>
                  </a:cubicBezTo>
                  <a:cubicBezTo>
                    <a:pt x="110" y="462"/>
                    <a:pt x="117" y="461"/>
                    <a:pt x="124" y="460"/>
                  </a:cubicBezTo>
                  <a:cubicBezTo>
                    <a:pt x="124" y="449"/>
                    <a:pt x="124" y="449"/>
                    <a:pt x="124" y="449"/>
                  </a:cubicBezTo>
                  <a:close/>
                  <a:moveTo>
                    <a:pt x="124" y="476"/>
                  </a:moveTo>
                  <a:cubicBezTo>
                    <a:pt x="124" y="488"/>
                    <a:pt x="124" y="488"/>
                    <a:pt x="124" y="488"/>
                  </a:cubicBezTo>
                  <a:cubicBezTo>
                    <a:pt x="114" y="483"/>
                    <a:pt x="102" y="492"/>
                    <a:pt x="107" y="505"/>
                  </a:cubicBezTo>
                  <a:cubicBezTo>
                    <a:pt x="110" y="506"/>
                    <a:pt x="110" y="506"/>
                    <a:pt x="114" y="504"/>
                  </a:cubicBezTo>
                  <a:cubicBezTo>
                    <a:pt x="114" y="502"/>
                    <a:pt x="113" y="500"/>
                    <a:pt x="113" y="498"/>
                  </a:cubicBezTo>
                  <a:cubicBezTo>
                    <a:pt x="116" y="497"/>
                    <a:pt x="118" y="496"/>
                    <a:pt x="121" y="495"/>
                  </a:cubicBezTo>
                  <a:cubicBezTo>
                    <a:pt x="122" y="498"/>
                    <a:pt x="123" y="501"/>
                    <a:pt x="124" y="505"/>
                  </a:cubicBezTo>
                  <a:cubicBezTo>
                    <a:pt x="124" y="512"/>
                    <a:pt x="124" y="512"/>
                    <a:pt x="124" y="512"/>
                  </a:cubicBezTo>
                  <a:cubicBezTo>
                    <a:pt x="118" y="514"/>
                    <a:pt x="111" y="517"/>
                    <a:pt x="104" y="519"/>
                  </a:cubicBezTo>
                  <a:cubicBezTo>
                    <a:pt x="103" y="516"/>
                    <a:pt x="103" y="516"/>
                    <a:pt x="103" y="516"/>
                  </a:cubicBezTo>
                  <a:cubicBezTo>
                    <a:pt x="103" y="480"/>
                    <a:pt x="103" y="480"/>
                    <a:pt x="103" y="480"/>
                  </a:cubicBezTo>
                  <a:cubicBezTo>
                    <a:pt x="112" y="476"/>
                    <a:pt x="119" y="475"/>
                    <a:pt x="124" y="476"/>
                  </a:cubicBezTo>
                  <a:close/>
                  <a:moveTo>
                    <a:pt x="124" y="529"/>
                  </a:moveTo>
                  <a:cubicBezTo>
                    <a:pt x="124" y="543"/>
                    <a:pt x="124" y="543"/>
                    <a:pt x="124" y="543"/>
                  </a:cubicBezTo>
                  <a:cubicBezTo>
                    <a:pt x="122" y="545"/>
                    <a:pt x="120" y="546"/>
                    <a:pt x="117" y="546"/>
                  </a:cubicBezTo>
                  <a:cubicBezTo>
                    <a:pt x="115" y="543"/>
                    <a:pt x="114" y="539"/>
                    <a:pt x="112" y="536"/>
                  </a:cubicBezTo>
                  <a:cubicBezTo>
                    <a:pt x="116" y="534"/>
                    <a:pt x="120" y="532"/>
                    <a:pt x="124" y="529"/>
                  </a:cubicBezTo>
                  <a:close/>
                  <a:moveTo>
                    <a:pt x="103" y="409"/>
                  </a:moveTo>
                  <a:cubicBezTo>
                    <a:pt x="103" y="396"/>
                    <a:pt x="103" y="396"/>
                    <a:pt x="103" y="396"/>
                  </a:cubicBezTo>
                  <a:cubicBezTo>
                    <a:pt x="109" y="396"/>
                    <a:pt x="116" y="396"/>
                    <a:pt x="122" y="396"/>
                  </a:cubicBezTo>
                  <a:cubicBezTo>
                    <a:pt x="122" y="400"/>
                    <a:pt x="122" y="404"/>
                    <a:pt x="122" y="409"/>
                  </a:cubicBezTo>
                  <a:cubicBezTo>
                    <a:pt x="103" y="409"/>
                    <a:pt x="103" y="409"/>
                    <a:pt x="103" y="409"/>
                  </a:cubicBezTo>
                  <a:close/>
                  <a:moveTo>
                    <a:pt x="103" y="378"/>
                  </a:moveTo>
                  <a:cubicBezTo>
                    <a:pt x="103" y="356"/>
                    <a:pt x="103" y="356"/>
                    <a:pt x="103" y="356"/>
                  </a:cubicBezTo>
                  <a:cubicBezTo>
                    <a:pt x="105" y="353"/>
                    <a:pt x="109" y="353"/>
                    <a:pt x="116" y="353"/>
                  </a:cubicBezTo>
                  <a:cubicBezTo>
                    <a:pt x="126" y="360"/>
                    <a:pt x="124" y="371"/>
                    <a:pt x="122" y="382"/>
                  </a:cubicBezTo>
                  <a:cubicBezTo>
                    <a:pt x="119" y="381"/>
                    <a:pt x="116" y="380"/>
                    <a:pt x="113" y="380"/>
                  </a:cubicBezTo>
                  <a:cubicBezTo>
                    <a:pt x="115" y="374"/>
                    <a:pt x="114" y="370"/>
                    <a:pt x="114" y="364"/>
                  </a:cubicBezTo>
                  <a:cubicBezTo>
                    <a:pt x="112" y="364"/>
                    <a:pt x="111" y="364"/>
                    <a:pt x="109" y="365"/>
                  </a:cubicBezTo>
                  <a:cubicBezTo>
                    <a:pt x="107" y="371"/>
                    <a:pt x="105" y="375"/>
                    <a:pt x="103" y="378"/>
                  </a:cubicBezTo>
                  <a:close/>
                  <a:moveTo>
                    <a:pt x="94" y="141"/>
                  </a:moveTo>
                  <a:cubicBezTo>
                    <a:pt x="96" y="138"/>
                    <a:pt x="99" y="135"/>
                    <a:pt x="103" y="13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0" y="145"/>
                    <a:pt x="97" y="149"/>
                    <a:pt x="94" y="154"/>
                  </a:cubicBezTo>
                  <a:cubicBezTo>
                    <a:pt x="94" y="141"/>
                    <a:pt x="94" y="141"/>
                    <a:pt x="94" y="141"/>
                  </a:cubicBezTo>
                  <a:close/>
                  <a:moveTo>
                    <a:pt x="103" y="663"/>
                  </a:moveTo>
                  <a:cubicBezTo>
                    <a:pt x="99" y="660"/>
                    <a:pt x="97" y="657"/>
                    <a:pt x="94" y="654"/>
                  </a:cubicBezTo>
                  <a:cubicBezTo>
                    <a:pt x="94" y="641"/>
                    <a:pt x="94" y="641"/>
                    <a:pt x="94" y="641"/>
                  </a:cubicBezTo>
                  <a:cubicBezTo>
                    <a:pt x="95" y="644"/>
                    <a:pt x="96" y="645"/>
                    <a:pt x="103" y="653"/>
                  </a:cubicBezTo>
                  <a:cubicBezTo>
                    <a:pt x="103" y="663"/>
                    <a:pt x="103" y="663"/>
                    <a:pt x="103" y="663"/>
                  </a:cubicBezTo>
                  <a:close/>
                  <a:moveTo>
                    <a:pt x="103" y="156"/>
                  </a:moveTo>
                  <a:cubicBezTo>
                    <a:pt x="103" y="165"/>
                    <a:pt x="103" y="165"/>
                    <a:pt x="103" y="165"/>
                  </a:cubicBezTo>
                  <a:cubicBezTo>
                    <a:pt x="99" y="164"/>
                    <a:pt x="97" y="164"/>
                    <a:pt x="94" y="16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103" y="156"/>
                    <a:pt x="103" y="156"/>
                    <a:pt x="103" y="156"/>
                  </a:cubicBezTo>
                  <a:close/>
                  <a:moveTo>
                    <a:pt x="103" y="182"/>
                  </a:moveTo>
                  <a:cubicBezTo>
                    <a:pt x="103" y="205"/>
                    <a:pt x="103" y="205"/>
                    <a:pt x="103" y="205"/>
                  </a:cubicBezTo>
                  <a:cubicBezTo>
                    <a:pt x="101" y="209"/>
                    <a:pt x="98" y="212"/>
                    <a:pt x="94" y="215"/>
                  </a:cubicBezTo>
                  <a:cubicBezTo>
                    <a:pt x="94" y="205"/>
                    <a:pt x="94" y="205"/>
                    <a:pt x="94" y="205"/>
                  </a:cubicBezTo>
                  <a:cubicBezTo>
                    <a:pt x="96" y="202"/>
                    <a:pt x="97" y="198"/>
                    <a:pt x="101" y="192"/>
                  </a:cubicBezTo>
                  <a:cubicBezTo>
                    <a:pt x="99" y="192"/>
                    <a:pt x="99" y="193"/>
                    <a:pt x="94" y="192"/>
                  </a:cubicBezTo>
                  <a:cubicBezTo>
                    <a:pt x="94" y="184"/>
                    <a:pt x="94" y="184"/>
                    <a:pt x="94" y="184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8" y="183"/>
                    <a:pt x="101" y="183"/>
                    <a:pt x="103" y="182"/>
                  </a:cubicBezTo>
                  <a:close/>
                  <a:moveTo>
                    <a:pt x="103" y="313"/>
                  </a:moveTo>
                  <a:cubicBezTo>
                    <a:pt x="103" y="325"/>
                    <a:pt x="103" y="325"/>
                    <a:pt x="103" y="325"/>
                  </a:cubicBezTo>
                  <a:cubicBezTo>
                    <a:pt x="94" y="323"/>
                    <a:pt x="94" y="323"/>
                    <a:pt x="94" y="323"/>
                  </a:cubicBezTo>
                  <a:cubicBezTo>
                    <a:pt x="94" y="310"/>
                    <a:pt x="94" y="310"/>
                    <a:pt x="94" y="310"/>
                  </a:cubicBezTo>
                  <a:cubicBezTo>
                    <a:pt x="97" y="311"/>
                    <a:pt x="100" y="312"/>
                    <a:pt x="103" y="313"/>
                  </a:cubicBezTo>
                  <a:close/>
                  <a:moveTo>
                    <a:pt x="103" y="356"/>
                  </a:moveTo>
                  <a:cubicBezTo>
                    <a:pt x="103" y="378"/>
                    <a:pt x="103" y="378"/>
                    <a:pt x="103" y="378"/>
                  </a:cubicBezTo>
                  <a:cubicBezTo>
                    <a:pt x="101" y="380"/>
                    <a:pt x="98" y="382"/>
                    <a:pt x="94" y="382"/>
                  </a:cubicBezTo>
                  <a:cubicBezTo>
                    <a:pt x="94" y="369"/>
                    <a:pt x="94" y="369"/>
                    <a:pt x="94" y="369"/>
                  </a:cubicBezTo>
                  <a:cubicBezTo>
                    <a:pt x="94" y="369"/>
                    <a:pt x="95" y="369"/>
                    <a:pt x="95" y="369"/>
                  </a:cubicBezTo>
                  <a:cubicBezTo>
                    <a:pt x="99" y="362"/>
                    <a:pt x="100" y="358"/>
                    <a:pt x="103" y="356"/>
                  </a:cubicBezTo>
                  <a:close/>
                  <a:moveTo>
                    <a:pt x="103" y="396"/>
                  </a:moveTo>
                  <a:cubicBezTo>
                    <a:pt x="103" y="409"/>
                    <a:pt x="103" y="409"/>
                    <a:pt x="103" y="409"/>
                  </a:cubicBezTo>
                  <a:cubicBezTo>
                    <a:pt x="94" y="409"/>
                    <a:pt x="94" y="409"/>
                    <a:pt x="94" y="409"/>
                  </a:cubicBezTo>
                  <a:cubicBezTo>
                    <a:pt x="94" y="397"/>
                    <a:pt x="94" y="397"/>
                    <a:pt x="94" y="397"/>
                  </a:cubicBezTo>
                  <a:cubicBezTo>
                    <a:pt x="103" y="396"/>
                    <a:pt x="103" y="396"/>
                    <a:pt x="103" y="396"/>
                  </a:cubicBezTo>
                  <a:close/>
                  <a:moveTo>
                    <a:pt x="103" y="425"/>
                  </a:moveTo>
                  <a:cubicBezTo>
                    <a:pt x="103" y="436"/>
                    <a:pt x="103" y="436"/>
                    <a:pt x="103" y="436"/>
                  </a:cubicBezTo>
                  <a:cubicBezTo>
                    <a:pt x="100" y="436"/>
                    <a:pt x="97" y="436"/>
                    <a:pt x="94" y="437"/>
                  </a:cubicBezTo>
                  <a:cubicBezTo>
                    <a:pt x="94" y="426"/>
                    <a:pt x="94" y="426"/>
                    <a:pt x="94" y="426"/>
                  </a:cubicBezTo>
                  <a:cubicBezTo>
                    <a:pt x="103" y="425"/>
                    <a:pt x="103" y="425"/>
                    <a:pt x="103" y="425"/>
                  </a:cubicBezTo>
                  <a:close/>
                  <a:moveTo>
                    <a:pt x="103" y="439"/>
                  </a:moveTo>
                  <a:cubicBezTo>
                    <a:pt x="103" y="451"/>
                    <a:pt x="103" y="451"/>
                    <a:pt x="103" y="451"/>
                  </a:cubicBezTo>
                  <a:cubicBezTo>
                    <a:pt x="102" y="452"/>
                    <a:pt x="102" y="452"/>
                    <a:pt x="102" y="452"/>
                  </a:cubicBezTo>
                  <a:cubicBezTo>
                    <a:pt x="103" y="452"/>
                    <a:pt x="103" y="452"/>
                    <a:pt x="103" y="452"/>
                  </a:cubicBezTo>
                  <a:cubicBezTo>
                    <a:pt x="103" y="463"/>
                    <a:pt x="103" y="463"/>
                    <a:pt x="103" y="463"/>
                  </a:cubicBezTo>
                  <a:cubicBezTo>
                    <a:pt x="100" y="463"/>
                    <a:pt x="97" y="464"/>
                    <a:pt x="94" y="464"/>
                  </a:cubicBezTo>
                  <a:cubicBezTo>
                    <a:pt x="94" y="446"/>
                    <a:pt x="94" y="446"/>
                    <a:pt x="94" y="446"/>
                  </a:cubicBezTo>
                  <a:cubicBezTo>
                    <a:pt x="97" y="444"/>
                    <a:pt x="100" y="441"/>
                    <a:pt x="103" y="439"/>
                  </a:cubicBezTo>
                  <a:close/>
                  <a:moveTo>
                    <a:pt x="103" y="480"/>
                  </a:moveTo>
                  <a:cubicBezTo>
                    <a:pt x="103" y="516"/>
                    <a:pt x="103" y="516"/>
                    <a:pt x="103" y="516"/>
                  </a:cubicBezTo>
                  <a:cubicBezTo>
                    <a:pt x="97" y="503"/>
                    <a:pt x="93" y="495"/>
                    <a:pt x="101" y="480"/>
                  </a:cubicBezTo>
                  <a:cubicBezTo>
                    <a:pt x="101" y="480"/>
                    <a:pt x="102" y="480"/>
                    <a:pt x="103" y="480"/>
                  </a:cubicBezTo>
                  <a:close/>
                  <a:moveTo>
                    <a:pt x="103" y="592"/>
                  </a:moveTo>
                  <a:cubicBezTo>
                    <a:pt x="103" y="606"/>
                    <a:pt x="103" y="606"/>
                    <a:pt x="103" y="606"/>
                  </a:cubicBezTo>
                  <a:cubicBezTo>
                    <a:pt x="98" y="611"/>
                    <a:pt x="95" y="621"/>
                    <a:pt x="94" y="630"/>
                  </a:cubicBezTo>
                  <a:cubicBezTo>
                    <a:pt x="94" y="603"/>
                    <a:pt x="94" y="603"/>
                    <a:pt x="94" y="603"/>
                  </a:cubicBezTo>
                  <a:cubicBezTo>
                    <a:pt x="95" y="598"/>
                    <a:pt x="95" y="595"/>
                    <a:pt x="94" y="592"/>
                  </a:cubicBezTo>
                  <a:cubicBezTo>
                    <a:pt x="94" y="575"/>
                    <a:pt x="94" y="575"/>
                    <a:pt x="94" y="575"/>
                  </a:cubicBezTo>
                  <a:cubicBezTo>
                    <a:pt x="98" y="579"/>
                    <a:pt x="101" y="587"/>
                    <a:pt x="103" y="592"/>
                  </a:cubicBezTo>
                  <a:close/>
                  <a:moveTo>
                    <a:pt x="84" y="155"/>
                  </a:moveTo>
                  <a:cubicBezTo>
                    <a:pt x="87" y="150"/>
                    <a:pt x="90" y="145"/>
                    <a:pt x="94" y="141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92" y="164"/>
                    <a:pt x="91" y="164"/>
                    <a:pt x="90" y="164"/>
                  </a:cubicBezTo>
                  <a:cubicBezTo>
                    <a:pt x="87" y="166"/>
                    <a:pt x="86" y="166"/>
                    <a:pt x="84" y="168"/>
                  </a:cubicBezTo>
                  <a:cubicBezTo>
                    <a:pt x="84" y="155"/>
                    <a:pt x="84" y="155"/>
                    <a:pt x="84" y="155"/>
                  </a:cubicBezTo>
                  <a:close/>
                  <a:moveTo>
                    <a:pt x="94" y="654"/>
                  </a:moveTo>
                  <a:cubicBezTo>
                    <a:pt x="90" y="650"/>
                    <a:pt x="87" y="646"/>
                    <a:pt x="84" y="642"/>
                  </a:cubicBezTo>
                  <a:cubicBezTo>
                    <a:pt x="84" y="628"/>
                    <a:pt x="84" y="628"/>
                    <a:pt x="84" y="628"/>
                  </a:cubicBezTo>
                  <a:cubicBezTo>
                    <a:pt x="84" y="628"/>
                    <a:pt x="84" y="628"/>
                    <a:pt x="84" y="628"/>
                  </a:cubicBezTo>
                  <a:cubicBezTo>
                    <a:pt x="88" y="616"/>
                    <a:pt x="88" y="616"/>
                    <a:pt x="93" y="606"/>
                  </a:cubicBezTo>
                  <a:cubicBezTo>
                    <a:pt x="93" y="605"/>
                    <a:pt x="93" y="604"/>
                    <a:pt x="94" y="603"/>
                  </a:cubicBezTo>
                  <a:cubicBezTo>
                    <a:pt x="94" y="630"/>
                    <a:pt x="94" y="630"/>
                    <a:pt x="94" y="630"/>
                  </a:cubicBezTo>
                  <a:cubicBezTo>
                    <a:pt x="93" y="634"/>
                    <a:pt x="93" y="637"/>
                    <a:pt x="93" y="639"/>
                  </a:cubicBezTo>
                  <a:cubicBezTo>
                    <a:pt x="94" y="641"/>
                    <a:pt x="94" y="641"/>
                    <a:pt x="94" y="641"/>
                  </a:cubicBezTo>
                  <a:cubicBezTo>
                    <a:pt x="94" y="654"/>
                    <a:pt x="94" y="654"/>
                    <a:pt x="94" y="654"/>
                  </a:cubicBezTo>
                  <a:close/>
                  <a:moveTo>
                    <a:pt x="94" y="184"/>
                  </a:moveTo>
                  <a:cubicBezTo>
                    <a:pt x="94" y="192"/>
                    <a:pt x="94" y="192"/>
                    <a:pt x="94" y="192"/>
                  </a:cubicBezTo>
                  <a:cubicBezTo>
                    <a:pt x="91" y="192"/>
                    <a:pt x="88" y="192"/>
                    <a:pt x="84" y="192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87" y="183"/>
                    <a:pt x="90" y="183"/>
                    <a:pt x="94" y="184"/>
                  </a:cubicBezTo>
                  <a:close/>
                  <a:moveTo>
                    <a:pt x="94" y="205"/>
                  </a:moveTo>
                  <a:cubicBezTo>
                    <a:pt x="94" y="215"/>
                    <a:pt x="94" y="215"/>
                    <a:pt x="94" y="215"/>
                  </a:cubicBezTo>
                  <a:cubicBezTo>
                    <a:pt x="93" y="215"/>
                    <a:pt x="93" y="215"/>
                    <a:pt x="92" y="216"/>
                  </a:cubicBezTo>
                  <a:cubicBezTo>
                    <a:pt x="91" y="223"/>
                    <a:pt x="88" y="230"/>
                    <a:pt x="84" y="236"/>
                  </a:cubicBezTo>
                  <a:cubicBezTo>
                    <a:pt x="84" y="220"/>
                    <a:pt x="84" y="220"/>
                    <a:pt x="84" y="220"/>
                  </a:cubicBezTo>
                  <a:cubicBezTo>
                    <a:pt x="84" y="219"/>
                    <a:pt x="84" y="219"/>
                    <a:pt x="84" y="219"/>
                  </a:cubicBezTo>
                  <a:cubicBezTo>
                    <a:pt x="84" y="219"/>
                    <a:pt x="84" y="219"/>
                    <a:pt x="84" y="219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89" y="208"/>
                    <a:pt x="91" y="207"/>
                    <a:pt x="94" y="205"/>
                  </a:cubicBezTo>
                  <a:close/>
                  <a:moveTo>
                    <a:pt x="94" y="310"/>
                  </a:moveTo>
                  <a:cubicBezTo>
                    <a:pt x="94" y="323"/>
                    <a:pt x="94" y="323"/>
                    <a:pt x="94" y="323"/>
                  </a:cubicBezTo>
                  <a:cubicBezTo>
                    <a:pt x="90" y="321"/>
                    <a:pt x="90" y="321"/>
                    <a:pt x="90" y="321"/>
                  </a:cubicBezTo>
                  <a:cubicBezTo>
                    <a:pt x="91" y="318"/>
                    <a:pt x="91" y="314"/>
                    <a:pt x="92" y="310"/>
                  </a:cubicBezTo>
                  <a:cubicBezTo>
                    <a:pt x="93" y="310"/>
                    <a:pt x="93" y="310"/>
                    <a:pt x="94" y="310"/>
                  </a:cubicBezTo>
                  <a:close/>
                  <a:moveTo>
                    <a:pt x="94" y="369"/>
                  </a:moveTo>
                  <a:cubicBezTo>
                    <a:pt x="94" y="382"/>
                    <a:pt x="94" y="382"/>
                    <a:pt x="94" y="382"/>
                  </a:cubicBezTo>
                  <a:cubicBezTo>
                    <a:pt x="92" y="382"/>
                    <a:pt x="91" y="382"/>
                    <a:pt x="90" y="383"/>
                  </a:cubicBezTo>
                  <a:cubicBezTo>
                    <a:pt x="87" y="381"/>
                    <a:pt x="85" y="379"/>
                    <a:pt x="84" y="377"/>
                  </a:cubicBezTo>
                  <a:cubicBezTo>
                    <a:pt x="84" y="351"/>
                    <a:pt x="84" y="351"/>
                    <a:pt x="84" y="351"/>
                  </a:cubicBezTo>
                  <a:cubicBezTo>
                    <a:pt x="87" y="351"/>
                    <a:pt x="90" y="352"/>
                    <a:pt x="92" y="352"/>
                  </a:cubicBezTo>
                  <a:cubicBezTo>
                    <a:pt x="90" y="358"/>
                    <a:pt x="89" y="364"/>
                    <a:pt x="90" y="370"/>
                  </a:cubicBezTo>
                  <a:cubicBezTo>
                    <a:pt x="91" y="370"/>
                    <a:pt x="92" y="369"/>
                    <a:pt x="94" y="369"/>
                  </a:cubicBezTo>
                  <a:close/>
                  <a:moveTo>
                    <a:pt x="94" y="397"/>
                  </a:moveTo>
                  <a:cubicBezTo>
                    <a:pt x="94" y="409"/>
                    <a:pt x="94" y="409"/>
                    <a:pt x="94" y="409"/>
                  </a:cubicBezTo>
                  <a:cubicBezTo>
                    <a:pt x="84" y="409"/>
                    <a:pt x="84" y="409"/>
                    <a:pt x="84" y="409"/>
                  </a:cubicBezTo>
                  <a:cubicBezTo>
                    <a:pt x="84" y="397"/>
                    <a:pt x="84" y="397"/>
                    <a:pt x="84" y="397"/>
                  </a:cubicBezTo>
                  <a:cubicBezTo>
                    <a:pt x="94" y="397"/>
                    <a:pt x="94" y="397"/>
                    <a:pt x="94" y="397"/>
                  </a:cubicBezTo>
                  <a:close/>
                  <a:moveTo>
                    <a:pt x="94" y="426"/>
                  </a:moveTo>
                  <a:cubicBezTo>
                    <a:pt x="94" y="437"/>
                    <a:pt x="94" y="437"/>
                    <a:pt x="94" y="437"/>
                  </a:cubicBezTo>
                  <a:cubicBezTo>
                    <a:pt x="90" y="437"/>
                    <a:pt x="87" y="438"/>
                    <a:pt x="84" y="438"/>
                  </a:cubicBezTo>
                  <a:cubicBezTo>
                    <a:pt x="84" y="427"/>
                    <a:pt x="84" y="427"/>
                    <a:pt x="84" y="427"/>
                  </a:cubicBezTo>
                  <a:cubicBezTo>
                    <a:pt x="94" y="426"/>
                    <a:pt x="94" y="426"/>
                    <a:pt x="94" y="426"/>
                  </a:cubicBezTo>
                  <a:close/>
                  <a:moveTo>
                    <a:pt x="94" y="446"/>
                  </a:moveTo>
                  <a:cubicBezTo>
                    <a:pt x="94" y="464"/>
                    <a:pt x="94" y="464"/>
                    <a:pt x="94" y="464"/>
                  </a:cubicBezTo>
                  <a:cubicBezTo>
                    <a:pt x="91" y="465"/>
                    <a:pt x="89" y="465"/>
                    <a:pt x="86" y="465"/>
                  </a:cubicBezTo>
                  <a:cubicBezTo>
                    <a:pt x="86" y="461"/>
                    <a:pt x="86" y="456"/>
                    <a:pt x="86" y="451"/>
                  </a:cubicBezTo>
                  <a:cubicBezTo>
                    <a:pt x="94" y="446"/>
                    <a:pt x="94" y="446"/>
                    <a:pt x="94" y="446"/>
                  </a:cubicBezTo>
                  <a:close/>
                  <a:moveTo>
                    <a:pt x="94" y="575"/>
                  </a:moveTo>
                  <a:cubicBezTo>
                    <a:pt x="94" y="592"/>
                    <a:pt x="94" y="592"/>
                    <a:pt x="94" y="592"/>
                  </a:cubicBezTo>
                  <a:cubicBezTo>
                    <a:pt x="92" y="588"/>
                    <a:pt x="90" y="585"/>
                    <a:pt x="88" y="579"/>
                  </a:cubicBezTo>
                  <a:cubicBezTo>
                    <a:pt x="87" y="579"/>
                    <a:pt x="86" y="579"/>
                    <a:pt x="85" y="579"/>
                  </a:cubicBezTo>
                  <a:cubicBezTo>
                    <a:pt x="85" y="581"/>
                    <a:pt x="84" y="582"/>
                    <a:pt x="84" y="583"/>
                  </a:cubicBezTo>
                  <a:cubicBezTo>
                    <a:pt x="84" y="558"/>
                    <a:pt x="84" y="558"/>
                    <a:pt x="84" y="558"/>
                  </a:cubicBezTo>
                  <a:cubicBezTo>
                    <a:pt x="86" y="561"/>
                    <a:pt x="87" y="566"/>
                    <a:pt x="88" y="571"/>
                  </a:cubicBezTo>
                  <a:cubicBezTo>
                    <a:pt x="90" y="572"/>
                    <a:pt x="92" y="573"/>
                    <a:pt x="94" y="575"/>
                  </a:cubicBezTo>
                  <a:close/>
                  <a:moveTo>
                    <a:pt x="76" y="164"/>
                  </a:moveTo>
                  <a:cubicBezTo>
                    <a:pt x="78" y="162"/>
                    <a:pt x="80" y="160"/>
                    <a:pt x="82" y="158"/>
                  </a:cubicBezTo>
                  <a:cubicBezTo>
                    <a:pt x="83" y="157"/>
                    <a:pt x="83" y="156"/>
                    <a:pt x="84" y="155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0" y="170"/>
                    <a:pt x="78" y="172"/>
                    <a:pt x="76" y="176"/>
                  </a:cubicBezTo>
                  <a:cubicBezTo>
                    <a:pt x="76" y="164"/>
                    <a:pt x="76" y="164"/>
                    <a:pt x="76" y="164"/>
                  </a:cubicBezTo>
                  <a:close/>
                  <a:moveTo>
                    <a:pt x="84" y="642"/>
                  </a:moveTo>
                  <a:cubicBezTo>
                    <a:pt x="81" y="639"/>
                    <a:pt x="79" y="635"/>
                    <a:pt x="76" y="632"/>
                  </a:cubicBezTo>
                  <a:cubicBezTo>
                    <a:pt x="76" y="618"/>
                    <a:pt x="76" y="618"/>
                    <a:pt x="76" y="618"/>
                  </a:cubicBezTo>
                  <a:cubicBezTo>
                    <a:pt x="78" y="621"/>
                    <a:pt x="79" y="624"/>
                    <a:pt x="82" y="628"/>
                  </a:cubicBezTo>
                  <a:cubicBezTo>
                    <a:pt x="84" y="628"/>
                    <a:pt x="84" y="628"/>
                    <a:pt x="84" y="628"/>
                  </a:cubicBezTo>
                  <a:cubicBezTo>
                    <a:pt x="84" y="642"/>
                    <a:pt x="84" y="642"/>
                    <a:pt x="84" y="642"/>
                  </a:cubicBezTo>
                  <a:close/>
                  <a:moveTo>
                    <a:pt x="84" y="183"/>
                  </a:moveTo>
                  <a:cubicBezTo>
                    <a:pt x="84" y="192"/>
                    <a:pt x="84" y="192"/>
                    <a:pt x="84" y="192"/>
                  </a:cubicBezTo>
                  <a:cubicBezTo>
                    <a:pt x="76" y="192"/>
                    <a:pt x="76" y="192"/>
                    <a:pt x="76" y="19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9" y="182"/>
                    <a:pt x="81" y="183"/>
                    <a:pt x="84" y="183"/>
                  </a:cubicBezTo>
                  <a:close/>
                  <a:moveTo>
                    <a:pt x="84" y="209"/>
                  </a:moveTo>
                  <a:cubicBezTo>
                    <a:pt x="84" y="219"/>
                    <a:pt x="84" y="219"/>
                    <a:pt x="84" y="219"/>
                  </a:cubicBezTo>
                  <a:cubicBezTo>
                    <a:pt x="81" y="219"/>
                    <a:pt x="79" y="219"/>
                    <a:pt x="76" y="219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80" y="210"/>
                    <a:pt x="82" y="209"/>
                    <a:pt x="84" y="209"/>
                  </a:cubicBezTo>
                  <a:close/>
                  <a:moveTo>
                    <a:pt x="84" y="220"/>
                  </a:moveTo>
                  <a:cubicBezTo>
                    <a:pt x="84" y="236"/>
                    <a:pt x="84" y="236"/>
                    <a:pt x="84" y="236"/>
                  </a:cubicBezTo>
                  <a:cubicBezTo>
                    <a:pt x="82" y="239"/>
                    <a:pt x="81" y="241"/>
                    <a:pt x="79" y="243"/>
                  </a:cubicBezTo>
                  <a:cubicBezTo>
                    <a:pt x="78" y="247"/>
                    <a:pt x="77" y="250"/>
                    <a:pt x="76" y="253"/>
                  </a:cubicBezTo>
                  <a:cubicBezTo>
                    <a:pt x="76" y="234"/>
                    <a:pt x="76" y="234"/>
                    <a:pt x="76" y="234"/>
                  </a:cubicBezTo>
                  <a:cubicBezTo>
                    <a:pt x="77" y="234"/>
                    <a:pt x="77" y="234"/>
                    <a:pt x="78" y="233"/>
                  </a:cubicBezTo>
                  <a:cubicBezTo>
                    <a:pt x="80" y="229"/>
                    <a:pt x="82" y="224"/>
                    <a:pt x="84" y="220"/>
                  </a:cubicBezTo>
                  <a:close/>
                  <a:moveTo>
                    <a:pt x="84" y="351"/>
                  </a:moveTo>
                  <a:cubicBezTo>
                    <a:pt x="84" y="377"/>
                    <a:pt x="84" y="377"/>
                    <a:pt x="84" y="377"/>
                  </a:cubicBezTo>
                  <a:cubicBezTo>
                    <a:pt x="79" y="370"/>
                    <a:pt x="80" y="362"/>
                    <a:pt x="82" y="351"/>
                  </a:cubicBezTo>
                  <a:cubicBezTo>
                    <a:pt x="82" y="351"/>
                    <a:pt x="83" y="351"/>
                    <a:pt x="84" y="351"/>
                  </a:cubicBezTo>
                  <a:close/>
                  <a:moveTo>
                    <a:pt x="84" y="397"/>
                  </a:moveTo>
                  <a:cubicBezTo>
                    <a:pt x="84" y="409"/>
                    <a:pt x="84" y="409"/>
                    <a:pt x="84" y="409"/>
                  </a:cubicBezTo>
                  <a:cubicBezTo>
                    <a:pt x="80" y="409"/>
                    <a:pt x="80" y="409"/>
                    <a:pt x="80" y="409"/>
                  </a:cubicBezTo>
                  <a:cubicBezTo>
                    <a:pt x="80" y="405"/>
                    <a:pt x="80" y="401"/>
                    <a:pt x="80" y="397"/>
                  </a:cubicBezTo>
                  <a:cubicBezTo>
                    <a:pt x="84" y="397"/>
                    <a:pt x="84" y="397"/>
                    <a:pt x="84" y="397"/>
                  </a:cubicBezTo>
                  <a:close/>
                  <a:moveTo>
                    <a:pt x="84" y="427"/>
                  </a:moveTo>
                  <a:cubicBezTo>
                    <a:pt x="84" y="438"/>
                    <a:pt x="84" y="438"/>
                    <a:pt x="84" y="438"/>
                  </a:cubicBezTo>
                  <a:cubicBezTo>
                    <a:pt x="83" y="438"/>
                    <a:pt x="83" y="438"/>
                    <a:pt x="83" y="438"/>
                  </a:cubicBezTo>
                  <a:cubicBezTo>
                    <a:pt x="82" y="435"/>
                    <a:pt x="82" y="431"/>
                    <a:pt x="82" y="427"/>
                  </a:cubicBezTo>
                  <a:cubicBezTo>
                    <a:pt x="84" y="427"/>
                    <a:pt x="84" y="427"/>
                    <a:pt x="84" y="427"/>
                  </a:cubicBezTo>
                  <a:close/>
                  <a:moveTo>
                    <a:pt x="84" y="558"/>
                  </a:moveTo>
                  <a:cubicBezTo>
                    <a:pt x="84" y="583"/>
                    <a:pt x="84" y="583"/>
                    <a:pt x="84" y="583"/>
                  </a:cubicBezTo>
                  <a:cubicBezTo>
                    <a:pt x="83" y="585"/>
                    <a:pt x="81" y="588"/>
                    <a:pt x="76" y="597"/>
                  </a:cubicBezTo>
                  <a:cubicBezTo>
                    <a:pt x="76" y="576"/>
                    <a:pt x="76" y="576"/>
                    <a:pt x="76" y="576"/>
                  </a:cubicBezTo>
                  <a:cubicBezTo>
                    <a:pt x="79" y="571"/>
                    <a:pt x="79" y="571"/>
                    <a:pt x="79" y="571"/>
                  </a:cubicBezTo>
                  <a:cubicBezTo>
                    <a:pt x="79" y="567"/>
                    <a:pt x="78" y="563"/>
                    <a:pt x="76" y="560"/>
                  </a:cubicBezTo>
                  <a:cubicBezTo>
                    <a:pt x="76" y="545"/>
                    <a:pt x="76" y="545"/>
                    <a:pt x="76" y="545"/>
                  </a:cubicBezTo>
                  <a:cubicBezTo>
                    <a:pt x="80" y="550"/>
                    <a:pt x="82" y="553"/>
                    <a:pt x="84" y="558"/>
                  </a:cubicBezTo>
                  <a:close/>
                  <a:moveTo>
                    <a:pt x="68" y="175"/>
                  </a:moveTo>
                  <a:cubicBezTo>
                    <a:pt x="70" y="171"/>
                    <a:pt x="73" y="168"/>
                    <a:pt x="76" y="164"/>
                  </a:cubicBezTo>
                  <a:cubicBezTo>
                    <a:pt x="76" y="176"/>
                    <a:pt x="76" y="176"/>
                    <a:pt x="76" y="176"/>
                  </a:cubicBezTo>
                  <a:cubicBezTo>
                    <a:pt x="75" y="177"/>
                    <a:pt x="74" y="179"/>
                    <a:pt x="73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92"/>
                    <a:pt x="76" y="192"/>
                    <a:pt x="76" y="192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71" y="192"/>
                    <a:pt x="69" y="193"/>
                    <a:pt x="68" y="194"/>
                  </a:cubicBezTo>
                  <a:cubicBezTo>
                    <a:pt x="68" y="175"/>
                    <a:pt x="68" y="175"/>
                    <a:pt x="68" y="175"/>
                  </a:cubicBezTo>
                  <a:close/>
                  <a:moveTo>
                    <a:pt x="76" y="632"/>
                  </a:moveTo>
                  <a:cubicBezTo>
                    <a:pt x="74" y="630"/>
                    <a:pt x="72" y="627"/>
                    <a:pt x="71" y="625"/>
                  </a:cubicBezTo>
                  <a:cubicBezTo>
                    <a:pt x="70" y="623"/>
                    <a:pt x="69" y="622"/>
                    <a:pt x="68" y="620"/>
                  </a:cubicBezTo>
                  <a:cubicBezTo>
                    <a:pt x="68" y="593"/>
                    <a:pt x="68" y="593"/>
                    <a:pt x="68" y="593"/>
                  </a:cubicBezTo>
                  <a:cubicBezTo>
                    <a:pt x="71" y="587"/>
                    <a:pt x="73" y="582"/>
                    <a:pt x="76" y="576"/>
                  </a:cubicBezTo>
                  <a:cubicBezTo>
                    <a:pt x="76" y="597"/>
                    <a:pt x="76" y="597"/>
                    <a:pt x="76" y="597"/>
                  </a:cubicBezTo>
                  <a:cubicBezTo>
                    <a:pt x="74" y="601"/>
                    <a:pt x="74" y="601"/>
                    <a:pt x="74" y="601"/>
                  </a:cubicBezTo>
                  <a:cubicBezTo>
                    <a:pt x="73" y="609"/>
                    <a:pt x="73" y="613"/>
                    <a:pt x="76" y="618"/>
                  </a:cubicBezTo>
                  <a:cubicBezTo>
                    <a:pt x="76" y="632"/>
                    <a:pt x="76" y="632"/>
                    <a:pt x="76" y="632"/>
                  </a:cubicBezTo>
                  <a:close/>
                  <a:moveTo>
                    <a:pt x="76" y="211"/>
                  </a:moveTo>
                  <a:cubicBezTo>
                    <a:pt x="76" y="219"/>
                    <a:pt x="76" y="219"/>
                    <a:pt x="76" y="219"/>
                  </a:cubicBezTo>
                  <a:cubicBezTo>
                    <a:pt x="73" y="219"/>
                    <a:pt x="71" y="219"/>
                    <a:pt x="68" y="219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76" y="211"/>
                    <a:pt x="76" y="211"/>
                    <a:pt x="76" y="211"/>
                  </a:cubicBezTo>
                  <a:close/>
                  <a:moveTo>
                    <a:pt x="76" y="234"/>
                  </a:moveTo>
                  <a:cubicBezTo>
                    <a:pt x="76" y="253"/>
                    <a:pt x="76" y="253"/>
                    <a:pt x="76" y="253"/>
                  </a:cubicBezTo>
                  <a:cubicBezTo>
                    <a:pt x="74" y="259"/>
                    <a:pt x="72" y="264"/>
                    <a:pt x="68" y="269"/>
                  </a:cubicBezTo>
                  <a:cubicBezTo>
                    <a:pt x="68" y="253"/>
                    <a:pt x="68" y="253"/>
                    <a:pt x="68" y="253"/>
                  </a:cubicBezTo>
                  <a:cubicBezTo>
                    <a:pt x="69" y="248"/>
                    <a:pt x="69" y="248"/>
                    <a:pt x="69" y="248"/>
                  </a:cubicBezTo>
                  <a:cubicBezTo>
                    <a:pt x="68" y="248"/>
                    <a:pt x="68" y="248"/>
                    <a:pt x="68" y="248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71" y="237"/>
                    <a:pt x="73" y="236"/>
                    <a:pt x="76" y="234"/>
                  </a:cubicBezTo>
                  <a:close/>
                  <a:moveTo>
                    <a:pt x="76" y="545"/>
                  </a:moveTo>
                  <a:cubicBezTo>
                    <a:pt x="76" y="560"/>
                    <a:pt x="76" y="560"/>
                    <a:pt x="76" y="560"/>
                  </a:cubicBezTo>
                  <a:cubicBezTo>
                    <a:pt x="75" y="557"/>
                    <a:pt x="73" y="554"/>
                    <a:pt x="72" y="551"/>
                  </a:cubicBezTo>
                  <a:cubicBezTo>
                    <a:pt x="70" y="553"/>
                    <a:pt x="69" y="555"/>
                    <a:pt x="68" y="557"/>
                  </a:cubicBezTo>
                  <a:cubicBezTo>
                    <a:pt x="68" y="522"/>
                    <a:pt x="68" y="522"/>
                    <a:pt x="68" y="522"/>
                  </a:cubicBezTo>
                  <a:cubicBezTo>
                    <a:pt x="69" y="524"/>
                    <a:pt x="70" y="527"/>
                    <a:pt x="72" y="530"/>
                  </a:cubicBezTo>
                  <a:cubicBezTo>
                    <a:pt x="72" y="534"/>
                    <a:pt x="73" y="539"/>
                    <a:pt x="74" y="543"/>
                  </a:cubicBezTo>
                  <a:cubicBezTo>
                    <a:pt x="75" y="544"/>
                    <a:pt x="76" y="545"/>
                    <a:pt x="76" y="545"/>
                  </a:cubicBezTo>
                  <a:close/>
                  <a:moveTo>
                    <a:pt x="60" y="187"/>
                  </a:moveTo>
                  <a:cubicBezTo>
                    <a:pt x="63" y="183"/>
                    <a:pt x="65" y="179"/>
                    <a:pt x="68" y="175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5" y="196"/>
                    <a:pt x="62" y="198"/>
                    <a:pt x="60" y="201"/>
                  </a:cubicBezTo>
                  <a:cubicBezTo>
                    <a:pt x="60" y="187"/>
                    <a:pt x="60" y="187"/>
                    <a:pt x="60" y="187"/>
                  </a:cubicBezTo>
                  <a:close/>
                  <a:moveTo>
                    <a:pt x="68" y="620"/>
                  </a:moveTo>
                  <a:cubicBezTo>
                    <a:pt x="66" y="616"/>
                    <a:pt x="64" y="612"/>
                    <a:pt x="62" y="609"/>
                  </a:cubicBezTo>
                  <a:cubicBezTo>
                    <a:pt x="62" y="608"/>
                    <a:pt x="61" y="607"/>
                    <a:pt x="60" y="607"/>
                  </a:cubicBezTo>
                  <a:cubicBezTo>
                    <a:pt x="60" y="593"/>
                    <a:pt x="60" y="593"/>
                    <a:pt x="60" y="593"/>
                  </a:cubicBezTo>
                  <a:cubicBezTo>
                    <a:pt x="61" y="595"/>
                    <a:pt x="63" y="598"/>
                    <a:pt x="64" y="601"/>
                  </a:cubicBezTo>
                  <a:cubicBezTo>
                    <a:pt x="68" y="593"/>
                    <a:pt x="68" y="593"/>
                    <a:pt x="68" y="593"/>
                  </a:cubicBezTo>
                  <a:cubicBezTo>
                    <a:pt x="68" y="620"/>
                    <a:pt x="68" y="620"/>
                    <a:pt x="68" y="620"/>
                  </a:cubicBezTo>
                  <a:close/>
                  <a:moveTo>
                    <a:pt x="68" y="211"/>
                  </a:moveTo>
                  <a:cubicBezTo>
                    <a:pt x="68" y="219"/>
                    <a:pt x="68" y="219"/>
                    <a:pt x="68" y="219"/>
                  </a:cubicBezTo>
                  <a:cubicBezTo>
                    <a:pt x="65" y="220"/>
                    <a:pt x="63" y="220"/>
                    <a:pt x="60" y="22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63" y="211"/>
                    <a:pt x="65" y="211"/>
                    <a:pt x="68" y="211"/>
                  </a:cubicBezTo>
                  <a:close/>
                  <a:moveTo>
                    <a:pt x="68" y="238"/>
                  </a:moveTo>
                  <a:cubicBezTo>
                    <a:pt x="68" y="248"/>
                    <a:pt x="68" y="248"/>
                    <a:pt x="68" y="248"/>
                  </a:cubicBezTo>
                  <a:cubicBezTo>
                    <a:pt x="65" y="249"/>
                    <a:pt x="63" y="249"/>
                    <a:pt x="60" y="249"/>
                  </a:cubicBezTo>
                  <a:cubicBezTo>
                    <a:pt x="60" y="239"/>
                    <a:pt x="60" y="239"/>
                    <a:pt x="60" y="239"/>
                  </a:cubicBezTo>
                  <a:cubicBezTo>
                    <a:pt x="63" y="239"/>
                    <a:pt x="65" y="238"/>
                    <a:pt x="68" y="238"/>
                  </a:cubicBezTo>
                  <a:close/>
                  <a:moveTo>
                    <a:pt x="68" y="253"/>
                  </a:moveTo>
                  <a:cubicBezTo>
                    <a:pt x="68" y="269"/>
                    <a:pt x="68" y="269"/>
                    <a:pt x="68" y="269"/>
                  </a:cubicBezTo>
                  <a:cubicBezTo>
                    <a:pt x="67" y="269"/>
                    <a:pt x="67" y="270"/>
                    <a:pt x="67" y="270"/>
                  </a:cubicBezTo>
                  <a:cubicBezTo>
                    <a:pt x="65" y="278"/>
                    <a:pt x="64" y="287"/>
                    <a:pt x="60" y="295"/>
                  </a:cubicBezTo>
                  <a:cubicBezTo>
                    <a:pt x="60" y="265"/>
                    <a:pt x="60" y="265"/>
                    <a:pt x="60" y="265"/>
                  </a:cubicBezTo>
                  <a:cubicBezTo>
                    <a:pt x="61" y="265"/>
                    <a:pt x="61" y="264"/>
                    <a:pt x="62" y="264"/>
                  </a:cubicBezTo>
                  <a:cubicBezTo>
                    <a:pt x="64" y="261"/>
                    <a:pt x="65" y="260"/>
                    <a:pt x="68" y="253"/>
                  </a:cubicBezTo>
                  <a:close/>
                  <a:moveTo>
                    <a:pt x="68" y="522"/>
                  </a:moveTo>
                  <a:cubicBezTo>
                    <a:pt x="68" y="557"/>
                    <a:pt x="68" y="557"/>
                    <a:pt x="68" y="557"/>
                  </a:cubicBezTo>
                  <a:cubicBezTo>
                    <a:pt x="65" y="562"/>
                    <a:pt x="62" y="565"/>
                    <a:pt x="60" y="569"/>
                  </a:cubicBezTo>
                  <a:cubicBezTo>
                    <a:pt x="60" y="551"/>
                    <a:pt x="60" y="551"/>
                    <a:pt x="60" y="551"/>
                  </a:cubicBezTo>
                  <a:cubicBezTo>
                    <a:pt x="65" y="543"/>
                    <a:pt x="65" y="535"/>
                    <a:pt x="61" y="523"/>
                  </a:cubicBezTo>
                  <a:cubicBezTo>
                    <a:pt x="60" y="523"/>
                    <a:pt x="60" y="523"/>
                    <a:pt x="60" y="523"/>
                  </a:cubicBezTo>
                  <a:cubicBezTo>
                    <a:pt x="60" y="501"/>
                    <a:pt x="60" y="501"/>
                    <a:pt x="60" y="501"/>
                  </a:cubicBezTo>
                  <a:cubicBezTo>
                    <a:pt x="63" y="508"/>
                    <a:pt x="65" y="515"/>
                    <a:pt x="68" y="522"/>
                  </a:cubicBezTo>
                  <a:close/>
                  <a:moveTo>
                    <a:pt x="53" y="198"/>
                  </a:moveTo>
                  <a:cubicBezTo>
                    <a:pt x="53" y="198"/>
                    <a:pt x="54" y="197"/>
                    <a:pt x="54" y="196"/>
                  </a:cubicBezTo>
                  <a:cubicBezTo>
                    <a:pt x="56" y="193"/>
                    <a:pt x="59" y="190"/>
                    <a:pt x="60" y="187"/>
                  </a:cubicBezTo>
                  <a:cubicBezTo>
                    <a:pt x="60" y="201"/>
                    <a:pt x="60" y="201"/>
                    <a:pt x="60" y="201"/>
                  </a:cubicBezTo>
                  <a:cubicBezTo>
                    <a:pt x="59" y="204"/>
                    <a:pt x="57" y="207"/>
                    <a:pt x="56" y="211"/>
                  </a:cubicBezTo>
                  <a:cubicBezTo>
                    <a:pt x="57" y="211"/>
                    <a:pt x="59" y="211"/>
                    <a:pt x="60" y="211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58" y="221"/>
                    <a:pt x="55" y="222"/>
                    <a:pt x="53" y="223"/>
                  </a:cubicBezTo>
                  <a:cubicBezTo>
                    <a:pt x="53" y="198"/>
                    <a:pt x="53" y="198"/>
                    <a:pt x="53" y="198"/>
                  </a:cubicBezTo>
                  <a:close/>
                  <a:moveTo>
                    <a:pt x="60" y="607"/>
                  </a:moveTo>
                  <a:cubicBezTo>
                    <a:pt x="57" y="603"/>
                    <a:pt x="55" y="600"/>
                    <a:pt x="53" y="596"/>
                  </a:cubicBezTo>
                  <a:cubicBezTo>
                    <a:pt x="53" y="563"/>
                    <a:pt x="53" y="563"/>
                    <a:pt x="53" y="563"/>
                  </a:cubicBezTo>
                  <a:cubicBezTo>
                    <a:pt x="56" y="558"/>
                    <a:pt x="59" y="554"/>
                    <a:pt x="60" y="551"/>
                  </a:cubicBezTo>
                  <a:cubicBezTo>
                    <a:pt x="60" y="569"/>
                    <a:pt x="60" y="569"/>
                    <a:pt x="60" y="569"/>
                  </a:cubicBezTo>
                  <a:cubicBezTo>
                    <a:pt x="56" y="576"/>
                    <a:pt x="55" y="582"/>
                    <a:pt x="60" y="593"/>
                  </a:cubicBezTo>
                  <a:cubicBezTo>
                    <a:pt x="60" y="607"/>
                    <a:pt x="60" y="607"/>
                    <a:pt x="60" y="607"/>
                  </a:cubicBezTo>
                  <a:close/>
                  <a:moveTo>
                    <a:pt x="60" y="239"/>
                  </a:moveTo>
                  <a:cubicBezTo>
                    <a:pt x="60" y="249"/>
                    <a:pt x="60" y="249"/>
                    <a:pt x="60" y="249"/>
                  </a:cubicBezTo>
                  <a:cubicBezTo>
                    <a:pt x="58" y="249"/>
                    <a:pt x="55" y="249"/>
                    <a:pt x="53" y="249"/>
                  </a:cubicBezTo>
                  <a:cubicBezTo>
                    <a:pt x="53" y="241"/>
                    <a:pt x="53" y="241"/>
                    <a:pt x="53" y="241"/>
                  </a:cubicBezTo>
                  <a:cubicBezTo>
                    <a:pt x="55" y="240"/>
                    <a:pt x="58" y="240"/>
                    <a:pt x="60" y="239"/>
                  </a:cubicBezTo>
                  <a:close/>
                  <a:moveTo>
                    <a:pt x="60" y="265"/>
                  </a:moveTo>
                  <a:cubicBezTo>
                    <a:pt x="60" y="295"/>
                    <a:pt x="60" y="295"/>
                    <a:pt x="60" y="295"/>
                  </a:cubicBezTo>
                  <a:cubicBezTo>
                    <a:pt x="59" y="297"/>
                    <a:pt x="58" y="299"/>
                    <a:pt x="56" y="300"/>
                  </a:cubicBezTo>
                  <a:cubicBezTo>
                    <a:pt x="56" y="310"/>
                    <a:pt x="55" y="316"/>
                    <a:pt x="53" y="323"/>
                  </a:cubicBezTo>
                  <a:cubicBezTo>
                    <a:pt x="53" y="290"/>
                    <a:pt x="53" y="290"/>
                    <a:pt x="53" y="290"/>
                  </a:cubicBezTo>
                  <a:cubicBezTo>
                    <a:pt x="55" y="287"/>
                    <a:pt x="56" y="282"/>
                    <a:pt x="57" y="276"/>
                  </a:cubicBezTo>
                  <a:cubicBezTo>
                    <a:pt x="56" y="276"/>
                    <a:pt x="55" y="277"/>
                    <a:pt x="53" y="277"/>
                  </a:cubicBezTo>
                  <a:cubicBezTo>
                    <a:pt x="53" y="268"/>
                    <a:pt x="53" y="268"/>
                    <a:pt x="53" y="268"/>
                  </a:cubicBezTo>
                  <a:cubicBezTo>
                    <a:pt x="55" y="267"/>
                    <a:pt x="58" y="266"/>
                    <a:pt x="60" y="265"/>
                  </a:cubicBezTo>
                  <a:close/>
                  <a:moveTo>
                    <a:pt x="60" y="501"/>
                  </a:moveTo>
                  <a:cubicBezTo>
                    <a:pt x="60" y="523"/>
                    <a:pt x="60" y="523"/>
                    <a:pt x="60" y="523"/>
                  </a:cubicBezTo>
                  <a:cubicBezTo>
                    <a:pt x="59" y="523"/>
                    <a:pt x="59" y="523"/>
                    <a:pt x="58" y="524"/>
                  </a:cubicBezTo>
                  <a:cubicBezTo>
                    <a:pt x="56" y="526"/>
                    <a:pt x="54" y="528"/>
                    <a:pt x="53" y="530"/>
                  </a:cubicBezTo>
                  <a:cubicBezTo>
                    <a:pt x="53" y="512"/>
                    <a:pt x="53" y="512"/>
                    <a:pt x="53" y="512"/>
                  </a:cubicBezTo>
                  <a:cubicBezTo>
                    <a:pt x="53" y="509"/>
                    <a:pt x="53" y="507"/>
                    <a:pt x="53" y="504"/>
                  </a:cubicBezTo>
                  <a:cubicBezTo>
                    <a:pt x="53" y="469"/>
                    <a:pt x="53" y="469"/>
                    <a:pt x="53" y="469"/>
                  </a:cubicBezTo>
                  <a:cubicBezTo>
                    <a:pt x="53" y="470"/>
                    <a:pt x="54" y="472"/>
                    <a:pt x="54" y="474"/>
                  </a:cubicBezTo>
                  <a:cubicBezTo>
                    <a:pt x="54" y="477"/>
                    <a:pt x="54" y="481"/>
                    <a:pt x="54" y="485"/>
                  </a:cubicBezTo>
                  <a:cubicBezTo>
                    <a:pt x="56" y="490"/>
                    <a:pt x="59" y="496"/>
                    <a:pt x="60" y="501"/>
                  </a:cubicBezTo>
                  <a:close/>
                  <a:moveTo>
                    <a:pt x="44" y="215"/>
                  </a:moveTo>
                  <a:cubicBezTo>
                    <a:pt x="47" y="210"/>
                    <a:pt x="50" y="204"/>
                    <a:pt x="53" y="198"/>
                  </a:cubicBezTo>
                  <a:cubicBezTo>
                    <a:pt x="53" y="223"/>
                    <a:pt x="53" y="223"/>
                    <a:pt x="53" y="223"/>
                  </a:cubicBezTo>
                  <a:cubicBezTo>
                    <a:pt x="49" y="224"/>
                    <a:pt x="46" y="227"/>
                    <a:pt x="44" y="231"/>
                  </a:cubicBezTo>
                  <a:cubicBezTo>
                    <a:pt x="44" y="215"/>
                    <a:pt x="44" y="215"/>
                    <a:pt x="44" y="215"/>
                  </a:cubicBezTo>
                  <a:close/>
                  <a:moveTo>
                    <a:pt x="53" y="596"/>
                  </a:moveTo>
                  <a:cubicBezTo>
                    <a:pt x="50" y="592"/>
                    <a:pt x="47" y="586"/>
                    <a:pt x="46" y="580"/>
                  </a:cubicBezTo>
                  <a:cubicBezTo>
                    <a:pt x="45" y="579"/>
                    <a:pt x="45" y="579"/>
                    <a:pt x="44" y="578"/>
                  </a:cubicBezTo>
                  <a:cubicBezTo>
                    <a:pt x="44" y="563"/>
                    <a:pt x="44" y="563"/>
                    <a:pt x="44" y="563"/>
                  </a:cubicBezTo>
                  <a:cubicBezTo>
                    <a:pt x="45" y="565"/>
                    <a:pt x="46" y="567"/>
                    <a:pt x="48" y="570"/>
                  </a:cubicBezTo>
                  <a:cubicBezTo>
                    <a:pt x="49" y="567"/>
                    <a:pt x="51" y="565"/>
                    <a:pt x="53" y="563"/>
                  </a:cubicBezTo>
                  <a:cubicBezTo>
                    <a:pt x="53" y="596"/>
                    <a:pt x="53" y="596"/>
                    <a:pt x="53" y="596"/>
                  </a:cubicBezTo>
                  <a:close/>
                  <a:moveTo>
                    <a:pt x="53" y="241"/>
                  </a:moveTo>
                  <a:cubicBezTo>
                    <a:pt x="53" y="249"/>
                    <a:pt x="53" y="249"/>
                    <a:pt x="53" y="249"/>
                  </a:cubicBezTo>
                  <a:cubicBezTo>
                    <a:pt x="50" y="249"/>
                    <a:pt x="47" y="250"/>
                    <a:pt x="44" y="251"/>
                  </a:cubicBezTo>
                  <a:cubicBezTo>
                    <a:pt x="44" y="241"/>
                    <a:pt x="44" y="241"/>
                    <a:pt x="44" y="241"/>
                  </a:cubicBezTo>
                  <a:cubicBezTo>
                    <a:pt x="47" y="241"/>
                    <a:pt x="50" y="241"/>
                    <a:pt x="53" y="241"/>
                  </a:cubicBezTo>
                  <a:close/>
                  <a:moveTo>
                    <a:pt x="53" y="268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0" y="278"/>
                    <a:pt x="47" y="278"/>
                    <a:pt x="44" y="27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7" y="270"/>
                    <a:pt x="50" y="269"/>
                    <a:pt x="53" y="268"/>
                  </a:cubicBezTo>
                  <a:close/>
                  <a:moveTo>
                    <a:pt x="53" y="290"/>
                  </a:moveTo>
                  <a:cubicBezTo>
                    <a:pt x="53" y="323"/>
                    <a:pt x="53" y="323"/>
                    <a:pt x="53" y="323"/>
                  </a:cubicBezTo>
                  <a:cubicBezTo>
                    <a:pt x="52" y="325"/>
                    <a:pt x="51" y="327"/>
                    <a:pt x="49" y="330"/>
                  </a:cubicBezTo>
                  <a:cubicBezTo>
                    <a:pt x="49" y="336"/>
                    <a:pt x="49" y="342"/>
                    <a:pt x="49" y="349"/>
                  </a:cubicBezTo>
                  <a:cubicBezTo>
                    <a:pt x="45" y="363"/>
                    <a:pt x="46" y="376"/>
                    <a:pt x="44" y="391"/>
                  </a:cubicBezTo>
                  <a:cubicBezTo>
                    <a:pt x="44" y="323"/>
                    <a:pt x="44" y="323"/>
                    <a:pt x="44" y="323"/>
                  </a:cubicBezTo>
                  <a:cubicBezTo>
                    <a:pt x="46" y="317"/>
                    <a:pt x="48" y="313"/>
                    <a:pt x="49" y="306"/>
                  </a:cubicBezTo>
                  <a:cubicBezTo>
                    <a:pt x="47" y="307"/>
                    <a:pt x="46" y="307"/>
                    <a:pt x="44" y="308"/>
                  </a:cubicBezTo>
                  <a:cubicBezTo>
                    <a:pt x="44" y="298"/>
                    <a:pt x="44" y="298"/>
                    <a:pt x="44" y="298"/>
                  </a:cubicBezTo>
                  <a:cubicBezTo>
                    <a:pt x="48" y="296"/>
                    <a:pt x="50" y="294"/>
                    <a:pt x="53" y="290"/>
                  </a:cubicBezTo>
                  <a:close/>
                  <a:moveTo>
                    <a:pt x="53" y="469"/>
                  </a:moveTo>
                  <a:cubicBezTo>
                    <a:pt x="53" y="504"/>
                    <a:pt x="53" y="504"/>
                    <a:pt x="53" y="504"/>
                  </a:cubicBezTo>
                  <a:cubicBezTo>
                    <a:pt x="52" y="501"/>
                    <a:pt x="51" y="497"/>
                    <a:pt x="49" y="492"/>
                  </a:cubicBezTo>
                  <a:cubicBezTo>
                    <a:pt x="47" y="495"/>
                    <a:pt x="46" y="496"/>
                    <a:pt x="44" y="498"/>
                  </a:cubicBezTo>
                  <a:cubicBezTo>
                    <a:pt x="44" y="481"/>
                    <a:pt x="44" y="481"/>
                    <a:pt x="44" y="481"/>
                  </a:cubicBezTo>
                  <a:cubicBezTo>
                    <a:pt x="45" y="478"/>
                    <a:pt x="45" y="474"/>
                    <a:pt x="44" y="469"/>
                  </a:cubicBezTo>
                  <a:cubicBezTo>
                    <a:pt x="44" y="398"/>
                    <a:pt x="44" y="398"/>
                    <a:pt x="44" y="398"/>
                  </a:cubicBezTo>
                  <a:cubicBezTo>
                    <a:pt x="46" y="407"/>
                    <a:pt x="46" y="415"/>
                    <a:pt x="45" y="425"/>
                  </a:cubicBezTo>
                  <a:cubicBezTo>
                    <a:pt x="49" y="440"/>
                    <a:pt x="48" y="454"/>
                    <a:pt x="53" y="469"/>
                  </a:cubicBezTo>
                  <a:close/>
                  <a:moveTo>
                    <a:pt x="53" y="512"/>
                  </a:moveTo>
                  <a:cubicBezTo>
                    <a:pt x="53" y="530"/>
                    <a:pt x="53" y="530"/>
                    <a:pt x="53" y="530"/>
                  </a:cubicBezTo>
                  <a:cubicBezTo>
                    <a:pt x="49" y="535"/>
                    <a:pt x="46" y="538"/>
                    <a:pt x="44" y="542"/>
                  </a:cubicBezTo>
                  <a:cubicBezTo>
                    <a:pt x="44" y="527"/>
                    <a:pt x="44" y="527"/>
                    <a:pt x="44" y="527"/>
                  </a:cubicBezTo>
                  <a:cubicBezTo>
                    <a:pt x="49" y="522"/>
                    <a:pt x="52" y="517"/>
                    <a:pt x="53" y="512"/>
                  </a:cubicBezTo>
                  <a:close/>
                  <a:moveTo>
                    <a:pt x="33" y="241"/>
                  </a:moveTo>
                  <a:cubicBezTo>
                    <a:pt x="35" y="232"/>
                    <a:pt x="40" y="224"/>
                    <a:pt x="44" y="215"/>
                  </a:cubicBezTo>
                  <a:cubicBezTo>
                    <a:pt x="44" y="231"/>
                    <a:pt x="44" y="231"/>
                    <a:pt x="44" y="231"/>
                  </a:cubicBezTo>
                  <a:cubicBezTo>
                    <a:pt x="43" y="234"/>
                    <a:pt x="42" y="237"/>
                    <a:pt x="41" y="242"/>
                  </a:cubicBezTo>
                  <a:cubicBezTo>
                    <a:pt x="42" y="241"/>
                    <a:pt x="43" y="241"/>
                    <a:pt x="44" y="241"/>
                  </a:cubicBezTo>
                  <a:cubicBezTo>
                    <a:pt x="44" y="251"/>
                    <a:pt x="44" y="251"/>
                    <a:pt x="44" y="251"/>
                  </a:cubicBezTo>
                  <a:cubicBezTo>
                    <a:pt x="39" y="253"/>
                    <a:pt x="36" y="255"/>
                    <a:pt x="33" y="261"/>
                  </a:cubicBezTo>
                  <a:cubicBezTo>
                    <a:pt x="33" y="241"/>
                    <a:pt x="33" y="241"/>
                    <a:pt x="33" y="241"/>
                  </a:cubicBezTo>
                  <a:close/>
                  <a:moveTo>
                    <a:pt x="44" y="578"/>
                  </a:moveTo>
                  <a:cubicBezTo>
                    <a:pt x="40" y="571"/>
                    <a:pt x="36" y="563"/>
                    <a:pt x="33" y="555"/>
                  </a:cubicBezTo>
                  <a:cubicBezTo>
                    <a:pt x="33" y="537"/>
                    <a:pt x="33" y="537"/>
                    <a:pt x="33" y="537"/>
                  </a:cubicBezTo>
                  <a:cubicBezTo>
                    <a:pt x="33" y="537"/>
                    <a:pt x="33" y="538"/>
                    <a:pt x="33" y="539"/>
                  </a:cubicBezTo>
                  <a:cubicBezTo>
                    <a:pt x="37" y="535"/>
                    <a:pt x="41" y="531"/>
                    <a:pt x="44" y="527"/>
                  </a:cubicBezTo>
                  <a:cubicBezTo>
                    <a:pt x="44" y="542"/>
                    <a:pt x="44" y="542"/>
                    <a:pt x="44" y="542"/>
                  </a:cubicBezTo>
                  <a:cubicBezTo>
                    <a:pt x="41" y="548"/>
                    <a:pt x="40" y="554"/>
                    <a:pt x="44" y="563"/>
                  </a:cubicBezTo>
                  <a:cubicBezTo>
                    <a:pt x="44" y="578"/>
                    <a:pt x="44" y="578"/>
                    <a:pt x="44" y="578"/>
                  </a:cubicBezTo>
                  <a:close/>
                  <a:moveTo>
                    <a:pt x="44" y="270"/>
                  </a:moveTo>
                  <a:cubicBezTo>
                    <a:pt x="44" y="279"/>
                    <a:pt x="44" y="279"/>
                    <a:pt x="44" y="279"/>
                  </a:cubicBezTo>
                  <a:cubicBezTo>
                    <a:pt x="40" y="280"/>
                    <a:pt x="36" y="281"/>
                    <a:pt x="33" y="28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6" y="272"/>
                    <a:pt x="40" y="271"/>
                    <a:pt x="44" y="270"/>
                  </a:cubicBezTo>
                  <a:close/>
                  <a:moveTo>
                    <a:pt x="44" y="298"/>
                  </a:moveTo>
                  <a:cubicBezTo>
                    <a:pt x="44" y="308"/>
                    <a:pt x="44" y="308"/>
                    <a:pt x="44" y="308"/>
                  </a:cubicBezTo>
                  <a:cubicBezTo>
                    <a:pt x="40" y="309"/>
                    <a:pt x="36" y="310"/>
                    <a:pt x="33" y="311"/>
                  </a:cubicBezTo>
                  <a:cubicBezTo>
                    <a:pt x="33" y="302"/>
                    <a:pt x="33" y="302"/>
                    <a:pt x="33" y="302"/>
                  </a:cubicBezTo>
                  <a:cubicBezTo>
                    <a:pt x="37" y="301"/>
                    <a:pt x="41" y="300"/>
                    <a:pt x="44" y="298"/>
                  </a:cubicBezTo>
                  <a:close/>
                  <a:moveTo>
                    <a:pt x="44" y="323"/>
                  </a:moveTo>
                  <a:cubicBezTo>
                    <a:pt x="44" y="391"/>
                    <a:pt x="44" y="391"/>
                    <a:pt x="44" y="391"/>
                  </a:cubicBezTo>
                  <a:cubicBezTo>
                    <a:pt x="44" y="392"/>
                    <a:pt x="44" y="393"/>
                    <a:pt x="44" y="395"/>
                  </a:cubicBezTo>
                  <a:cubicBezTo>
                    <a:pt x="44" y="396"/>
                    <a:pt x="44" y="397"/>
                    <a:pt x="44" y="398"/>
                  </a:cubicBezTo>
                  <a:cubicBezTo>
                    <a:pt x="44" y="469"/>
                    <a:pt x="44" y="469"/>
                    <a:pt x="44" y="469"/>
                  </a:cubicBezTo>
                  <a:cubicBezTo>
                    <a:pt x="44" y="467"/>
                    <a:pt x="43" y="465"/>
                    <a:pt x="42" y="462"/>
                  </a:cubicBezTo>
                  <a:cubicBezTo>
                    <a:pt x="38" y="465"/>
                    <a:pt x="35" y="467"/>
                    <a:pt x="33" y="470"/>
                  </a:cubicBezTo>
                  <a:cubicBezTo>
                    <a:pt x="33" y="459"/>
                    <a:pt x="33" y="459"/>
                    <a:pt x="33" y="459"/>
                  </a:cubicBezTo>
                  <a:cubicBezTo>
                    <a:pt x="39" y="452"/>
                    <a:pt x="42" y="445"/>
                    <a:pt x="38" y="432"/>
                  </a:cubicBezTo>
                  <a:cubicBezTo>
                    <a:pt x="38" y="432"/>
                    <a:pt x="36" y="433"/>
                    <a:pt x="33" y="435"/>
                  </a:cubicBezTo>
                  <a:cubicBezTo>
                    <a:pt x="33" y="423"/>
                    <a:pt x="33" y="423"/>
                    <a:pt x="33" y="423"/>
                  </a:cubicBezTo>
                  <a:cubicBezTo>
                    <a:pt x="38" y="416"/>
                    <a:pt x="41" y="409"/>
                    <a:pt x="36" y="399"/>
                  </a:cubicBezTo>
                  <a:cubicBezTo>
                    <a:pt x="35" y="400"/>
                    <a:pt x="34" y="401"/>
                    <a:pt x="33" y="402"/>
                  </a:cubicBezTo>
                  <a:cubicBezTo>
                    <a:pt x="33" y="391"/>
                    <a:pt x="33" y="391"/>
                    <a:pt x="33" y="391"/>
                  </a:cubicBezTo>
                  <a:cubicBezTo>
                    <a:pt x="33" y="390"/>
                    <a:pt x="34" y="389"/>
                    <a:pt x="35" y="389"/>
                  </a:cubicBezTo>
                  <a:cubicBezTo>
                    <a:pt x="39" y="382"/>
                    <a:pt x="37" y="375"/>
                    <a:pt x="37" y="368"/>
                  </a:cubicBezTo>
                  <a:cubicBezTo>
                    <a:pt x="35" y="369"/>
                    <a:pt x="34" y="370"/>
                    <a:pt x="33" y="371"/>
                  </a:cubicBezTo>
                  <a:cubicBezTo>
                    <a:pt x="33" y="360"/>
                    <a:pt x="33" y="360"/>
                    <a:pt x="33" y="360"/>
                  </a:cubicBezTo>
                  <a:cubicBezTo>
                    <a:pt x="41" y="354"/>
                    <a:pt x="41" y="350"/>
                    <a:pt x="41" y="337"/>
                  </a:cubicBezTo>
                  <a:cubicBezTo>
                    <a:pt x="39" y="338"/>
                    <a:pt x="36" y="339"/>
                    <a:pt x="33" y="341"/>
                  </a:cubicBezTo>
                  <a:cubicBezTo>
                    <a:pt x="33" y="330"/>
                    <a:pt x="33" y="330"/>
                    <a:pt x="33" y="330"/>
                  </a:cubicBezTo>
                  <a:cubicBezTo>
                    <a:pt x="36" y="329"/>
                    <a:pt x="40" y="327"/>
                    <a:pt x="43" y="325"/>
                  </a:cubicBezTo>
                  <a:cubicBezTo>
                    <a:pt x="44" y="325"/>
                    <a:pt x="44" y="324"/>
                    <a:pt x="44" y="323"/>
                  </a:cubicBezTo>
                  <a:close/>
                  <a:moveTo>
                    <a:pt x="44" y="481"/>
                  </a:moveTo>
                  <a:cubicBezTo>
                    <a:pt x="44" y="498"/>
                    <a:pt x="44" y="498"/>
                    <a:pt x="44" y="498"/>
                  </a:cubicBezTo>
                  <a:cubicBezTo>
                    <a:pt x="42" y="500"/>
                    <a:pt x="40" y="503"/>
                    <a:pt x="34" y="507"/>
                  </a:cubicBezTo>
                  <a:cubicBezTo>
                    <a:pt x="33" y="509"/>
                    <a:pt x="33" y="510"/>
                    <a:pt x="33" y="511"/>
                  </a:cubicBezTo>
                  <a:cubicBezTo>
                    <a:pt x="33" y="498"/>
                    <a:pt x="33" y="498"/>
                    <a:pt x="33" y="498"/>
                  </a:cubicBezTo>
                  <a:cubicBezTo>
                    <a:pt x="38" y="492"/>
                    <a:pt x="42" y="487"/>
                    <a:pt x="44" y="481"/>
                  </a:cubicBezTo>
                  <a:close/>
                  <a:moveTo>
                    <a:pt x="0" y="436"/>
                  </a:moveTo>
                  <a:cubicBezTo>
                    <a:pt x="0" y="410"/>
                    <a:pt x="0" y="384"/>
                    <a:pt x="0" y="357"/>
                  </a:cubicBezTo>
                  <a:cubicBezTo>
                    <a:pt x="5" y="355"/>
                    <a:pt x="4" y="335"/>
                    <a:pt x="5" y="330"/>
                  </a:cubicBezTo>
                  <a:cubicBezTo>
                    <a:pt x="10" y="313"/>
                    <a:pt x="10" y="296"/>
                    <a:pt x="19" y="280"/>
                  </a:cubicBezTo>
                  <a:cubicBezTo>
                    <a:pt x="21" y="269"/>
                    <a:pt x="22" y="257"/>
                    <a:pt x="31" y="249"/>
                  </a:cubicBezTo>
                  <a:cubicBezTo>
                    <a:pt x="31" y="246"/>
                    <a:pt x="32" y="244"/>
                    <a:pt x="33" y="241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1" y="264"/>
                    <a:pt x="29" y="268"/>
                    <a:pt x="27" y="273"/>
                  </a:cubicBezTo>
                  <a:cubicBezTo>
                    <a:pt x="29" y="273"/>
                    <a:pt x="31" y="273"/>
                    <a:pt x="33" y="27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2" y="282"/>
                    <a:pt x="31" y="282"/>
                    <a:pt x="31" y="282"/>
                  </a:cubicBezTo>
                  <a:cubicBezTo>
                    <a:pt x="22" y="289"/>
                    <a:pt x="20" y="295"/>
                    <a:pt x="18" y="306"/>
                  </a:cubicBezTo>
                  <a:cubicBezTo>
                    <a:pt x="23" y="304"/>
                    <a:pt x="28" y="303"/>
                    <a:pt x="33" y="302"/>
                  </a:cubicBezTo>
                  <a:cubicBezTo>
                    <a:pt x="33" y="311"/>
                    <a:pt x="33" y="311"/>
                    <a:pt x="33" y="311"/>
                  </a:cubicBezTo>
                  <a:cubicBezTo>
                    <a:pt x="20" y="315"/>
                    <a:pt x="13" y="320"/>
                    <a:pt x="12" y="339"/>
                  </a:cubicBezTo>
                  <a:cubicBezTo>
                    <a:pt x="19" y="336"/>
                    <a:pt x="26" y="333"/>
                    <a:pt x="33" y="330"/>
                  </a:cubicBezTo>
                  <a:cubicBezTo>
                    <a:pt x="33" y="341"/>
                    <a:pt x="33" y="341"/>
                    <a:pt x="33" y="341"/>
                  </a:cubicBezTo>
                  <a:cubicBezTo>
                    <a:pt x="26" y="343"/>
                    <a:pt x="19" y="346"/>
                    <a:pt x="13" y="349"/>
                  </a:cubicBezTo>
                  <a:cubicBezTo>
                    <a:pt x="10" y="357"/>
                    <a:pt x="8" y="363"/>
                    <a:pt x="9" y="372"/>
                  </a:cubicBezTo>
                  <a:cubicBezTo>
                    <a:pt x="15" y="369"/>
                    <a:pt x="21" y="366"/>
                    <a:pt x="27" y="363"/>
                  </a:cubicBezTo>
                  <a:cubicBezTo>
                    <a:pt x="29" y="362"/>
                    <a:pt x="31" y="361"/>
                    <a:pt x="33" y="360"/>
                  </a:cubicBezTo>
                  <a:cubicBezTo>
                    <a:pt x="33" y="371"/>
                    <a:pt x="33" y="371"/>
                    <a:pt x="33" y="371"/>
                  </a:cubicBezTo>
                  <a:cubicBezTo>
                    <a:pt x="13" y="383"/>
                    <a:pt x="7" y="381"/>
                    <a:pt x="8" y="408"/>
                  </a:cubicBezTo>
                  <a:cubicBezTo>
                    <a:pt x="12" y="404"/>
                    <a:pt x="25" y="396"/>
                    <a:pt x="33" y="391"/>
                  </a:cubicBezTo>
                  <a:cubicBezTo>
                    <a:pt x="33" y="402"/>
                    <a:pt x="33" y="402"/>
                    <a:pt x="33" y="402"/>
                  </a:cubicBezTo>
                  <a:cubicBezTo>
                    <a:pt x="13" y="413"/>
                    <a:pt x="6" y="416"/>
                    <a:pt x="10" y="440"/>
                  </a:cubicBezTo>
                  <a:cubicBezTo>
                    <a:pt x="17" y="435"/>
                    <a:pt x="26" y="430"/>
                    <a:pt x="33" y="423"/>
                  </a:cubicBezTo>
                  <a:cubicBezTo>
                    <a:pt x="33" y="435"/>
                    <a:pt x="33" y="435"/>
                    <a:pt x="33" y="435"/>
                  </a:cubicBezTo>
                  <a:cubicBezTo>
                    <a:pt x="27" y="440"/>
                    <a:pt x="18" y="446"/>
                    <a:pt x="15" y="449"/>
                  </a:cubicBezTo>
                  <a:cubicBezTo>
                    <a:pt x="12" y="457"/>
                    <a:pt x="13" y="465"/>
                    <a:pt x="14" y="475"/>
                  </a:cubicBezTo>
                  <a:cubicBezTo>
                    <a:pt x="21" y="469"/>
                    <a:pt x="28" y="464"/>
                    <a:pt x="33" y="459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21" y="480"/>
                    <a:pt x="17" y="488"/>
                    <a:pt x="23" y="507"/>
                  </a:cubicBezTo>
                  <a:cubicBezTo>
                    <a:pt x="26" y="504"/>
                    <a:pt x="30" y="501"/>
                    <a:pt x="33" y="498"/>
                  </a:cubicBezTo>
                  <a:cubicBezTo>
                    <a:pt x="33" y="511"/>
                    <a:pt x="33" y="511"/>
                    <a:pt x="33" y="511"/>
                  </a:cubicBezTo>
                  <a:cubicBezTo>
                    <a:pt x="28" y="520"/>
                    <a:pt x="29" y="526"/>
                    <a:pt x="33" y="537"/>
                  </a:cubicBezTo>
                  <a:cubicBezTo>
                    <a:pt x="33" y="555"/>
                    <a:pt x="33" y="555"/>
                    <a:pt x="33" y="555"/>
                  </a:cubicBezTo>
                  <a:cubicBezTo>
                    <a:pt x="26" y="542"/>
                    <a:pt x="21" y="527"/>
                    <a:pt x="18" y="513"/>
                  </a:cubicBezTo>
                  <a:cubicBezTo>
                    <a:pt x="11" y="498"/>
                    <a:pt x="10" y="482"/>
                    <a:pt x="5" y="465"/>
                  </a:cubicBezTo>
                  <a:cubicBezTo>
                    <a:pt x="5" y="459"/>
                    <a:pt x="5" y="438"/>
                    <a:pt x="0" y="4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034199" y="661933"/>
              <a:ext cx="6421438" cy="2208631"/>
            </a:xfrm>
            <a:custGeom>
              <a:avLst/>
              <a:gdLst>
                <a:gd name="T0" fmla="*/ 18 w 1381"/>
                <a:gd name="T1" fmla="*/ 76 h 473"/>
                <a:gd name="T2" fmla="*/ 233 w 1381"/>
                <a:gd name="T3" fmla="*/ 28 h 473"/>
                <a:gd name="T4" fmla="*/ 67 w 1381"/>
                <a:gd name="T5" fmla="*/ 244 h 473"/>
                <a:gd name="T6" fmla="*/ 18 w 1381"/>
                <a:gd name="T7" fmla="*/ 446 h 473"/>
                <a:gd name="T8" fmla="*/ 132 w 1381"/>
                <a:gd name="T9" fmla="*/ 196 h 473"/>
                <a:gd name="T10" fmla="*/ 174 w 1381"/>
                <a:gd name="T11" fmla="*/ 243 h 473"/>
                <a:gd name="T12" fmla="*/ 164 w 1381"/>
                <a:gd name="T13" fmla="*/ 413 h 473"/>
                <a:gd name="T14" fmla="*/ 218 w 1381"/>
                <a:gd name="T15" fmla="*/ 351 h 473"/>
                <a:gd name="T16" fmla="*/ 218 w 1381"/>
                <a:gd name="T17" fmla="*/ 408 h 473"/>
                <a:gd name="T18" fmla="*/ 255 w 1381"/>
                <a:gd name="T19" fmla="*/ 235 h 473"/>
                <a:gd name="T20" fmla="*/ 225 w 1381"/>
                <a:gd name="T21" fmla="*/ 202 h 473"/>
                <a:gd name="T22" fmla="*/ 275 w 1381"/>
                <a:gd name="T23" fmla="*/ 23 h 473"/>
                <a:gd name="T24" fmla="*/ 225 w 1381"/>
                <a:gd name="T25" fmla="*/ 322 h 473"/>
                <a:gd name="T26" fmla="*/ 229 w 1381"/>
                <a:gd name="T27" fmla="*/ 263 h 473"/>
                <a:gd name="T28" fmla="*/ 663 w 1381"/>
                <a:gd name="T29" fmla="*/ 49 h 473"/>
                <a:gd name="T30" fmla="*/ 620 w 1381"/>
                <a:gd name="T31" fmla="*/ 47 h 473"/>
                <a:gd name="T32" fmla="*/ 523 w 1381"/>
                <a:gd name="T33" fmla="*/ 93 h 473"/>
                <a:gd name="T34" fmla="*/ 436 w 1381"/>
                <a:gd name="T35" fmla="*/ 159 h 473"/>
                <a:gd name="T36" fmla="*/ 555 w 1381"/>
                <a:gd name="T37" fmla="*/ 126 h 473"/>
                <a:gd name="T38" fmla="*/ 482 w 1381"/>
                <a:gd name="T39" fmla="*/ 235 h 473"/>
                <a:gd name="T40" fmla="*/ 488 w 1381"/>
                <a:gd name="T41" fmla="*/ 274 h 473"/>
                <a:gd name="T42" fmla="*/ 514 w 1381"/>
                <a:gd name="T43" fmla="*/ 290 h 473"/>
                <a:gd name="T44" fmla="*/ 475 w 1381"/>
                <a:gd name="T45" fmla="*/ 359 h 473"/>
                <a:gd name="T46" fmla="*/ 509 w 1381"/>
                <a:gd name="T47" fmla="*/ 380 h 473"/>
                <a:gd name="T48" fmla="*/ 537 w 1381"/>
                <a:gd name="T49" fmla="*/ 446 h 473"/>
                <a:gd name="T50" fmla="*/ 629 w 1381"/>
                <a:gd name="T51" fmla="*/ 327 h 473"/>
                <a:gd name="T52" fmla="*/ 644 w 1381"/>
                <a:gd name="T53" fmla="*/ 240 h 473"/>
                <a:gd name="T54" fmla="*/ 592 w 1381"/>
                <a:gd name="T55" fmla="*/ 238 h 473"/>
                <a:gd name="T56" fmla="*/ 566 w 1381"/>
                <a:gd name="T57" fmla="*/ 154 h 473"/>
                <a:gd name="T58" fmla="*/ 686 w 1381"/>
                <a:gd name="T59" fmla="*/ 48 h 473"/>
                <a:gd name="T60" fmla="*/ 565 w 1381"/>
                <a:gd name="T61" fmla="*/ 320 h 473"/>
                <a:gd name="T62" fmla="*/ 579 w 1381"/>
                <a:gd name="T63" fmla="*/ 190 h 473"/>
                <a:gd name="T64" fmla="*/ 558 w 1381"/>
                <a:gd name="T65" fmla="*/ 233 h 473"/>
                <a:gd name="T66" fmla="*/ 947 w 1381"/>
                <a:gd name="T67" fmla="*/ 191 h 473"/>
                <a:gd name="T68" fmla="*/ 920 w 1381"/>
                <a:gd name="T69" fmla="*/ 93 h 473"/>
                <a:gd name="T70" fmla="*/ 800 w 1381"/>
                <a:gd name="T71" fmla="*/ 275 h 473"/>
                <a:gd name="T72" fmla="*/ 854 w 1381"/>
                <a:gd name="T73" fmla="*/ 368 h 473"/>
                <a:gd name="T74" fmla="*/ 928 w 1381"/>
                <a:gd name="T75" fmla="*/ 324 h 473"/>
                <a:gd name="T76" fmla="*/ 1016 w 1381"/>
                <a:gd name="T77" fmla="*/ 378 h 473"/>
                <a:gd name="T78" fmla="*/ 1171 w 1381"/>
                <a:gd name="T79" fmla="*/ 214 h 473"/>
                <a:gd name="T80" fmla="*/ 1167 w 1381"/>
                <a:gd name="T81" fmla="*/ 188 h 473"/>
                <a:gd name="T82" fmla="*/ 1291 w 1381"/>
                <a:gd name="T83" fmla="*/ 102 h 473"/>
                <a:gd name="T84" fmla="*/ 1311 w 1381"/>
                <a:gd name="T85" fmla="*/ 3 h 473"/>
                <a:gd name="T86" fmla="*/ 1267 w 1381"/>
                <a:gd name="T87" fmla="*/ 117 h 473"/>
                <a:gd name="T88" fmla="*/ 1180 w 1381"/>
                <a:gd name="T89" fmla="*/ 229 h 473"/>
                <a:gd name="T90" fmla="*/ 1228 w 1381"/>
                <a:gd name="T91" fmla="*/ 222 h 473"/>
                <a:gd name="T92" fmla="*/ 1251 w 1381"/>
                <a:gd name="T93" fmla="*/ 248 h 473"/>
                <a:gd name="T94" fmla="*/ 1374 w 1381"/>
                <a:gd name="T95" fmla="*/ 168 h 473"/>
                <a:gd name="T96" fmla="*/ 1263 w 1381"/>
                <a:gd name="T97" fmla="*/ 194 h 473"/>
                <a:gd name="T98" fmla="*/ 1301 w 1381"/>
                <a:gd name="T99" fmla="*/ 252 h 473"/>
                <a:gd name="T100" fmla="*/ 1247 w 1381"/>
                <a:gd name="T101" fmla="*/ 312 h 473"/>
                <a:gd name="T102" fmla="*/ 1291 w 1381"/>
                <a:gd name="T103" fmla="*/ 306 h 473"/>
                <a:gd name="T104" fmla="*/ 1291 w 1381"/>
                <a:gd name="T105" fmla="*/ 281 h 473"/>
                <a:gd name="T106" fmla="*/ 1291 w 1381"/>
                <a:gd name="T107" fmla="*/ 281 h 473"/>
                <a:gd name="T108" fmla="*/ 1153 w 1381"/>
                <a:gd name="T109" fmla="*/ 393 h 473"/>
                <a:gd name="T110" fmla="*/ 1196 w 1381"/>
                <a:gd name="T111" fmla="*/ 434 h 473"/>
                <a:gd name="T112" fmla="*/ 1263 w 1381"/>
                <a:gd name="T113" fmla="*/ 46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81" h="473">
                  <a:moveTo>
                    <a:pt x="39" y="109"/>
                  </a:moveTo>
                  <a:cubicBezTo>
                    <a:pt x="56" y="113"/>
                    <a:pt x="68" y="100"/>
                    <a:pt x="68" y="100"/>
                  </a:cubicBezTo>
                  <a:cubicBezTo>
                    <a:pt x="77" y="83"/>
                    <a:pt x="59" y="72"/>
                    <a:pt x="59" y="72"/>
                  </a:cubicBezTo>
                  <a:cubicBezTo>
                    <a:pt x="45" y="63"/>
                    <a:pt x="20" y="66"/>
                    <a:pt x="20" y="66"/>
                  </a:cubicBezTo>
                  <a:cubicBezTo>
                    <a:pt x="18" y="68"/>
                    <a:pt x="18" y="76"/>
                    <a:pt x="18" y="76"/>
                  </a:cubicBezTo>
                  <a:cubicBezTo>
                    <a:pt x="23" y="103"/>
                    <a:pt x="39" y="109"/>
                    <a:pt x="39" y="109"/>
                  </a:cubicBezTo>
                  <a:close/>
                  <a:moveTo>
                    <a:pt x="275" y="23"/>
                  </a:moveTo>
                  <a:cubicBezTo>
                    <a:pt x="263" y="22"/>
                    <a:pt x="265" y="9"/>
                    <a:pt x="265" y="9"/>
                  </a:cubicBezTo>
                  <a:cubicBezTo>
                    <a:pt x="262" y="0"/>
                    <a:pt x="246" y="3"/>
                    <a:pt x="246" y="3"/>
                  </a:cubicBezTo>
                  <a:cubicBezTo>
                    <a:pt x="240" y="6"/>
                    <a:pt x="233" y="28"/>
                    <a:pt x="233" y="28"/>
                  </a:cubicBezTo>
                  <a:cubicBezTo>
                    <a:pt x="230" y="41"/>
                    <a:pt x="205" y="108"/>
                    <a:pt x="205" y="108"/>
                  </a:cubicBezTo>
                  <a:cubicBezTo>
                    <a:pt x="198" y="117"/>
                    <a:pt x="137" y="145"/>
                    <a:pt x="137" y="145"/>
                  </a:cubicBezTo>
                  <a:cubicBezTo>
                    <a:pt x="78" y="177"/>
                    <a:pt x="74" y="210"/>
                    <a:pt x="74" y="210"/>
                  </a:cubicBezTo>
                  <a:cubicBezTo>
                    <a:pt x="75" y="240"/>
                    <a:pt x="67" y="255"/>
                    <a:pt x="67" y="255"/>
                  </a:cubicBezTo>
                  <a:cubicBezTo>
                    <a:pt x="67" y="244"/>
                    <a:pt x="67" y="244"/>
                    <a:pt x="67" y="244"/>
                  </a:cubicBezTo>
                  <a:cubicBezTo>
                    <a:pt x="68" y="222"/>
                    <a:pt x="53" y="216"/>
                    <a:pt x="53" y="216"/>
                  </a:cubicBezTo>
                  <a:cubicBezTo>
                    <a:pt x="48" y="182"/>
                    <a:pt x="36" y="179"/>
                    <a:pt x="36" y="179"/>
                  </a:cubicBezTo>
                  <a:cubicBezTo>
                    <a:pt x="0" y="188"/>
                    <a:pt x="12" y="251"/>
                    <a:pt x="12" y="259"/>
                  </a:cubicBezTo>
                  <a:cubicBezTo>
                    <a:pt x="12" y="268"/>
                    <a:pt x="12" y="342"/>
                    <a:pt x="12" y="342"/>
                  </a:cubicBezTo>
                  <a:cubicBezTo>
                    <a:pt x="12" y="404"/>
                    <a:pt x="18" y="446"/>
                    <a:pt x="18" y="446"/>
                  </a:cubicBezTo>
                  <a:cubicBezTo>
                    <a:pt x="20" y="451"/>
                    <a:pt x="44" y="463"/>
                    <a:pt x="44" y="463"/>
                  </a:cubicBezTo>
                  <a:cubicBezTo>
                    <a:pt x="66" y="465"/>
                    <a:pt x="62" y="435"/>
                    <a:pt x="62" y="435"/>
                  </a:cubicBezTo>
                  <a:cubicBezTo>
                    <a:pt x="62" y="396"/>
                    <a:pt x="75" y="348"/>
                    <a:pt x="75" y="348"/>
                  </a:cubicBezTo>
                  <a:cubicBezTo>
                    <a:pt x="90" y="294"/>
                    <a:pt x="92" y="246"/>
                    <a:pt x="92" y="246"/>
                  </a:cubicBezTo>
                  <a:cubicBezTo>
                    <a:pt x="85" y="205"/>
                    <a:pt x="132" y="196"/>
                    <a:pt x="132" y="196"/>
                  </a:cubicBezTo>
                  <a:cubicBezTo>
                    <a:pt x="139" y="191"/>
                    <a:pt x="190" y="148"/>
                    <a:pt x="190" y="148"/>
                  </a:cubicBezTo>
                  <a:cubicBezTo>
                    <a:pt x="197" y="143"/>
                    <a:pt x="197" y="145"/>
                    <a:pt x="197" y="145"/>
                  </a:cubicBezTo>
                  <a:cubicBezTo>
                    <a:pt x="199" y="151"/>
                    <a:pt x="191" y="166"/>
                    <a:pt x="191" y="166"/>
                  </a:cubicBezTo>
                  <a:cubicBezTo>
                    <a:pt x="186" y="174"/>
                    <a:pt x="185" y="180"/>
                    <a:pt x="187" y="180"/>
                  </a:cubicBezTo>
                  <a:cubicBezTo>
                    <a:pt x="194" y="221"/>
                    <a:pt x="174" y="243"/>
                    <a:pt x="174" y="243"/>
                  </a:cubicBezTo>
                  <a:cubicBezTo>
                    <a:pt x="165" y="251"/>
                    <a:pt x="168" y="258"/>
                    <a:pt x="168" y="258"/>
                  </a:cubicBezTo>
                  <a:cubicBezTo>
                    <a:pt x="172" y="271"/>
                    <a:pt x="199" y="261"/>
                    <a:pt x="199" y="261"/>
                  </a:cubicBezTo>
                  <a:cubicBezTo>
                    <a:pt x="209" y="259"/>
                    <a:pt x="203" y="266"/>
                    <a:pt x="203" y="266"/>
                  </a:cubicBezTo>
                  <a:cubicBezTo>
                    <a:pt x="194" y="280"/>
                    <a:pt x="183" y="332"/>
                    <a:pt x="183" y="332"/>
                  </a:cubicBezTo>
                  <a:cubicBezTo>
                    <a:pt x="175" y="355"/>
                    <a:pt x="164" y="413"/>
                    <a:pt x="164" y="413"/>
                  </a:cubicBezTo>
                  <a:cubicBezTo>
                    <a:pt x="162" y="440"/>
                    <a:pt x="173" y="440"/>
                    <a:pt x="173" y="440"/>
                  </a:cubicBezTo>
                  <a:cubicBezTo>
                    <a:pt x="201" y="440"/>
                    <a:pt x="199" y="387"/>
                    <a:pt x="199" y="387"/>
                  </a:cubicBezTo>
                  <a:cubicBezTo>
                    <a:pt x="199" y="380"/>
                    <a:pt x="205" y="349"/>
                    <a:pt x="205" y="349"/>
                  </a:cubicBezTo>
                  <a:cubicBezTo>
                    <a:pt x="207" y="343"/>
                    <a:pt x="212" y="345"/>
                    <a:pt x="212" y="345"/>
                  </a:cubicBezTo>
                  <a:cubicBezTo>
                    <a:pt x="212" y="345"/>
                    <a:pt x="214" y="350"/>
                    <a:pt x="218" y="351"/>
                  </a:cubicBezTo>
                  <a:cubicBezTo>
                    <a:pt x="222" y="352"/>
                    <a:pt x="226" y="352"/>
                    <a:pt x="229" y="356"/>
                  </a:cubicBezTo>
                  <a:cubicBezTo>
                    <a:pt x="231" y="361"/>
                    <a:pt x="231" y="378"/>
                    <a:pt x="231" y="378"/>
                  </a:cubicBezTo>
                  <a:cubicBezTo>
                    <a:pt x="233" y="390"/>
                    <a:pt x="230" y="390"/>
                    <a:pt x="230" y="390"/>
                  </a:cubicBezTo>
                  <a:cubicBezTo>
                    <a:pt x="226" y="391"/>
                    <a:pt x="213" y="386"/>
                    <a:pt x="213" y="386"/>
                  </a:cubicBezTo>
                  <a:cubicBezTo>
                    <a:pt x="213" y="392"/>
                    <a:pt x="218" y="408"/>
                    <a:pt x="218" y="408"/>
                  </a:cubicBezTo>
                  <a:cubicBezTo>
                    <a:pt x="228" y="436"/>
                    <a:pt x="244" y="432"/>
                    <a:pt x="244" y="432"/>
                  </a:cubicBezTo>
                  <a:cubicBezTo>
                    <a:pt x="267" y="431"/>
                    <a:pt x="267" y="412"/>
                    <a:pt x="267" y="412"/>
                  </a:cubicBezTo>
                  <a:cubicBezTo>
                    <a:pt x="263" y="386"/>
                    <a:pt x="262" y="354"/>
                    <a:pt x="262" y="354"/>
                  </a:cubicBezTo>
                  <a:cubicBezTo>
                    <a:pt x="258" y="299"/>
                    <a:pt x="265" y="250"/>
                    <a:pt x="265" y="250"/>
                  </a:cubicBezTo>
                  <a:cubicBezTo>
                    <a:pt x="265" y="240"/>
                    <a:pt x="255" y="235"/>
                    <a:pt x="255" y="235"/>
                  </a:cubicBezTo>
                  <a:cubicBezTo>
                    <a:pt x="250" y="229"/>
                    <a:pt x="252" y="226"/>
                    <a:pt x="252" y="226"/>
                  </a:cubicBezTo>
                  <a:cubicBezTo>
                    <a:pt x="253" y="221"/>
                    <a:pt x="273" y="199"/>
                    <a:pt x="273" y="199"/>
                  </a:cubicBezTo>
                  <a:cubicBezTo>
                    <a:pt x="281" y="189"/>
                    <a:pt x="270" y="181"/>
                    <a:pt x="270" y="181"/>
                  </a:cubicBezTo>
                  <a:cubicBezTo>
                    <a:pt x="249" y="181"/>
                    <a:pt x="235" y="199"/>
                    <a:pt x="235" y="199"/>
                  </a:cubicBezTo>
                  <a:cubicBezTo>
                    <a:pt x="229" y="205"/>
                    <a:pt x="225" y="202"/>
                    <a:pt x="225" y="202"/>
                  </a:cubicBezTo>
                  <a:cubicBezTo>
                    <a:pt x="224" y="189"/>
                    <a:pt x="253" y="150"/>
                    <a:pt x="253" y="150"/>
                  </a:cubicBezTo>
                  <a:cubicBezTo>
                    <a:pt x="250" y="112"/>
                    <a:pt x="251" y="111"/>
                    <a:pt x="251" y="111"/>
                  </a:cubicBezTo>
                  <a:cubicBezTo>
                    <a:pt x="258" y="99"/>
                    <a:pt x="300" y="71"/>
                    <a:pt x="300" y="71"/>
                  </a:cubicBezTo>
                  <a:cubicBezTo>
                    <a:pt x="310" y="62"/>
                    <a:pt x="313" y="53"/>
                    <a:pt x="313" y="53"/>
                  </a:cubicBezTo>
                  <a:cubicBezTo>
                    <a:pt x="305" y="32"/>
                    <a:pt x="275" y="23"/>
                    <a:pt x="275" y="23"/>
                  </a:cubicBezTo>
                  <a:close/>
                  <a:moveTo>
                    <a:pt x="225" y="322"/>
                  </a:moveTo>
                  <a:cubicBezTo>
                    <a:pt x="225" y="322"/>
                    <a:pt x="218" y="321"/>
                    <a:pt x="220" y="308"/>
                  </a:cubicBezTo>
                  <a:cubicBezTo>
                    <a:pt x="220" y="308"/>
                    <a:pt x="220" y="304"/>
                    <a:pt x="226" y="305"/>
                  </a:cubicBezTo>
                  <a:cubicBezTo>
                    <a:pt x="226" y="305"/>
                    <a:pt x="228" y="307"/>
                    <a:pt x="228" y="313"/>
                  </a:cubicBezTo>
                  <a:cubicBezTo>
                    <a:pt x="228" y="313"/>
                    <a:pt x="230" y="323"/>
                    <a:pt x="225" y="322"/>
                  </a:cubicBezTo>
                  <a:close/>
                  <a:moveTo>
                    <a:pt x="229" y="263"/>
                  </a:moveTo>
                  <a:cubicBezTo>
                    <a:pt x="229" y="263"/>
                    <a:pt x="235" y="261"/>
                    <a:pt x="234" y="270"/>
                  </a:cubicBezTo>
                  <a:cubicBezTo>
                    <a:pt x="234" y="270"/>
                    <a:pt x="234" y="277"/>
                    <a:pt x="230" y="277"/>
                  </a:cubicBezTo>
                  <a:cubicBezTo>
                    <a:pt x="230" y="277"/>
                    <a:pt x="224" y="279"/>
                    <a:pt x="225" y="268"/>
                  </a:cubicBezTo>
                  <a:cubicBezTo>
                    <a:pt x="225" y="268"/>
                    <a:pt x="226" y="264"/>
                    <a:pt x="229" y="263"/>
                  </a:cubicBezTo>
                  <a:close/>
                  <a:moveTo>
                    <a:pt x="271" y="54"/>
                  </a:moveTo>
                  <a:cubicBezTo>
                    <a:pt x="271" y="54"/>
                    <a:pt x="265" y="60"/>
                    <a:pt x="263" y="52"/>
                  </a:cubicBezTo>
                  <a:cubicBezTo>
                    <a:pt x="263" y="52"/>
                    <a:pt x="261" y="43"/>
                    <a:pt x="265" y="36"/>
                  </a:cubicBezTo>
                  <a:cubicBezTo>
                    <a:pt x="265" y="36"/>
                    <a:pt x="275" y="40"/>
                    <a:pt x="271" y="54"/>
                  </a:cubicBezTo>
                  <a:close/>
                  <a:moveTo>
                    <a:pt x="663" y="49"/>
                  </a:moveTo>
                  <a:cubicBezTo>
                    <a:pt x="659" y="58"/>
                    <a:pt x="654" y="53"/>
                    <a:pt x="654" y="53"/>
                  </a:cubicBezTo>
                  <a:cubicBezTo>
                    <a:pt x="650" y="47"/>
                    <a:pt x="662" y="33"/>
                    <a:pt x="662" y="33"/>
                  </a:cubicBezTo>
                  <a:cubicBezTo>
                    <a:pt x="665" y="26"/>
                    <a:pt x="661" y="21"/>
                    <a:pt x="661" y="21"/>
                  </a:cubicBezTo>
                  <a:cubicBezTo>
                    <a:pt x="653" y="11"/>
                    <a:pt x="640" y="22"/>
                    <a:pt x="640" y="22"/>
                  </a:cubicBezTo>
                  <a:cubicBezTo>
                    <a:pt x="640" y="22"/>
                    <a:pt x="621" y="44"/>
                    <a:pt x="620" y="47"/>
                  </a:cubicBezTo>
                  <a:cubicBezTo>
                    <a:pt x="619" y="50"/>
                    <a:pt x="598" y="75"/>
                    <a:pt x="594" y="80"/>
                  </a:cubicBezTo>
                  <a:cubicBezTo>
                    <a:pt x="592" y="88"/>
                    <a:pt x="578" y="94"/>
                    <a:pt x="578" y="94"/>
                  </a:cubicBezTo>
                  <a:cubicBezTo>
                    <a:pt x="543" y="108"/>
                    <a:pt x="543" y="108"/>
                    <a:pt x="543" y="108"/>
                  </a:cubicBezTo>
                  <a:cubicBezTo>
                    <a:pt x="529" y="111"/>
                    <a:pt x="529" y="106"/>
                    <a:pt x="529" y="106"/>
                  </a:cubicBezTo>
                  <a:cubicBezTo>
                    <a:pt x="523" y="93"/>
                    <a:pt x="523" y="93"/>
                    <a:pt x="523" y="93"/>
                  </a:cubicBezTo>
                  <a:cubicBezTo>
                    <a:pt x="518" y="79"/>
                    <a:pt x="509" y="74"/>
                    <a:pt x="509" y="74"/>
                  </a:cubicBezTo>
                  <a:cubicBezTo>
                    <a:pt x="499" y="67"/>
                    <a:pt x="501" y="78"/>
                    <a:pt x="501" y="78"/>
                  </a:cubicBezTo>
                  <a:cubicBezTo>
                    <a:pt x="501" y="87"/>
                    <a:pt x="501" y="104"/>
                    <a:pt x="501" y="104"/>
                  </a:cubicBezTo>
                  <a:cubicBezTo>
                    <a:pt x="501" y="132"/>
                    <a:pt x="487" y="135"/>
                    <a:pt x="484" y="136"/>
                  </a:cubicBezTo>
                  <a:cubicBezTo>
                    <a:pt x="481" y="138"/>
                    <a:pt x="436" y="159"/>
                    <a:pt x="436" y="159"/>
                  </a:cubicBezTo>
                  <a:cubicBezTo>
                    <a:pt x="431" y="160"/>
                    <a:pt x="430" y="163"/>
                    <a:pt x="430" y="163"/>
                  </a:cubicBezTo>
                  <a:cubicBezTo>
                    <a:pt x="437" y="186"/>
                    <a:pt x="485" y="159"/>
                    <a:pt x="485" y="159"/>
                  </a:cubicBezTo>
                  <a:cubicBezTo>
                    <a:pt x="505" y="164"/>
                    <a:pt x="511" y="159"/>
                    <a:pt x="511" y="159"/>
                  </a:cubicBezTo>
                  <a:cubicBezTo>
                    <a:pt x="515" y="157"/>
                    <a:pt x="546" y="127"/>
                    <a:pt x="546" y="127"/>
                  </a:cubicBezTo>
                  <a:cubicBezTo>
                    <a:pt x="554" y="121"/>
                    <a:pt x="555" y="126"/>
                    <a:pt x="555" y="126"/>
                  </a:cubicBezTo>
                  <a:cubicBezTo>
                    <a:pt x="555" y="138"/>
                    <a:pt x="538" y="145"/>
                    <a:pt x="538" y="145"/>
                  </a:cubicBezTo>
                  <a:cubicBezTo>
                    <a:pt x="529" y="149"/>
                    <a:pt x="527" y="162"/>
                    <a:pt x="527" y="162"/>
                  </a:cubicBezTo>
                  <a:cubicBezTo>
                    <a:pt x="525" y="169"/>
                    <a:pt x="521" y="206"/>
                    <a:pt x="521" y="206"/>
                  </a:cubicBezTo>
                  <a:cubicBezTo>
                    <a:pt x="517" y="231"/>
                    <a:pt x="499" y="236"/>
                    <a:pt x="499" y="236"/>
                  </a:cubicBezTo>
                  <a:cubicBezTo>
                    <a:pt x="489" y="241"/>
                    <a:pt x="482" y="235"/>
                    <a:pt x="482" y="235"/>
                  </a:cubicBezTo>
                  <a:cubicBezTo>
                    <a:pt x="468" y="235"/>
                    <a:pt x="463" y="264"/>
                    <a:pt x="463" y="264"/>
                  </a:cubicBezTo>
                  <a:cubicBezTo>
                    <a:pt x="459" y="269"/>
                    <a:pt x="430" y="283"/>
                    <a:pt x="430" y="283"/>
                  </a:cubicBezTo>
                  <a:cubicBezTo>
                    <a:pt x="424" y="286"/>
                    <a:pt x="425" y="294"/>
                    <a:pt x="425" y="294"/>
                  </a:cubicBezTo>
                  <a:cubicBezTo>
                    <a:pt x="439" y="299"/>
                    <a:pt x="458" y="288"/>
                    <a:pt x="458" y="288"/>
                  </a:cubicBezTo>
                  <a:cubicBezTo>
                    <a:pt x="464" y="283"/>
                    <a:pt x="488" y="274"/>
                    <a:pt x="488" y="274"/>
                  </a:cubicBezTo>
                  <a:cubicBezTo>
                    <a:pt x="493" y="273"/>
                    <a:pt x="515" y="251"/>
                    <a:pt x="515" y="251"/>
                  </a:cubicBezTo>
                  <a:cubicBezTo>
                    <a:pt x="522" y="246"/>
                    <a:pt x="525" y="248"/>
                    <a:pt x="525" y="248"/>
                  </a:cubicBezTo>
                  <a:cubicBezTo>
                    <a:pt x="529" y="251"/>
                    <a:pt x="525" y="273"/>
                    <a:pt x="525" y="273"/>
                  </a:cubicBezTo>
                  <a:cubicBezTo>
                    <a:pt x="525" y="278"/>
                    <a:pt x="512" y="283"/>
                    <a:pt x="512" y="283"/>
                  </a:cubicBezTo>
                  <a:cubicBezTo>
                    <a:pt x="509" y="289"/>
                    <a:pt x="514" y="290"/>
                    <a:pt x="514" y="290"/>
                  </a:cubicBezTo>
                  <a:cubicBezTo>
                    <a:pt x="521" y="291"/>
                    <a:pt x="519" y="296"/>
                    <a:pt x="519" y="296"/>
                  </a:cubicBezTo>
                  <a:cubicBezTo>
                    <a:pt x="515" y="305"/>
                    <a:pt x="498" y="321"/>
                    <a:pt x="498" y="321"/>
                  </a:cubicBezTo>
                  <a:cubicBezTo>
                    <a:pt x="485" y="335"/>
                    <a:pt x="442" y="359"/>
                    <a:pt x="442" y="359"/>
                  </a:cubicBezTo>
                  <a:cubicBezTo>
                    <a:pt x="430" y="364"/>
                    <a:pt x="432" y="366"/>
                    <a:pt x="432" y="366"/>
                  </a:cubicBezTo>
                  <a:cubicBezTo>
                    <a:pt x="453" y="381"/>
                    <a:pt x="475" y="359"/>
                    <a:pt x="475" y="359"/>
                  </a:cubicBezTo>
                  <a:cubicBezTo>
                    <a:pt x="492" y="344"/>
                    <a:pt x="516" y="329"/>
                    <a:pt x="516" y="329"/>
                  </a:cubicBezTo>
                  <a:cubicBezTo>
                    <a:pt x="528" y="322"/>
                    <a:pt x="527" y="333"/>
                    <a:pt x="527" y="333"/>
                  </a:cubicBezTo>
                  <a:cubicBezTo>
                    <a:pt x="529" y="349"/>
                    <a:pt x="528" y="363"/>
                    <a:pt x="528" y="363"/>
                  </a:cubicBezTo>
                  <a:cubicBezTo>
                    <a:pt x="528" y="373"/>
                    <a:pt x="525" y="375"/>
                    <a:pt x="525" y="375"/>
                  </a:cubicBezTo>
                  <a:cubicBezTo>
                    <a:pt x="522" y="377"/>
                    <a:pt x="509" y="380"/>
                    <a:pt x="509" y="380"/>
                  </a:cubicBezTo>
                  <a:cubicBezTo>
                    <a:pt x="504" y="381"/>
                    <a:pt x="509" y="392"/>
                    <a:pt x="509" y="392"/>
                  </a:cubicBezTo>
                  <a:cubicBezTo>
                    <a:pt x="510" y="398"/>
                    <a:pt x="524" y="396"/>
                    <a:pt x="524" y="396"/>
                  </a:cubicBezTo>
                  <a:cubicBezTo>
                    <a:pt x="527" y="396"/>
                    <a:pt x="529" y="398"/>
                    <a:pt x="529" y="398"/>
                  </a:cubicBezTo>
                  <a:cubicBezTo>
                    <a:pt x="530" y="414"/>
                    <a:pt x="530" y="414"/>
                    <a:pt x="530" y="414"/>
                  </a:cubicBezTo>
                  <a:cubicBezTo>
                    <a:pt x="531" y="434"/>
                    <a:pt x="537" y="446"/>
                    <a:pt x="537" y="446"/>
                  </a:cubicBezTo>
                  <a:cubicBezTo>
                    <a:pt x="544" y="464"/>
                    <a:pt x="549" y="464"/>
                    <a:pt x="549" y="464"/>
                  </a:cubicBezTo>
                  <a:cubicBezTo>
                    <a:pt x="561" y="462"/>
                    <a:pt x="558" y="418"/>
                    <a:pt x="558" y="418"/>
                  </a:cubicBezTo>
                  <a:cubicBezTo>
                    <a:pt x="557" y="401"/>
                    <a:pt x="561" y="379"/>
                    <a:pt x="561" y="379"/>
                  </a:cubicBezTo>
                  <a:cubicBezTo>
                    <a:pt x="563" y="379"/>
                    <a:pt x="594" y="358"/>
                    <a:pt x="594" y="358"/>
                  </a:cubicBezTo>
                  <a:cubicBezTo>
                    <a:pt x="603" y="351"/>
                    <a:pt x="629" y="327"/>
                    <a:pt x="629" y="327"/>
                  </a:cubicBezTo>
                  <a:cubicBezTo>
                    <a:pt x="635" y="318"/>
                    <a:pt x="628" y="314"/>
                    <a:pt x="624" y="314"/>
                  </a:cubicBezTo>
                  <a:cubicBezTo>
                    <a:pt x="620" y="313"/>
                    <a:pt x="608" y="306"/>
                    <a:pt x="608" y="306"/>
                  </a:cubicBezTo>
                  <a:cubicBezTo>
                    <a:pt x="602" y="303"/>
                    <a:pt x="606" y="289"/>
                    <a:pt x="606" y="289"/>
                  </a:cubicBezTo>
                  <a:cubicBezTo>
                    <a:pt x="607" y="278"/>
                    <a:pt x="640" y="255"/>
                    <a:pt x="640" y="255"/>
                  </a:cubicBezTo>
                  <a:cubicBezTo>
                    <a:pt x="649" y="249"/>
                    <a:pt x="644" y="240"/>
                    <a:pt x="644" y="240"/>
                  </a:cubicBezTo>
                  <a:cubicBezTo>
                    <a:pt x="637" y="232"/>
                    <a:pt x="626" y="237"/>
                    <a:pt x="622" y="239"/>
                  </a:cubicBezTo>
                  <a:cubicBezTo>
                    <a:pt x="618" y="241"/>
                    <a:pt x="597" y="252"/>
                    <a:pt x="597" y="252"/>
                  </a:cubicBezTo>
                  <a:cubicBezTo>
                    <a:pt x="587" y="257"/>
                    <a:pt x="575" y="261"/>
                    <a:pt x="575" y="261"/>
                  </a:cubicBezTo>
                  <a:cubicBezTo>
                    <a:pt x="568" y="261"/>
                    <a:pt x="572" y="257"/>
                    <a:pt x="572" y="257"/>
                  </a:cubicBezTo>
                  <a:cubicBezTo>
                    <a:pt x="575" y="254"/>
                    <a:pt x="592" y="238"/>
                    <a:pt x="592" y="238"/>
                  </a:cubicBezTo>
                  <a:cubicBezTo>
                    <a:pt x="592" y="238"/>
                    <a:pt x="619" y="203"/>
                    <a:pt x="624" y="198"/>
                  </a:cubicBezTo>
                  <a:cubicBezTo>
                    <a:pt x="628" y="193"/>
                    <a:pt x="650" y="167"/>
                    <a:pt x="650" y="167"/>
                  </a:cubicBezTo>
                  <a:cubicBezTo>
                    <a:pt x="652" y="140"/>
                    <a:pt x="633" y="137"/>
                    <a:pt x="633" y="137"/>
                  </a:cubicBezTo>
                  <a:cubicBezTo>
                    <a:pt x="612" y="131"/>
                    <a:pt x="575" y="156"/>
                    <a:pt x="575" y="156"/>
                  </a:cubicBezTo>
                  <a:cubicBezTo>
                    <a:pt x="565" y="160"/>
                    <a:pt x="566" y="154"/>
                    <a:pt x="566" y="154"/>
                  </a:cubicBezTo>
                  <a:cubicBezTo>
                    <a:pt x="567" y="143"/>
                    <a:pt x="599" y="109"/>
                    <a:pt x="599" y="109"/>
                  </a:cubicBezTo>
                  <a:cubicBezTo>
                    <a:pt x="599" y="109"/>
                    <a:pt x="603" y="106"/>
                    <a:pt x="605" y="106"/>
                  </a:cubicBezTo>
                  <a:cubicBezTo>
                    <a:pt x="607" y="106"/>
                    <a:pt x="659" y="77"/>
                    <a:pt x="662" y="77"/>
                  </a:cubicBezTo>
                  <a:cubicBezTo>
                    <a:pt x="665" y="77"/>
                    <a:pt x="684" y="67"/>
                    <a:pt x="684" y="67"/>
                  </a:cubicBezTo>
                  <a:cubicBezTo>
                    <a:pt x="697" y="58"/>
                    <a:pt x="686" y="48"/>
                    <a:pt x="686" y="48"/>
                  </a:cubicBezTo>
                  <a:cubicBezTo>
                    <a:pt x="674" y="36"/>
                    <a:pt x="663" y="49"/>
                    <a:pt x="663" y="49"/>
                  </a:cubicBezTo>
                  <a:close/>
                  <a:moveTo>
                    <a:pt x="590" y="319"/>
                  </a:moveTo>
                  <a:cubicBezTo>
                    <a:pt x="590" y="319"/>
                    <a:pt x="597" y="338"/>
                    <a:pt x="582" y="344"/>
                  </a:cubicBezTo>
                  <a:cubicBezTo>
                    <a:pt x="582" y="344"/>
                    <a:pt x="564" y="357"/>
                    <a:pt x="561" y="351"/>
                  </a:cubicBezTo>
                  <a:cubicBezTo>
                    <a:pt x="561" y="351"/>
                    <a:pt x="558" y="334"/>
                    <a:pt x="565" y="320"/>
                  </a:cubicBezTo>
                  <a:cubicBezTo>
                    <a:pt x="565" y="320"/>
                    <a:pt x="584" y="306"/>
                    <a:pt x="590" y="319"/>
                  </a:cubicBezTo>
                  <a:close/>
                  <a:moveTo>
                    <a:pt x="576" y="177"/>
                  </a:moveTo>
                  <a:cubicBezTo>
                    <a:pt x="576" y="177"/>
                    <a:pt x="592" y="165"/>
                    <a:pt x="598" y="162"/>
                  </a:cubicBezTo>
                  <a:cubicBezTo>
                    <a:pt x="604" y="158"/>
                    <a:pt x="610" y="159"/>
                    <a:pt x="608" y="163"/>
                  </a:cubicBezTo>
                  <a:cubicBezTo>
                    <a:pt x="608" y="163"/>
                    <a:pt x="588" y="187"/>
                    <a:pt x="579" y="190"/>
                  </a:cubicBezTo>
                  <a:cubicBezTo>
                    <a:pt x="579" y="190"/>
                    <a:pt x="573" y="201"/>
                    <a:pt x="567" y="195"/>
                  </a:cubicBezTo>
                  <a:cubicBezTo>
                    <a:pt x="567" y="195"/>
                    <a:pt x="566" y="183"/>
                    <a:pt x="576" y="177"/>
                  </a:cubicBezTo>
                  <a:close/>
                  <a:moveTo>
                    <a:pt x="575" y="219"/>
                  </a:moveTo>
                  <a:cubicBezTo>
                    <a:pt x="575" y="225"/>
                    <a:pt x="570" y="231"/>
                    <a:pt x="564" y="234"/>
                  </a:cubicBezTo>
                  <a:cubicBezTo>
                    <a:pt x="564" y="234"/>
                    <a:pt x="561" y="237"/>
                    <a:pt x="558" y="233"/>
                  </a:cubicBezTo>
                  <a:cubicBezTo>
                    <a:pt x="556" y="232"/>
                    <a:pt x="559" y="226"/>
                    <a:pt x="564" y="222"/>
                  </a:cubicBezTo>
                  <a:cubicBezTo>
                    <a:pt x="569" y="217"/>
                    <a:pt x="575" y="212"/>
                    <a:pt x="575" y="219"/>
                  </a:cubicBezTo>
                  <a:close/>
                  <a:moveTo>
                    <a:pt x="975" y="202"/>
                  </a:moveTo>
                  <a:cubicBezTo>
                    <a:pt x="987" y="177"/>
                    <a:pt x="961" y="171"/>
                    <a:pt x="961" y="171"/>
                  </a:cubicBezTo>
                  <a:cubicBezTo>
                    <a:pt x="950" y="167"/>
                    <a:pt x="947" y="191"/>
                    <a:pt x="947" y="191"/>
                  </a:cubicBezTo>
                  <a:cubicBezTo>
                    <a:pt x="944" y="204"/>
                    <a:pt x="929" y="207"/>
                    <a:pt x="929" y="207"/>
                  </a:cubicBezTo>
                  <a:cubicBezTo>
                    <a:pt x="922" y="208"/>
                    <a:pt x="930" y="179"/>
                    <a:pt x="930" y="179"/>
                  </a:cubicBezTo>
                  <a:cubicBezTo>
                    <a:pt x="937" y="146"/>
                    <a:pt x="939" y="102"/>
                    <a:pt x="941" y="102"/>
                  </a:cubicBezTo>
                  <a:cubicBezTo>
                    <a:pt x="941" y="91"/>
                    <a:pt x="931" y="88"/>
                    <a:pt x="931" y="88"/>
                  </a:cubicBezTo>
                  <a:cubicBezTo>
                    <a:pt x="921" y="84"/>
                    <a:pt x="920" y="93"/>
                    <a:pt x="920" y="93"/>
                  </a:cubicBezTo>
                  <a:cubicBezTo>
                    <a:pt x="909" y="135"/>
                    <a:pt x="909" y="135"/>
                    <a:pt x="909" y="135"/>
                  </a:cubicBezTo>
                  <a:cubicBezTo>
                    <a:pt x="898" y="179"/>
                    <a:pt x="898" y="179"/>
                    <a:pt x="898" y="179"/>
                  </a:cubicBezTo>
                  <a:cubicBezTo>
                    <a:pt x="884" y="229"/>
                    <a:pt x="884" y="229"/>
                    <a:pt x="884" y="229"/>
                  </a:cubicBezTo>
                  <a:cubicBezTo>
                    <a:pt x="872" y="252"/>
                    <a:pt x="821" y="265"/>
                    <a:pt x="821" y="265"/>
                  </a:cubicBezTo>
                  <a:cubicBezTo>
                    <a:pt x="804" y="268"/>
                    <a:pt x="800" y="275"/>
                    <a:pt x="800" y="275"/>
                  </a:cubicBezTo>
                  <a:cubicBezTo>
                    <a:pt x="806" y="306"/>
                    <a:pt x="866" y="286"/>
                    <a:pt x="868" y="286"/>
                  </a:cubicBezTo>
                  <a:cubicBezTo>
                    <a:pt x="867" y="303"/>
                    <a:pt x="848" y="338"/>
                    <a:pt x="848" y="338"/>
                  </a:cubicBezTo>
                  <a:cubicBezTo>
                    <a:pt x="833" y="381"/>
                    <a:pt x="774" y="414"/>
                    <a:pt x="774" y="414"/>
                  </a:cubicBezTo>
                  <a:cubicBezTo>
                    <a:pt x="766" y="419"/>
                    <a:pt x="767" y="423"/>
                    <a:pt x="767" y="423"/>
                  </a:cubicBezTo>
                  <a:cubicBezTo>
                    <a:pt x="803" y="425"/>
                    <a:pt x="854" y="368"/>
                    <a:pt x="854" y="368"/>
                  </a:cubicBezTo>
                  <a:cubicBezTo>
                    <a:pt x="889" y="330"/>
                    <a:pt x="907" y="263"/>
                    <a:pt x="907" y="263"/>
                  </a:cubicBezTo>
                  <a:cubicBezTo>
                    <a:pt x="957" y="240"/>
                    <a:pt x="975" y="202"/>
                    <a:pt x="975" y="202"/>
                  </a:cubicBezTo>
                  <a:close/>
                  <a:moveTo>
                    <a:pt x="973" y="365"/>
                  </a:moveTo>
                  <a:cubicBezTo>
                    <a:pt x="935" y="343"/>
                    <a:pt x="933" y="328"/>
                    <a:pt x="928" y="324"/>
                  </a:cubicBezTo>
                  <a:cubicBezTo>
                    <a:pt x="928" y="324"/>
                    <a:pt x="928" y="324"/>
                    <a:pt x="928" y="324"/>
                  </a:cubicBezTo>
                  <a:cubicBezTo>
                    <a:pt x="923" y="319"/>
                    <a:pt x="911" y="321"/>
                    <a:pt x="911" y="321"/>
                  </a:cubicBezTo>
                  <a:cubicBezTo>
                    <a:pt x="911" y="326"/>
                    <a:pt x="918" y="352"/>
                    <a:pt x="918" y="352"/>
                  </a:cubicBezTo>
                  <a:cubicBezTo>
                    <a:pt x="931" y="389"/>
                    <a:pt x="954" y="404"/>
                    <a:pt x="954" y="404"/>
                  </a:cubicBezTo>
                  <a:cubicBezTo>
                    <a:pt x="968" y="415"/>
                    <a:pt x="989" y="402"/>
                    <a:pt x="989" y="402"/>
                  </a:cubicBezTo>
                  <a:cubicBezTo>
                    <a:pt x="1003" y="398"/>
                    <a:pt x="1016" y="378"/>
                    <a:pt x="1016" y="378"/>
                  </a:cubicBezTo>
                  <a:cubicBezTo>
                    <a:pt x="989" y="374"/>
                    <a:pt x="989" y="374"/>
                    <a:pt x="989" y="374"/>
                  </a:cubicBezTo>
                  <a:cubicBezTo>
                    <a:pt x="984" y="374"/>
                    <a:pt x="973" y="365"/>
                    <a:pt x="973" y="365"/>
                  </a:cubicBezTo>
                  <a:close/>
                  <a:moveTo>
                    <a:pt x="1167" y="188"/>
                  </a:moveTo>
                  <a:cubicBezTo>
                    <a:pt x="1170" y="193"/>
                    <a:pt x="1166" y="204"/>
                    <a:pt x="1166" y="204"/>
                  </a:cubicBezTo>
                  <a:cubicBezTo>
                    <a:pt x="1166" y="215"/>
                    <a:pt x="1171" y="214"/>
                    <a:pt x="1171" y="214"/>
                  </a:cubicBezTo>
                  <a:cubicBezTo>
                    <a:pt x="1194" y="209"/>
                    <a:pt x="1197" y="193"/>
                    <a:pt x="1197" y="186"/>
                  </a:cubicBezTo>
                  <a:cubicBezTo>
                    <a:pt x="1197" y="179"/>
                    <a:pt x="1189" y="175"/>
                    <a:pt x="1185" y="173"/>
                  </a:cubicBezTo>
                  <a:cubicBezTo>
                    <a:pt x="1180" y="171"/>
                    <a:pt x="1152" y="142"/>
                    <a:pt x="1152" y="142"/>
                  </a:cubicBezTo>
                  <a:cubicBezTo>
                    <a:pt x="1150" y="140"/>
                    <a:pt x="1146" y="140"/>
                    <a:pt x="1146" y="140"/>
                  </a:cubicBezTo>
                  <a:cubicBezTo>
                    <a:pt x="1137" y="167"/>
                    <a:pt x="1164" y="183"/>
                    <a:pt x="1167" y="188"/>
                  </a:cubicBezTo>
                  <a:close/>
                  <a:moveTo>
                    <a:pt x="1379" y="146"/>
                  </a:moveTo>
                  <a:cubicBezTo>
                    <a:pt x="1359" y="130"/>
                    <a:pt x="1307" y="145"/>
                    <a:pt x="1307" y="145"/>
                  </a:cubicBezTo>
                  <a:cubicBezTo>
                    <a:pt x="1295" y="149"/>
                    <a:pt x="1302" y="135"/>
                    <a:pt x="1302" y="135"/>
                  </a:cubicBezTo>
                  <a:cubicBezTo>
                    <a:pt x="1308" y="128"/>
                    <a:pt x="1309" y="115"/>
                    <a:pt x="1309" y="115"/>
                  </a:cubicBezTo>
                  <a:cubicBezTo>
                    <a:pt x="1310" y="102"/>
                    <a:pt x="1291" y="102"/>
                    <a:pt x="1291" y="102"/>
                  </a:cubicBezTo>
                  <a:cubicBezTo>
                    <a:pt x="1280" y="101"/>
                    <a:pt x="1285" y="92"/>
                    <a:pt x="1285" y="92"/>
                  </a:cubicBezTo>
                  <a:cubicBezTo>
                    <a:pt x="1293" y="93"/>
                    <a:pt x="1304" y="75"/>
                    <a:pt x="1304" y="75"/>
                  </a:cubicBezTo>
                  <a:cubicBezTo>
                    <a:pt x="1311" y="63"/>
                    <a:pt x="1332" y="46"/>
                    <a:pt x="1332" y="46"/>
                  </a:cubicBezTo>
                  <a:cubicBezTo>
                    <a:pt x="1345" y="34"/>
                    <a:pt x="1344" y="17"/>
                    <a:pt x="1344" y="17"/>
                  </a:cubicBezTo>
                  <a:cubicBezTo>
                    <a:pt x="1339" y="4"/>
                    <a:pt x="1311" y="3"/>
                    <a:pt x="1311" y="3"/>
                  </a:cubicBezTo>
                  <a:cubicBezTo>
                    <a:pt x="1301" y="3"/>
                    <a:pt x="1302" y="21"/>
                    <a:pt x="1302" y="21"/>
                  </a:cubicBezTo>
                  <a:cubicBezTo>
                    <a:pt x="1302" y="32"/>
                    <a:pt x="1293" y="46"/>
                    <a:pt x="1293" y="46"/>
                  </a:cubicBezTo>
                  <a:cubicBezTo>
                    <a:pt x="1277" y="79"/>
                    <a:pt x="1238" y="105"/>
                    <a:pt x="1238" y="105"/>
                  </a:cubicBezTo>
                  <a:cubicBezTo>
                    <a:pt x="1229" y="108"/>
                    <a:pt x="1234" y="119"/>
                    <a:pt x="1234" y="119"/>
                  </a:cubicBezTo>
                  <a:cubicBezTo>
                    <a:pt x="1240" y="126"/>
                    <a:pt x="1267" y="117"/>
                    <a:pt x="1267" y="117"/>
                  </a:cubicBezTo>
                  <a:cubicBezTo>
                    <a:pt x="1267" y="117"/>
                    <a:pt x="1258" y="148"/>
                    <a:pt x="1256" y="155"/>
                  </a:cubicBezTo>
                  <a:cubicBezTo>
                    <a:pt x="1253" y="163"/>
                    <a:pt x="1240" y="182"/>
                    <a:pt x="1236" y="183"/>
                  </a:cubicBezTo>
                  <a:cubicBezTo>
                    <a:pt x="1233" y="183"/>
                    <a:pt x="1230" y="184"/>
                    <a:pt x="1224" y="184"/>
                  </a:cubicBezTo>
                  <a:cubicBezTo>
                    <a:pt x="1217" y="184"/>
                    <a:pt x="1214" y="199"/>
                    <a:pt x="1214" y="199"/>
                  </a:cubicBezTo>
                  <a:cubicBezTo>
                    <a:pt x="1180" y="229"/>
                    <a:pt x="1180" y="229"/>
                    <a:pt x="1180" y="229"/>
                  </a:cubicBezTo>
                  <a:cubicBezTo>
                    <a:pt x="1170" y="241"/>
                    <a:pt x="1155" y="239"/>
                    <a:pt x="1155" y="239"/>
                  </a:cubicBezTo>
                  <a:cubicBezTo>
                    <a:pt x="1143" y="238"/>
                    <a:pt x="1124" y="230"/>
                    <a:pt x="1124" y="230"/>
                  </a:cubicBezTo>
                  <a:cubicBezTo>
                    <a:pt x="1127" y="282"/>
                    <a:pt x="1169" y="280"/>
                    <a:pt x="1169" y="280"/>
                  </a:cubicBezTo>
                  <a:cubicBezTo>
                    <a:pt x="1173" y="280"/>
                    <a:pt x="1177" y="252"/>
                    <a:pt x="1177" y="252"/>
                  </a:cubicBezTo>
                  <a:cubicBezTo>
                    <a:pt x="1183" y="242"/>
                    <a:pt x="1228" y="222"/>
                    <a:pt x="1228" y="222"/>
                  </a:cubicBezTo>
                  <a:cubicBezTo>
                    <a:pt x="1256" y="212"/>
                    <a:pt x="1260" y="221"/>
                    <a:pt x="1260" y="221"/>
                  </a:cubicBezTo>
                  <a:cubicBezTo>
                    <a:pt x="1260" y="221"/>
                    <a:pt x="1260" y="224"/>
                    <a:pt x="1257" y="227"/>
                  </a:cubicBezTo>
                  <a:cubicBezTo>
                    <a:pt x="1254" y="231"/>
                    <a:pt x="1243" y="241"/>
                    <a:pt x="1238" y="245"/>
                  </a:cubicBezTo>
                  <a:cubicBezTo>
                    <a:pt x="1233" y="248"/>
                    <a:pt x="1228" y="249"/>
                    <a:pt x="1233" y="253"/>
                  </a:cubicBezTo>
                  <a:cubicBezTo>
                    <a:pt x="1237" y="258"/>
                    <a:pt x="1244" y="250"/>
                    <a:pt x="1251" y="248"/>
                  </a:cubicBezTo>
                  <a:cubicBezTo>
                    <a:pt x="1257" y="245"/>
                    <a:pt x="1267" y="237"/>
                    <a:pt x="1272" y="234"/>
                  </a:cubicBezTo>
                  <a:cubicBezTo>
                    <a:pt x="1276" y="232"/>
                    <a:pt x="1292" y="226"/>
                    <a:pt x="1302" y="223"/>
                  </a:cubicBezTo>
                  <a:cubicBezTo>
                    <a:pt x="1312" y="220"/>
                    <a:pt x="1316" y="218"/>
                    <a:pt x="1322" y="217"/>
                  </a:cubicBezTo>
                  <a:cubicBezTo>
                    <a:pt x="1327" y="217"/>
                    <a:pt x="1327" y="214"/>
                    <a:pt x="1332" y="209"/>
                  </a:cubicBezTo>
                  <a:cubicBezTo>
                    <a:pt x="1337" y="204"/>
                    <a:pt x="1374" y="168"/>
                    <a:pt x="1374" y="168"/>
                  </a:cubicBezTo>
                  <a:cubicBezTo>
                    <a:pt x="1381" y="161"/>
                    <a:pt x="1379" y="146"/>
                    <a:pt x="1379" y="146"/>
                  </a:cubicBezTo>
                  <a:close/>
                  <a:moveTo>
                    <a:pt x="1326" y="182"/>
                  </a:moveTo>
                  <a:cubicBezTo>
                    <a:pt x="1326" y="182"/>
                    <a:pt x="1310" y="195"/>
                    <a:pt x="1296" y="188"/>
                  </a:cubicBezTo>
                  <a:cubicBezTo>
                    <a:pt x="1296" y="188"/>
                    <a:pt x="1283" y="183"/>
                    <a:pt x="1272" y="193"/>
                  </a:cubicBezTo>
                  <a:cubicBezTo>
                    <a:pt x="1272" y="193"/>
                    <a:pt x="1263" y="201"/>
                    <a:pt x="1263" y="194"/>
                  </a:cubicBezTo>
                  <a:cubicBezTo>
                    <a:pt x="1263" y="194"/>
                    <a:pt x="1264" y="174"/>
                    <a:pt x="1291" y="163"/>
                  </a:cubicBezTo>
                  <a:cubicBezTo>
                    <a:pt x="1291" y="163"/>
                    <a:pt x="1324" y="149"/>
                    <a:pt x="1341" y="157"/>
                  </a:cubicBezTo>
                  <a:cubicBezTo>
                    <a:pt x="1341" y="157"/>
                    <a:pt x="1334" y="175"/>
                    <a:pt x="1326" y="182"/>
                  </a:cubicBezTo>
                  <a:close/>
                  <a:moveTo>
                    <a:pt x="1310" y="246"/>
                  </a:moveTo>
                  <a:cubicBezTo>
                    <a:pt x="1301" y="252"/>
                    <a:pt x="1301" y="252"/>
                    <a:pt x="1301" y="252"/>
                  </a:cubicBezTo>
                  <a:cubicBezTo>
                    <a:pt x="1251" y="277"/>
                    <a:pt x="1251" y="277"/>
                    <a:pt x="1251" y="277"/>
                  </a:cubicBezTo>
                  <a:cubicBezTo>
                    <a:pt x="1171" y="318"/>
                    <a:pt x="1171" y="318"/>
                    <a:pt x="1171" y="318"/>
                  </a:cubicBezTo>
                  <a:cubicBezTo>
                    <a:pt x="1168" y="331"/>
                    <a:pt x="1186" y="329"/>
                    <a:pt x="1193" y="329"/>
                  </a:cubicBezTo>
                  <a:cubicBezTo>
                    <a:pt x="1200" y="329"/>
                    <a:pt x="1217" y="327"/>
                    <a:pt x="1217" y="327"/>
                  </a:cubicBezTo>
                  <a:cubicBezTo>
                    <a:pt x="1243" y="308"/>
                    <a:pt x="1247" y="312"/>
                    <a:pt x="1247" y="312"/>
                  </a:cubicBezTo>
                  <a:cubicBezTo>
                    <a:pt x="1248" y="316"/>
                    <a:pt x="1248" y="315"/>
                    <a:pt x="1242" y="319"/>
                  </a:cubicBezTo>
                  <a:cubicBezTo>
                    <a:pt x="1236" y="324"/>
                    <a:pt x="1226" y="343"/>
                    <a:pt x="1226" y="343"/>
                  </a:cubicBezTo>
                  <a:cubicBezTo>
                    <a:pt x="1226" y="353"/>
                    <a:pt x="1239" y="342"/>
                    <a:pt x="1241" y="340"/>
                  </a:cubicBezTo>
                  <a:cubicBezTo>
                    <a:pt x="1243" y="337"/>
                    <a:pt x="1259" y="330"/>
                    <a:pt x="1262" y="324"/>
                  </a:cubicBezTo>
                  <a:cubicBezTo>
                    <a:pt x="1266" y="317"/>
                    <a:pt x="1285" y="310"/>
                    <a:pt x="1291" y="306"/>
                  </a:cubicBezTo>
                  <a:cubicBezTo>
                    <a:pt x="1298" y="302"/>
                    <a:pt x="1308" y="295"/>
                    <a:pt x="1308" y="295"/>
                  </a:cubicBezTo>
                  <a:cubicBezTo>
                    <a:pt x="1320" y="275"/>
                    <a:pt x="1345" y="261"/>
                    <a:pt x="1345" y="261"/>
                  </a:cubicBezTo>
                  <a:cubicBezTo>
                    <a:pt x="1350" y="258"/>
                    <a:pt x="1340" y="247"/>
                    <a:pt x="1340" y="247"/>
                  </a:cubicBezTo>
                  <a:cubicBezTo>
                    <a:pt x="1333" y="241"/>
                    <a:pt x="1310" y="246"/>
                    <a:pt x="1310" y="246"/>
                  </a:cubicBezTo>
                  <a:close/>
                  <a:moveTo>
                    <a:pt x="1291" y="281"/>
                  </a:moveTo>
                  <a:cubicBezTo>
                    <a:pt x="1291" y="281"/>
                    <a:pt x="1274" y="294"/>
                    <a:pt x="1273" y="294"/>
                  </a:cubicBezTo>
                  <a:cubicBezTo>
                    <a:pt x="1271" y="295"/>
                    <a:pt x="1265" y="305"/>
                    <a:pt x="1259" y="300"/>
                  </a:cubicBezTo>
                  <a:cubicBezTo>
                    <a:pt x="1259" y="300"/>
                    <a:pt x="1261" y="288"/>
                    <a:pt x="1283" y="276"/>
                  </a:cubicBezTo>
                  <a:cubicBezTo>
                    <a:pt x="1283" y="276"/>
                    <a:pt x="1291" y="269"/>
                    <a:pt x="1294" y="271"/>
                  </a:cubicBezTo>
                  <a:cubicBezTo>
                    <a:pt x="1294" y="272"/>
                    <a:pt x="1298" y="274"/>
                    <a:pt x="1291" y="281"/>
                  </a:cubicBezTo>
                  <a:close/>
                  <a:moveTo>
                    <a:pt x="1299" y="353"/>
                  </a:moveTo>
                  <a:cubicBezTo>
                    <a:pt x="1296" y="353"/>
                    <a:pt x="1272" y="356"/>
                    <a:pt x="1262" y="357"/>
                  </a:cubicBezTo>
                  <a:cubicBezTo>
                    <a:pt x="1253" y="357"/>
                    <a:pt x="1231" y="355"/>
                    <a:pt x="1231" y="355"/>
                  </a:cubicBezTo>
                  <a:cubicBezTo>
                    <a:pt x="1227" y="365"/>
                    <a:pt x="1227" y="365"/>
                    <a:pt x="1227" y="365"/>
                  </a:cubicBezTo>
                  <a:cubicBezTo>
                    <a:pt x="1186" y="376"/>
                    <a:pt x="1153" y="393"/>
                    <a:pt x="1153" y="393"/>
                  </a:cubicBezTo>
                  <a:cubicBezTo>
                    <a:pt x="1151" y="417"/>
                    <a:pt x="1187" y="417"/>
                    <a:pt x="1187" y="417"/>
                  </a:cubicBezTo>
                  <a:cubicBezTo>
                    <a:pt x="1197" y="417"/>
                    <a:pt x="1218" y="408"/>
                    <a:pt x="1218" y="408"/>
                  </a:cubicBezTo>
                  <a:cubicBezTo>
                    <a:pt x="1228" y="399"/>
                    <a:pt x="1241" y="400"/>
                    <a:pt x="1241" y="400"/>
                  </a:cubicBezTo>
                  <a:cubicBezTo>
                    <a:pt x="1252" y="421"/>
                    <a:pt x="1243" y="442"/>
                    <a:pt x="1243" y="442"/>
                  </a:cubicBezTo>
                  <a:cubicBezTo>
                    <a:pt x="1235" y="444"/>
                    <a:pt x="1206" y="434"/>
                    <a:pt x="1196" y="434"/>
                  </a:cubicBezTo>
                  <a:cubicBezTo>
                    <a:pt x="1186" y="434"/>
                    <a:pt x="1180" y="434"/>
                    <a:pt x="1180" y="434"/>
                  </a:cubicBezTo>
                  <a:cubicBezTo>
                    <a:pt x="1180" y="434"/>
                    <a:pt x="1183" y="444"/>
                    <a:pt x="1191" y="448"/>
                  </a:cubicBezTo>
                  <a:cubicBezTo>
                    <a:pt x="1198" y="452"/>
                    <a:pt x="1201" y="454"/>
                    <a:pt x="1208" y="459"/>
                  </a:cubicBezTo>
                  <a:cubicBezTo>
                    <a:pt x="1214" y="465"/>
                    <a:pt x="1252" y="473"/>
                    <a:pt x="1252" y="473"/>
                  </a:cubicBezTo>
                  <a:cubicBezTo>
                    <a:pt x="1253" y="469"/>
                    <a:pt x="1263" y="468"/>
                    <a:pt x="1263" y="468"/>
                  </a:cubicBezTo>
                  <a:cubicBezTo>
                    <a:pt x="1285" y="452"/>
                    <a:pt x="1276" y="418"/>
                    <a:pt x="1276" y="418"/>
                  </a:cubicBezTo>
                  <a:cubicBezTo>
                    <a:pt x="1270" y="408"/>
                    <a:pt x="1275" y="399"/>
                    <a:pt x="1275" y="399"/>
                  </a:cubicBezTo>
                  <a:cubicBezTo>
                    <a:pt x="1298" y="392"/>
                    <a:pt x="1312" y="374"/>
                    <a:pt x="1312" y="374"/>
                  </a:cubicBezTo>
                  <a:cubicBezTo>
                    <a:pt x="1326" y="361"/>
                    <a:pt x="1302" y="354"/>
                    <a:pt x="1299" y="3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4915831" y="3247188"/>
              <a:ext cx="411595" cy="481541"/>
            </a:xfrm>
            <a:custGeom>
              <a:avLst/>
              <a:gdLst>
                <a:gd name="T0" fmla="*/ 64 w 153"/>
                <a:gd name="T1" fmla="*/ 21 h 179"/>
                <a:gd name="T2" fmla="*/ 64 w 153"/>
                <a:gd name="T3" fmla="*/ 179 h 179"/>
                <a:gd name="T4" fmla="*/ 89 w 153"/>
                <a:gd name="T5" fmla="*/ 179 h 179"/>
                <a:gd name="T6" fmla="*/ 89 w 153"/>
                <a:gd name="T7" fmla="*/ 21 h 179"/>
                <a:gd name="T8" fmla="*/ 153 w 153"/>
                <a:gd name="T9" fmla="*/ 21 h 179"/>
                <a:gd name="T10" fmla="*/ 153 w 153"/>
                <a:gd name="T11" fmla="*/ 0 h 179"/>
                <a:gd name="T12" fmla="*/ 0 w 153"/>
                <a:gd name="T13" fmla="*/ 0 h 179"/>
                <a:gd name="T14" fmla="*/ 0 w 153"/>
                <a:gd name="T15" fmla="*/ 21 h 179"/>
                <a:gd name="T16" fmla="*/ 64 w 153"/>
                <a:gd name="T17" fmla="*/ 21 h 179"/>
                <a:gd name="T18" fmla="*/ 64 w 153"/>
                <a:gd name="T19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79">
                  <a:moveTo>
                    <a:pt x="64" y="21"/>
                  </a:moveTo>
                  <a:lnTo>
                    <a:pt x="64" y="179"/>
                  </a:lnTo>
                  <a:lnTo>
                    <a:pt x="89" y="179"/>
                  </a:lnTo>
                  <a:lnTo>
                    <a:pt x="89" y="21"/>
                  </a:lnTo>
                  <a:lnTo>
                    <a:pt x="153" y="21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64" y="21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5316668" y="3365555"/>
              <a:ext cx="303989" cy="368554"/>
            </a:xfrm>
            <a:custGeom>
              <a:avLst/>
              <a:gdLst>
                <a:gd name="T0" fmla="*/ 32 w 65"/>
                <a:gd name="T1" fmla="*/ 0 h 79"/>
                <a:gd name="T2" fmla="*/ 2 w 65"/>
                <a:gd name="T3" fmla="*/ 25 h 79"/>
                <a:gd name="T4" fmla="*/ 21 w 65"/>
                <a:gd name="T5" fmla="*/ 43 h 79"/>
                <a:gd name="T6" fmla="*/ 37 w 65"/>
                <a:gd name="T7" fmla="*/ 47 h 79"/>
                <a:gd name="T8" fmla="*/ 52 w 65"/>
                <a:gd name="T9" fmla="*/ 57 h 79"/>
                <a:gd name="T10" fmla="*/ 34 w 65"/>
                <a:gd name="T11" fmla="*/ 70 h 79"/>
                <a:gd name="T12" fmla="*/ 12 w 65"/>
                <a:gd name="T13" fmla="*/ 54 h 79"/>
                <a:gd name="T14" fmla="*/ 0 w 65"/>
                <a:gd name="T15" fmla="*/ 54 h 79"/>
                <a:gd name="T16" fmla="*/ 34 w 65"/>
                <a:gd name="T17" fmla="*/ 79 h 79"/>
                <a:gd name="T18" fmla="*/ 65 w 65"/>
                <a:gd name="T19" fmla="*/ 56 h 79"/>
                <a:gd name="T20" fmla="*/ 43 w 65"/>
                <a:gd name="T21" fmla="*/ 35 h 79"/>
                <a:gd name="T22" fmla="*/ 29 w 65"/>
                <a:gd name="T23" fmla="*/ 32 h 79"/>
                <a:gd name="T24" fmla="*/ 15 w 65"/>
                <a:gd name="T25" fmla="*/ 22 h 79"/>
                <a:gd name="T26" fmla="*/ 31 w 65"/>
                <a:gd name="T27" fmla="*/ 12 h 79"/>
                <a:gd name="T28" fmla="*/ 50 w 65"/>
                <a:gd name="T29" fmla="*/ 25 h 79"/>
                <a:gd name="T30" fmla="*/ 63 w 65"/>
                <a:gd name="T31" fmla="*/ 25 h 79"/>
                <a:gd name="T32" fmla="*/ 32 w 65"/>
                <a:gd name="T33" fmla="*/ 0 h 79"/>
                <a:gd name="T34" fmla="*/ 32 w 65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79">
                  <a:moveTo>
                    <a:pt x="32" y="0"/>
                  </a:moveTo>
                  <a:cubicBezTo>
                    <a:pt x="13" y="1"/>
                    <a:pt x="3" y="10"/>
                    <a:pt x="2" y="25"/>
                  </a:cubicBezTo>
                  <a:cubicBezTo>
                    <a:pt x="2" y="34"/>
                    <a:pt x="8" y="40"/>
                    <a:pt x="21" y="43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8" y="49"/>
                    <a:pt x="53" y="53"/>
                    <a:pt x="52" y="57"/>
                  </a:cubicBezTo>
                  <a:cubicBezTo>
                    <a:pt x="52" y="65"/>
                    <a:pt x="46" y="69"/>
                    <a:pt x="34" y="70"/>
                  </a:cubicBezTo>
                  <a:cubicBezTo>
                    <a:pt x="20" y="70"/>
                    <a:pt x="13" y="64"/>
                    <a:pt x="12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71"/>
                    <a:pt x="12" y="79"/>
                    <a:pt x="34" y="79"/>
                  </a:cubicBezTo>
                  <a:cubicBezTo>
                    <a:pt x="54" y="79"/>
                    <a:pt x="64" y="71"/>
                    <a:pt x="65" y="56"/>
                  </a:cubicBezTo>
                  <a:cubicBezTo>
                    <a:pt x="65" y="45"/>
                    <a:pt x="58" y="39"/>
                    <a:pt x="43" y="35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19" y="31"/>
                    <a:pt x="14" y="27"/>
                    <a:pt x="15" y="22"/>
                  </a:cubicBezTo>
                  <a:cubicBezTo>
                    <a:pt x="16" y="16"/>
                    <a:pt x="21" y="12"/>
                    <a:pt x="31" y="12"/>
                  </a:cubicBezTo>
                  <a:cubicBezTo>
                    <a:pt x="43" y="12"/>
                    <a:pt x="50" y="16"/>
                    <a:pt x="50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2" y="9"/>
                    <a:pt x="51" y="1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698672" y="3247188"/>
              <a:ext cx="59184" cy="481541"/>
            </a:xfrm>
            <a:custGeom>
              <a:avLst/>
              <a:gdLst>
                <a:gd name="T0" fmla="*/ 0 w 22"/>
                <a:gd name="T1" fmla="*/ 49 h 179"/>
                <a:gd name="T2" fmla="*/ 0 w 22"/>
                <a:gd name="T3" fmla="*/ 179 h 179"/>
                <a:gd name="T4" fmla="*/ 22 w 22"/>
                <a:gd name="T5" fmla="*/ 179 h 179"/>
                <a:gd name="T6" fmla="*/ 22 w 22"/>
                <a:gd name="T7" fmla="*/ 49 h 179"/>
                <a:gd name="T8" fmla="*/ 0 w 22"/>
                <a:gd name="T9" fmla="*/ 49 h 179"/>
                <a:gd name="T10" fmla="*/ 0 w 22"/>
                <a:gd name="T11" fmla="*/ 49 h 179"/>
                <a:gd name="T12" fmla="*/ 22 w 22"/>
                <a:gd name="T13" fmla="*/ 0 h 179"/>
                <a:gd name="T14" fmla="*/ 0 w 22"/>
                <a:gd name="T15" fmla="*/ 0 h 179"/>
                <a:gd name="T16" fmla="*/ 0 w 22"/>
                <a:gd name="T17" fmla="*/ 25 h 179"/>
                <a:gd name="T18" fmla="*/ 22 w 22"/>
                <a:gd name="T19" fmla="*/ 25 h 179"/>
                <a:gd name="T20" fmla="*/ 22 w 22"/>
                <a:gd name="T21" fmla="*/ 0 h 179"/>
                <a:gd name="T22" fmla="*/ 22 w 22"/>
                <a:gd name="T2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79">
                  <a:moveTo>
                    <a:pt x="0" y="49"/>
                  </a:moveTo>
                  <a:lnTo>
                    <a:pt x="0" y="179"/>
                  </a:lnTo>
                  <a:lnTo>
                    <a:pt x="22" y="179"/>
                  </a:lnTo>
                  <a:lnTo>
                    <a:pt x="22" y="49"/>
                  </a:lnTo>
                  <a:lnTo>
                    <a:pt x="0" y="49"/>
                  </a:lnTo>
                  <a:lnTo>
                    <a:pt x="0" y="49"/>
                  </a:lnTo>
                  <a:close/>
                  <a:moveTo>
                    <a:pt x="22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2" y="25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5860082" y="3365555"/>
              <a:ext cx="303989" cy="363174"/>
            </a:xfrm>
            <a:custGeom>
              <a:avLst/>
              <a:gdLst>
                <a:gd name="T0" fmla="*/ 38 w 65"/>
                <a:gd name="T1" fmla="*/ 0 h 78"/>
                <a:gd name="T2" fmla="*/ 13 w 65"/>
                <a:gd name="T3" fmla="*/ 13 h 78"/>
                <a:gd name="T4" fmla="*/ 13 w 65"/>
                <a:gd name="T5" fmla="*/ 3 h 78"/>
                <a:gd name="T6" fmla="*/ 0 w 65"/>
                <a:gd name="T7" fmla="*/ 3 h 78"/>
                <a:gd name="T8" fmla="*/ 0 w 65"/>
                <a:gd name="T9" fmla="*/ 78 h 78"/>
                <a:gd name="T10" fmla="*/ 14 w 65"/>
                <a:gd name="T11" fmla="*/ 78 h 78"/>
                <a:gd name="T12" fmla="*/ 14 w 65"/>
                <a:gd name="T13" fmla="*/ 37 h 78"/>
                <a:gd name="T14" fmla="*/ 35 w 65"/>
                <a:gd name="T15" fmla="*/ 12 h 78"/>
                <a:gd name="T16" fmla="*/ 52 w 65"/>
                <a:gd name="T17" fmla="*/ 32 h 78"/>
                <a:gd name="T18" fmla="*/ 52 w 65"/>
                <a:gd name="T19" fmla="*/ 78 h 78"/>
                <a:gd name="T20" fmla="*/ 65 w 65"/>
                <a:gd name="T21" fmla="*/ 78 h 78"/>
                <a:gd name="T22" fmla="*/ 65 w 65"/>
                <a:gd name="T23" fmla="*/ 27 h 78"/>
                <a:gd name="T24" fmla="*/ 38 w 65"/>
                <a:gd name="T25" fmla="*/ 0 h 78"/>
                <a:gd name="T26" fmla="*/ 38 w 65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38" y="0"/>
                  </a:moveTo>
                  <a:cubicBezTo>
                    <a:pt x="28" y="0"/>
                    <a:pt x="20" y="5"/>
                    <a:pt x="13" y="1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1"/>
                    <a:pt x="21" y="13"/>
                    <a:pt x="35" y="12"/>
                  </a:cubicBezTo>
                  <a:cubicBezTo>
                    <a:pt x="47" y="11"/>
                    <a:pt x="53" y="18"/>
                    <a:pt x="52" y="32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10"/>
                    <a:pt x="55" y="1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6252847" y="3365555"/>
              <a:ext cx="325510" cy="508443"/>
            </a:xfrm>
            <a:custGeom>
              <a:avLst/>
              <a:gdLst>
                <a:gd name="T0" fmla="*/ 36 w 70"/>
                <a:gd name="T1" fmla="*/ 12 h 109"/>
                <a:gd name="T2" fmla="*/ 57 w 70"/>
                <a:gd name="T3" fmla="*/ 44 h 109"/>
                <a:gd name="T4" fmla="*/ 36 w 70"/>
                <a:gd name="T5" fmla="*/ 70 h 109"/>
                <a:gd name="T6" fmla="*/ 14 w 70"/>
                <a:gd name="T7" fmla="*/ 40 h 109"/>
                <a:gd name="T8" fmla="*/ 36 w 70"/>
                <a:gd name="T9" fmla="*/ 12 h 109"/>
                <a:gd name="T10" fmla="*/ 36 w 70"/>
                <a:gd name="T11" fmla="*/ 12 h 109"/>
                <a:gd name="T12" fmla="*/ 57 w 70"/>
                <a:gd name="T13" fmla="*/ 3 h 109"/>
                <a:gd name="T14" fmla="*/ 57 w 70"/>
                <a:gd name="T15" fmla="*/ 13 h 109"/>
                <a:gd name="T16" fmla="*/ 33 w 70"/>
                <a:gd name="T17" fmla="*/ 0 h 109"/>
                <a:gd name="T18" fmla="*/ 0 w 70"/>
                <a:gd name="T19" fmla="*/ 38 h 109"/>
                <a:gd name="T20" fmla="*/ 35 w 70"/>
                <a:gd name="T21" fmla="*/ 79 h 109"/>
                <a:gd name="T22" fmla="*/ 56 w 70"/>
                <a:gd name="T23" fmla="*/ 70 h 109"/>
                <a:gd name="T24" fmla="*/ 56 w 70"/>
                <a:gd name="T25" fmla="*/ 70 h 109"/>
                <a:gd name="T26" fmla="*/ 56 w 70"/>
                <a:gd name="T27" fmla="*/ 73 h 109"/>
                <a:gd name="T28" fmla="*/ 34 w 70"/>
                <a:gd name="T29" fmla="*/ 98 h 109"/>
                <a:gd name="T30" fmla="*/ 16 w 70"/>
                <a:gd name="T31" fmla="*/ 86 h 109"/>
                <a:gd name="T32" fmla="*/ 2 w 70"/>
                <a:gd name="T33" fmla="*/ 86 h 109"/>
                <a:gd name="T34" fmla="*/ 33 w 70"/>
                <a:gd name="T35" fmla="*/ 109 h 109"/>
                <a:gd name="T36" fmla="*/ 70 w 70"/>
                <a:gd name="T37" fmla="*/ 72 h 109"/>
                <a:gd name="T38" fmla="*/ 70 w 70"/>
                <a:gd name="T39" fmla="*/ 3 h 109"/>
                <a:gd name="T40" fmla="*/ 57 w 70"/>
                <a:gd name="T41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109">
                  <a:moveTo>
                    <a:pt x="36" y="12"/>
                  </a:moveTo>
                  <a:cubicBezTo>
                    <a:pt x="50" y="12"/>
                    <a:pt x="57" y="23"/>
                    <a:pt x="57" y="44"/>
                  </a:cubicBezTo>
                  <a:cubicBezTo>
                    <a:pt x="57" y="60"/>
                    <a:pt x="50" y="69"/>
                    <a:pt x="36" y="70"/>
                  </a:cubicBezTo>
                  <a:cubicBezTo>
                    <a:pt x="22" y="69"/>
                    <a:pt x="15" y="60"/>
                    <a:pt x="14" y="40"/>
                  </a:cubicBezTo>
                  <a:cubicBezTo>
                    <a:pt x="14" y="22"/>
                    <a:pt x="21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lose/>
                  <a:moveTo>
                    <a:pt x="57" y="3"/>
                  </a:moveTo>
                  <a:cubicBezTo>
                    <a:pt x="57" y="13"/>
                    <a:pt x="57" y="13"/>
                    <a:pt x="57" y="13"/>
                  </a:cubicBezTo>
                  <a:cubicBezTo>
                    <a:pt x="51" y="5"/>
                    <a:pt x="43" y="0"/>
                    <a:pt x="33" y="0"/>
                  </a:cubicBezTo>
                  <a:cubicBezTo>
                    <a:pt x="12" y="1"/>
                    <a:pt x="1" y="14"/>
                    <a:pt x="0" y="38"/>
                  </a:cubicBezTo>
                  <a:cubicBezTo>
                    <a:pt x="1" y="65"/>
                    <a:pt x="13" y="79"/>
                    <a:pt x="35" y="79"/>
                  </a:cubicBezTo>
                  <a:cubicBezTo>
                    <a:pt x="45" y="79"/>
                    <a:pt x="52" y="76"/>
                    <a:pt x="56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7" y="90"/>
                    <a:pt x="50" y="98"/>
                    <a:pt x="34" y="98"/>
                  </a:cubicBezTo>
                  <a:cubicBezTo>
                    <a:pt x="24" y="98"/>
                    <a:pt x="18" y="94"/>
                    <a:pt x="16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4" y="101"/>
                    <a:pt x="15" y="109"/>
                    <a:pt x="33" y="109"/>
                  </a:cubicBezTo>
                  <a:cubicBezTo>
                    <a:pt x="58" y="109"/>
                    <a:pt x="70" y="96"/>
                    <a:pt x="70" y="7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57" y="3"/>
                    <a:pt x="57" y="3"/>
                    <a:pt x="57" y="3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6680584" y="3247188"/>
              <a:ext cx="301299" cy="481541"/>
            </a:xfrm>
            <a:custGeom>
              <a:avLst/>
              <a:gdLst>
                <a:gd name="T0" fmla="*/ 38 w 65"/>
                <a:gd name="T1" fmla="*/ 25 h 103"/>
                <a:gd name="T2" fmla="*/ 14 w 65"/>
                <a:gd name="T3" fmla="*/ 38 h 103"/>
                <a:gd name="T4" fmla="*/ 14 w 65"/>
                <a:gd name="T5" fmla="*/ 38 h 103"/>
                <a:gd name="T6" fmla="*/ 14 w 65"/>
                <a:gd name="T7" fmla="*/ 0 h 103"/>
                <a:gd name="T8" fmla="*/ 0 w 65"/>
                <a:gd name="T9" fmla="*/ 0 h 103"/>
                <a:gd name="T10" fmla="*/ 0 w 65"/>
                <a:gd name="T11" fmla="*/ 103 h 103"/>
                <a:gd name="T12" fmla="*/ 14 w 65"/>
                <a:gd name="T13" fmla="*/ 103 h 103"/>
                <a:gd name="T14" fmla="*/ 14 w 65"/>
                <a:gd name="T15" fmla="*/ 62 h 103"/>
                <a:gd name="T16" fmla="*/ 36 w 65"/>
                <a:gd name="T17" fmla="*/ 37 h 103"/>
                <a:gd name="T18" fmla="*/ 52 w 65"/>
                <a:gd name="T19" fmla="*/ 54 h 103"/>
                <a:gd name="T20" fmla="*/ 52 w 65"/>
                <a:gd name="T21" fmla="*/ 103 h 103"/>
                <a:gd name="T22" fmla="*/ 65 w 65"/>
                <a:gd name="T23" fmla="*/ 103 h 103"/>
                <a:gd name="T24" fmla="*/ 65 w 65"/>
                <a:gd name="T25" fmla="*/ 52 h 103"/>
                <a:gd name="T26" fmla="*/ 38 w 65"/>
                <a:gd name="T27" fmla="*/ 25 h 103"/>
                <a:gd name="T28" fmla="*/ 38 w 65"/>
                <a:gd name="T29" fmla="*/ 2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3">
                  <a:moveTo>
                    <a:pt x="38" y="25"/>
                  </a:moveTo>
                  <a:cubicBezTo>
                    <a:pt x="28" y="25"/>
                    <a:pt x="21" y="29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46"/>
                    <a:pt x="22" y="38"/>
                    <a:pt x="36" y="37"/>
                  </a:cubicBezTo>
                  <a:cubicBezTo>
                    <a:pt x="47" y="37"/>
                    <a:pt x="52" y="42"/>
                    <a:pt x="52" y="5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35"/>
                    <a:pt x="55" y="26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7078729" y="3379005"/>
              <a:ext cx="298608" cy="360483"/>
            </a:xfrm>
            <a:custGeom>
              <a:avLst/>
              <a:gdLst>
                <a:gd name="T0" fmla="*/ 64 w 64"/>
                <a:gd name="T1" fmla="*/ 0 h 77"/>
                <a:gd name="T2" fmla="*/ 51 w 64"/>
                <a:gd name="T3" fmla="*/ 0 h 77"/>
                <a:gd name="T4" fmla="*/ 51 w 64"/>
                <a:gd name="T5" fmla="*/ 41 h 77"/>
                <a:gd name="T6" fmla="*/ 29 w 64"/>
                <a:gd name="T7" fmla="*/ 67 h 77"/>
                <a:gd name="T8" fmla="*/ 13 w 64"/>
                <a:gd name="T9" fmla="*/ 50 h 77"/>
                <a:gd name="T10" fmla="*/ 13 w 64"/>
                <a:gd name="T11" fmla="*/ 0 h 77"/>
                <a:gd name="T12" fmla="*/ 0 w 64"/>
                <a:gd name="T13" fmla="*/ 0 h 77"/>
                <a:gd name="T14" fmla="*/ 0 w 64"/>
                <a:gd name="T15" fmla="*/ 54 h 77"/>
                <a:gd name="T16" fmla="*/ 25 w 64"/>
                <a:gd name="T17" fmla="*/ 76 h 77"/>
                <a:gd name="T18" fmla="*/ 51 w 64"/>
                <a:gd name="T19" fmla="*/ 64 h 77"/>
                <a:gd name="T20" fmla="*/ 51 w 64"/>
                <a:gd name="T21" fmla="*/ 64 h 77"/>
                <a:gd name="T22" fmla="*/ 51 w 64"/>
                <a:gd name="T23" fmla="*/ 75 h 77"/>
                <a:gd name="T24" fmla="*/ 64 w 64"/>
                <a:gd name="T25" fmla="*/ 75 h 77"/>
                <a:gd name="T26" fmla="*/ 64 w 64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77">
                  <a:moveTo>
                    <a:pt x="64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49" y="58"/>
                    <a:pt x="42" y="66"/>
                    <a:pt x="29" y="67"/>
                  </a:cubicBezTo>
                  <a:cubicBezTo>
                    <a:pt x="18" y="67"/>
                    <a:pt x="13" y="61"/>
                    <a:pt x="13" y="5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8"/>
                    <a:pt x="9" y="76"/>
                    <a:pt x="25" y="76"/>
                  </a:cubicBezTo>
                  <a:cubicBezTo>
                    <a:pt x="37" y="77"/>
                    <a:pt x="45" y="73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64" y="0"/>
                    <a:pt x="64" y="0"/>
                    <a:pt x="64" y="0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7466114" y="3365555"/>
              <a:ext cx="349722" cy="368554"/>
            </a:xfrm>
            <a:custGeom>
              <a:avLst/>
              <a:gdLst>
                <a:gd name="T0" fmla="*/ 34 w 75"/>
                <a:gd name="T1" fmla="*/ 11 h 79"/>
                <a:gd name="T2" fmla="*/ 53 w 75"/>
                <a:gd name="T3" fmla="*/ 23 h 79"/>
                <a:gd name="T4" fmla="*/ 46 w 75"/>
                <a:gd name="T5" fmla="*/ 32 h 79"/>
                <a:gd name="T6" fmla="*/ 24 w 75"/>
                <a:gd name="T7" fmla="*/ 35 h 79"/>
                <a:gd name="T8" fmla="*/ 0 w 75"/>
                <a:gd name="T9" fmla="*/ 58 h 79"/>
                <a:gd name="T10" fmla="*/ 25 w 75"/>
                <a:gd name="T11" fmla="*/ 79 h 79"/>
                <a:gd name="T12" fmla="*/ 54 w 75"/>
                <a:gd name="T13" fmla="*/ 68 h 79"/>
                <a:gd name="T14" fmla="*/ 67 w 75"/>
                <a:gd name="T15" fmla="*/ 79 h 79"/>
                <a:gd name="T16" fmla="*/ 72 w 75"/>
                <a:gd name="T17" fmla="*/ 78 h 79"/>
                <a:gd name="T18" fmla="*/ 75 w 75"/>
                <a:gd name="T19" fmla="*/ 78 h 79"/>
                <a:gd name="T20" fmla="*/ 75 w 75"/>
                <a:gd name="T21" fmla="*/ 69 h 79"/>
                <a:gd name="T22" fmla="*/ 72 w 75"/>
                <a:gd name="T23" fmla="*/ 70 h 79"/>
                <a:gd name="T24" fmla="*/ 70 w 75"/>
                <a:gd name="T25" fmla="*/ 70 h 79"/>
                <a:gd name="T26" fmla="*/ 66 w 75"/>
                <a:gd name="T27" fmla="*/ 65 h 79"/>
                <a:gd name="T28" fmla="*/ 66 w 75"/>
                <a:gd name="T29" fmla="*/ 22 h 79"/>
                <a:gd name="T30" fmla="*/ 37 w 75"/>
                <a:gd name="T31" fmla="*/ 0 h 79"/>
                <a:gd name="T32" fmla="*/ 4 w 75"/>
                <a:gd name="T33" fmla="*/ 26 h 79"/>
                <a:gd name="T34" fmla="*/ 16 w 75"/>
                <a:gd name="T35" fmla="*/ 26 h 79"/>
                <a:gd name="T36" fmla="*/ 34 w 75"/>
                <a:gd name="T37" fmla="*/ 11 h 79"/>
                <a:gd name="T38" fmla="*/ 34 w 75"/>
                <a:gd name="T39" fmla="*/ 11 h 79"/>
                <a:gd name="T40" fmla="*/ 28 w 75"/>
                <a:gd name="T41" fmla="*/ 70 h 79"/>
                <a:gd name="T42" fmla="*/ 14 w 75"/>
                <a:gd name="T43" fmla="*/ 57 h 79"/>
                <a:gd name="T44" fmla="*/ 31 w 75"/>
                <a:gd name="T45" fmla="*/ 45 h 79"/>
                <a:gd name="T46" fmla="*/ 53 w 75"/>
                <a:gd name="T47" fmla="*/ 40 h 79"/>
                <a:gd name="T48" fmla="*/ 53 w 75"/>
                <a:gd name="T49" fmla="*/ 52 h 79"/>
                <a:gd name="T50" fmla="*/ 28 w 75"/>
                <a:gd name="T51" fmla="*/ 70 h 79"/>
                <a:gd name="T52" fmla="*/ 28 w 75"/>
                <a:gd name="T53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79">
                  <a:moveTo>
                    <a:pt x="34" y="11"/>
                  </a:moveTo>
                  <a:cubicBezTo>
                    <a:pt x="47" y="11"/>
                    <a:pt x="53" y="15"/>
                    <a:pt x="53" y="23"/>
                  </a:cubicBezTo>
                  <a:cubicBezTo>
                    <a:pt x="53" y="29"/>
                    <a:pt x="51" y="32"/>
                    <a:pt x="46" y="32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8" y="37"/>
                    <a:pt x="0" y="45"/>
                    <a:pt x="0" y="58"/>
                  </a:cubicBezTo>
                  <a:cubicBezTo>
                    <a:pt x="1" y="72"/>
                    <a:pt x="9" y="79"/>
                    <a:pt x="25" y="79"/>
                  </a:cubicBezTo>
                  <a:cubicBezTo>
                    <a:pt x="36" y="79"/>
                    <a:pt x="46" y="76"/>
                    <a:pt x="54" y="68"/>
                  </a:cubicBezTo>
                  <a:cubicBezTo>
                    <a:pt x="53" y="75"/>
                    <a:pt x="58" y="79"/>
                    <a:pt x="67" y="79"/>
                  </a:cubicBezTo>
                  <a:cubicBezTo>
                    <a:pt x="69" y="79"/>
                    <a:pt x="70" y="79"/>
                    <a:pt x="72" y="78"/>
                  </a:cubicBezTo>
                  <a:cubicBezTo>
                    <a:pt x="73" y="78"/>
                    <a:pt x="74" y="78"/>
                    <a:pt x="75" y="78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4" y="69"/>
                    <a:pt x="73" y="69"/>
                    <a:pt x="72" y="70"/>
                  </a:cubicBezTo>
                  <a:cubicBezTo>
                    <a:pt x="71" y="70"/>
                    <a:pt x="71" y="70"/>
                    <a:pt x="70" y="70"/>
                  </a:cubicBezTo>
                  <a:cubicBezTo>
                    <a:pt x="67" y="70"/>
                    <a:pt x="66" y="68"/>
                    <a:pt x="66" y="65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8"/>
                    <a:pt x="56" y="1"/>
                    <a:pt x="37" y="0"/>
                  </a:cubicBezTo>
                  <a:cubicBezTo>
                    <a:pt x="15" y="0"/>
                    <a:pt x="4" y="9"/>
                    <a:pt x="4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16"/>
                    <a:pt x="23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lose/>
                  <a:moveTo>
                    <a:pt x="28" y="70"/>
                  </a:moveTo>
                  <a:cubicBezTo>
                    <a:pt x="19" y="70"/>
                    <a:pt x="14" y="65"/>
                    <a:pt x="14" y="57"/>
                  </a:cubicBezTo>
                  <a:cubicBezTo>
                    <a:pt x="14" y="50"/>
                    <a:pt x="20" y="46"/>
                    <a:pt x="31" y="45"/>
                  </a:cubicBezTo>
                  <a:cubicBezTo>
                    <a:pt x="42" y="43"/>
                    <a:pt x="49" y="42"/>
                    <a:pt x="53" y="40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1" y="63"/>
                    <a:pt x="43" y="69"/>
                    <a:pt x="28" y="70"/>
                  </a:cubicBezTo>
                  <a:cubicBezTo>
                    <a:pt x="28" y="70"/>
                    <a:pt x="28" y="70"/>
                    <a:pt x="28" y="70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8187080" y="3247188"/>
              <a:ext cx="400835" cy="492302"/>
            </a:xfrm>
            <a:custGeom>
              <a:avLst/>
              <a:gdLst>
                <a:gd name="T0" fmla="*/ 71 w 86"/>
                <a:gd name="T1" fmla="*/ 65 h 105"/>
                <a:gd name="T2" fmla="*/ 42 w 86"/>
                <a:gd name="T3" fmla="*/ 94 h 105"/>
                <a:gd name="T4" fmla="*/ 15 w 86"/>
                <a:gd name="T5" fmla="*/ 65 h 105"/>
                <a:gd name="T6" fmla="*/ 15 w 86"/>
                <a:gd name="T7" fmla="*/ 0 h 105"/>
                <a:gd name="T8" fmla="*/ 0 w 86"/>
                <a:gd name="T9" fmla="*/ 0 h 105"/>
                <a:gd name="T10" fmla="*/ 0 w 86"/>
                <a:gd name="T11" fmla="*/ 69 h 105"/>
                <a:gd name="T12" fmla="*/ 41 w 86"/>
                <a:gd name="T13" fmla="*/ 105 h 105"/>
                <a:gd name="T14" fmla="*/ 86 w 86"/>
                <a:gd name="T15" fmla="*/ 66 h 105"/>
                <a:gd name="T16" fmla="*/ 86 w 86"/>
                <a:gd name="T17" fmla="*/ 0 h 105"/>
                <a:gd name="T18" fmla="*/ 71 w 86"/>
                <a:gd name="T19" fmla="*/ 0 h 105"/>
                <a:gd name="T20" fmla="*/ 71 w 86"/>
                <a:gd name="T21" fmla="*/ 6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5">
                  <a:moveTo>
                    <a:pt x="71" y="65"/>
                  </a:moveTo>
                  <a:cubicBezTo>
                    <a:pt x="71" y="84"/>
                    <a:pt x="61" y="93"/>
                    <a:pt x="42" y="94"/>
                  </a:cubicBezTo>
                  <a:cubicBezTo>
                    <a:pt x="24" y="93"/>
                    <a:pt x="15" y="84"/>
                    <a:pt x="15" y="6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" y="92"/>
                    <a:pt x="15" y="104"/>
                    <a:pt x="41" y="105"/>
                  </a:cubicBezTo>
                  <a:cubicBezTo>
                    <a:pt x="70" y="104"/>
                    <a:pt x="85" y="91"/>
                    <a:pt x="86" y="66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65"/>
                    <a:pt x="71" y="65"/>
                    <a:pt x="71" y="65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8684762" y="3365555"/>
              <a:ext cx="301299" cy="363174"/>
            </a:xfrm>
            <a:custGeom>
              <a:avLst/>
              <a:gdLst>
                <a:gd name="T0" fmla="*/ 38 w 65"/>
                <a:gd name="T1" fmla="*/ 0 h 78"/>
                <a:gd name="T2" fmla="*/ 13 w 65"/>
                <a:gd name="T3" fmla="*/ 13 h 78"/>
                <a:gd name="T4" fmla="*/ 13 w 65"/>
                <a:gd name="T5" fmla="*/ 3 h 78"/>
                <a:gd name="T6" fmla="*/ 0 w 65"/>
                <a:gd name="T7" fmla="*/ 3 h 78"/>
                <a:gd name="T8" fmla="*/ 0 w 65"/>
                <a:gd name="T9" fmla="*/ 78 h 78"/>
                <a:gd name="T10" fmla="*/ 14 w 65"/>
                <a:gd name="T11" fmla="*/ 78 h 78"/>
                <a:gd name="T12" fmla="*/ 14 w 65"/>
                <a:gd name="T13" fmla="*/ 37 h 78"/>
                <a:gd name="T14" fmla="*/ 35 w 65"/>
                <a:gd name="T15" fmla="*/ 12 h 78"/>
                <a:gd name="T16" fmla="*/ 52 w 65"/>
                <a:gd name="T17" fmla="*/ 32 h 78"/>
                <a:gd name="T18" fmla="*/ 52 w 65"/>
                <a:gd name="T19" fmla="*/ 78 h 78"/>
                <a:gd name="T20" fmla="*/ 65 w 65"/>
                <a:gd name="T21" fmla="*/ 78 h 78"/>
                <a:gd name="T22" fmla="*/ 65 w 65"/>
                <a:gd name="T23" fmla="*/ 27 h 78"/>
                <a:gd name="T24" fmla="*/ 38 w 65"/>
                <a:gd name="T25" fmla="*/ 0 h 78"/>
                <a:gd name="T26" fmla="*/ 38 w 65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38" y="0"/>
                  </a:moveTo>
                  <a:cubicBezTo>
                    <a:pt x="28" y="0"/>
                    <a:pt x="20" y="5"/>
                    <a:pt x="13" y="1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1"/>
                    <a:pt x="21" y="13"/>
                    <a:pt x="35" y="12"/>
                  </a:cubicBezTo>
                  <a:cubicBezTo>
                    <a:pt x="47" y="11"/>
                    <a:pt x="53" y="18"/>
                    <a:pt x="52" y="32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10"/>
                    <a:pt x="56" y="1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9107118" y="3247188"/>
              <a:ext cx="64564" cy="481541"/>
            </a:xfrm>
            <a:custGeom>
              <a:avLst/>
              <a:gdLst>
                <a:gd name="T0" fmla="*/ 0 w 24"/>
                <a:gd name="T1" fmla="*/ 49 h 179"/>
                <a:gd name="T2" fmla="*/ 0 w 24"/>
                <a:gd name="T3" fmla="*/ 179 h 179"/>
                <a:gd name="T4" fmla="*/ 24 w 24"/>
                <a:gd name="T5" fmla="*/ 179 h 179"/>
                <a:gd name="T6" fmla="*/ 24 w 24"/>
                <a:gd name="T7" fmla="*/ 49 h 179"/>
                <a:gd name="T8" fmla="*/ 0 w 24"/>
                <a:gd name="T9" fmla="*/ 49 h 179"/>
                <a:gd name="T10" fmla="*/ 0 w 24"/>
                <a:gd name="T11" fmla="*/ 49 h 179"/>
                <a:gd name="T12" fmla="*/ 24 w 24"/>
                <a:gd name="T13" fmla="*/ 0 h 179"/>
                <a:gd name="T14" fmla="*/ 0 w 24"/>
                <a:gd name="T15" fmla="*/ 0 h 179"/>
                <a:gd name="T16" fmla="*/ 0 w 24"/>
                <a:gd name="T17" fmla="*/ 25 h 179"/>
                <a:gd name="T18" fmla="*/ 24 w 24"/>
                <a:gd name="T19" fmla="*/ 25 h 179"/>
                <a:gd name="T20" fmla="*/ 24 w 24"/>
                <a:gd name="T21" fmla="*/ 0 h 179"/>
                <a:gd name="T22" fmla="*/ 24 w 24"/>
                <a:gd name="T2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79">
                  <a:moveTo>
                    <a:pt x="0" y="49"/>
                  </a:moveTo>
                  <a:lnTo>
                    <a:pt x="0" y="179"/>
                  </a:lnTo>
                  <a:lnTo>
                    <a:pt x="24" y="179"/>
                  </a:lnTo>
                  <a:lnTo>
                    <a:pt x="24" y="49"/>
                  </a:lnTo>
                  <a:lnTo>
                    <a:pt x="0" y="49"/>
                  </a:lnTo>
                  <a:lnTo>
                    <a:pt x="0" y="49"/>
                  </a:lnTo>
                  <a:close/>
                  <a:moveTo>
                    <a:pt x="24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4" y="2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9257768" y="3379005"/>
              <a:ext cx="338962" cy="349722"/>
            </a:xfrm>
            <a:custGeom>
              <a:avLst/>
              <a:gdLst>
                <a:gd name="T0" fmla="*/ 60 w 126"/>
                <a:gd name="T1" fmla="*/ 108 h 130"/>
                <a:gd name="T2" fmla="*/ 25 w 126"/>
                <a:gd name="T3" fmla="*/ 0 h 130"/>
                <a:gd name="T4" fmla="*/ 0 w 126"/>
                <a:gd name="T5" fmla="*/ 0 h 130"/>
                <a:gd name="T6" fmla="*/ 50 w 126"/>
                <a:gd name="T7" fmla="*/ 130 h 130"/>
                <a:gd name="T8" fmla="*/ 74 w 126"/>
                <a:gd name="T9" fmla="*/ 130 h 130"/>
                <a:gd name="T10" fmla="*/ 126 w 126"/>
                <a:gd name="T11" fmla="*/ 0 h 130"/>
                <a:gd name="T12" fmla="*/ 100 w 126"/>
                <a:gd name="T13" fmla="*/ 0 h 130"/>
                <a:gd name="T14" fmla="*/ 62 w 126"/>
                <a:gd name="T15" fmla="*/ 108 h 130"/>
                <a:gd name="T16" fmla="*/ 60 w 126"/>
                <a:gd name="T17" fmla="*/ 108 h 130"/>
                <a:gd name="T18" fmla="*/ 60 w 126"/>
                <a:gd name="T19" fmla="*/ 10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30">
                  <a:moveTo>
                    <a:pt x="60" y="108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50" y="130"/>
                  </a:lnTo>
                  <a:lnTo>
                    <a:pt x="74" y="130"/>
                  </a:lnTo>
                  <a:lnTo>
                    <a:pt x="126" y="0"/>
                  </a:lnTo>
                  <a:lnTo>
                    <a:pt x="100" y="0"/>
                  </a:lnTo>
                  <a:lnTo>
                    <a:pt x="62" y="108"/>
                  </a:lnTo>
                  <a:lnTo>
                    <a:pt x="60" y="108"/>
                  </a:lnTo>
                  <a:lnTo>
                    <a:pt x="60" y="108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42463" y="3365555"/>
              <a:ext cx="338962" cy="368554"/>
            </a:xfrm>
            <a:custGeom>
              <a:avLst/>
              <a:gdLst>
                <a:gd name="T0" fmla="*/ 38 w 73"/>
                <a:gd name="T1" fmla="*/ 70 h 79"/>
                <a:gd name="T2" fmla="*/ 15 w 73"/>
                <a:gd name="T3" fmla="*/ 45 h 79"/>
                <a:gd name="T4" fmla="*/ 73 w 73"/>
                <a:gd name="T5" fmla="*/ 45 h 79"/>
                <a:gd name="T6" fmla="*/ 38 w 73"/>
                <a:gd name="T7" fmla="*/ 0 h 79"/>
                <a:gd name="T8" fmla="*/ 0 w 73"/>
                <a:gd name="T9" fmla="*/ 43 h 79"/>
                <a:gd name="T10" fmla="*/ 36 w 73"/>
                <a:gd name="T11" fmla="*/ 79 h 79"/>
                <a:gd name="T12" fmla="*/ 57 w 73"/>
                <a:gd name="T13" fmla="*/ 75 h 79"/>
                <a:gd name="T14" fmla="*/ 72 w 73"/>
                <a:gd name="T15" fmla="*/ 54 h 79"/>
                <a:gd name="T16" fmla="*/ 59 w 73"/>
                <a:gd name="T17" fmla="*/ 54 h 79"/>
                <a:gd name="T18" fmla="*/ 38 w 73"/>
                <a:gd name="T19" fmla="*/ 70 h 79"/>
                <a:gd name="T20" fmla="*/ 38 w 73"/>
                <a:gd name="T21" fmla="*/ 70 h 79"/>
                <a:gd name="T22" fmla="*/ 37 w 73"/>
                <a:gd name="T23" fmla="*/ 12 h 79"/>
                <a:gd name="T24" fmla="*/ 59 w 73"/>
                <a:gd name="T25" fmla="*/ 35 h 79"/>
                <a:gd name="T26" fmla="*/ 15 w 73"/>
                <a:gd name="T27" fmla="*/ 35 h 79"/>
                <a:gd name="T28" fmla="*/ 37 w 73"/>
                <a:gd name="T29" fmla="*/ 12 h 79"/>
                <a:gd name="T30" fmla="*/ 37 w 73"/>
                <a:gd name="T31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9">
                  <a:moveTo>
                    <a:pt x="38" y="70"/>
                  </a:moveTo>
                  <a:cubicBezTo>
                    <a:pt x="22" y="70"/>
                    <a:pt x="15" y="61"/>
                    <a:pt x="15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2" y="16"/>
                    <a:pt x="61" y="1"/>
                    <a:pt x="38" y="0"/>
                  </a:cubicBezTo>
                  <a:cubicBezTo>
                    <a:pt x="14" y="1"/>
                    <a:pt x="1" y="15"/>
                    <a:pt x="0" y="43"/>
                  </a:cubicBezTo>
                  <a:cubicBezTo>
                    <a:pt x="2" y="66"/>
                    <a:pt x="13" y="79"/>
                    <a:pt x="36" y="79"/>
                  </a:cubicBezTo>
                  <a:cubicBezTo>
                    <a:pt x="46" y="79"/>
                    <a:pt x="53" y="78"/>
                    <a:pt x="57" y="75"/>
                  </a:cubicBezTo>
                  <a:cubicBezTo>
                    <a:pt x="65" y="70"/>
                    <a:pt x="70" y="63"/>
                    <a:pt x="72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6" y="64"/>
                    <a:pt x="49" y="69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lose/>
                  <a:moveTo>
                    <a:pt x="37" y="12"/>
                  </a:moveTo>
                  <a:cubicBezTo>
                    <a:pt x="50" y="12"/>
                    <a:pt x="58" y="20"/>
                    <a:pt x="59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1"/>
                    <a:pt x="23" y="13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0075580" y="3365555"/>
              <a:ext cx="180241" cy="363174"/>
            </a:xfrm>
            <a:custGeom>
              <a:avLst/>
              <a:gdLst>
                <a:gd name="T0" fmla="*/ 34 w 39"/>
                <a:gd name="T1" fmla="*/ 14 h 78"/>
                <a:gd name="T2" fmla="*/ 39 w 39"/>
                <a:gd name="T3" fmla="*/ 14 h 78"/>
                <a:gd name="T4" fmla="*/ 39 w 39"/>
                <a:gd name="T5" fmla="*/ 1 h 78"/>
                <a:gd name="T6" fmla="*/ 38 w 39"/>
                <a:gd name="T7" fmla="*/ 1 h 78"/>
                <a:gd name="T8" fmla="*/ 36 w 39"/>
                <a:gd name="T9" fmla="*/ 0 h 78"/>
                <a:gd name="T10" fmla="*/ 13 w 39"/>
                <a:gd name="T11" fmla="*/ 16 h 78"/>
                <a:gd name="T12" fmla="*/ 13 w 39"/>
                <a:gd name="T13" fmla="*/ 3 h 78"/>
                <a:gd name="T14" fmla="*/ 0 w 39"/>
                <a:gd name="T15" fmla="*/ 3 h 78"/>
                <a:gd name="T16" fmla="*/ 0 w 39"/>
                <a:gd name="T17" fmla="*/ 78 h 78"/>
                <a:gd name="T18" fmla="*/ 14 w 39"/>
                <a:gd name="T19" fmla="*/ 78 h 78"/>
                <a:gd name="T20" fmla="*/ 14 w 39"/>
                <a:gd name="T21" fmla="*/ 34 h 78"/>
                <a:gd name="T22" fmla="*/ 34 w 39"/>
                <a:gd name="T23" fmla="*/ 14 h 78"/>
                <a:gd name="T24" fmla="*/ 34 w 39"/>
                <a:gd name="T25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78">
                  <a:moveTo>
                    <a:pt x="34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27" y="0"/>
                    <a:pt x="19" y="5"/>
                    <a:pt x="13" y="16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22"/>
                    <a:pt x="21" y="15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0288104" y="3365555"/>
              <a:ext cx="306680" cy="368554"/>
            </a:xfrm>
            <a:custGeom>
              <a:avLst/>
              <a:gdLst>
                <a:gd name="T0" fmla="*/ 33 w 66"/>
                <a:gd name="T1" fmla="*/ 0 h 79"/>
                <a:gd name="T2" fmla="*/ 3 w 66"/>
                <a:gd name="T3" fmla="*/ 25 h 79"/>
                <a:gd name="T4" fmla="*/ 21 w 66"/>
                <a:gd name="T5" fmla="*/ 43 h 79"/>
                <a:gd name="T6" fmla="*/ 37 w 66"/>
                <a:gd name="T7" fmla="*/ 47 h 79"/>
                <a:gd name="T8" fmla="*/ 53 w 66"/>
                <a:gd name="T9" fmla="*/ 57 h 79"/>
                <a:gd name="T10" fmla="*/ 35 w 66"/>
                <a:gd name="T11" fmla="*/ 70 h 79"/>
                <a:gd name="T12" fmla="*/ 13 w 66"/>
                <a:gd name="T13" fmla="*/ 54 h 79"/>
                <a:gd name="T14" fmla="*/ 0 w 66"/>
                <a:gd name="T15" fmla="*/ 54 h 79"/>
                <a:gd name="T16" fmla="*/ 35 w 66"/>
                <a:gd name="T17" fmla="*/ 79 h 79"/>
                <a:gd name="T18" fmla="*/ 66 w 66"/>
                <a:gd name="T19" fmla="*/ 56 h 79"/>
                <a:gd name="T20" fmla="*/ 44 w 66"/>
                <a:gd name="T21" fmla="*/ 35 h 79"/>
                <a:gd name="T22" fmla="*/ 30 w 66"/>
                <a:gd name="T23" fmla="*/ 32 h 79"/>
                <a:gd name="T24" fmla="*/ 16 w 66"/>
                <a:gd name="T25" fmla="*/ 22 h 79"/>
                <a:gd name="T26" fmla="*/ 31 w 66"/>
                <a:gd name="T27" fmla="*/ 12 h 79"/>
                <a:gd name="T28" fmla="*/ 50 w 66"/>
                <a:gd name="T29" fmla="*/ 25 h 79"/>
                <a:gd name="T30" fmla="*/ 63 w 66"/>
                <a:gd name="T31" fmla="*/ 25 h 79"/>
                <a:gd name="T32" fmla="*/ 33 w 66"/>
                <a:gd name="T33" fmla="*/ 0 h 79"/>
                <a:gd name="T34" fmla="*/ 33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33" y="0"/>
                  </a:moveTo>
                  <a:cubicBezTo>
                    <a:pt x="14" y="1"/>
                    <a:pt x="4" y="10"/>
                    <a:pt x="3" y="25"/>
                  </a:cubicBezTo>
                  <a:cubicBezTo>
                    <a:pt x="3" y="34"/>
                    <a:pt x="9" y="40"/>
                    <a:pt x="21" y="43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8" y="49"/>
                    <a:pt x="53" y="53"/>
                    <a:pt x="53" y="57"/>
                  </a:cubicBezTo>
                  <a:cubicBezTo>
                    <a:pt x="52" y="65"/>
                    <a:pt x="46" y="69"/>
                    <a:pt x="35" y="70"/>
                  </a:cubicBezTo>
                  <a:cubicBezTo>
                    <a:pt x="21" y="70"/>
                    <a:pt x="14" y="64"/>
                    <a:pt x="13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71"/>
                    <a:pt x="12" y="79"/>
                    <a:pt x="35" y="79"/>
                  </a:cubicBezTo>
                  <a:cubicBezTo>
                    <a:pt x="55" y="79"/>
                    <a:pt x="65" y="71"/>
                    <a:pt x="66" y="56"/>
                  </a:cubicBezTo>
                  <a:cubicBezTo>
                    <a:pt x="66" y="45"/>
                    <a:pt x="59" y="39"/>
                    <a:pt x="44" y="35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0" y="31"/>
                    <a:pt x="15" y="27"/>
                    <a:pt x="16" y="22"/>
                  </a:cubicBezTo>
                  <a:cubicBezTo>
                    <a:pt x="16" y="16"/>
                    <a:pt x="21" y="12"/>
                    <a:pt x="31" y="12"/>
                  </a:cubicBezTo>
                  <a:cubicBezTo>
                    <a:pt x="44" y="12"/>
                    <a:pt x="50" y="16"/>
                    <a:pt x="50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2" y="9"/>
                    <a:pt x="52" y="1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10694319" y="3247188"/>
              <a:ext cx="59184" cy="481541"/>
            </a:xfrm>
            <a:custGeom>
              <a:avLst/>
              <a:gdLst>
                <a:gd name="T0" fmla="*/ 0 w 22"/>
                <a:gd name="T1" fmla="*/ 49 h 179"/>
                <a:gd name="T2" fmla="*/ 0 w 22"/>
                <a:gd name="T3" fmla="*/ 179 h 179"/>
                <a:gd name="T4" fmla="*/ 22 w 22"/>
                <a:gd name="T5" fmla="*/ 179 h 179"/>
                <a:gd name="T6" fmla="*/ 22 w 22"/>
                <a:gd name="T7" fmla="*/ 49 h 179"/>
                <a:gd name="T8" fmla="*/ 0 w 22"/>
                <a:gd name="T9" fmla="*/ 49 h 179"/>
                <a:gd name="T10" fmla="*/ 0 w 22"/>
                <a:gd name="T11" fmla="*/ 49 h 179"/>
                <a:gd name="T12" fmla="*/ 22 w 22"/>
                <a:gd name="T13" fmla="*/ 0 h 179"/>
                <a:gd name="T14" fmla="*/ 0 w 22"/>
                <a:gd name="T15" fmla="*/ 0 h 179"/>
                <a:gd name="T16" fmla="*/ 0 w 22"/>
                <a:gd name="T17" fmla="*/ 25 h 179"/>
                <a:gd name="T18" fmla="*/ 22 w 22"/>
                <a:gd name="T19" fmla="*/ 25 h 179"/>
                <a:gd name="T20" fmla="*/ 22 w 22"/>
                <a:gd name="T21" fmla="*/ 0 h 179"/>
                <a:gd name="T22" fmla="*/ 22 w 22"/>
                <a:gd name="T2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79">
                  <a:moveTo>
                    <a:pt x="0" y="49"/>
                  </a:moveTo>
                  <a:lnTo>
                    <a:pt x="0" y="179"/>
                  </a:lnTo>
                  <a:lnTo>
                    <a:pt x="22" y="179"/>
                  </a:lnTo>
                  <a:lnTo>
                    <a:pt x="22" y="49"/>
                  </a:lnTo>
                  <a:lnTo>
                    <a:pt x="0" y="49"/>
                  </a:lnTo>
                  <a:lnTo>
                    <a:pt x="0" y="49"/>
                  </a:lnTo>
                  <a:close/>
                  <a:moveTo>
                    <a:pt x="22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2" y="25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10853040" y="3282159"/>
              <a:ext cx="169480" cy="446568"/>
            </a:xfrm>
            <a:custGeom>
              <a:avLst/>
              <a:gdLst>
                <a:gd name="T0" fmla="*/ 37 w 37"/>
                <a:gd name="T1" fmla="*/ 21 h 96"/>
                <a:gd name="T2" fmla="*/ 24 w 37"/>
                <a:gd name="T3" fmla="*/ 21 h 96"/>
                <a:gd name="T4" fmla="*/ 24 w 37"/>
                <a:gd name="T5" fmla="*/ 0 h 96"/>
                <a:gd name="T6" fmla="*/ 11 w 37"/>
                <a:gd name="T7" fmla="*/ 0 h 96"/>
                <a:gd name="T8" fmla="*/ 11 w 37"/>
                <a:gd name="T9" fmla="*/ 21 h 96"/>
                <a:gd name="T10" fmla="*/ 0 w 37"/>
                <a:gd name="T11" fmla="*/ 21 h 96"/>
                <a:gd name="T12" fmla="*/ 0 w 37"/>
                <a:gd name="T13" fmla="*/ 31 h 96"/>
                <a:gd name="T14" fmla="*/ 11 w 37"/>
                <a:gd name="T15" fmla="*/ 31 h 96"/>
                <a:gd name="T16" fmla="*/ 11 w 37"/>
                <a:gd name="T17" fmla="*/ 81 h 96"/>
                <a:gd name="T18" fmla="*/ 27 w 37"/>
                <a:gd name="T19" fmla="*/ 96 h 96"/>
                <a:gd name="T20" fmla="*/ 29 w 37"/>
                <a:gd name="T21" fmla="*/ 96 h 96"/>
                <a:gd name="T22" fmla="*/ 37 w 37"/>
                <a:gd name="T23" fmla="*/ 96 h 96"/>
                <a:gd name="T24" fmla="*/ 37 w 37"/>
                <a:gd name="T25" fmla="*/ 87 h 96"/>
                <a:gd name="T26" fmla="*/ 32 w 37"/>
                <a:gd name="T27" fmla="*/ 87 h 96"/>
                <a:gd name="T28" fmla="*/ 24 w 37"/>
                <a:gd name="T29" fmla="*/ 80 h 96"/>
                <a:gd name="T30" fmla="*/ 24 w 37"/>
                <a:gd name="T31" fmla="*/ 31 h 96"/>
                <a:gd name="T32" fmla="*/ 37 w 37"/>
                <a:gd name="T33" fmla="*/ 31 h 96"/>
                <a:gd name="T34" fmla="*/ 37 w 37"/>
                <a:gd name="T35" fmla="*/ 2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96">
                  <a:moveTo>
                    <a:pt x="37" y="21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0" y="91"/>
                    <a:pt x="16" y="96"/>
                    <a:pt x="27" y="96"/>
                  </a:cubicBezTo>
                  <a:cubicBezTo>
                    <a:pt x="28" y="96"/>
                    <a:pt x="28" y="96"/>
                    <a:pt x="29" y="96"/>
                  </a:cubicBezTo>
                  <a:cubicBezTo>
                    <a:pt x="32" y="96"/>
                    <a:pt x="35" y="96"/>
                    <a:pt x="37" y="96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27" y="87"/>
                    <a:pt x="24" y="85"/>
                    <a:pt x="24" y="8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1"/>
                    <a:pt x="37" y="21"/>
                    <a:pt x="37" y="21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11060183" y="3379005"/>
              <a:ext cx="341651" cy="489611"/>
            </a:xfrm>
            <a:custGeom>
              <a:avLst/>
              <a:gdLst>
                <a:gd name="T0" fmla="*/ 37 w 73"/>
                <a:gd name="T1" fmla="*/ 62 h 105"/>
                <a:gd name="T2" fmla="*/ 15 w 73"/>
                <a:gd name="T3" fmla="*/ 0 h 105"/>
                <a:gd name="T4" fmla="*/ 0 w 73"/>
                <a:gd name="T5" fmla="*/ 0 h 105"/>
                <a:gd name="T6" fmla="*/ 29 w 73"/>
                <a:gd name="T7" fmla="*/ 76 h 105"/>
                <a:gd name="T8" fmla="*/ 15 w 73"/>
                <a:gd name="T9" fmla="*/ 94 h 105"/>
                <a:gd name="T10" fmla="*/ 9 w 73"/>
                <a:gd name="T11" fmla="*/ 93 h 105"/>
                <a:gd name="T12" fmla="*/ 7 w 73"/>
                <a:gd name="T13" fmla="*/ 92 h 105"/>
                <a:gd name="T14" fmla="*/ 7 w 73"/>
                <a:gd name="T15" fmla="*/ 103 h 105"/>
                <a:gd name="T16" fmla="*/ 13 w 73"/>
                <a:gd name="T17" fmla="*/ 104 h 105"/>
                <a:gd name="T18" fmla="*/ 30 w 73"/>
                <a:gd name="T19" fmla="*/ 100 h 105"/>
                <a:gd name="T20" fmla="*/ 44 w 73"/>
                <a:gd name="T21" fmla="*/ 73 h 105"/>
                <a:gd name="T22" fmla="*/ 64 w 73"/>
                <a:gd name="T23" fmla="*/ 22 h 105"/>
                <a:gd name="T24" fmla="*/ 73 w 73"/>
                <a:gd name="T25" fmla="*/ 0 h 105"/>
                <a:gd name="T26" fmla="*/ 58 w 73"/>
                <a:gd name="T27" fmla="*/ 0 h 105"/>
                <a:gd name="T28" fmla="*/ 37 w 73"/>
                <a:gd name="T29" fmla="*/ 62 h 105"/>
                <a:gd name="T30" fmla="*/ 37 w 73"/>
                <a:gd name="T31" fmla="*/ 6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105">
                  <a:moveTo>
                    <a:pt x="37" y="6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5" y="90"/>
                    <a:pt x="20" y="96"/>
                    <a:pt x="15" y="94"/>
                  </a:cubicBezTo>
                  <a:cubicBezTo>
                    <a:pt x="13" y="94"/>
                    <a:pt x="11" y="93"/>
                    <a:pt x="9" y="93"/>
                  </a:cubicBezTo>
                  <a:cubicBezTo>
                    <a:pt x="8" y="92"/>
                    <a:pt x="8" y="92"/>
                    <a:pt x="7" y="92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9" y="104"/>
                    <a:pt x="11" y="104"/>
                    <a:pt x="13" y="104"/>
                  </a:cubicBezTo>
                  <a:cubicBezTo>
                    <a:pt x="21" y="105"/>
                    <a:pt x="27" y="103"/>
                    <a:pt x="30" y="100"/>
                  </a:cubicBezTo>
                  <a:cubicBezTo>
                    <a:pt x="33" y="98"/>
                    <a:pt x="38" y="89"/>
                    <a:pt x="44" y="73"/>
                  </a:cubicBezTo>
                  <a:cubicBezTo>
                    <a:pt x="49" y="62"/>
                    <a:pt x="56" y="45"/>
                    <a:pt x="64" y="22"/>
                  </a:cubicBezTo>
                  <a:cubicBezTo>
                    <a:pt x="68" y="12"/>
                    <a:pt x="71" y="4"/>
                    <a:pt x="73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3" name="矩形 2"/>
          <p:cNvSpPr/>
          <p:nvPr userDrawn="1"/>
        </p:nvSpPr>
        <p:spPr>
          <a:xfrm>
            <a:off x="951544" y="1795061"/>
            <a:ext cx="421957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谢谢！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48170" y="4768097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/>
          </a:p>
        </p:txBody>
      </p:sp>
      <p:sp>
        <p:nvSpPr>
          <p:cNvPr id="100" name="文本框 99"/>
          <p:cNvSpPr txBox="1"/>
          <p:nvPr/>
        </p:nvSpPr>
        <p:spPr>
          <a:xfrm>
            <a:off x="306705" y="212725"/>
            <a:ext cx="84328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0" dirty="0">
                <a:ea typeface="宋体" panose="02010600030101010101" pitchFamily="2" charset="-122"/>
              </a:rPr>
              <a:t>目</a:t>
            </a:r>
            <a:r>
              <a:rPr lang="zh-CN" altLang="en-US" sz="2400" b="0" dirty="0" smtClean="0">
                <a:ea typeface="宋体" panose="02010600030101010101" pitchFamily="2" charset="-122"/>
              </a:rPr>
              <a:t>前慢中</a:t>
            </a:r>
            <a:r>
              <a:rPr lang="zh-CN" altLang="en-US" sz="2400" b="0" dirty="0">
                <a:ea typeface="宋体" panose="02010600030101010101" pitchFamily="2" charset="-122"/>
              </a:rPr>
              <a:t>子探测主要手段</a:t>
            </a:r>
            <a:r>
              <a:rPr lang="en-US" altLang="zh-CN" sz="2400" b="0" baseline="30000" dirty="0">
                <a:ea typeface="宋体" panose="02010600030101010101" pitchFamily="2" charset="-122"/>
              </a:rPr>
              <a:t>3</a:t>
            </a:r>
            <a:r>
              <a:rPr lang="en-US" altLang="zh-CN" sz="2400" b="0" dirty="0">
                <a:ea typeface="宋体" panose="02010600030101010101" pitchFamily="2" charset="-122"/>
              </a:rPr>
              <a:t>He</a:t>
            </a:r>
            <a:r>
              <a:rPr lang="zh-CN" altLang="en-US" sz="2400" b="0" dirty="0">
                <a:ea typeface="宋体" panose="02010600030101010101" pitchFamily="2" charset="-122"/>
              </a:rPr>
              <a:t>气体供给存在问题</a:t>
            </a:r>
            <a:endParaRPr lang="zh-CN" altLang="en-US" sz="2400" b="0" dirty="0"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4458335" y="1045210"/>
            <a:ext cx="4394835" cy="31019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9" name="组合 38"/>
          <p:cNvGrpSpPr/>
          <p:nvPr/>
        </p:nvGrpSpPr>
        <p:grpSpPr>
          <a:xfrm>
            <a:off x="462915" y="1375348"/>
            <a:ext cx="3730604" cy="1878635"/>
            <a:chOff x="422" y="1185"/>
            <a:chExt cx="17100" cy="8964"/>
          </a:xfrm>
        </p:grpSpPr>
        <p:cxnSp>
          <p:nvCxnSpPr>
            <p:cNvPr id="31" name="直接箭头连接符 30"/>
            <p:cNvCxnSpPr/>
            <p:nvPr/>
          </p:nvCxnSpPr>
          <p:spPr>
            <a:xfrm flipH="1">
              <a:off x="11659" y="6284"/>
              <a:ext cx="2475" cy="38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flipV="1">
              <a:off x="15669" y="1185"/>
              <a:ext cx="1650" cy="25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/>
          </p:nvSpPr>
          <p:spPr>
            <a:xfrm>
              <a:off x="8115" y="3897"/>
              <a:ext cx="3118" cy="3118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121" y="4342"/>
              <a:ext cx="1956" cy="2065"/>
              <a:chOff x="5111" y="4042"/>
              <a:chExt cx="1956" cy="2065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111" y="4973"/>
                <a:ext cx="1134" cy="113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80000">
                    <a:schemeClr val="accent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5111" y="4042"/>
                <a:ext cx="1134" cy="113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8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5933" y="4477"/>
                <a:ext cx="1134" cy="113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80000">
                    <a:schemeClr val="accent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422" y="4777"/>
              <a:ext cx="1134" cy="113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5665" y="1636"/>
              <a:ext cx="1857" cy="1855"/>
              <a:chOff x="10388" y="2197"/>
              <a:chExt cx="1857" cy="1855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0454" y="2918"/>
                <a:ext cx="1134" cy="113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80000">
                    <a:schemeClr val="accent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388" y="2197"/>
                <a:ext cx="1134" cy="113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8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1111" y="2562"/>
                <a:ext cx="1134" cy="113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8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12357" y="7552"/>
              <a:ext cx="1134" cy="113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箭头连接符 13"/>
            <p:cNvCxnSpPr>
              <a:stCxn id="7" idx="6"/>
            </p:cNvCxnSpPr>
            <p:nvPr/>
          </p:nvCxnSpPr>
          <p:spPr>
            <a:xfrm flipV="1">
              <a:off x="1556" y="5329"/>
              <a:ext cx="8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8338" y="5126"/>
              <a:ext cx="1134" cy="113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8809" y="4040"/>
              <a:ext cx="1134" cy="113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9842" y="4618"/>
              <a:ext cx="1134" cy="113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9386" y="5715"/>
              <a:ext cx="1134" cy="113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93" y="4597"/>
              <a:ext cx="676" cy="1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altLang="zh-CN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右箭头 32"/>
            <p:cNvSpPr/>
            <p:nvPr/>
          </p:nvSpPr>
          <p:spPr>
            <a:xfrm>
              <a:off x="6346" y="5093"/>
              <a:ext cx="801" cy="503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右箭头 33"/>
            <p:cNvSpPr/>
            <p:nvPr/>
          </p:nvSpPr>
          <p:spPr>
            <a:xfrm>
              <a:off x="11391" y="5128"/>
              <a:ext cx="801" cy="503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025" y="7014"/>
              <a:ext cx="2564" cy="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aseline="30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He</a:t>
              </a:r>
              <a:endParaRPr lang="en-US" altLang="zh-C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336" y="7014"/>
              <a:ext cx="2893" cy="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He</a:t>
              </a:r>
              <a:r>
                <a:rPr lang="en-US" altLang="zh-CN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3114" y="7383"/>
              <a:ext cx="676" cy="1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US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3773" y="1582"/>
              <a:ext cx="2340" cy="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US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5" name="对象 7"/>
          <p:cNvGraphicFramePr>
            <a:graphicFrameLocks noChangeAspect="1"/>
          </p:cNvGraphicFramePr>
          <p:nvPr/>
        </p:nvGraphicFramePr>
        <p:xfrm>
          <a:off x="735965" y="3447868"/>
          <a:ext cx="3193415" cy="41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2" imgW="1854200" imgH="241300" progId="Equation.KSEE3">
                  <p:embed/>
                </p:oleObj>
              </mc:Choice>
              <mc:Fallback>
                <p:oleObj name="" r:id="rId2" imgW="1854200" imgH="2413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5965" y="3447868"/>
                        <a:ext cx="3193415" cy="4152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5880735" y="4147185"/>
            <a:ext cx="2118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Times New Roman" panose="02020603050405020304" charset="0"/>
                <a:cs typeface="Times New Roman" panose="02020603050405020304" charset="0"/>
              </a:rPr>
              <a:t>美国</a:t>
            </a:r>
            <a:r>
              <a:rPr lang="en-US" altLang="zh-CN" sz="1200" baseline="30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1200" dirty="0">
                <a:latin typeface="Times New Roman" panose="02020603050405020304" charset="0"/>
                <a:cs typeface="Times New Roman" panose="02020603050405020304" charset="0"/>
              </a:rPr>
              <a:t>He</a:t>
            </a:r>
            <a:r>
              <a:rPr lang="zh-CN" altLang="en-US" sz="1200" dirty="0">
                <a:latin typeface="Times New Roman" panose="02020603050405020304" charset="0"/>
                <a:cs typeface="Times New Roman" panose="02020603050405020304" charset="0"/>
              </a:rPr>
              <a:t>储备和支出</a:t>
            </a:r>
            <a:endParaRPr lang="zh-CN" altLang="en-US" sz="1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0" name="文本框 10"/>
          <p:cNvSpPr txBox="1"/>
          <p:nvPr/>
        </p:nvSpPr>
        <p:spPr>
          <a:xfrm>
            <a:off x="1465339" y="3785075"/>
            <a:ext cx="248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5330b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，丰度0.000137%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48170" y="4768097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/>
          </a:p>
        </p:txBody>
      </p:sp>
      <p:sp>
        <p:nvSpPr>
          <p:cNvPr id="100" name="文本框 99"/>
          <p:cNvSpPr txBox="1"/>
          <p:nvPr/>
        </p:nvSpPr>
        <p:spPr>
          <a:xfrm>
            <a:off x="254000" y="220345"/>
            <a:ext cx="84328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 dirty="0">
                <a:ea typeface="宋体" panose="02010600030101010101" pitchFamily="2" charset="-122"/>
              </a:rPr>
              <a:t>涂硼气体</a:t>
            </a:r>
            <a:r>
              <a:rPr lang="zh-CN" sz="2400" b="0" dirty="0">
                <a:latin typeface="Times New Roman" panose="02020603050405020304" charset="0"/>
                <a:ea typeface="宋体" panose="02010600030101010101" pitchFamily="2" charset="-122"/>
              </a:rPr>
              <a:t>中子</a:t>
            </a:r>
            <a:r>
              <a:rPr lang="zh-CN" sz="2400" b="0" dirty="0">
                <a:ea typeface="宋体" panose="02010600030101010101" pitchFamily="2" charset="-122"/>
              </a:rPr>
              <a:t>探测器是一种良好的</a:t>
            </a:r>
            <a:r>
              <a:rPr lang="en-US" altLang="zh-CN" sz="2400" b="0" baseline="30000" dirty="0">
                <a:ea typeface="宋体" panose="02010600030101010101" pitchFamily="2" charset="-122"/>
              </a:rPr>
              <a:t>3</a:t>
            </a:r>
            <a:r>
              <a:rPr lang="en-US" altLang="zh-CN" sz="2400" b="0" dirty="0">
                <a:ea typeface="宋体" panose="02010600030101010101" pitchFamily="2" charset="-122"/>
              </a:rPr>
              <a:t>He</a:t>
            </a:r>
            <a:r>
              <a:rPr lang="zh-CN" altLang="en-US" sz="2400" b="0" dirty="0">
                <a:ea typeface="宋体" panose="02010600030101010101" pitchFamily="2" charset="-122"/>
              </a:rPr>
              <a:t>替代探测器</a:t>
            </a:r>
            <a:endParaRPr lang="zh-CN" sz="2400" b="0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28236" y="1437119"/>
            <a:ext cx="3886879" cy="1985951"/>
            <a:chOff x="464" y="1492"/>
            <a:chExt cx="16733" cy="8984"/>
          </a:xfrm>
        </p:grpSpPr>
        <p:sp>
          <p:nvSpPr>
            <p:cNvPr id="9" name="椭圆 8"/>
            <p:cNvSpPr/>
            <p:nvPr/>
          </p:nvSpPr>
          <p:spPr>
            <a:xfrm>
              <a:off x="4178" y="5185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箭头连接符 30"/>
            <p:cNvCxnSpPr/>
            <p:nvPr/>
          </p:nvCxnSpPr>
          <p:spPr>
            <a:xfrm flipH="1">
              <a:off x="11464" y="6812"/>
              <a:ext cx="2325" cy="36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flipV="1">
              <a:off x="15647" y="1492"/>
              <a:ext cx="1550" cy="24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8115" y="3897"/>
              <a:ext cx="3118" cy="3118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022" y="5378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022" y="4202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042" y="4777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92" y="4987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5665" y="2427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5865" y="2278"/>
              <a:ext cx="567" cy="86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2417" y="7886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箭头连接符 17"/>
            <p:cNvCxnSpPr>
              <a:stCxn id="14" idx="6"/>
            </p:cNvCxnSpPr>
            <p:nvPr/>
          </p:nvCxnSpPr>
          <p:spPr>
            <a:xfrm flipV="1">
              <a:off x="1259" y="5271"/>
              <a:ext cx="8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8530" y="5116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8980" y="4494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64" y="4636"/>
              <a:ext cx="676" cy="1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altLang="zh-CN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右箭头 32"/>
            <p:cNvSpPr/>
            <p:nvPr/>
          </p:nvSpPr>
          <p:spPr>
            <a:xfrm>
              <a:off x="6346" y="5093"/>
              <a:ext cx="801" cy="503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右箭头 33"/>
            <p:cNvSpPr/>
            <p:nvPr/>
          </p:nvSpPr>
          <p:spPr>
            <a:xfrm>
              <a:off x="11391" y="5128"/>
              <a:ext cx="801" cy="503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321" y="7014"/>
              <a:ext cx="2304" cy="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531" y="7013"/>
              <a:ext cx="2704" cy="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aseline="3000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altLang="zh-CN" baseline="3000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en-US" altLang="zh-CN" baseline="30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4004" y="1977"/>
              <a:ext cx="2009" cy="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aseline="3000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Li</a:t>
              </a:r>
              <a:endParaRPr lang="en-US" altLang="zh-C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326" y="4769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4675" y="4210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3611" y="4769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4022" y="4811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4745" y="4494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4745" y="5319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9547" y="4906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8905" y="5185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8980" y="5886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0239" y="4811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9976" y="5926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9672" y="4494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9472" y="5473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9317" y="6040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0239" y="5319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15665" y="2785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16156" y="2994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6232" y="2329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2272" y="8221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2812" y="7888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15865" y="2785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16432" y="2627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12665" y="8323"/>
              <a:ext cx="567" cy="56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2933" y="7751"/>
              <a:ext cx="2514" cy="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</a:t>
              </a:r>
              <a:endParaRPr lang="en-US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678141" y="937260"/>
            <a:ext cx="4182875" cy="2324100"/>
            <a:chOff x="3988" y="2059"/>
            <a:chExt cx="10103" cy="4165"/>
          </a:xfrm>
        </p:grpSpPr>
        <p:sp>
          <p:nvSpPr>
            <p:cNvPr id="62" name="椭圆 61"/>
            <p:cNvSpPr/>
            <p:nvPr/>
          </p:nvSpPr>
          <p:spPr>
            <a:xfrm>
              <a:off x="5504" y="3713"/>
              <a:ext cx="986" cy="1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3" name="直接连接符 62"/>
            <p:cNvCxnSpPr>
              <a:stCxn id="62" idx="0"/>
            </p:cNvCxnSpPr>
            <p:nvPr/>
          </p:nvCxnSpPr>
          <p:spPr>
            <a:xfrm>
              <a:off x="5997" y="3713"/>
              <a:ext cx="3672" cy="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5997" y="5502"/>
              <a:ext cx="37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5167" y="4598"/>
              <a:ext cx="5643" cy="4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弧形 65"/>
            <p:cNvSpPr/>
            <p:nvPr/>
          </p:nvSpPr>
          <p:spPr>
            <a:xfrm>
              <a:off x="9057" y="3713"/>
              <a:ext cx="1213" cy="1789"/>
            </a:xfrm>
            <a:prstGeom prst="arc">
              <a:avLst>
                <a:gd name="adj1" fmla="val 16200000"/>
                <a:gd name="adj2" fmla="val 5299374"/>
              </a:avLst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7" name="直接连接符 66"/>
            <p:cNvCxnSpPr/>
            <p:nvPr/>
          </p:nvCxnSpPr>
          <p:spPr>
            <a:xfrm flipV="1">
              <a:off x="6249" y="3773"/>
              <a:ext cx="3536" cy="13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6249" y="5430"/>
              <a:ext cx="3536" cy="13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/>
            <p:cNvCxnSpPr/>
            <p:nvPr/>
          </p:nvCxnSpPr>
          <p:spPr>
            <a:xfrm>
              <a:off x="8152" y="2330"/>
              <a:ext cx="28" cy="144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69"/>
            <p:cNvCxnSpPr/>
            <p:nvPr/>
          </p:nvCxnSpPr>
          <p:spPr>
            <a:xfrm flipH="1">
              <a:off x="7612" y="3787"/>
              <a:ext cx="540" cy="3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箭头连接符 70"/>
            <p:cNvCxnSpPr/>
            <p:nvPr/>
          </p:nvCxnSpPr>
          <p:spPr>
            <a:xfrm flipV="1">
              <a:off x="8180" y="3350"/>
              <a:ext cx="685" cy="4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本框 71"/>
            <p:cNvSpPr txBox="1"/>
            <p:nvPr/>
          </p:nvSpPr>
          <p:spPr>
            <a:xfrm>
              <a:off x="7637" y="2669"/>
              <a:ext cx="420" cy="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altLang="zh-CN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777" y="3890"/>
              <a:ext cx="420" cy="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endParaRPr lang="en-US" altLang="zh-CN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8072" y="3071"/>
              <a:ext cx="1011" cy="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aseline="3000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altLang="zh-CN" sz="1200">
                  <a:latin typeface="Arial" panose="020B0604020202020204" pitchFamily="34" charset="0"/>
                  <a:cs typeface="Arial" panose="020B0604020202020204" pitchFamily="34" charset="0"/>
                </a:rPr>
                <a:t>Li</a:t>
              </a:r>
              <a:endParaRPr lang="en-US" altLang="zh-CN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3988" y="3940"/>
              <a:ext cx="1634" cy="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阳极丝</a:t>
              </a:r>
              <a:endParaRPr lang="en-US" altLang="zh-CN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5289" y="2892"/>
              <a:ext cx="2029" cy="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阴极壁</a:t>
              </a:r>
              <a:endParaRPr lang="en-US" altLang="zh-CN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4233" y="3243"/>
              <a:ext cx="2334" cy="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zh-CN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涂层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直接连接符 77"/>
            <p:cNvCxnSpPr>
              <a:endCxn id="85" idx="0"/>
            </p:cNvCxnSpPr>
            <p:nvPr/>
          </p:nvCxnSpPr>
          <p:spPr>
            <a:xfrm>
              <a:off x="6579" y="3297"/>
              <a:ext cx="1052" cy="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 flipV="1">
              <a:off x="5919" y="3577"/>
              <a:ext cx="697" cy="2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组合 79"/>
            <p:cNvGrpSpPr/>
            <p:nvPr/>
          </p:nvGrpSpPr>
          <p:grpSpPr>
            <a:xfrm>
              <a:off x="7612" y="3857"/>
              <a:ext cx="280" cy="494"/>
              <a:chOff x="11241" y="2297"/>
              <a:chExt cx="280" cy="494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11341" y="2454"/>
                <a:ext cx="150" cy="16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11241" y="2297"/>
                <a:ext cx="280" cy="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/>
                  <a:t>-</a:t>
                </a:r>
                <a:endParaRPr lang="en-US" altLang="zh-CN" sz="1200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7489" y="3713"/>
              <a:ext cx="280" cy="494"/>
              <a:chOff x="11861" y="2200"/>
              <a:chExt cx="280" cy="494"/>
            </a:xfrm>
          </p:grpSpPr>
          <p:sp>
            <p:nvSpPr>
              <p:cNvPr id="84" name="椭圆 83"/>
              <p:cNvSpPr/>
              <p:nvPr/>
            </p:nvSpPr>
            <p:spPr>
              <a:xfrm>
                <a:off x="11991" y="2337"/>
                <a:ext cx="150" cy="16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11861" y="2200"/>
                <a:ext cx="280" cy="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/>
                  <a:t>+</a:t>
                </a:r>
                <a:endParaRPr lang="en-US" altLang="zh-CN" sz="1200"/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7769" y="3773"/>
              <a:ext cx="280" cy="494"/>
              <a:chOff x="11241" y="2297"/>
              <a:chExt cx="280" cy="494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11341" y="2454"/>
                <a:ext cx="150" cy="16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文本框 87"/>
              <p:cNvSpPr txBox="1"/>
              <p:nvPr/>
            </p:nvSpPr>
            <p:spPr>
              <a:xfrm>
                <a:off x="11241" y="2297"/>
                <a:ext cx="280" cy="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/>
                  <a:t>-</a:t>
                </a:r>
                <a:endParaRPr lang="en-US" altLang="zh-CN" sz="1200"/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7647" y="3651"/>
              <a:ext cx="280" cy="494"/>
              <a:chOff x="11861" y="2200"/>
              <a:chExt cx="280" cy="494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11991" y="2337"/>
                <a:ext cx="150" cy="16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文本框 90"/>
              <p:cNvSpPr txBox="1"/>
              <p:nvPr/>
            </p:nvSpPr>
            <p:spPr>
              <a:xfrm>
                <a:off x="11861" y="2200"/>
                <a:ext cx="280" cy="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/>
                  <a:t>+</a:t>
                </a:r>
                <a:endParaRPr lang="en-US" altLang="zh-CN" sz="1200"/>
              </a:p>
            </p:txBody>
          </p:sp>
        </p:grpSp>
        <p:cxnSp>
          <p:nvCxnSpPr>
            <p:cNvPr id="92" name="直接连接符 91"/>
            <p:cNvCxnSpPr/>
            <p:nvPr/>
          </p:nvCxnSpPr>
          <p:spPr>
            <a:xfrm flipH="1">
              <a:off x="7785" y="4174"/>
              <a:ext cx="4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7943" y="4100"/>
              <a:ext cx="1" cy="3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 flipV="1">
              <a:off x="5222" y="4291"/>
              <a:ext cx="651" cy="2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等腰三角形 94"/>
            <p:cNvSpPr/>
            <p:nvPr/>
          </p:nvSpPr>
          <p:spPr>
            <a:xfrm rot="5400000">
              <a:off x="11974" y="3992"/>
              <a:ext cx="1370" cy="1208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6" name="直接连接符 95"/>
            <p:cNvCxnSpPr/>
            <p:nvPr/>
          </p:nvCxnSpPr>
          <p:spPr>
            <a:xfrm flipV="1">
              <a:off x="13263" y="4569"/>
              <a:ext cx="535" cy="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任意多边形 96"/>
            <p:cNvSpPr/>
            <p:nvPr/>
          </p:nvSpPr>
          <p:spPr>
            <a:xfrm>
              <a:off x="7782" y="4410"/>
              <a:ext cx="86" cy="168"/>
            </a:xfrm>
            <a:custGeom>
              <a:avLst/>
              <a:gdLst>
                <a:gd name="connisteX0" fmla="*/ 0 w 54610"/>
                <a:gd name="connsiteY0" fmla="*/ 0 h 106680"/>
                <a:gd name="connisteX1" fmla="*/ 54610 w 54610"/>
                <a:gd name="connsiteY1" fmla="*/ 106680 h 106680"/>
                <a:gd name="connisteX2" fmla="*/ 52070 w 54610"/>
                <a:gd name="connsiteY2" fmla="*/ 104775 h 1066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54610" h="106680">
                  <a:moveTo>
                    <a:pt x="0" y="0"/>
                  </a:moveTo>
                  <a:cubicBezTo>
                    <a:pt x="10795" y="21590"/>
                    <a:pt x="44450" y="85725"/>
                    <a:pt x="54610" y="106680"/>
                  </a:cubicBezTo>
                </a:path>
              </a:pathLst>
            </a:cu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任意多边形 97"/>
            <p:cNvSpPr/>
            <p:nvPr/>
          </p:nvSpPr>
          <p:spPr>
            <a:xfrm flipH="1">
              <a:off x="7618" y="4421"/>
              <a:ext cx="171" cy="157"/>
            </a:xfrm>
            <a:custGeom>
              <a:avLst/>
              <a:gdLst>
                <a:gd name="connisteX0" fmla="*/ 0 w 54610"/>
                <a:gd name="connsiteY0" fmla="*/ 0 h 106680"/>
                <a:gd name="connisteX1" fmla="*/ 54610 w 54610"/>
                <a:gd name="connsiteY1" fmla="*/ 106680 h 106680"/>
                <a:gd name="connisteX2" fmla="*/ 52070 w 54610"/>
                <a:gd name="connsiteY2" fmla="*/ 104775 h 1066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54610" h="106680">
                  <a:moveTo>
                    <a:pt x="0" y="0"/>
                  </a:moveTo>
                  <a:cubicBezTo>
                    <a:pt x="10795" y="21590"/>
                    <a:pt x="44450" y="85725"/>
                    <a:pt x="54610" y="106680"/>
                  </a:cubicBezTo>
                </a:path>
              </a:pathLst>
            </a:cu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7677" y="4473"/>
              <a:ext cx="127" cy="109"/>
            </a:xfrm>
            <a:custGeom>
              <a:avLst/>
              <a:gdLst>
                <a:gd name="connisteX0" fmla="*/ 80645 w 80645"/>
                <a:gd name="connsiteY0" fmla="*/ 0 h 69215"/>
                <a:gd name="connisteX1" fmla="*/ 52070 w 80645"/>
                <a:gd name="connsiteY1" fmla="*/ 12065 h 69215"/>
                <a:gd name="connisteX2" fmla="*/ 40640 w 80645"/>
                <a:gd name="connsiteY2" fmla="*/ 36195 h 69215"/>
                <a:gd name="connisteX3" fmla="*/ 13970 w 80645"/>
                <a:gd name="connsiteY3" fmla="*/ 47625 h 69215"/>
                <a:gd name="connisteX4" fmla="*/ 0 w 80645"/>
                <a:gd name="connsiteY4" fmla="*/ 69215 h 6921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80645" h="69215">
                  <a:moveTo>
                    <a:pt x="80645" y="0"/>
                  </a:moveTo>
                  <a:cubicBezTo>
                    <a:pt x="74930" y="1905"/>
                    <a:pt x="60325" y="5080"/>
                    <a:pt x="52070" y="12065"/>
                  </a:cubicBezTo>
                  <a:cubicBezTo>
                    <a:pt x="43815" y="19050"/>
                    <a:pt x="48260" y="29210"/>
                    <a:pt x="40640" y="36195"/>
                  </a:cubicBezTo>
                  <a:cubicBezTo>
                    <a:pt x="33020" y="43180"/>
                    <a:pt x="22225" y="41275"/>
                    <a:pt x="13970" y="47625"/>
                  </a:cubicBezTo>
                  <a:cubicBezTo>
                    <a:pt x="5715" y="53975"/>
                    <a:pt x="2540" y="65405"/>
                    <a:pt x="0" y="69215"/>
                  </a:cubicBezTo>
                </a:path>
              </a:pathLst>
            </a:cu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任意多边形 100"/>
            <p:cNvSpPr/>
            <p:nvPr/>
          </p:nvSpPr>
          <p:spPr>
            <a:xfrm>
              <a:off x="7733" y="4511"/>
              <a:ext cx="90" cy="60"/>
            </a:xfrm>
            <a:custGeom>
              <a:avLst/>
              <a:gdLst>
                <a:gd name="connisteX0" fmla="*/ 57150 w 57150"/>
                <a:gd name="connsiteY0" fmla="*/ 203 h 38303"/>
                <a:gd name="connisteX1" fmla="*/ 33655 w 57150"/>
                <a:gd name="connsiteY1" fmla="*/ 2743 h 38303"/>
                <a:gd name="connisteX2" fmla="*/ 28575 w 57150"/>
                <a:gd name="connsiteY2" fmla="*/ 19253 h 38303"/>
                <a:gd name="connisteX3" fmla="*/ 12065 w 57150"/>
                <a:gd name="connsiteY3" fmla="*/ 26238 h 38303"/>
                <a:gd name="connisteX4" fmla="*/ 0 w 57150"/>
                <a:gd name="connsiteY4" fmla="*/ 38303 h 3830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57150" h="38303">
                  <a:moveTo>
                    <a:pt x="57150" y="203"/>
                  </a:moveTo>
                  <a:cubicBezTo>
                    <a:pt x="52705" y="203"/>
                    <a:pt x="39370" y="-1067"/>
                    <a:pt x="33655" y="2743"/>
                  </a:cubicBezTo>
                  <a:cubicBezTo>
                    <a:pt x="27940" y="6553"/>
                    <a:pt x="33020" y="14808"/>
                    <a:pt x="28575" y="19253"/>
                  </a:cubicBezTo>
                  <a:cubicBezTo>
                    <a:pt x="24130" y="23698"/>
                    <a:pt x="17780" y="22428"/>
                    <a:pt x="12065" y="26238"/>
                  </a:cubicBezTo>
                  <a:cubicBezTo>
                    <a:pt x="6350" y="30048"/>
                    <a:pt x="1905" y="35763"/>
                    <a:pt x="0" y="38303"/>
                  </a:cubicBezTo>
                </a:path>
              </a:pathLst>
            </a:cu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任意多边形 101"/>
            <p:cNvSpPr/>
            <p:nvPr/>
          </p:nvSpPr>
          <p:spPr>
            <a:xfrm>
              <a:off x="7778" y="4533"/>
              <a:ext cx="64" cy="42"/>
            </a:xfrm>
            <a:custGeom>
              <a:avLst/>
              <a:gdLst>
                <a:gd name="connisteX0" fmla="*/ 40640 w 40640"/>
                <a:gd name="connsiteY0" fmla="*/ 0 h 26670"/>
                <a:gd name="connisteX1" fmla="*/ 21590 w 40640"/>
                <a:gd name="connsiteY1" fmla="*/ 7620 h 26670"/>
                <a:gd name="connisteX2" fmla="*/ 12065 w 40640"/>
                <a:gd name="connsiteY2" fmla="*/ 21590 h 26670"/>
                <a:gd name="connisteX3" fmla="*/ 0 w 40640"/>
                <a:gd name="connsiteY3" fmla="*/ 26670 h 26670"/>
                <a:gd name="connisteX4" fmla="*/ -2540 w 40640"/>
                <a:gd name="connsiteY4" fmla="*/ 33655 h 266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40640" h="26670">
                  <a:moveTo>
                    <a:pt x="40640" y="0"/>
                  </a:moveTo>
                  <a:cubicBezTo>
                    <a:pt x="36830" y="1270"/>
                    <a:pt x="27305" y="3175"/>
                    <a:pt x="21590" y="7620"/>
                  </a:cubicBezTo>
                  <a:cubicBezTo>
                    <a:pt x="15875" y="12065"/>
                    <a:pt x="16510" y="17780"/>
                    <a:pt x="12065" y="21590"/>
                  </a:cubicBezTo>
                  <a:cubicBezTo>
                    <a:pt x="7620" y="25400"/>
                    <a:pt x="3175" y="24130"/>
                    <a:pt x="0" y="26670"/>
                  </a:cubicBezTo>
                </a:path>
              </a:pathLst>
            </a:cu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任意多边形 102"/>
            <p:cNvSpPr/>
            <p:nvPr/>
          </p:nvSpPr>
          <p:spPr>
            <a:xfrm>
              <a:off x="7744" y="4458"/>
              <a:ext cx="72" cy="117"/>
            </a:xfrm>
            <a:custGeom>
              <a:avLst/>
              <a:gdLst>
                <a:gd name="connisteX0" fmla="*/ 0 w 45720"/>
                <a:gd name="connsiteY0" fmla="*/ 0 h 74295"/>
                <a:gd name="connisteX1" fmla="*/ 19050 w 45720"/>
                <a:gd name="connsiteY1" fmla="*/ 19050 h 74295"/>
                <a:gd name="connisteX2" fmla="*/ 26670 w 45720"/>
                <a:gd name="connsiteY2" fmla="*/ 40640 h 74295"/>
                <a:gd name="connisteX3" fmla="*/ 40640 w 45720"/>
                <a:gd name="connsiteY3" fmla="*/ 59690 h 74295"/>
                <a:gd name="connisteX4" fmla="*/ 45720 w 45720"/>
                <a:gd name="connsiteY4" fmla="*/ 74295 h 74295"/>
                <a:gd name="connisteX5" fmla="*/ 85725 w 45720"/>
                <a:gd name="connsiteY5" fmla="*/ 81280 h 742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45720" h="74295">
                  <a:moveTo>
                    <a:pt x="0" y="0"/>
                  </a:moveTo>
                  <a:cubicBezTo>
                    <a:pt x="3810" y="3175"/>
                    <a:pt x="13970" y="10795"/>
                    <a:pt x="19050" y="19050"/>
                  </a:cubicBezTo>
                  <a:cubicBezTo>
                    <a:pt x="24130" y="27305"/>
                    <a:pt x="22225" y="32385"/>
                    <a:pt x="26670" y="40640"/>
                  </a:cubicBezTo>
                  <a:cubicBezTo>
                    <a:pt x="31115" y="48895"/>
                    <a:pt x="36830" y="52705"/>
                    <a:pt x="40640" y="59690"/>
                  </a:cubicBezTo>
                  <a:cubicBezTo>
                    <a:pt x="44450" y="66675"/>
                    <a:pt x="36830" y="69850"/>
                    <a:pt x="45720" y="74295"/>
                  </a:cubicBezTo>
                </a:path>
              </a:pathLst>
            </a:cu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任意多边形 103"/>
            <p:cNvSpPr/>
            <p:nvPr/>
          </p:nvSpPr>
          <p:spPr>
            <a:xfrm>
              <a:off x="7707" y="4496"/>
              <a:ext cx="64" cy="79"/>
            </a:xfrm>
            <a:custGeom>
              <a:avLst/>
              <a:gdLst>
                <a:gd name="connisteX0" fmla="*/ 0 w 40640"/>
                <a:gd name="connsiteY0" fmla="*/ 0 h 50165"/>
                <a:gd name="connisteX1" fmla="*/ 23495 w 40640"/>
                <a:gd name="connsiteY1" fmla="*/ 13970 h 50165"/>
                <a:gd name="connisteX2" fmla="*/ 31115 w 40640"/>
                <a:gd name="connsiteY2" fmla="*/ 35560 h 50165"/>
                <a:gd name="connisteX3" fmla="*/ 40640 w 40640"/>
                <a:gd name="connsiteY3" fmla="*/ 50165 h 5016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0640" h="50165">
                  <a:moveTo>
                    <a:pt x="0" y="0"/>
                  </a:moveTo>
                  <a:cubicBezTo>
                    <a:pt x="4445" y="2540"/>
                    <a:pt x="17145" y="6985"/>
                    <a:pt x="23495" y="13970"/>
                  </a:cubicBezTo>
                  <a:cubicBezTo>
                    <a:pt x="29845" y="20955"/>
                    <a:pt x="27940" y="28575"/>
                    <a:pt x="31115" y="35560"/>
                  </a:cubicBezTo>
                  <a:cubicBezTo>
                    <a:pt x="34290" y="42545"/>
                    <a:pt x="38735" y="47625"/>
                    <a:pt x="40640" y="50165"/>
                  </a:cubicBezTo>
                </a:path>
              </a:pathLst>
            </a:cu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 104"/>
            <p:cNvSpPr/>
            <p:nvPr/>
          </p:nvSpPr>
          <p:spPr>
            <a:xfrm>
              <a:off x="7666" y="4526"/>
              <a:ext cx="48" cy="45"/>
            </a:xfrm>
            <a:custGeom>
              <a:avLst/>
              <a:gdLst>
                <a:gd name="connisteX0" fmla="*/ 0 w 30480"/>
                <a:gd name="connsiteY0" fmla="*/ 0 h 28575"/>
                <a:gd name="connisteX1" fmla="*/ 13970 w 30480"/>
                <a:gd name="connsiteY1" fmla="*/ 6985 h 28575"/>
                <a:gd name="connisteX2" fmla="*/ 30480 w 30480"/>
                <a:gd name="connsiteY2" fmla="*/ 28575 h 285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30480" h="28575">
                  <a:moveTo>
                    <a:pt x="0" y="0"/>
                  </a:moveTo>
                  <a:cubicBezTo>
                    <a:pt x="2540" y="1270"/>
                    <a:pt x="7620" y="1270"/>
                    <a:pt x="13970" y="6985"/>
                  </a:cubicBezTo>
                  <a:cubicBezTo>
                    <a:pt x="20320" y="12700"/>
                    <a:pt x="27305" y="24130"/>
                    <a:pt x="30480" y="28575"/>
                  </a:cubicBezTo>
                </a:path>
              </a:pathLst>
            </a:cu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任意多边形 105"/>
            <p:cNvSpPr/>
            <p:nvPr/>
          </p:nvSpPr>
          <p:spPr>
            <a:xfrm rot="13980000">
              <a:off x="7863" y="4415"/>
              <a:ext cx="86" cy="168"/>
            </a:xfrm>
            <a:custGeom>
              <a:avLst/>
              <a:gdLst>
                <a:gd name="connisteX0" fmla="*/ 0 w 54610"/>
                <a:gd name="connsiteY0" fmla="*/ 0 h 106680"/>
                <a:gd name="connisteX1" fmla="*/ 54610 w 54610"/>
                <a:gd name="connsiteY1" fmla="*/ 106680 h 106680"/>
                <a:gd name="connisteX2" fmla="*/ 52070 w 54610"/>
                <a:gd name="connsiteY2" fmla="*/ 104775 h 1066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54610" h="106680">
                  <a:moveTo>
                    <a:pt x="0" y="0"/>
                  </a:moveTo>
                  <a:cubicBezTo>
                    <a:pt x="10795" y="21590"/>
                    <a:pt x="44450" y="85725"/>
                    <a:pt x="54610" y="106680"/>
                  </a:cubicBezTo>
                </a:path>
              </a:pathLst>
            </a:cu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任意多边形 106"/>
            <p:cNvSpPr/>
            <p:nvPr/>
          </p:nvSpPr>
          <p:spPr>
            <a:xfrm>
              <a:off x="7947" y="4410"/>
              <a:ext cx="120" cy="172"/>
            </a:xfrm>
            <a:custGeom>
              <a:avLst/>
              <a:gdLst>
                <a:gd name="connisteX0" fmla="*/ 0 w 54610"/>
                <a:gd name="connsiteY0" fmla="*/ 0 h 106680"/>
                <a:gd name="connisteX1" fmla="*/ 54610 w 54610"/>
                <a:gd name="connsiteY1" fmla="*/ 106680 h 106680"/>
                <a:gd name="connisteX2" fmla="*/ 52070 w 54610"/>
                <a:gd name="connsiteY2" fmla="*/ 104775 h 1066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54610" h="106680">
                  <a:moveTo>
                    <a:pt x="0" y="0"/>
                  </a:moveTo>
                  <a:cubicBezTo>
                    <a:pt x="10795" y="21590"/>
                    <a:pt x="44450" y="85725"/>
                    <a:pt x="54610" y="106680"/>
                  </a:cubicBezTo>
                </a:path>
              </a:pathLst>
            </a:cu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7898" y="4455"/>
              <a:ext cx="75" cy="127"/>
            </a:xfrm>
            <a:custGeom>
              <a:avLst/>
              <a:gdLst>
                <a:gd name="connisteX0" fmla="*/ 47625 w 47625"/>
                <a:gd name="connsiteY0" fmla="*/ 0 h 80645"/>
                <a:gd name="connisteX1" fmla="*/ 28575 w 47625"/>
                <a:gd name="connsiteY1" fmla="*/ 11430 h 80645"/>
                <a:gd name="connisteX2" fmla="*/ 16510 w 47625"/>
                <a:gd name="connsiteY2" fmla="*/ 54610 h 80645"/>
                <a:gd name="connisteX3" fmla="*/ 0 w 47625"/>
                <a:gd name="connsiteY3" fmla="*/ 80645 h 806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7625" h="80645">
                  <a:moveTo>
                    <a:pt x="47625" y="0"/>
                  </a:moveTo>
                  <a:cubicBezTo>
                    <a:pt x="43815" y="1270"/>
                    <a:pt x="34925" y="635"/>
                    <a:pt x="28575" y="11430"/>
                  </a:cubicBezTo>
                  <a:cubicBezTo>
                    <a:pt x="22225" y="22225"/>
                    <a:pt x="22225" y="40640"/>
                    <a:pt x="16510" y="54610"/>
                  </a:cubicBezTo>
                  <a:cubicBezTo>
                    <a:pt x="10795" y="68580"/>
                    <a:pt x="3175" y="76200"/>
                    <a:pt x="0" y="80645"/>
                  </a:cubicBezTo>
                </a:path>
              </a:pathLst>
            </a:cu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任意多边形 108"/>
            <p:cNvSpPr/>
            <p:nvPr/>
          </p:nvSpPr>
          <p:spPr>
            <a:xfrm>
              <a:off x="7939" y="4492"/>
              <a:ext cx="57" cy="86"/>
            </a:xfrm>
            <a:custGeom>
              <a:avLst/>
              <a:gdLst>
                <a:gd name="connisteX0" fmla="*/ 36195 w 36195"/>
                <a:gd name="connsiteY0" fmla="*/ 0 h 54610"/>
                <a:gd name="connisteX1" fmla="*/ 17145 w 36195"/>
                <a:gd name="connsiteY1" fmla="*/ 9525 h 54610"/>
                <a:gd name="connisteX2" fmla="*/ 7620 w 36195"/>
                <a:gd name="connsiteY2" fmla="*/ 40640 h 54610"/>
                <a:gd name="connisteX3" fmla="*/ 0 w 36195"/>
                <a:gd name="connsiteY3" fmla="*/ 54610 h 5461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6195" h="54610">
                  <a:moveTo>
                    <a:pt x="36195" y="0"/>
                  </a:moveTo>
                  <a:cubicBezTo>
                    <a:pt x="32385" y="1270"/>
                    <a:pt x="22860" y="1270"/>
                    <a:pt x="17145" y="9525"/>
                  </a:cubicBezTo>
                  <a:cubicBezTo>
                    <a:pt x="11430" y="17780"/>
                    <a:pt x="10795" y="31750"/>
                    <a:pt x="7620" y="40640"/>
                  </a:cubicBezTo>
                  <a:cubicBezTo>
                    <a:pt x="4445" y="49530"/>
                    <a:pt x="1270" y="52705"/>
                    <a:pt x="0" y="54610"/>
                  </a:cubicBezTo>
                </a:path>
              </a:pathLst>
            </a:cu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任意多边形 109"/>
            <p:cNvSpPr/>
            <p:nvPr/>
          </p:nvSpPr>
          <p:spPr>
            <a:xfrm>
              <a:off x="7982" y="4522"/>
              <a:ext cx="36" cy="49"/>
            </a:xfrm>
            <a:custGeom>
              <a:avLst/>
              <a:gdLst>
                <a:gd name="connisteX0" fmla="*/ 22935 w 22935"/>
                <a:gd name="connsiteY0" fmla="*/ 0 h 31115"/>
                <a:gd name="connisteX1" fmla="*/ 8965 w 22935"/>
                <a:gd name="connsiteY1" fmla="*/ 9525 h 31115"/>
                <a:gd name="connisteX2" fmla="*/ 1345 w 22935"/>
                <a:gd name="connsiteY2" fmla="*/ 31115 h 31115"/>
                <a:gd name="connisteX3" fmla="*/ 32460 w 22935"/>
                <a:gd name="connsiteY3" fmla="*/ 64135 h 3111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22935" h="31115">
                  <a:moveTo>
                    <a:pt x="22935" y="0"/>
                  </a:moveTo>
                  <a:cubicBezTo>
                    <a:pt x="20395" y="1270"/>
                    <a:pt x="13410" y="3175"/>
                    <a:pt x="8965" y="9525"/>
                  </a:cubicBezTo>
                  <a:cubicBezTo>
                    <a:pt x="4520" y="15875"/>
                    <a:pt x="-3100" y="20320"/>
                    <a:pt x="1345" y="31115"/>
                  </a:cubicBezTo>
                </a:path>
              </a:pathLst>
            </a:cu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任意多边形 110"/>
            <p:cNvSpPr/>
            <p:nvPr/>
          </p:nvSpPr>
          <p:spPr>
            <a:xfrm>
              <a:off x="7924" y="4451"/>
              <a:ext cx="102" cy="120"/>
            </a:xfrm>
            <a:custGeom>
              <a:avLst/>
              <a:gdLst>
                <a:gd name="connisteX0" fmla="*/ 0 w 64770"/>
                <a:gd name="connsiteY0" fmla="*/ 0 h 76200"/>
                <a:gd name="connisteX1" fmla="*/ 24130 w 64770"/>
                <a:gd name="connsiteY1" fmla="*/ 21590 h 76200"/>
                <a:gd name="connisteX2" fmla="*/ 45720 w 64770"/>
                <a:gd name="connsiteY2" fmla="*/ 66675 h 76200"/>
                <a:gd name="connisteX3" fmla="*/ 64770 w 64770"/>
                <a:gd name="connsiteY3" fmla="*/ 76200 h 762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4770" h="76200">
                  <a:moveTo>
                    <a:pt x="0" y="0"/>
                  </a:moveTo>
                  <a:cubicBezTo>
                    <a:pt x="4445" y="3175"/>
                    <a:pt x="15240" y="8255"/>
                    <a:pt x="24130" y="21590"/>
                  </a:cubicBezTo>
                  <a:cubicBezTo>
                    <a:pt x="33020" y="34925"/>
                    <a:pt x="37465" y="55880"/>
                    <a:pt x="45720" y="66675"/>
                  </a:cubicBezTo>
                  <a:cubicBezTo>
                    <a:pt x="53975" y="77470"/>
                    <a:pt x="61595" y="74930"/>
                    <a:pt x="64770" y="76200"/>
                  </a:cubicBezTo>
                </a:path>
              </a:pathLst>
            </a:cu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任意多边形 111"/>
            <p:cNvSpPr/>
            <p:nvPr/>
          </p:nvSpPr>
          <p:spPr>
            <a:xfrm>
              <a:off x="7906" y="4496"/>
              <a:ext cx="56" cy="82"/>
            </a:xfrm>
            <a:custGeom>
              <a:avLst/>
              <a:gdLst>
                <a:gd name="connisteX0" fmla="*/ 0 w 35560"/>
                <a:gd name="connsiteY0" fmla="*/ 0 h 52070"/>
                <a:gd name="connisteX1" fmla="*/ 20955 w 35560"/>
                <a:gd name="connsiteY1" fmla="*/ 12065 h 52070"/>
                <a:gd name="connisteX2" fmla="*/ 35560 w 35560"/>
                <a:gd name="connsiteY2" fmla="*/ 52070 h 520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35560" h="52070">
                  <a:moveTo>
                    <a:pt x="0" y="0"/>
                  </a:moveTo>
                  <a:cubicBezTo>
                    <a:pt x="3810" y="1905"/>
                    <a:pt x="13970" y="1905"/>
                    <a:pt x="20955" y="12065"/>
                  </a:cubicBezTo>
                  <a:cubicBezTo>
                    <a:pt x="27940" y="22225"/>
                    <a:pt x="33020" y="44450"/>
                    <a:pt x="35560" y="52070"/>
                  </a:cubicBezTo>
                </a:path>
              </a:pathLst>
            </a:cu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任意多边形 112"/>
            <p:cNvSpPr/>
            <p:nvPr/>
          </p:nvSpPr>
          <p:spPr>
            <a:xfrm>
              <a:off x="7887" y="4530"/>
              <a:ext cx="37" cy="45"/>
            </a:xfrm>
            <a:custGeom>
              <a:avLst/>
              <a:gdLst>
                <a:gd name="connisteX0" fmla="*/ 0 w 23495"/>
                <a:gd name="connsiteY0" fmla="*/ 0 h 28575"/>
                <a:gd name="connisteX1" fmla="*/ 19050 w 23495"/>
                <a:gd name="connsiteY1" fmla="*/ 6985 h 28575"/>
                <a:gd name="connisteX2" fmla="*/ 23495 w 23495"/>
                <a:gd name="connsiteY2" fmla="*/ 28575 h 28575"/>
                <a:gd name="connisteX3" fmla="*/ 21590 w 23495"/>
                <a:gd name="connsiteY3" fmla="*/ 28575 h 285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23495" h="28575">
                  <a:moveTo>
                    <a:pt x="0" y="0"/>
                  </a:moveTo>
                  <a:cubicBezTo>
                    <a:pt x="3810" y="1270"/>
                    <a:pt x="14605" y="1270"/>
                    <a:pt x="19050" y="6985"/>
                  </a:cubicBezTo>
                  <a:cubicBezTo>
                    <a:pt x="23495" y="12700"/>
                    <a:pt x="22860" y="24130"/>
                    <a:pt x="23495" y="28575"/>
                  </a:cubicBezTo>
                </a:path>
              </a:pathLst>
            </a:cu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4" name="直接连接符 113"/>
            <p:cNvCxnSpPr/>
            <p:nvPr/>
          </p:nvCxnSpPr>
          <p:spPr>
            <a:xfrm>
              <a:off x="12590" y="3763"/>
              <a:ext cx="55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13130" y="2917"/>
              <a:ext cx="0" cy="8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任意多边形 115"/>
            <p:cNvSpPr/>
            <p:nvPr/>
          </p:nvSpPr>
          <p:spPr>
            <a:xfrm flipV="1">
              <a:off x="13135" y="2958"/>
              <a:ext cx="956" cy="828"/>
            </a:xfrm>
            <a:custGeom>
              <a:avLst/>
              <a:gdLst>
                <a:gd name="connisteX0" fmla="*/ 0 w 632460"/>
                <a:gd name="connsiteY0" fmla="*/ 559121 h 559121"/>
                <a:gd name="connisteX1" fmla="*/ 137160 w 632460"/>
                <a:gd name="connsiteY1" fmla="*/ 208601 h 559121"/>
                <a:gd name="connisteX2" fmla="*/ 365760 w 632460"/>
                <a:gd name="connsiteY2" fmla="*/ 25721 h 559121"/>
                <a:gd name="connisteX3" fmla="*/ 632460 w 632460"/>
                <a:gd name="connsiteY3" fmla="*/ 2861 h 559121"/>
                <a:gd name="connisteX4" fmla="*/ 632460 w 632460"/>
                <a:gd name="connsiteY4" fmla="*/ 10481 h 55912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632460" h="559122">
                  <a:moveTo>
                    <a:pt x="0" y="559122"/>
                  </a:moveTo>
                  <a:cubicBezTo>
                    <a:pt x="22860" y="492447"/>
                    <a:pt x="64135" y="315282"/>
                    <a:pt x="137160" y="208602"/>
                  </a:cubicBezTo>
                  <a:cubicBezTo>
                    <a:pt x="210185" y="101922"/>
                    <a:pt x="266700" y="66997"/>
                    <a:pt x="365760" y="25722"/>
                  </a:cubicBezTo>
                  <a:cubicBezTo>
                    <a:pt x="464820" y="-15553"/>
                    <a:pt x="579120" y="6037"/>
                    <a:pt x="632460" y="286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/>
          </p:nvSpPr>
          <p:spPr>
            <a:xfrm>
              <a:off x="10678" y="3393"/>
              <a:ext cx="270" cy="69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8" name="直接连接符 117"/>
            <p:cNvCxnSpPr/>
            <p:nvPr/>
          </p:nvCxnSpPr>
          <p:spPr>
            <a:xfrm>
              <a:off x="11347" y="4402"/>
              <a:ext cx="0" cy="4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>
              <a:off x="11512" y="4404"/>
              <a:ext cx="0" cy="4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117" idx="2"/>
            </p:cNvCxnSpPr>
            <p:nvPr/>
          </p:nvCxnSpPr>
          <p:spPr>
            <a:xfrm>
              <a:off x="10813" y="4090"/>
              <a:ext cx="2" cy="5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rot="5400000">
              <a:off x="11070" y="4344"/>
              <a:ext cx="2" cy="5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rot="5400000">
              <a:off x="11767" y="4347"/>
              <a:ext cx="2" cy="5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>
              <a:off x="10815" y="2876"/>
              <a:ext cx="2" cy="5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10620" y="2590"/>
              <a:ext cx="396" cy="0"/>
            </a:xfrm>
            <a:prstGeom prst="line">
              <a:avLst/>
            </a:prstGeom>
            <a:ln w="25400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10817" y="2590"/>
              <a:ext cx="5" cy="302"/>
            </a:xfrm>
            <a:prstGeom prst="line">
              <a:avLst/>
            </a:prstGeom>
            <a:ln w="25400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文本框 125"/>
            <p:cNvSpPr txBox="1"/>
            <p:nvPr/>
          </p:nvSpPr>
          <p:spPr>
            <a:xfrm>
              <a:off x="10349" y="2059"/>
              <a:ext cx="1300" cy="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>
                  <a:latin typeface="Arial" panose="020B0604020202020204" pitchFamily="34" charset="0"/>
                  <a:cs typeface="Arial" panose="020B0604020202020204" pitchFamily="34" charset="0"/>
                </a:rPr>
                <a:t>+HV</a:t>
              </a:r>
              <a:endParaRPr lang="en-US" altLang="zh-CN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7" name="直接连接符 126"/>
            <p:cNvCxnSpPr/>
            <p:nvPr/>
          </p:nvCxnSpPr>
          <p:spPr>
            <a:xfrm>
              <a:off x="9235" y="5502"/>
              <a:ext cx="2" cy="5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 rot="5400000">
              <a:off x="9235" y="5759"/>
              <a:ext cx="2" cy="5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 flipH="1" flipV="1">
              <a:off x="9081" y="6116"/>
              <a:ext cx="3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 flipV="1">
              <a:off x="9179" y="6224"/>
              <a:ext cx="11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1" name="对象 13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24638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24638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832957" y="3287586"/>
          <a:ext cx="23209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Formula" r:id="rId3" imgW="8162925" imgH="2724150" progId="Equation.Ribbit">
                  <p:embed/>
                </p:oleObj>
              </mc:Choice>
              <mc:Fallback>
                <p:oleObj name="Formula" r:id="rId3" imgW="8162925" imgH="2724150" progId="Equation.Ribbit">
                  <p:embed/>
                  <p:pic>
                    <p:nvPicPr>
                      <p:cNvPr id="0" name="图片 110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2957" y="3287586"/>
                        <a:ext cx="2320925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对象 131"/>
          <p:cNvGraphicFramePr>
            <a:graphicFrameLocks noChangeAspect="1"/>
          </p:cNvGraphicFramePr>
          <p:nvPr/>
        </p:nvGraphicFramePr>
        <p:xfrm>
          <a:off x="7447955" y="3311798"/>
          <a:ext cx="15240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Formula" r:id="rId5" imgW="4895850" imgH="1476375" progId="Equation.Ribbit">
                  <p:embed/>
                </p:oleObj>
              </mc:Choice>
              <mc:Fallback>
                <p:oleObj name="Formula" r:id="rId5" imgW="4895850" imgH="1476375" progId="Equation.Ribbit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47955" y="3311798"/>
                        <a:ext cx="1524000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2185392" y="4064877"/>
            <a:ext cx="202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3840b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，丰度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19.8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13182" y="3529472"/>
            <a:ext cx="910436" cy="334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71463" y="3438750"/>
          <a:ext cx="3897659" cy="668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Formula" r:id="rId7" imgW="21155025" imgH="3619500" progId="Equation.Ribbit">
                  <p:embed/>
                </p:oleObj>
              </mc:Choice>
              <mc:Fallback>
                <p:oleObj name="Formula" r:id="rId7" imgW="21155025" imgH="3619500" progId="Equation.Ribbit">
                  <p:embed/>
                  <p:pic>
                    <p:nvPicPr>
                      <p:cNvPr id="0" name="图片 110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1463" y="3438750"/>
                        <a:ext cx="3897659" cy="668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4690704" y="4062461"/>
            <a:ext cx="4366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spc="-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其中</a:t>
            </a:r>
            <a:r>
              <a:rPr lang="en-US" altLang="zh-CN" sz="1200" spc="-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ρ</a:t>
            </a:r>
            <a:r>
              <a:rPr lang="zh-CN" altLang="en-US" sz="1200" spc="-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为硼膜密度，</a:t>
            </a:r>
            <a:r>
              <a:rPr lang="en-US" altLang="zh-CN" sz="1200" spc="-1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</a:t>
            </a:r>
            <a:r>
              <a:rPr lang="en-US" altLang="zh-CN" sz="1200" spc="-1" baseline="-25000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surface</a:t>
            </a:r>
            <a:r>
              <a:rPr lang="zh-CN" altLang="en-US" sz="1200" spc="-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为硼膜面积，</a:t>
            </a:r>
            <a:r>
              <a:rPr lang="en-US" altLang="zh-CN" sz="1200" spc="-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 </a:t>
            </a:r>
            <a:r>
              <a:rPr lang="zh-CN" altLang="en-US" sz="1200" spc="-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为硼膜厚度，</a:t>
            </a:r>
            <a:r>
              <a:rPr lang="en-US" altLang="zh-CN" sz="1200" spc="-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</a:t>
            </a:r>
            <a:r>
              <a:rPr lang="en-US" altLang="zh-CN" sz="1200" spc="-1" baseline="-25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en-US" sz="1200" spc="-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为阿伏伽德罗常数，</a:t>
            </a:r>
            <a:r>
              <a:rPr lang="en-US" altLang="zh-CN" sz="1200" spc="-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en-US" sz="1200" spc="-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为硼平均原子数，</a:t>
            </a:r>
            <a:r>
              <a:rPr lang="en-US" altLang="zh-CN" sz="1200" spc="-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</a:t>
            </a:r>
            <a:r>
              <a:rPr lang="zh-CN" altLang="en-US" sz="1200" spc="-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为垂直于中子束流的投影面积，</a:t>
            </a:r>
            <a:r>
              <a:rPr lang="en-US" altLang="zh-CN" sz="1200" spc="-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σ</a:t>
            </a:r>
            <a:r>
              <a:rPr lang="zh-CN" altLang="en-US" sz="1200" spc="-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为截面，</a:t>
            </a:r>
            <a:r>
              <a:rPr lang="en-US" altLang="zh-CN" sz="1200" spc="-1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</a:t>
            </a:r>
            <a:r>
              <a:rPr lang="en-US" altLang="zh-CN" sz="1200" spc="-1" baseline="-25000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escape</a:t>
            </a:r>
            <a:r>
              <a:rPr lang="zh-CN" altLang="en-US" sz="1200" spc="-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为次级带电粒子逃脱硼膜进入工作气体概率。</a:t>
            </a:r>
            <a:endParaRPr lang="zh-CN" altLang="en-US" sz="1200" spc="-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48170" y="4768097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/>
          </a:p>
        </p:txBody>
      </p:sp>
      <p:sp>
        <p:nvSpPr>
          <p:cNvPr id="100" name="文本框 99"/>
          <p:cNvSpPr txBox="1"/>
          <p:nvPr/>
        </p:nvSpPr>
        <p:spPr>
          <a:xfrm>
            <a:off x="254000" y="220345"/>
            <a:ext cx="84328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dirty="0" smtClean="0">
                <a:ea typeface="宋体" panose="02010600030101010101" pitchFamily="2" charset="-122"/>
              </a:rPr>
              <a:t>各种</a:t>
            </a:r>
            <a:r>
              <a:rPr lang="zh-CN" altLang="zh-CN" sz="2400" dirty="0" smtClean="0">
                <a:ea typeface="宋体" panose="02010600030101010101" pitchFamily="2" charset="-122"/>
              </a:rPr>
              <a:t>涂</a:t>
            </a:r>
            <a:r>
              <a:rPr lang="zh-CN" altLang="zh-CN" sz="2400" dirty="0">
                <a:ea typeface="宋体" panose="02010600030101010101" pitchFamily="2" charset="-122"/>
              </a:rPr>
              <a:t>硼气体</a:t>
            </a:r>
            <a:r>
              <a:rPr lang="zh-CN" altLang="zh-CN" sz="2400" dirty="0">
                <a:latin typeface="Times New Roman" panose="02020603050405020304" charset="0"/>
                <a:ea typeface="宋体" panose="02010600030101010101" pitchFamily="2" charset="-122"/>
              </a:rPr>
              <a:t>中子</a:t>
            </a:r>
            <a:r>
              <a:rPr lang="zh-CN" altLang="zh-CN" sz="2400" dirty="0">
                <a:ea typeface="宋体" panose="02010600030101010101" pitchFamily="2" charset="-122"/>
              </a:rPr>
              <a:t>探测器</a:t>
            </a:r>
            <a:endParaRPr lang="zh-CN" sz="2400" b="0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6" name="图片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5716" y="1344605"/>
            <a:ext cx="1432559" cy="139859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070" y="1344605"/>
            <a:ext cx="1371600" cy="139859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24841" y="3868063"/>
            <a:ext cx="1402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Times New Roman" panose="02020603050405020304" charset="0"/>
                <a:cs typeface="Times New Roman" panose="02020603050405020304" charset="0"/>
              </a:rPr>
              <a:t>涂硼稻草</a:t>
            </a:r>
            <a:r>
              <a:rPr lang="zh-CN" altLang="en-US" sz="1200" dirty="0" smtClean="0">
                <a:latin typeface="Times New Roman" panose="02020603050405020304" charset="0"/>
                <a:cs typeface="Times New Roman" panose="02020603050405020304" charset="0"/>
              </a:rPr>
              <a:t>管</a:t>
            </a:r>
            <a:endParaRPr lang="en-US" altLang="zh-CN" sz="12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zh-CN" altLang="en-US" sz="1000" dirty="0">
                <a:latin typeface="Times New Roman" panose="02020603050405020304" charset="0"/>
                <a:cs typeface="Times New Roman" panose="02020603050405020304" charset="0"/>
              </a:rPr>
              <a:t>美</a:t>
            </a:r>
            <a:r>
              <a:rPr lang="zh-CN" altLang="en-US" sz="1000" dirty="0" smtClean="0">
                <a:latin typeface="Times New Roman" panose="02020603050405020304" charset="0"/>
                <a:cs typeface="Times New Roman" panose="02020603050405020304" charset="0"/>
              </a:rPr>
              <a:t>国正比技术公司</a:t>
            </a:r>
            <a:endParaRPr lang="zh-CN" altLang="en-US" sz="1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96159" y="3880183"/>
            <a:ext cx="1767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Times New Roman" panose="02020603050405020304" charset="0"/>
                <a:cs typeface="Times New Roman" panose="02020603050405020304" charset="0"/>
              </a:rPr>
              <a:t>多网格探测</a:t>
            </a:r>
            <a:r>
              <a:rPr lang="zh-CN" altLang="en-US" sz="1200" dirty="0" smtClean="0">
                <a:latin typeface="Times New Roman" panose="02020603050405020304" charset="0"/>
                <a:cs typeface="Times New Roman" panose="02020603050405020304" charset="0"/>
              </a:rPr>
              <a:t>器</a:t>
            </a:r>
            <a:endParaRPr lang="en-US" altLang="zh-CN" sz="12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zh-CN" altLang="en-US" sz="1000" dirty="0">
                <a:latin typeface="Times New Roman" panose="02020603050405020304" charset="0"/>
                <a:cs typeface="Times New Roman" panose="02020603050405020304" charset="0"/>
              </a:rPr>
              <a:t>法</a:t>
            </a:r>
            <a:r>
              <a:rPr lang="zh-CN" altLang="en-US" sz="1000" dirty="0" smtClean="0">
                <a:latin typeface="Times New Roman" panose="02020603050405020304" charset="0"/>
                <a:cs typeface="Times New Roman" panose="02020603050405020304" charset="0"/>
              </a:rPr>
              <a:t>国</a:t>
            </a:r>
            <a:r>
              <a:rPr lang="en-US" altLang="zh-CN" sz="1000" dirty="0" smtClean="0">
                <a:latin typeface="Times New Roman" panose="02020603050405020304" charset="0"/>
                <a:cs typeface="Times New Roman" panose="02020603050405020304" charset="0"/>
              </a:rPr>
              <a:t>ILL</a:t>
            </a:r>
            <a:endParaRPr lang="zh-CN" altLang="en-US" sz="1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17060" y="3868062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Times New Roman" panose="02020603050405020304" charset="0"/>
                <a:cs typeface="Times New Roman" panose="02020603050405020304" charset="0"/>
              </a:rPr>
              <a:t>多叶片探测</a:t>
            </a:r>
            <a:r>
              <a:rPr lang="zh-CN" altLang="en-US" sz="1200" dirty="0" smtClean="0">
                <a:latin typeface="Times New Roman" panose="02020603050405020304" charset="0"/>
                <a:cs typeface="Times New Roman" panose="02020603050405020304" charset="0"/>
              </a:rPr>
              <a:t>器</a:t>
            </a:r>
            <a:endParaRPr lang="en-US" altLang="zh-CN" sz="12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zh-CN" altLang="en-US" sz="1000" dirty="0">
                <a:latin typeface="Times New Roman" panose="02020603050405020304" charset="0"/>
                <a:cs typeface="Times New Roman" panose="02020603050405020304" charset="0"/>
              </a:rPr>
              <a:t>法</a:t>
            </a:r>
            <a:r>
              <a:rPr lang="zh-CN" altLang="en-US" sz="1000" dirty="0" smtClean="0">
                <a:latin typeface="Times New Roman" panose="02020603050405020304" charset="0"/>
                <a:cs typeface="Times New Roman" panose="02020603050405020304" charset="0"/>
              </a:rPr>
              <a:t>国</a:t>
            </a:r>
            <a:r>
              <a:rPr lang="en-US" altLang="zh-CN" sz="1000" dirty="0" smtClean="0">
                <a:latin typeface="Times New Roman" panose="02020603050405020304" charset="0"/>
                <a:cs typeface="Times New Roman" panose="02020603050405020304" charset="0"/>
              </a:rPr>
              <a:t>ILL &amp; University of Perugia</a:t>
            </a:r>
            <a:endParaRPr lang="zh-CN" altLang="en-US" sz="1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64910" y="1206864"/>
            <a:ext cx="274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n/γ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甄</a:t>
            </a:r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</a:rPr>
              <a:t>别能力为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5.3×10</a:t>
            </a:r>
            <a:r>
              <a:rPr lang="en-US" altLang="zh-CN" baseline="30000" dirty="0" smtClean="0"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en-US" altLang="zh-CN" baseline="30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位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置分辨能</a:t>
            </a:r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力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7.4mm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易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于大面积制</a:t>
            </a:r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备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274" y="2743199"/>
            <a:ext cx="1323611" cy="10249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91" y="2742153"/>
            <a:ext cx="1069198" cy="104968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5" r="5534"/>
          <a:stretch>
            <a:fillRect/>
          </a:stretch>
        </p:blipFill>
        <p:spPr>
          <a:xfrm>
            <a:off x="874532" y="1342615"/>
            <a:ext cx="1152389" cy="14036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5909" y="2865121"/>
            <a:ext cx="1352762" cy="90307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264909" y="838564"/>
            <a:ext cx="259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优</a:t>
            </a:r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</a:rPr>
              <a:t>点（稻草管为例）：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64909" y="2715995"/>
            <a:ext cx="2821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需要大量阳极丝，制备过程复杂</a:t>
            </a:r>
            <a:endParaRPr lang="en-US" altLang="zh-CN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规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模庞大的读出电子学</a:t>
            </a:r>
            <a:endParaRPr lang="en-US" altLang="zh-CN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串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扰中子问题</a:t>
            </a:r>
            <a:endParaRPr lang="en-US" altLang="zh-CN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en-US" altLang="zh-CN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64910" y="2347695"/>
            <a:ext cx="2400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</a:rPr>
              <a:t>缺点：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60045" y="720090"/>
            <a:ext cx="5652042" cy="3810"/>
          </a:xfrm>
          <a:prstGeom prst="line">
            <a:avLst/>
          </a:prstGeom>
          <a:ln w="28575">
            <a:solidFill>
              <a:srgbClr val="743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60003" y="180001"/>
            <a:ext cx="2612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 smtClean="0">
                <a:solidFill>
                  <a:srgbClr val="74348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目录</a:t>
            </a:r>
            <a:endParaRPr lang="zh-CN" altLang="en-US" sz="3200" spc="600" dirty="0" smtClean="0">
              <a:solidFill>
                <a:srgbClr val="74348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0045" y="1083310"/>
            <a:ext cx="677100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研究背景</a:t>
            </a:r>
            <a:endParaRPr 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rgbClr val="74348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涂硼蜂窝转换体中子探测器现状</a:t>
            </a:r>
            <a:r>
              <a:rPr lang="zh-CN" altLang="en-US" sz="2400" spc="-1">
                <a:solidFill>
                  <a:srgbClr val="74348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Wingdings 2" panose="05020102010507070707" charset="0"/>
              </a:rPr>
              <a:t></a:t>
            </a:r>
            <a:endParaRPr lang="zh-CN" altLang="en-US" sz="2400" spc="-1">
              <a:solidFill>
                <a:srgbClr val="74348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Wingdings 2" panose="05020102010507070707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探测器的</a:t>
            </a:r>
            <a:r>
              <a:rPr lang="en-US" altLang="zh-CN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MWPC</a:t>
            </a: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读出</a:t>
            </a:r>
            <a:endParaRPr 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电子迁移率和探测效率模拟</a:t>
            </a:r>
            <a:endParaRPr 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初步测试</a:t>
            </a:r>
            <a:endParaRPr 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小结</a:t>
            </a:r>
            <a:endParaRPr lang="zh-CN" alt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6" name="图片 15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6270" y="635"/>
            <a:ext cx="2148205" cy="76263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/>
          </a:p>
        </p:txBody>
      </p:sp>
      <p:pic>
        <p:nvPicPr>
          <p:cNvPr id="5" name="图片 4" descr="工程物理logo系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815" y="635"/>
            <a:ext cx="719455" cy="719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95" y="1078230"/>
            <a:ext cx="3664559" cy="3674627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48170" y="4768097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 dirty="0"/>
          </a:p>
        </p:txBody>
      </p:sp>
      <p:sp>
        <p:nvSpPr>
          <p:cNvPr id="100" name="文本框 99"/>
          <p:cNvSpPr txBox="1"/>
          <p:nvPr/>
        </p:nvSpPr>
        <p:spPr>
          <a:xfrm>
            <a:off x="254000" y="220345"/>
            <a:ext cx="843280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0" dirty="0">
                <a:latin typeface="Times New Roman" panose="02020603050405020304" charset="0"/>
                <a:ea typeface="宋体" panose="02010600030101010101" pitchFamily="2" charset="-122"/>
              </a:rPr>
              <a:t>涂硼蜂窝转换体中子探测器现状</a:t>
            </a:r>
            <a:endParaRPr lang="zh-CN" altLang="en-US" sz="2400" b="0" dirty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r>
              <a:rPr lang="zh-CN" altLang="en-US" b="0" dirty="0">
                <a:latin typeface="Times New Roman" panose="02020603050405020304" charset="0"/>
                <a:ea typeface="宋体" panose="02010600030101010101" pitchFamily="2" charset="-122"/>
              </a:rPr>
              <a:t>（</a:t>
            </a:r>
            <a:r>
              <a:rPr lang="en-US" altLang="zh-CN" b="0" dirty="0">
                <a:latin typeface="Times New Roman" panose="02020603050405020304" charset="0"/>
                <a:ea typeface="宋体" panose="02010600030101010101" pitchFamily="2" charset="-122"/>
              </a:rPr>
              <a:t>BHCND, Boron-Lined Honeycomb Converter Detector</a:t>
            </a:r>
            <a:r>
              <a:rPr lang="zh-CN" altLang="en-US" b="0" dirty="0">
                <a:latin typeface="Times New Roman" panose="02020603050405020304" charset="0"/>
                <a:ea typeface="宋体" panose="02010600030101010101" pitchFamily="2" charset="-122"/>
              </a:rPr>
              <a:t>）</a:t>
            </a:r>
            <a:endParaRPr lang="zh-CN" b="0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23210" y="3132782"/>
            <a:ext cx="4076208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表面积大</a:t>
            </a:r>
            <a:r>
              <a:rPr lang="en-US" altLang="zh-CN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</a:t>
            </a:r>
            <a:r>
              <a:rPr lang="zh-CN" altLang="en-US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单模块</a:t>
            </a:r>
            <a:r>
              <a:rPr lang="en-US" altLang="zh-CN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1.2m</a:t>
            </a:r>
            <a:r>
              <a:rPr lang="en-US" altLang="zh-CN" baseline="3000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endParaRPr lang="en-US" altLang="zh-CN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探测效率高</a:t>
            </a:r>
            <a:r>
              <a:rPr lang="en-US" altLang="zh-CN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charset="0"/>
              </a:rPr>
              <a:t>(</a:t>
            </a:r>
            <a:r>
              <a:rPr lang="en-US" altLang="zh-CN" baseline="30000" dirty="0" smtClean="0"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charset="0"/>
              </a:rPr>
              <a:t>nat</a:t>
            </a:r>
            <a:r>
              <a:rPr lang="en-US" altLang="zh-CN" dirty="0" smtClean="0"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charset="0"/>
              </a:rPr>
              <a:t>B28.1%</a:t>
            </a:r>
            <a:r>
              <a:rPr lang="zh-CN" altLang="en-US" dirty="0" smtClean="0"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charset="0"/>
              </a:rPr>
              <a:t>，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富集</a:t>
            </a:r>
            <a:r>
              <a:rPr lang="en-US" altLang="zh-CN" baseline="30000" dirty="0" smtClean="0"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charset="0"/>
              </a:rPr>
              <a:t>10</a:t>
            </a:r>
            <a:r>
              <a:rPr lang="en-US" altLang="zh-CN" dirty="0" smtClean="0"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charset="0"/>
              </a:rPr>
              <a:t>B73.2%)</a:t>
            </a:r>
            <a:endParaRPr lang="en-US" altLang="zh-CN" dirty="0" smtClean="0">
              <a:latin typeface="等线 Light" panose="02010600030101010101" pitchFamily="2" charset="-122"/>
              <a:ea typeface="等线 Light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读</a:t>
            </a: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出电子学简单</a:t>
            </a:r>
            <a:endParaRPr lang="zh-CN" altLang="en-US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较好的位置分辨能</a:t>
            </a:r>
            <a:r>
              <a:rPr lang="zh-CN" altLang="en-US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力</a:t>
            </a:r>
            <a:r>
              <a:rPr lang="en-US" altLang="zh-CN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</a:t>
            </a:r>
            <a:r>
              <a:rPr lang="zh-CN" altLang="en-US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约</a:t>
            </a:r>
            <a:r>
              <a:rPr lang="en-US" altLang="zh-CN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6-9mm)</a:t>
            </a:r>
            <a:endParaRPr lang="en-US" altLang="zh-CN" dirty="0" smtClean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杂</a:t>
            </a:r>
            <a:r>
              <a:rPr lang="zh-CN" altLang="en-US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散中子抑制能力等</a:t>
            </a:r>
            <a:endParaRPr lang="zh-CN" altLang="en-US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1113" y="1550686"/>
            <a:ext cx="1343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漂移阴极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1113" y="2385181"/>
            <a:ext cx="1343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涂</a:t>
            </a:r>
            <a:r>
              <a:rPr lang="zh-CN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硼蜂窝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1113" y="3609281"/>
            <a:ext cx="1343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双层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GEM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1113" y="3959076"/>
            <a:ext cx="1343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位</a:t>
            </a:r>
            <a:r>
              <a:rPr lang="zh-CN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置灵敏阳极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70472" y="1689185"/>
            <a:ext cx="1528641" cy="865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1070471" y="2438640"/>
            <a:ext cx="1709230" cy="1240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114325" y="3747780"/>
            <a:ext cx="1745715" cy="34979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347562" y="4097575"/>
            <a:ext cx="607314" cy="6109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6207760" y="1455421"/>
            <a:ext cx="1287780" cy="1491870"/>
            <a:chOff x="6187440" y="1097281"/>
            <a:chExt cx="1287780" cy="1491870"/>
          </a:xfrm>
        </p:grpSpPr>
        <p:sp>
          <p:nvSpPr>
            <p:cNvPr id="4" name="圆角矩形 3"/>
            <p:cNvSpPr/>
            <p:nvPr/>
          </p:nvSpPr>
          <p:spPr>
            <a:xfrm>
              <a:off x="6278880" y="1097281"/>
              <a:ext cx="1059180" cy="349266"/>
            </a:xfrm>
            <a:prstGeom prst="round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charset="0"/>
                </a:rPr>
                <a:t>中子转换体</a:t>
              </a:r>
              <a:endParaRPr lang="zh-CN" altLang="en-US" sz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6301740" y="1671551"/>
              <a:ext cx="1059180" cy="349266"/>
            </a:xfrm>
            <a:prstGeom prst="round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charset="0"/>
                </a:rPr>
                <a:t>电子漂移</a:t>
              </a:r>
              <a:endParaRPr lang="zh-CN" altLang="en-US" sz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6187440" y="2239885"/>
              <a:ext cx="1287780" cy="349266"/>
            </a:xfrm>
            <a:prstGeom prst="round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charset="0"/>
                </a:rPr>
                <a:t>电子收集和倍增</a:t>
              </a:r>
              <a:endParaRPr lang="zh-CN" altLang="en-US" sz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  <p:sp>
          <p:nvSpPr>
            <p:cNvPr id="5" name="下箭头 4"/>
            <p:cNvSpPr/>
            <p:nvPr/>
          </p:nvSpPr>
          <p:spPr>
            <a:xfrm>
              <a:off x="6761480" y="1468821"/>
              <a:ext cx="139700" cy="138499"/>
            </a:xfrm>
            <a:prstGeom prst="downArrow">
              <a:avLst/>
            </a:prstGeom>
            <a:solidFill>
              <a:schemeClr val="accent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" name="下箭头 20"/>
            <p:cNvSpPr/>
            <p:nvPr/>
          </p:nvSpPr>
          <p:spPr>
            <a:xfrm>
              <a:off x="6761480" y="2043677"/>
              <a:ext cx="139700" cy="138499"/>
            </a:xfrm>
            <a:prstGeom prst="downArrow">
              <a:avLst/>
            </a:prstGeom>
            <a:solidFill>
              <a:schemeClr val="accent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788659" y="1050290"/>
            <a:ext cx="208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中子探测三个过程：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97356" y="4614357"/>
            <a:ext cx="1675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GEM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读出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BHCND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结构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图</a:t>
            </a:r>
            <a:endParaRPr lang="zh-CN" altLang="en-US" sz="12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2680855" y="1036320"/>
            <a:ext cx="318654" cy="182695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2427911" y="1136457"/>
            <a:ext cx="30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108083" y="2807543"/>
            <a:ext cx="108000" cy="10800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400" dirty="0" smtClean="0"/>
              <a:t>-</a:t>
            </a:r>
            <a:endParaRPr lang="en-US" altLang="zh-CN" sz="1400" dirty="0"/>
          </a:p>
        </p:txBody>
      </p:sp>
      <p:sp>
        <p:nvSpPr>
          <p:cNvPr id="37" name="椭圆 36"/>
          <p:cNvSpPr/>
          <p:nvPr/>
        </p:nvSpPr>
        <p:spPr>
          <a:xfrm>
            <a:off x="2909239" y="2955501"/>
            <a:ext cx="108000" cy="108000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72000" rtlCol="0" anchor="ctr"/>
          <a:lstStyle/>
          <a:p>
            <a:pPr algn="ctr"/>
            <a:r>
              <a:rPr lang="en-US" altLang="zh-CN" sz="1400" dirty="0"/>
              <a:t>+</a:t>
            </a:r>
            <a:endParaRPr lang="en-US" altLang="zh-CN" sz="1400" dirty="0"/>
          </a:p>
        </p:txBody>
      </p:sp>
      <p:sp>
        <p:nvSpPr>
          <p:cNvPr id="39" name="椭圆 38"/>
          <p:cNvSpPr/>
          <p:nvPr/>
        </p:nvSpPr>
        <p:spPr>
          <a:xfrm>
            <a:off x="2965250" y="2832252"/>
            <a:ext cx="108000" cy="108000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72000" rtlCol="0" anchor="ctr"/>
          <a:lstStyle/>
          <a:p>
            <a:pPr algn="ctr"/>
            <a:r>
              <a:rPr lang="en-US" altLang="zh-CN" sz="1400" dirty="0"/>
              <a:t>+</a:t>
            </a:r>
            <a:endParaRPr lang="en-US" altLang="zh-CN" sz="1400" dirty="0"/>
          </a:p>
        </p:txBody>
      </p:sp>
      <p:sp>
        <p:nvSpPr>
          <p:cNvPr id="40" name="椭圆 39"/>
          <p:cNvSpPr/>
          <p:nvPr/>
        </p:nvSpPr>
        <p:spPr>
          <a:xfrm>
            <a:off x="3017239" y="2703404"/>
            <a:ext cx="108000" cy="108000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72000" rtlCol="0" anchor="ctr"/>
          <a:lstStyle/>
          <a:p>
            <a:pPr algn="ctr"/>
            <a:r>
              <a:rPr lang="en-US" altLang="zh-CN" sz="1400" dirty="0"/>
              <a:t>+</a:t>
            </a:r>
            <a:endParaRPr lang="en-US" altLang="zh-CN" sz="1400" dirty="0"/>
          </a:p>
        </p:txBody>
      </p:sp>
      <p:sp>
        <p:nvSpPr>
          <p:cNvPr id="41" name="椭圆 40"/>
          <p:cNvSpPr/>
          <p:nvPr/>
        </p:nvSpPr>
        <p:spPr>
          <a:xfrm>
            <a:off x="3064959" y="2933170"/>
            <a:ext cx="108000" cy="10800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400" dirty="0" smtClean="0"/>
              <a:t>-</a:t>
            </a:r>
            <a:endParaRPr lang="en-US" altLang="zh-CN" sz="1400" dirty="0"/>
          </a:p>
        </p:txBody>
      </p:sp>
      <p:sp>
        <p:nvSpPr>
          <p:cNvPr id="42" name="椭圆 41"/>
          <p:cNvSpPr/>
          <p:nvPr/>
        </p:nvSpPr>
        <p:spPr>
          <a:xfrm>
            <a:off x="2999509" y="3054936"/>
            <a:ext cx="108000" cy="10800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bIns="72000" rtlCol="0" anchor="ctr"/>
          <a:lstStyle/>
          <a:p>
            <a:pPr algn="ctr"/>
            <a:r>
              <a:rPr lang="en-US" altLang="zh-CN" sz="1400" dirty="0" smtClean="0"/>
              <a:t>-</a:t>
            </a:r>
            <a:endParaRPr lang="en-US" altLang="zh-CN" sz="1400" dirty="0"/>
          </a:p>
        </p:txBody>
      </p:sp>
      <p:sp>
        <p:nvSpPr>
          <p:cNvPr id="44" name="任意多边形 43"/>
          <p:cNvSpPr/>
          <p:nvPr/>
        </p:nvSpPr>
        <p:spPr>
          <a:xfrm>
            <a:off x="3033486" y="3191965"/>
            <a:ext cx="188685" cy="806721"/>
          </a:xfrm>
          <a:custGeom>
            <a:avLst/>
            <a:gdLst>
              <a:gd name="connsiteX0" fmla="*/ 0 w 137885"/>
              <a:gd name="connsiteY0" fmla="*/ 0 h 798286"/>
              <a:gd name="connsiteX1" fmla="*/ 21771 w 137885"/>
              <a:gd name="connsiteY1" fmla="*/ 36286 h 798286"/>
              <a:gd name="connsiteX2" fmla="*/ 36285 w 137885"/>
              <a:gd name="connsiteY2" fmla="*/ 79829 h 798286"/>
              <a:gd name="connsiteX3" fmla="*/ 43543 w 137885"/>
              <a:gd name="connsiteY3" fmla="*/ 188686 h 798286"/>
              <a:gd name="connsiteX4" fmla="*/ 58057 w 137885"/>
              <a:gd name="connsiteY4" fmla="*/ 210457 h 798286"/>
              <a:gd name="connsiteX5" fmla="*/ 72571 w 137885"/>
              <a:gd name="connsiteY5" fmla="*/ 261257 h 798286"/>
              <a:gd name="connsiteX6" fmla="*/ 79828 w 137885"/>
              <a:gd name="connsiteY6" fmla="*/ 435429 h 798286"/>
              <a:gd name="connsiteX7" fmla="*/ 94343 w 137885"/>
              <a:gd name="connsiteY7" fmla="*/ 486229 h 798286"/>
              <a:gd name="connsiteX8" fmla="*/ 108857 w 137885"/>
              <a:gd name="connsiteY8" fmla="*/ 653143 h 798286"/>
              <a:gd name="connsiteX9" fmla="*/ 123371 w 137885"/>
              <a:gd name="connsiteY9" fmla="*/ 682171 h 798286"/>
              <a:gd name="connsiteX10" fmla="*/ 130628 w 137885"/>
              <a:gd name="connsiteY10" fmla="*/ 711200 h 798286"/>
              <a:gd name="connsiteX11" fmla="*/ 137885 w 137885"/>
              <a:gd name="connsiteY11" fmla="*/ 798286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885" h="798286">
                <a:moveTo>
                  <a:pt x="0" y="0"/>
                </a:moveTo>
                <a:cubicBezTo>
                  <a:pt x="7257" y="12095"/>
                  <a:pt x="15934" y="23445"/>
                  <a:pt x="21771" y="36286"/>
                </a:cubicBezTo>
                <a:cubicBezTo>
                  <a:pt x="28102" y="50214"/>
                  <a:pt x="36285" y="79829"/>
                  <a:pt x="36285" y="79829"/>
                </a:cubicBezTo>
                <a:cubicBezTo>
                  <a:pt x="38704" y="116115"/>
                  <a:pt x="37564" y="152815"/>
                  <a:pt x="43543" y="188686"/>
                </a:cubicBezTo>
                <a:cubicBezTo>
                  <a:pt x="44977" y="197289"/>
                  <a:pt x="54157" y="202656"/>
                  <a:pt x="58057" y="210457"/>
                </a:cubicBezTo>
                <a:cubicBezTo>
                  <a:pt x="63262" y="220867"/>
                  <a:pt x="70246" y="251958"/>
                  <a:pt x="72571" y="261257"/>
                </a:cubicBezTo>
                <a:cubicBezTo>
                  <a:pt x="74990" y="319314"/>
                  <a:pt x="75688" y="377469"/>
                  <a:pt x="79828" y="435429"/>
                </a:cubicBezTo>
                <a:cubicBezTo>
                  <a:pt x="80657" y="447029"/>
                  <a:pt x="90284" y="474055"/>
                  <a:pt x="94343" y="486229"/>
                </a:cubicBezTo>
                <a:cubicBezTo>
                  <a:pt x="94800" y="494003"/>
                  <a:pt x="97565" y="615503"/>
                  <a:pt x="108857" y="653143"/>
                </a:cubicBezTo>
                <a:cubicBezTo>
                  <a:pt x="111966" y="663505"/>
                  <a:pt x="118533" y="672495"/>
                  <a:pt x="123371" y="682171"/>
                </a:cubicBezTo>
                <a:cubicBezTo>
                  <a:pt x="125790" y="691847"/>
                  <a:pt x="129391" y="701303"/>
                  <a:pt x="130628" y="711200"/>
                </a:cubicBezTo>
                <a:cubicBezTo>
                  <a:pt x="134241" y="740104"/>
                  <a:pt x="137885" y="798286"/>
                  <a:pt x="137885" y="798286"/>
                </a:cubicBezTo>
              </a:path>
            </a:pathLst>
          </a:cu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3033486" y="3171371"/>
            <a:ext cx="146540" cy="856343"/>
          </a:xfrm>
          <a:custGeom>
            <a:avLst/>
            <a:gdLst>
              <a:gd name="connsiteX0" fmla="*/ 0 w 146540"/>
              <a:gd name="connsiteY0" fmla="*/ 0 h 856343"/>
              <a:gd name="connsiteX1" fmla="*/ 7257 w 146540"/>
              <a:gd name="connsiteY1" fmla="*/ 137886 h 856343"/>
              <a:gd name="connsiteX2" fmla="*/ 21771 w 146540"/>
              <a:gd name="connsiteY2" fmla="*/ 312058 h 856343"/>
              <a:gd name="connsiteX3" fmla="*/ 36285 w 146540"/>
              <a:gd name="connsiteY3" fmla="*/ 341086 h 856343"/>
              <a:gd name="connsiteX4" fmla="*/ 36285 w 146540"/>
              <a:gd name="connsiteY4" fmla="*/ 428172 h 856343"/>
              <a:gd name="connsiteX5" fmla="*/ 50800 w 146540"/>
              <a:gd name="connsiteY5" fmla="*/ 449943 h 856343"/>
              <a:gd name="connsiteX6" fmla="*/ 65314 w 146540"/>
              <a:gd name="connsiteY6" fmla="*/ 493486 h 856343"/>
              <a:gd name="connsiteX7" fmla="*/ 79828 w 146540"/>
              <a:gd name="connsiteY7" fmla="*/ 573315 h 856343"/>
              <a:gd name="connsiteX8" fmla="*/ 87085 w 146540"/>
              <a:gd name="connsiteY8" fmla="*/ 631372 h 856343"/>
              <a:gd name="connsiteX9" fmla="*/ 116114 w 146540"/>
              <a:gd name="connsiteY9" fmla="*/ 667658 h 856343"/>
              <a:gd name="connsiteX10" fmla="*/ 123371 w 146540"/>
              <a:gd name="connsiteY10" fmla="*/ 762000 h 856343"/>
              <a:gd name="connsiteX11" fmla="*/ 137885 w 146540"/>
              <a:gd name="connsiteY11" fmla="*/ 776515 h 856343"/>
              <a:gd name="connsiteX12" fmla="*/ 145143 w 146540"/>
              <a:gd name="connsiteY12" fmla="*/ 856343 h 8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540" h="856343">
                <a:moveTo>
                  <a:pt x="0" y="0"/>
                </a:moveTo>
                <a:cubicBezTo>
                  <a:pt x="2419" y="45962"/>
                  <a:pt x="4959" y="91918"/>
                  <a:pt x="7257" y="137886"/>
                </a:cubicBezTo>
                <a:cubicBezTo>
                  <a:pt x="9453" y="181815"/>
                  <a:pt x="-752" y="259503"/>
                  <a:pt x="21771" y="312058"/>
                </a:cubicBezTo>
                <a:cubicBezTo>
                  <a:pt x="26032" y="322001"/>
                  <a:pt x="31447" y="331410"/>
                  <a:pt x="36285" y="341086"/>
                </a:cubicBezTo>
                <a:cubicBezTo>
                  <a:pt x="28530" y="379864"/>
                  <a:pt x="23323" y="384966"/>
                  <a:pt x="36285" y="428172"/>
                </a:cubicBezTo>
                <a:cubicBezTo>
                  <a:pt x="38791" y="436526"/>
                  <a:pt x="45962" y="442686"/>
                  <a:pt x="50800" y="449943"/>
                </a:cubicBezTo>
                <a:cubicBezTo>
                  <a:pt x="55638" y="464457"/>
                  <a:pt x="63416" y="478305"/>
                  <a:pt x="65314" y="493486"/>
                </a:cubicBezTo>
                <a:cubicBezTo>
                  <a:pt x="73520" y="559134"/>
                  <a:pt x="66404" y="533041"/>
                  <a:pt x="79828" y="573315"/>
                </a:cubicBezTo>
                <a:cubicBezTo>
                  <a:pt x="82247" y="592667"/>
                  <a:pt x="81953" y="612556"/>
                  <a:pt x="87085" y="631372"/>
                </a:cubicBezTo>
                <a:cubicBezTo>
                  <a:pt x="90517" y="643957"/>
                  <a:pt x="107104" y="658648"/>
                  <a:pt x="116114" y="667658"/>
                </a:cubicBezTo>
                <a:cubicBezTo>
                  <a:pt x="118533" y="699105"/>
                  <a:pt x="117186" y="731072"/>
                  <a:pt x="123371" y="762000"/>
                </a:cubicBezTo>
                <a:cubicBezTo>
                  <a:pt x="124713" y="768709"/>
                  <a:pt x="134365" y="770648"/>
                  <a:pt x="137885" y="776515"/>
                </a:cubicBezTo>
                <a:cubicBezTo>
                  <a:pt x="151264" y="798812"/>
                  <a:pt x="145143" y="835751"/>
                  <a:pt x="145143" y="856343"/>
                </a:cubicBezTo>
              </a:path>
            </a:pathLst>
          </a:cu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3017580" y="3192145"/>
            <a:ext cx="87570" cy="849086"/>
          </a:xfrm>
          <a:custGeom>
            <a:avLst/>
            <a:gdLst>
              <a:gd name="connsiteX0" fmla="*/ 29513 w 87570"/>
              <a:gd name="connsiteY0" fmla="*/ 0 h 849086"/>
              <a:gd name="connsiteX1" fmla="*/ 36770 w 87570"/>
              <a:gd name="connsiteY1" fmla="*/ 50800 h 849086"/>
              <a:gd name="connsiteX2" fmla="*/ 51284 w 87570"/>
              <a:gd name="connsiteY2" fmla="*/ 79829 h 849086"/>
              <a:gd name="connsiteX3" fmla="*/ 58541 w 87570"/>
              <a:gd name="connsiteY3" fmla="*/ 101600 h 849086"/>
              <a:gd name="connsiteX4" fmla="*/ 36770 w 87570"/>
              <a:gd name="connsiteY4" fmla="*/ 283029 h 849086"/>
              <a:gd name="connsiteX5" fmla="*/ 29513 w 87570"/>
              <a:gd name="connsiteY5" fmla="*/ 304800 h 849086"/>
              <a:gd name="connsiteX6" fmla="*/ 22256 w 87570"/>
              <a:gd name="connsiteY6" fmla="*/ 326571 h 849086"/>
              <a:gd name="connsiteX7" fmla="*/ 7741 w 87570"/>
              <a:gd name="connsiteY7" fmla="*/ 341086 h 849086"/>
              <a:gd name="connsiteX8" fmla="*/ 7741 w 87570"/>
              <a:gd name="connsiteY8" fmla="*/ 442686 h 849086"/>
              <a:gd name="connsiteX9" fmla="*/ 14999 w 87570"/>
              <a:gd name="connsiteY9" fmla="*/ 486229 h 849086"/>
              <a:gd name="connsiteX10" fmla="*/ 44027 w 87570"/>
              <a:gd name="connsiteY10" fmla="*/ 529771 h 849086"/>
              <a:gd name="connsiteX11" fmla="*/ 58541 w 87570"/>
              <a:gd name="connsiteY11" fmla="*/ 573314 h 849086"/>
              <a:gd name="connsiteX12" fmla="*/ 73056 w 87570"/>
              <a:gd name="connsiteY12" fmla="*/ 754743 h 849086"/>
              <a:gd name="connsiteX13" fmla="*/ 87570 w 87570"/>
              <a:gd name="connsiteY13" fmla="*/ 849086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570" h="849086">
                <a:moveTo>
                  <a:pt x="29513" y="0"/>
                </a:moveTo>
                <a:cubicBezTo>
                  <a:pt x="31932" y="16933"/>
                  <a:pt x="32269" y="34297"/>
                  <a:pt x="36770" y="50800"/>
                </a:cubicBezTo>
                <a:cubicBezTo>
                  <a:pt x="39616" y="61237"/>
                  <a:pt x="47022" y="69885"/>
                  <a:pt x="51284" y="79829"/>
                </a:cubicBezTo>
                <a:cubicBezTo>
                  <a:pt x="54297" y="86860"/>
                  <a:pt x="56122" y="94343"/>
                  <a:pt x="58541" y="101600"/>
                </a:cubicBezTo>
                <a:cubicBezTo>
                  <a:pt x="50480" y="254762"/>
                  <a:pt x="65838" y="195823"/>
                  <a:pt x="36770" y="283029"/>
                </a:cubicBezTo>
                <a:lnTo>
                  <a:pt x="29513" y="304800"/>
                </a:lnTo>
                <a:cubicBezTo>
                  <a:pt x="27094" y="312057"/>
                  <a:pt x="27665" y="321162"/>
                  <a:pt x="22256" y="326571"/>
                </a:cubicBezTo>
                <a:lnTo>
                  <a:pt x="7741" y="341086"/>
                </a:lnTo>
                <a:cubicBezTo>
                  <a:pt x="-3229" y="395938"/>
                  <a:pt x="-1913" y="370286"/>
                  <a:pt x="7741" y="442686"/>
                </a:cubicBezTo>
                <a:cubicBezTo>
                  <a:pt x="9686" y="457271"/>
                  <a:pt x="9339" y="472646"/>
                  <a:pt x="14999" y="486229"/>
                </a:cubicBezTo>
                <a:cubicBezTo>
                  <a:pt x="21708" y="502331"/>
                  <a:pt x="44027" y="529771"/>
                  <a:pt x="44027" y="529771"/>
                </a:cubicBezTo>
                <a:cubicBezTo>
                  <a:pt x="48865" y="544285"/>
                  <a:pt x="57777" y="558034"/>
                  <a:pt x="58541" y="573314"/>
                </a:cubicBezTo>
                <a:cubicBezTo>
                  <a:pt x="71116" y="824793"/>
                  <a:pt x="55102" y="647016"/>
                  <a:pt x="73056" y="754743"/>
                </a:cubicBezTo>
                <a:cubicBezTo>
                  <a:pt x="78287" y="786128"/>
                  <a:pt x="87570" y="849086"/>
                  <a:pt x="87570" y="849086"/>
                </a:cubicBezTo>
              </a:path>
            </a:pathLst>
          </a:cu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396615" y="1029335"/>
            <a:ext cx="224155" cy="1200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4959985" y="2258695"/>
            <a:ext cx="224155" cy="1200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3516630" y="1089660"/>
            <a:ext cx="1548765" cy="120459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257040" y="1499870"/>
            <a:ext cx="6292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  <a:endParaRPr lang="en-US" altLang="zh-CN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 flipV="1">
            <a:off x="3239135" y="1029335"/>
            <a:ext cx="179705" cy="1200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1347470" y="2029460"/>
            <a:ext cx="179705" cy="1200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1466215" y="1089660"/>
            <a:ext cx="1833245" cy="97282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798320" y="1412240"/>
            <a:ext cx="6292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  <a:endParaRPr lang="en-US" altLang="zh-CN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968240" y="4164965"/>
            <a:ext cx="20193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971415" y="2401570"/>
            <a:ext cx="20193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>
            <a:off x="5057775" y="2399030"/>
            <a:ext cx="15240" cy="175069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4554855" y="3133090"/>
            <a:ext cx="6292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  <a:endParaRPr lang="en-US" altLang="zh-CN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直接连接符 35"/>
          <p:cNvCxnSpPr>
            <a:endCxn id="38" idx="1"/>
          </p:cNvCxnSpPr>
          <p:nvPr/>
        </p:nvCxnSpPr>
        <p:spPr>
          <a:xfrm flipV="1">
            <a:off x="3516630" y="1287145"/>
            <a:ext cx="456565" cy="4883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3973195" y="1149350"/>
            <a:ext cx="15932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蜂窝内径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φ3.2mm</a:t>
            </a:r>
            <a:endParaRPr lang="en-US" altLang="zh-CN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17778" r="14367" b="14074"/>
          <a:stretch>
            <a:fillRect/>
          </a:stretch>
        </p:blipFill>
        <p:spPr>
          <a:xfrm>
            <a:off x="4815840" y="1589266"/>
            <a:ext cx="3383279" cy="313068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15119" y="4761387"/>
            <a:ext cx="2057400" cy="273892"/>
          </a:xfrm>
        </p:spPr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 dirty="0"/>
          </a:p>
        </p:txBody>
      </p:sp>
      <p:sp>
        <p:nvSpPr>
          <p:cNvPr id="100" name="文本框 99"/>
          <p:cNvSpPr txBox="1"/>
          <p:nvPr/>
        </p:nvSpPr>
        <p:spPr>
          <a:xfrm>
            <a:off x="254000" y="220345"/>
            <a:ext cx="414728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dirty="0">
                <a:latin typeface="Times New Roman" panose="02020603050405020304" charset="0"/>
                <a:ea typeface="宋体" panose="02010600030101010101" pitchFamily="2" charset="-122"/>
              </a:rPr>
              <a:t>测</a:t>
            </a:r>
            <a:r>
              <a:rPr lang="zh-CN" altLang="en-US" sz="2400" dirty="0" smtClean="0">
                <a:latin typeface="Times New Roman" panose="02020603050405020304" charset="0"/>
                <a:ea typeface="宋体" panose="02010600030101010101" pitchFamily="2" charset="-122"/>
              </a:rPr>
              <a:t>试结果及问题</a:t>
            </a:r>
            <a:r>
              <a:rPr lang="zh-CN" sz="2400" b="0" dirty="0" smtClean="0">
                <a:latin typeface="Times New Roman" panose="02020603050405020304" charset="0"/>
                <a:ea typeface="宋体" panose="02010600030101010101" pitchFamily="2" charset="-122"/>
              </a:rPr>
              <a:t>：</a:t>
            </a:r>
            <a:endParaRPr lang="en-US" altLang="zh-CN" sz="2400" b="0" dirty="0" smtClean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49" name="图片 49" descr="C:\Users\fangzhujun\Desktop\Fig. 4.3 北海道能谱-探测效率计算用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8763" r="10260" b="6110"/>
          <a:stretch>
            <a:fillRect/>
          </a:stretch>
        </p:blipFill>
        <p:spPr>
          <a:xfrm>
            <a:off x="350519" y="1654723"/>
            <a:ext cx="3608849" cy="29925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551045" y="328264"/>
            <a:ext cx="4421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</a:rPr>
              <a:t>可能原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因：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实际硼层厚度为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4.7mg/cm</a:t>
            </a:r>
            <a:r>
              <a:rPr lang="en-US" altLang="zh-CN" baseline="30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远高于理想值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0.41mg/cm</a:t>
            </a:r>
            <a:r>
              <a:rPr lang="en-US" altLang="zh-CN" baseline="30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</a:rPr>
              <a:t>，自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吸收严重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电离电子在蜂窝内迁移效率可能比较低</a:t>
            </a:r>
            <a:endParaRPr lang="zh-CN" altLang="en-US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0518" y="696422"/>
            <a:ext cx="3785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  <a:t>采</a:t>
            </a:r>
            <a:r>
              <a:rPr lang="zh-CN" altLang="en-US" dirty="0" smtClean="0">
                <a:latin typeface="Times New Roman" panose="02020603050405020304" charset="0"/>
                <a:ea typeface="宋体" panose="02010600030101010101" pitchFamily="2" charset="-122"/>
              </a:rPr>
              <a:t>用天然硼</a:t>
            </a: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  <a:t>的探测效</a:t>
            </a:r>
            <a:r>
              <a:rPr lang="zh-CN" altLang="en-US" dirty="0" smtClean="0">
                <a:latin typeface="Times New Roman" panose="02020603050405020304" charset="0"/>
                <a:ea typeface="宋体" panose="02010600030101010101" pitchFamily="2" charset="-122"/>
              </a:rPr>
              <a:t>率</a:t>
            </a:r>
            <a:r>
              <a:rPr lang="en-US" altLang="zh-CN" dirty="0" smtClean="0">
                <a:latin typeface="Times New Roman" panose="02020603050405020304" charset="0"/>
                <a:ea typeface="宋体" panose="02010600030101010101" pitchFamily="2" charset="-122"/>
              </a:rPr>
              <a:t>10.7%</a:t>
            </a:r>
            <a:endParaRPr lang="en-US" altLang="zh-CN" dirty="0" smtClean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小于</a:t>
            </a:r>
            <a:r>
              <a:rPr lang="zh-CN" altLang="zh-CN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理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论探测效率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28.1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%</a:t>
            </a:r>
            <a:endParaRPr lang="zh-CN" altLang="en-US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64381" y="2259840"/>
            <a:ext cx="0" cy="2060314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6121431" y="1793114"/>
            <a:ext cx="1039732" cy="2555140"/>
            <a:chOff x="5797550" y="1478280"/>
            <a:chExt cx="1094740" cy="2388568"/>
          </a:xfrm>
        </p:grpSpPr>
        <p:grpSp>
          <p:nvGrpSpPr>
            <p:cNvPr id="10" name="组合 9"/>
            <p:cNvGrpSpPr/>
            <p:nvPr/>
          </p:nvGrpSpPr>
          <p:grpSpPr>
            <a:xfrm>
              <a:off x="5800725" y="1478280"/>
              <a:ext cx="1091565" cy="468630"/>
              <a:chOff x="5800725" y="1478280"/>
              <a:chExt cx="1091565" cy="468630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6149340" y="1480185"/>
                <a:ext cx="533400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5804535" y="1478280"/>
                <a:ext cx="346710" cy="21907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5800725" y="1699260"/>
                <a:ext cx="209550" cy="24765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010275" y="1945005"/>
                <a:ext cx="533400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6682740" y="1478280"/>
                <a:ext cx="209550" cy="24765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6543675" y="1724343"/>
                <a:ext cx="346710" cy="21907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>
              <a:off x="5797550" y="3398218"/>
              <a:ext cx="1091565" cy="468630"/>
              <a:chOff x="5800725" y="1478280"/>
              <a:chExt cx="1091565" cy="468630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6149340" y="1480185"/>
                <a:ext cx="533400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5804535" y="1478280"/>
                <a:ext cx="346710" cy="21907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5800725" y="1699260"/>
                <a:ext cx="209550" cy="24765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6010275" y="1945005"/>
                <a:ext cx="533400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6682740" y="1478280"/>
                <a:ext cx="209550" cy="24765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543675" y="1724343"/>
                <a:ext cx="346710" cy="21907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5800090" y="1698942"/>
              <a:ext cx="0" cy="19260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007100" y="1937356"/>
              <a:ext cx="0" cy="19260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887210" y="1724343"/>
              <a:ext cx="0" cy="19260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5317173" y="4613174"/>
            <a:ext cx="2552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Times New Roman" panose="02020603050405020304" charset="0"/>
                <a:cs typeface="Times New Roman" panose="02020603050405020304" charset="0"/>
              </a:rPr>
              <a:t>电</a:t>
            </a:r>
            <a:r>
              <a:rPr lang="zh-CN" altLang="en-US" sz="1200" dirty="0" smtClean="0">
                <a:latin typeface="Times New Roman" panose="02020603050405020304" charset="0"/>
                <a:cs typeface="Times New Roman" panose="02020603050405020304" charset="0"/>
              </a:rPr>
              <a:t>子在蜂窝孔内的漂移</a:t>
            </a:r>
            <a:r>
              <a:rPr lang="zh-CN" altLang="en-US" sz="1200" dirty="0">
                <a:latin typeface="Times New Roman" panose="02020603050405020304" charset="0"/>
                <a:cs typeface="Times New Roman" panose="02020603050405020304" charset="0"/>
              </a:rPr>
              <a:t>径迹</a:t>
            </a:r>
            <a:endParaRPr lang="zh-CN" altLang="en-US" sz="1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6470046" y="1663575"/>
            <a:ext cx="0" cy="2888291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6660546" y="1663575"/>
            <a:ext cx="0" cy="2888291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6864381" y="1655402"/>
            <a:ext cx="0" cy="2888291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6271926" y="1663575"/>
            <a:ext cx="0" cy="2888291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6105874" y="1664210"/>
            <a:ext cx="0" cy="2888291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7046626" y="1649475"/>
            <a:ext cx="0" cy="2888291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7229506" y="1642017"/>
            <a:ext cx="0" cy="2888291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6281987" y="1519317"/>
            <a:ext cx="85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初始电子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110322" y="2505153"/>
            <a:ext cx="760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蜂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窝孔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201498" y="3379230"/>
            <a:ext cx="760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电场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flipH="1" flipV="1">
            <a:off x="6623565" y="2008528"/>
            <a:ext cx="36982" cy="3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 flipV="1">
            <a:off x="6305583" y="2259491"/>
            <a:ext cx="6350" cy="54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6433449" y="2997782"/>
            <a:ext cx="3659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文本框 86"/>
          <p:cNvSpPr txBox="1"/>
          <p:nvPr/>
        </p:nvSpPr>
        <p:spPr>
          <a:xfrm>
            <a:off x="899724" y="4613173"/>
            <a:ext cx="2552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Times New Roman" panose="02020603050405020304" charset="0"/>
                <a:cs typeface="Times New Roman" panose="02020603050405020304" charset="0"/>
              </a:rPr>
              <a:t>BHCND</a:t>
            </a:r>
            <a:r>
              <a:rPr lang="zh-CN" altLang="en-US" sz="1200" dirty="0" smtClean="0">
                <a:latin typeface="Times New Roman" panose="02020603050405020304" charset="0"/>
                <a:cs typeface="Times New Roman" panose="02020603050405020304" charset="0"/>
              </a:rPr>
              <a:t>实测脉冲幅度谱</a:t>
            </a:r>
            <a:endParaRPr lang="zh-CN" altLang="en-US" sz="1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60045" y="720090"/>
            <a:ext cx="5652042" cy="3810"/>
          </a:xfrm>
          <a:prstGeom prst="line">
            <a:avLst/>
          </a:prstGeom>
          <a:ln w="28575">
            <a:solidFill>
              <a:srgbClr val="743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60003" y="180001"/>
            <a:ext cx="2612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 smtClean="0">
                <a:solidFill>
                  <a:srgbClr val="74348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目录</a:t>
            </a:r>
            <a:endParaRPr lang="zh-CN" altLang="en-US" sz="3200" spc="600" dirty="0" smtClean="0">
              <a:solidFill>
                <a:srgbClr val="74348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0045" y="1083310"/>
            <a:ext cx="677100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研究背景</a:t>
            </a:r>
            <a:endParaRPr 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涂硼蜂窝转换体中子探测器现状</a:t>
            </a:r>
            <a:endParaRPr lang="zh-CN" altLang="en-US" sz="2400" spc="-1">
              <a:solidFill>
                <a:srgbClr val="74348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rgbClr val="74348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探测器的MWPC读出</a:t>
            </a:r>
            <a:r>
              <a:rPr lang="zh-CN" altLang="en-US" sz="2400" spc="-1">
                <a:solidFill>
                  <a:srgbClr val="74348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charset="0"/>
              </a:rPr>
              <a:t></a:t>
            </a:r>
            <a:endParaRPr 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电子迁移率和探测效率模拟</a:t>
            </a:r>
            <a:endParaRPr 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初步测试</a:t>
            </a:r>
            <a:endParaRPr 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spc="-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小结</a:t>
            </a:r>
            <a:endParaRPr lang="zh-CN" altLang="en-US" sz="2400" spc="-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6" name="图片 15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6270" y="635"/>
            <a:ext cx="2148205" cy="76263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z="1600" smtClean="0"/>
            </a:fld>
            <a:endParaRPr lang="zh-CN" altLang="en-US" sz="1600"/>
          </a:p>
        </p:txBody>
      </p:sp>
      <p:pic>
        <p:nvPicPr>
          <p:cNvPr id="5" name="图片 4" descr="工程物理logo系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815" y="635"/>
            <a:ext cx="719455" cy="719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2225">
          <a:solidFill>
            <a:schemeClr val="tx1"/>
          </a:solidFill>
        </a:ln>
      </a:spPr>
      <a:bodyPr rtlCol="0" anchor="ctr"/>
      <a:lstStyle>
        <a:defPPr algn="ctr">
          <a:defRPr sz="2400">
            <a:solidFill>
              <a:schemeClr val="tx1"/>
            </a:solidFill>
            <a:latin typeface="Times New Roman" panose="02020603050405020304" charset="0"/>
            <a:cs typeface="Times New Roman" panose="0202060305040502030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lnSpc>
            <a:spcPct val="125000"/>
          </a:lnSpc>
          <a:buFont typeface="Wingdings" panose="05000000000000000000" pitchFamily="2" charset="2"/>
          <a:buChar char="l"/>
          <a:defRPr spc="-1" dirty="0" smtClean="0">
            <a:latin typeface="Times New Roman" panose="02020603050405020304" charset="0"/>
            <a:ea typeface="宋体" panose="02010600030101010101" pitchFamily="2" charset="-122"/>
            <a:cs typeface="宋体" panose="02010600030101010101" pitchFamily="2" charset="-122"/>
            <a:sym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2942</Words>
  <Application>WPS 演示</Application>
  <PresentationFormat>全屏显示(16:9)</PresentationFormat>
  <Paragraphs>658</Paragraphs>
  <Slides>27</Slides>
  <Notes>27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27</vt:i4>
      </vt:variant>
    </vt:vector>
  </HeadingPairs>
  <TitlesOfParts>
    <vt:vector size="52" baseType="lpstr">
      <vt:lpstr>Arial</vt:lpstr>
      <vt:lpstr>宋体</vt:lpstr>
      <vt:lpstr>Wingdings</vt:lpstr>
      <vt:lpstr>Times New Roman</vt:lpstr>
      <vt:lpstr>等线</vt:lpstr>
      <vt:lpstr>微软雅黑</vt:lpstr>
      <vt:lpstr>Wingdings 2</vt:lpstr>
      <vt:lpstr>Wingdings</vt:lpstr>
      <vt:lpstr>等线 Light</vt:lpstr>
      <vt:lpstr>黑体</vt:lpstr>
      <vt:lpstr>Arial Unicode MS</vt:lpstr>
      <vt:lpstr>Calibri</vt:lpstr>
      <vt:lpstr>1_Office 主题​​</vt:lpstr>
      <vt:lpstr>Equation.KSEE3</vt:lpstr>
      <vt:lpstr>Origin95.Graph</vt:lpstr>
      <vt:lpstr>Origin95.Graph</vt:lpstr>
      <vt:lpstr>Origin95.Graph</vt:lpstr>
      <vt:lpstr>Equation.KSEE3</vt:lpstr>
      <vt:lpstr>Equation.Ribbit</vt:lpstr>
      <vt:lpstr>Equation.Ribbit</vt:lpstr>
      <vt:lpstr>Equation.Ribbit</vt:lpstr>
      <vt:lpstr>Equation.Ribbit</vt:lpstr>
      <vt:lpstr>Origin95.Graph</vt:lpstr>
      <vt:lpstr>Origin95.Graph</vt:lpstr>
      <vt:lpstr>Origin95.Graph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向天歌演示</dc:creator>
  <cp:keywords>www.51pptmoban.com</cp:keywords>
  <cp:lastModifiedBy>liu</cp:lastModifiedBy>
  <cp:revision>130</cp:revision>
  <dcterms:created xsi:type="dcterms:W3CDTF">2017-12-27T12:21:00Z</dcterms:created>
  <dcterms:modified xsi:type="dcterms:W3CDTF">2019-10-17T03:43:26Z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8</vt:lpwstr>
  </property>
  <property fmtid="{D5CDD505-2E9C-101B-9397-08002B2CF9AE}" pid="3" name="KSOProductBuildVer">
    <vt:lpwstr>2052-11.3.0.8742</vt:lpwstr>
  </property>
</Properties>
</file>